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ags/tag5.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tags/tag6.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tags/tag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1.xml" ContentType="application/vnd.openxmlformats-officedocument.themeOverride+xml"/>
  <Override PartName="/ppt/notesSlides/notesSlide13.xml" ContentType="application/vnd.openxmlformats-officedocument.presentationml.notesSlide+xml"/>
  <Override PartName="/ppt/theme/themeOverride12.xml" ContentType="application/vnd.openxmlformats-officedocument.themeOverride+xml"/>
  <Override PartName="/ppt/notesSlides/notesSlide14.xml" ContentType="application/vnd.openxmlformats-officedocument.presentationml.notesSlide+xml"/>
  <Override PartName="/ppt/theme/themeOverride13.xml" ContentType="application/vnd.openxmlformats-officedocument.themeOverride+xml"/>
  <Override PartName="/ppt/notesSlides/notesSlide15.xml" ContentType="application/vnd.openxmlformats-officedocument.presentationml.notesSlide+xml"/>
  <Override PartName="/ppt/theme/themeOverride14.xml" ContentType="application/vnd.openxmlformats-officedocument.themeOverride+xml"/>
  <Override PartName="/ppt/notesSlides/notesSlide16.xml" ContentType="application/vnd.openxmlformats-officedocument.presentationml.notesSlide+xml"/>
  <Override PartName="/ppt/theme/themeOverride15.xml" ContentType="application/vnd.openxmlformats-officedocument.themeOverride+xml"/>
  <Override PartName="/ppt/notesSlides/notesSlide17.xml" ContentType="application/vnd.openxmlformats-officedocument.presentationml.notesSlide+xml"/>
  <Override PartName="/ppt/theme/themeOverride16.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7.xml" ContentType="application/vnd.openxmlformats-officedocument.themeOverride+xml"/>
  <Override PartName="/ppt/tags/tag8.xml" ContentType="application/vnd.openxmlformats-officedocument.presentationml.tags+xml"/>
  <Override PartName="/ppt/notesSlides/notesSlide20.xml" ContentType="application/vnd.openxmlformats-officedocument.presentationml.notesSlide+xml"/>
  <Override PartName="/ppt/theme/themeOverride18.xml" ContentType="application/vnd.openxmlformats-officedocument.themeOverride+xml"/>
  <Override PartName="/ppt/notesSlides/notesSlide21.xml" ContentType="application/vnd.openxmlformats-officedocument.presentationml.notesSlide+xml"/>
  <Override PartName="/ppt/theme/themeOverride19.xml" ContentType="application/vnd.openxmlformats-officedocument.themeOverride+xml"/>
  <Override PartName="/ppt/notesSlides/notesSlide22.xml" ContentType="application/vnd.openxmlformats-officedocument.presentationml.notesSlide+xml"/>
  <Override PartName="/ppt/theme/themeOverride20.xml" ContentType="application/vnd.openxmlformats-officedocument.themeOverride+xml"/>
  <Override PartName="/ppt/tags/tag9.xml" ContentType="application/vnd.openxmlformats-officedocument.presentationml.tags+xml"/>
  <Override PartName="/ppt/notesSlides/notesSlide23.xml" ContentType="application/vnd.openxmlformats-officedocument.presentationml.notesSlide+xml"/>
  <Override PartName="/ppt/theme/themeOverride21.xml" ContentType="application/vnd.openxmlformats-officedocument.themeOverride+xml"/>
  <Override PartName="/ppt/tags/tag10.xml" ContentType="application/vnd.openxmlformats-officedocument.presentationml.tags+xml"/>
  <Override PartName="/ppt/notesSlides/notesSlide24.xml" ContentType="application/vnd.openxmlformats-officedocument.presentationml.notesSlide+xml"/>
  <Override PartName="/ppt/theme/themeOverride22.xml" ContentType="application/vnd.openxmlformats-officedocument.themeOverride+xml"/>
  <Override PartName="/ppt/tags/tag11.xml" ContentType="application/vnd.openxmlformats-officedocument.presentationml.tags+xml"/>
  <Override PartName="/ppt/notesSlides/notesSlide25.xml" ContentType="application/vnd.openxmlformats-officedocument.presentationml.notesSlide+xml"/>
  <Override PartName="/ppt/theme/themeOverride23.xml" ContentType="application/vnd.openxmlformats-officedocument.themeOverr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8"/>
  </p:notesMasterIdLst>
  <p:sldIdLst>
    <p:sldId id="309" r:id="rId2"/>
    <p:sldId id="310" r:id="rId3"/>
    <p:sldId id="312" r:id="rId4"/>
    <p:sldId id="265" r:id="rId5"/>
    <p:sldId id="256" r:id="rId6"/>
    <p:sldId id="266" r:id="rId7"/>
    <p:sldId id="314" r:id="rId8"/>
    <p:sldId id="318" r:id="rId9"/>
    <p:sldId id="267" r:id="rId10"/>
    <p:sldId id="268" r:id="rId11"/>
    <p:sldId id="269" r:id="rId12"/>
    <p:sldId id="319" r:id="rId13"/>
    <p:sldId id="315" r:id="rId14"/>
    <p:sldId id="262" r:id="rId15"/>
    <p:sldId id="270" r:id="rId16"/>
    <p:sldId id="271" r:id="rId17"/>
    <p:sldId id="272" r:id="rId18"/>
    <p:sldId id="317" r:id="rId19"/>
    <p:sldId id="320" r:id="rId20"/>
    <p:sldId id="273" r:id="rId21"/>
    <p:sldId id="263" r:id="rId22"/>
    <p:sldId id="313" r:id="rId23"/>
    <p:sldId id="257" r:id="rId24"/>
    <p:sldId id="275" r:id="rId25"/>
    <p:sldId id="337" r:id="rId26"/>
    <p:sldId id="28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103F"/>
    <a:srgbClr val="0E1549"/>
    <a:srgbClr val="A1ACED"/>
    <a:srgbClr val="8EC5BA"/>
    <a:srgbClr val="048535"/>
    <a:srgbClr val="06AE49"/>
    <a:srgbClr val="BBDCD5"/>
    <a:srgbClr val="899516"/>
    <a:srgbClr val="0F4010"/>
    <a:srgbClr val="89B2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11" d="100"/>
          <a:sy n="111" d="100"/>
        </p:scale>
        <p:origin x="18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2018/5/30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2018/5/30 Wednesday</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2018/5/30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with photo">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848805" y="1625923"/>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5" name="Picture Placeholder 3"/>
          <p:cNvSpPr>
            <a:spLocks noGrp="1"/>
          </p:cNvSpPr>
          <p:nvPr>
            <p:ph type="pic" sz="quarter" idx="12"/>
          </p:nvPr>
        </p:nvSpPr>
        <p:spPr>
          <a:xfrm>
            <a:off x="3721323" y="1625923"/>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6" name="Picture Placeholder 3"/>
          <p:cNvSpPr>
            <a:spLocks noGrp="1"/>
          </p:cNvSpPr>
          <p:nvPr>
            <p:ph type="pic" sz="quarter" idx="13"/>
          </p:nvPr>
        </p:nvSpPr>
        <p:spPr>
          <a:xfrm>
            <a:off x="5591944" y="1628800"/>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7" name="Picture Placeholder 3"/>
          <p:cNvSpPr>
            <a:spLocks noGrp="1"/>
          </p:cNvSpPr>
          <p:nvPr>
            <p:ph type="pic" sz="quarter" idx="14"/>
          </p:nvPr>
        </p:nvSpPr>
        <p:spPr>
          <a:xfrm>
            <a:off x="7464463" y="1628800"/>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8" name="Picture Placeholder 3"/>
          <p:cNvSpPr>
            <a:spLocks noGrp="1"/>
          </p:cNvSpPr>
          <p:nvPr>
            <p:ph type="pic" sz="quarter" idx="15"/>
          </p:nvPr>
        </p:nvSpPr>
        <p:spPr>
          <a:xfrm>
            <a:off x="9346567" y="1625923"/>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9" name="Picture Placeholder 3"/>
          <p:cNvSpPr>
            <a:spLocks noGrp="1"/>
          </p:cNvSpPr>
          <p:nvPr>
            <p:ph type="pic" sz="quarter" idx="16"/>
          </p:nvPr>
        </p:nvSpPr>
        <p:spPr>
          <a:xfrm>
            <a:off x="1848805" y="3462127"/>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10" name="Picture Placeholder 3"/>
          <p:cNvSpPr>
            <a:spLocks noGrp="1"/>
          </p:cNvSpPr>
          <p:nvPr>
            <p:ph type="pic" sz="quarter" idx="17"/>
          </p:nvPr>
        </p:nvSpPr>
        <p:spPr>
          <a:xfrm>
            <a:off x="3721323" y="3462127"/>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11" name="Picture Placeholder 3"/>
          <p:cNvSpPr>
            <a:spLocks noGrp="1"/>
          </p:cNvSpPr>
          <p:nvPr>
            <p:ph type="pic" sz="quarter" idx="18"/>
          </p:nvPr>
        </p:nvSpPr>
        <p:spPr>
          <a:xfrm>
            <a:off x="5591944" y="3465004"/>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12" name="Picture Placeholder 3"/>
          <p:cNvSpPr>
            <a:spLocks noGrp="1"/>
          </p:cNvSpPr>
          <p:nvPr>
            <p:ph type="pic" sz="quarter" idx="19"/>
          </p:nvPr>
        </p:nvSpPr>
        <p:spPr>
          <a:xfrm>
            <a:off x="7464463" y="3465004"/>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13" name="Picture Placeholder 3"/>
          <p:cNvSpPr>
            <a:spLocks noGrp="1"/>
          </p:cNvSpPr>
          <p:nvPr>
            <p:ph type="pic" sz="quarter" idx="20"/>
          </p:nvPr>
        </p:nvSpPr>
        <p:spPr>
          <a:xfrm>
            <a:off x="9346567" y="3462127"/>
            <a:ext cx="1548607" cy="1548607"/>
          </a:xfrm>
          <a:solidFill>
            <a:schemeClr val="tx1">
              <a:lumMod val="20000"/>
              <a:lumOff val="80000"/>
            </a:schemeClr>
          </a:solidFill>
        </p:spPr>
        <p:txBody>
          <a:bodyPr vert="horz" wrap="square" lIns="50800" tIns="50800" rIns="50800" bIns="50800" numCol="1" anchor="ctr" anchorCtr="0" compatLnSpc="1"/>
          <a:lstStyle/>
          <a:p>
            <a:pPr marL="341630" marR="0" lvl="0" indent="-341630" algn="l" defTabSz="825500" rtl="0" eaLnBrk="0" fontAlgn="base" latinLnBrk="0" hangingPunct="0">
              <a:lnSpc>
                <a:spcPct val="70000"/>
              </a:lnSpc>
              <a:spcBef>
                <a:spcPts val="5200"/>
              </a:spcBef>
              <a:spcAft>
                <a:spcPct val="0"/>
              </a:spcAft>
              <a:buClrTx/>
              <a:buSzPct val="75000"/>
              <a:buFontTx/>
              <a:buChar char="•"/>
              <a:defRPr/>
            </a:pPr>
            <a:endParaRPr kumimoji="0" lang="en-US" sz="2800" b="0" i="0" u="none" strike="noStrike" kern="1200" cap="none" spc="0" normalizeH="0" baseline="43000" noProof="0">
              <a:ln>
                <a:noFill/>
              </a:ln>
              <a:solidFill>
                <a:srgbClr val="818A93"/>
              </a:solidFill>
              <a:effectLst/>
              <a:uLnTx/>
              <a:uFillTx/>
              <a:latin typeface="+mn-lt"/>
              <a:ea typeface="+mn-ea"/>
              <a:cs typeface="+mn-cs"/>
              <a:sym typeface="Open Sans" charset="0"/>
            </a:endParaRPr>
          </a:p>
        </p:txBody>
      </p:sp>
      <p:sp>
        <p:nvSpPr>
          <p:cNvPr id="2" name="灯片编号占位符 1"/>
          <p:cNvSpPr>
            <a:spLocks noGrp="1"/>
          </p:cNvSpPr>
          <p:nvPr>
            <p:ph type="sldNum" sz="quarter" idx="21"/>
          </p:nvPr>
        </p:nvSpPr>
        <p:spPr/>
        <p:txBody>
          <a:bodyPr/>
          <a:lstStyle/>
          <a:p>
            <a:pPr lvl="0" eaLnBrk="1"/>
            <a:fld id="{9A0DB2DC-4C9A-4742-B13C-FB6460FD3503}" type="slidenum">
              <a:rPr lang="zh-CN" altLang="zh-CN" baseline="0" dirty="0">
                <a:cs typeface="Open Sans Semibold" charset="0"/>
                <a:sym typeface="Open Sans Semibold" charset="0"/>
              </a:rPr>
              <a:t>‹#›</a:t>
            </a:fld>
            <a:endParaRPr lang="zh-CN" altLang="zh-CN" baseline="0" dirty="0">
              <a:latin typeface="Open Sans" charset="0"/>
              <a:cs typeface="Open Sans Semibold" charset="0"/>
              <a:sym typeface="Open Sans Semibold"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灯片编号占位符 3"/>
          <p:cNvSpPr>
            <a:spLocks noGrp="1"/>
          </p:cNvSpPr>
          <p:nvPr>
            <p:ph type="sldNum" sz="quarter" idx="10"/>
          </p:nvPr>
        </p:nvSpPr>
        <p:spPr/>
        <p:txBody>
          <a:bodyPr/>
          <a:lstStyle/>
          <a:p>
            <a:pPr lvl="0" eaLnBrk="1"/>
            <a:fld id="{9A0DB2DC-4C9A-4742-B13C-FB6460FD3503}" type="slidenum">
              <a:rPr lang="zh-CN" altLang="zh-CN" baseline="0" dirty="0">
                <a:cs typeface="Open Sans Semibold" charset="0"/>
                <a:sym typeface="Open Sans Semibold" charset="0"/>
              </a:rPr>
              <a:t>‹#›</a:t>
            </a:fld>
            <a:endParaRPr lang="zh-CN" altLang="zh-CN" baseline="0" dirty="0">
              <a:latin typeface="Open Sans" charset="0"/>
              <a:cs typeface="Open Sans Semibold" charset="0"/>
              <a:sym typeface="Open Sans Semibold"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tags" Target="../tags/tag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2018/5/30 Wednesday</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hemeOverride" Target="../theme/themeOverride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hemeOverride" Target="../theme/themeOverride10.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hemeOverride" Target="../theme/themeOverride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8.jpeg"/><Relationship Id="rId5" Type="http://schemas.openxmlformats.org/officeDocument/2006/relationships/image" Target="../media/image2.jpeg"/><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hemeOverride" Target="../theme/themeOverride1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hemeOverride" Target="../theme/themeOverride17.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18.xml"/><Relationship Id="rId5" Type="http://schemas.openxmlformats.org/officeDocument/2006/relationships/image" Target="../media/image13.jpe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hemeOverride" Target="../theme/themeOverride19.xml"/><Relationship Id="rId6" Type="http://schemas.openxmlformats.org/officeDocument/2006/relationships/image" Target="../media/image15.jpeg"/><Relationship Id="rId5" Type="http://schemas.openxmlformats.org/officeDocument/2006/relationships/image" Target="../media/image9.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hemeOverride" Target="../theme/themeOverride20.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hemeOverride" Target="../theme/themeOverride2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hemeOverride" Target="../theme/themeOverride22.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tags" Target="../tags/tag6.xml"/><Relationship Id="rId1" Type="http://schemas.openxmlformats.org/officeDocument/2006/relationships/themeOverride" Target="../theme/themeOverride5.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1466850" y="-1100455"/>
            <a:ext cx="9202420" cy="9076690"/>
            <a:chOff x="2358" y="-1786"/>
            <a:chExt cx="14492" cy="14294"/>
          </a:xfrm>
        </p:grpSpPr>
        <p:grpSp>
          <p:nvGrpSpPr>
            <p:cNvPr id="5" name="组合 4"/>
            <p:cNvGrpSpPr/>
            <p:nvPr/>
          </p:nvGrpSpPr>
          <p:grpSpPr>
            <a:xfrm>
              <a:off x="2358" y="-1786"/>
              <a:ext cx="14492" cy="14294"/>
              <a:chOff x="2358" y="-1786"/>
              <a:chExt cx="14492" cy="14294"/>
            </a:xfrm>
          </p:grpSpPr>
          <p:grpSp>
            <p:nvGrpSpPr>
              <p:cNvPr id="15" name="组合 14"/>
              <p:cNvGrpSpPr/>
              <p:nvPr/>
            </p:nvGrpSpPr>
            <p:grpSpPr>
              <a:xfrm>
                <a:off x="4994" y="1265"/>
                <a:ext cx="6785" cy="8058"/>
                <a:chOff x="3171029" y="803564"/>
                <a:chExt cx="4308763" cy="5116945"/>
              </a:xfrm>
            </p:grpSpPr>
            <p:sp>
              <p:nvSpPr>
                <p:cNvPr id="16" name="弧形 15"/>
                <p:cNvSpPr/>
                <p:nvPr/>
              </p:nvSpPr>
              <p:spPr>
                <a:xfrm>
                  <a:off x="3171029" y="803564"/>
                  <a:ext cx="4308763" cy="5116945"/>
                </a:xfrm>
                <a:prstGeom prst="arc">
                  <a:avLst>
                    <a:gd name="adj1" fmla="val 7704569"/>
                    <a:gd name="adj2" fmla="val 12029833"/>
                  </a:avLst>
                </a:prstGeom>
                <a:noFill/>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椭圆 40"/>
                <p:cNvSpPr/>
                <p:nvPr/>
              </p:nvSpPr>
              <p:spPr>
                <a:xfrm>
                  <a:off x="3246130" y="2575920"/>
                  <a:ext cx="45719" cy="45719"/>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358" y="-1786"/>
                <a:ext cx="14492" cy="14294"/>
                <a:chOff x="2358" y="-1786"/>
                <a:chExt cx="14492" cy="14294"/>
              </a:xfrm>
            </p:grpSpPr>
            <p:grpSp>
              <p:nvGrpSpPr>
                <p:cNvPr id="3" name="组合 2"/>
                <p:cNvGrpSpPr/>
                <p:nvPr/>
              </p:nvGrpSpPr>
              <p:grpSpPr>
                <a:xfrm>
                  <a:off x="6233" y="1963"/>
                  <a:ext cx="6785" cy="6911"/>
                  <a:chOff x="3957781" y="1246496"/>
                  <a:chExt cx="4308763" cy="4388393"/>
                </a:xfrm>
              </p:grpSpPr>
              <p:sp>
                <p:nvSpPr>
                  <p:cNvPr id="2" name="弧形 1"/>
                  <p:cNvSpPr/>
                  <p:nvPr/>
                </p:nvSpPr>
                <p:spPr>
                  <a:xfrm>
                    <a:off x="3957781" y="1265383"/>
                    <a:ext cx="4308763" cy="4350326"/>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椭圆 34"/>
                  <p:cNvSpPr/>
                  <p:nvPr/>
                </p:nvSpPr>
                <p:spPr>
                  <a:xfrm>
                    <a:off x="6133943" y="1246496"/>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105526" y="558917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518" y="819"/>
                  <a:ext cx="8548" cy="8987"/>
                  <a:chOff x="3503676" y="520104"/>
                  <a:chExt cx="5427888" cy="5706959"/>
                </a:xfrm>
              </p:grpSpPr>
              <p:sp>
                <p:nvSpPr>
                  <p:cNvPr id="7" name="弧形 6"/>
                  <p:cNvSpPr/>
                  <p:nvPr/>
                </p:nvSpPr>
                <p:spPr>
                  <a:xfrm>
                    <a:off x="3503676" y="544944"/>
                    <a:ext cx="5427888" cy="5682119"/>
                  </a:xfrm>
                  <a:prstGeom prst="arc">
                    <a:avLst>
                      <a:gd name="adj1" fmla="val 16148392"/>
                      <a:gd name="adj2" fmla="val 5561021"/>
                    </a:avLst>
                  </a:prstGeom>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椭圆 37"/>
                  <p:cNvSpPr/>
                  <p:nvPr/>
                </p:nvSpPr>
                <p:spPr>
                  <a:xfrm>
                    <a:off x="6133943" y="520104"/>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7085" y="2600"/>
                  <a:ext cx="5322" cy="5435"/>
                  <a:chOff x="4498848" y="1651284"/>
                  <a:chExt cx="3379770" cy="3451068"/>
                </a:xfrm>
              </p:grpSpPr>
              <p:sp>
                <p:nvSpPr>
                  <p:cNvPr id="18" name="弧形 17"/>
                  <p:cNvSpPr/>
                  <p:nvPr/>
                </p:nvSpPr>
                <p:spPr>
                  <a:xfrm>
                    <a:off x="4498848" y="1671782"/>
                    <a:ext cx="3379770" cy="3430570"/>
                  </a:xfrm>
                  <a:prstGeom prst="arc">
                    <a:avLst>
                      <a:gd name="adj1" fmla="val 16135557"/>
                      <a:gd name="adj2" fmla="val 893857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椭圆 35"/>
                  <p:cNvSpPr/>
                  <p:nvPr/>
                </p:nvSpPr>
                <p:spPr>
                  <a:xfrm>
                    <a:off x="6133943" y="1651284"/>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710885" y="4235931"/>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26"/>
                <p:cNvSpPr/>
                <p:nvPr/>
              </p:nvSpPr>
              <p:spPr>
                <a:xfrm>
                  <a:off x="7442" y="3035"/>
                  <a:ext cx="4572" cy="4572"/>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弧形 30"/>
                <p:cNvSpPr/>
                <p:nvPr/>
              </p:nvSpPr>
              <p:spPr>
                <a:xfrm>
                  <a:off x="3921" y="-244"/>
                  <a:ext cx="11365" cy="11210"/>
                </a:xfrm>
                <a:prstGeom prst="arc">
                  <a:avLst>
                    <a:gd name="adj1" fmla="val 5571114"/>
                    <a:gd name="adj2" fmla="val 5561021"/>
                  </a:avLst>
                </a:prstGeom>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p:cNvSpPr/>
                <p:nvPr/>
              </p:nvSpPr>
              <p:spPr>
                <a:xfrm>
                  <a:off x="2358" y="-1786"/>
                  <a:ext cx="14492" cy="14294"/>
                </a:xfrm>
                <a:prstGeom prst="arc">
                  <a:avLst>
                    <a:gd name="adj1" fmla="val 5571114"/>
                    <a:gd name="adj2" fmla="val 556102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58" name="组合 57"/>
            <p:cNvGrpSpPr/>
            <p:nvPr/>
          </p:nvGrpSpPr>
          <p:grpSpPr>
            <a:xfrm>
              <a:off x="7678" y="2633"/>
              <a:ext cx="5341" cy="5687"/>
              <a:chOff x="4875274" y="1671782"/>
              <a:chExt cx="3391269" cy="3611418"/>
            </a:xfrm>
          </p:grpSpPr>
          <p:sp>
            <p:nvSpPr>
              <p:cNvPr id="59" name="弧形 58"/>
              <p:cNvSpPr/>
              <p:nvPr/>
            </p:nvSpPr>
            <p:spPr>
              <a:xfrm>
                <a:off x="4875274" y="1671782"/>
                <a:ext cx="3391269" cy="3611418"/>
              </a:xfrm>
              <a:prstGeom prst="arc">
                <a:avLst>
                  <a:gd name="adj1" fmla="val 20643614"/>
                  <a:gd name="adj2" fmla="val 317084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椭圆 59"/>
              <p:cNvSpPr/>
              <p:nvPr/>
            </p:nvSpPr>
            <p:spPr>
              <a:xfrm>
                <a:off x="7607796" y="485686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椭圆 32"/>
          <p:cNvSpPr/>
          <p:nvPr/>
        </p:nvSpPr>
        <p:spPr>
          <a:xfrm>
            <a:off x="6795816" y="4860457"/>
            <a:ext cx="190281" cy="190281"/>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099202" y="4723377"/>
            <a:ext cx="110490" cy="11049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483701" y="4848470"/>
            <a:ext cx="172166" cy="189030"/>
          </a:xfrm>
          <a:prstGeom prst="rect">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040755" y="6158250"/>
            <a:ext cx="110490" cy="11049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391954" y="4741626"/>
            <a:ext cx="86962" cy="86962"/>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466192" y="4332423"/>
            <a:ext cx="190281" cy="190281"/>
          </a:xfrm>
          <a:prstGeom prst="ellipse">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834957" y="5920509"/>
            <a:ext cx="110490" cy="110490"/>
          </a:xfrm>
          <a:prstGeom prst="ellipse">
            <a:avLst/>
          </a:prstGeom>
          <a:solidFill>
            <a:schemeClr val="accent5">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159168" y="3762831"/>
            <a:ext cx="86962" cy="86962"/>
          </a:xfrm>
          <a:prstGeom prst="ellipse">
            <a:avLst/>
          </a:prstGeom>
          <a:solidFill>
            <a:schemeClr val="accent5">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695417" y="3495146"/>
            <a:ext cx="117378" cy="117378"/>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337907" y="1927006"/>
            <a:ext cx="231101" cy="231101"/>
          </a:xfrm>
          <a:prstGeom prst="ellipse">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626418" y="2152912"/>
            <a:ext cx="146703" cy="146703"/>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375086" y="544944"/>
            <a:ext cx="146703" cy="146703"/>
          </a:xfrm>
          <a:prstGeom prst="ellipse">
            <a:avLst/>
          </a:prstGeom>
          <a:solidFill>
            <a:schemeClr val="accent5">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609112" y="934456"/>
            <a:ext cx="118994" cy="118994"/>
          </a:xfrm>
          <a:prstGeom prst="ellipse">
            <a:avLst/>
          </a:prstGeom>
          <a:solidFill>
            <a:schemeClr val="accent5">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13396" y="1717379"/>
            <a:ext cx="93579" cy="93579"/>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8894862" y="1145472"/>
            <a:ext cx="119022" cy="116003"/>
          </a:xfrm>
          <a:prstGeom prst="rect">
            <a:avLst/>
          </a:prstGeom>
          <a:solidFill>
            <a:schemeClr val="accent5">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368429" y="1824881"/>
            <a:ext cx="79904" cy="79904"/>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674282" y="4787819"/>
            <a:ext cx="75975" cy="75975"/>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875276" y="2076450"/>
            <a:ext cx="2604516" cy="2604516"/>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129664" y="2901014"/>
            <a:ext cx="152027" cy="152027"/>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2138045" y="3035300"/>
            <a:ext cx="8079740" cy="768350"/>
          </a:xfrm>
          <a:prstGeom prst="rect">
            <a:avLst/>
          </a:prstGeom>
          <a:noFill/>
        </p:spPr>
        <p:txBody>
          <a:bodyPr wrap="square" rtlCol="0">
            <a:spAutoFit/>
          </a:bodyPr>
          <a:lstStyle/>
          <a:p>
            <a:pPr algn="dist"/>
            <a:r>
              <a:rPr lang="zh-CN" altLang="en-US" sz="4400">
                <a:solidFill>
                  <a:srgbClr val="0C103F"/>
                </a:solidFill>
                <a:cs typeface="+mn-ea"/>
                <a:sym typeface="+mn-lt"/>
              </a:rPr>
              <a:t>商务通</a:t>
            </a:r>
            <a:r>
              <a:rPr lang="zh-CN" altLang="en-US" sz="4400">
                <a:solidFill>
                  <a:schemeClr val="bg1"/>
                </a:solidFill>
                <a:cs typeface="+mn-ea"/>
                <a:sym typeface="+mn-lt"/>
              </a:rPr>
              <a:t>用极</a:t>
            </a:r>
            <a:r>
              <a:rPr lang="zh-CN" altLang="en-US" sz="4400">
                <a:solidFill>
                  <a:srgbClr val="0C103F"/>
                </a:solidFill>
                <a:cs typeface="+mn-ea"/>
                <a:sym typeface="+mn-lt"/>
              </a:rPr>
              <a:t>简汇报</a:t>
            </a: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000" fill="hold"/>
                                        <p:tgtEl>
                                          <p:spTgt spid="42"/>
                                        </p:tgtEl>
                                        <p:attrNameLst>
                                          <p:attrName>ppt_w</p:attrName>
                                        </p:attrNameLst>
                                      </p:cBhvr>
                                      <p:tavLst>
                                        <p:tav tm="0">
                                          <p:val>
                                            <p:fltVal val="0"/>
                                          </p:val>
                                        </p:tav>
                                        <p:tav tm="100000">
                                          <p:val>
                                            <p:strVal val="#ppt_w"/>
                                          </p:val>
                                        </p:tav>
                                      </p:tavLst>
                                    </p:anim>
                                    <p:anim calcmode="lin" valueType="num">
                                      <p:cBhvr>
                                        <p:cTn id="13" dur="1000" fill="hold"/>
                                        <p:tgtEl>
                                          <p:spTgt spid="42"/>
                                        </p:tgtEl>
                                        <p:attrNameLst>
                                          <p:attrName>ppt_h</p:attrName>
                                        </p:attrNameLst>
                                      </p:cBhvr>
                                      <p:tavLst>
                                        <p:tav tm="0">
                                          <p:val>
                                            <p:fltVal val="0"/>
                                          </p:val>
                                        </p:tav>
                                        <p:tav tm="100000">
                                          <p:val>
                                            <p:strVal val="#ppt_h"/>
                                          </p:val>
                                        </p:tav>
                                      </p:tavLst>
                                    </p:anim>
                                    <p:animEffect transition="in" filter="fade">
                                      <p:cBhvr>
                                        <p:cTn id="14" dur="1000"/>
                                        <p:tgtEl>
                                          <p:spTgt spid="4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1000" fill="hold"/>
                                        <p:tgtEl>
                                          <p:spTgt spid="43"/>
                                        </p:tgtEl>
                                        <p:attrNameLst>
                                          <p:attrName>ppt_w</p:attrName>
                                        </p:attrNameLst>
                                      </p:cBhvr>
                                      <p:tavLst>
                                        <p:tav tm="0">
                                          <p:val>
                                            <p:fltVal val="0"/>
                                          </p:val>
                                        </p:tav>
                                        <p:tav tm="100000">
                                          <p:val>
                                            <p:strVal val="#ppt_w"/>
                                          </p:val>
                                        </p:tav>
                                      </p:tavLst>
                                    </p:anim>
                                    <p:anim calcmode="lin" valueType="num">
                                      <p:cBhvr>
                                        <p:cTn id="19" dur="1000" fill="hold"/>
                                        <p:tgtEl>
                                          <p:spTgt spid="43"/>
                                        </p:tgtEl>
                                        <p:attrNameLst>
                                          <p:attrName>ppt_h</p:attrName>
                                        </p:attrNameLst>
                                      </p:cBhvr>
                                      <p:tavLst>
                                        <p:tav tm="0">
                                          <p:val>
                                            <p:fltVal val="0"/>
                                          </p:val>
                                        </p:tav>
                                        <p:tav tm="100000">
                                          <p:val>
                                            <p:strVal val="#ppt_h"/>
                                          </p:val>
                                        </p:tav>
                                      </p:tavLst>
                                    </p:anim>
                                    <p:animEffect transition="in" filter="fade">
                                      <p:cBhvr>
                                        <p:cTn id="20" dur="1000"/>
                                        <p:tgtEl>
                                          <p:spTgt spid="4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1000" fill="hold"/>
                                        <p:tgtEl>
                                          <p:spTgt spid="44"/>
                                        </p:tgtEl>
                                        <p:attrNameLst>
                                          <p:attrName>ppt_w</p:attrName>
                                        </p:attrNameLst>
                                      </p:cBhvr>
                                      <p:tavLst>
                                        <p:tav tm="0">
                                          <p:val>
                                            <p:fltVal val="0"/>
                                          </p:val>
                                        </p:tav>
                                        <p:tav tm="100000">
                                          <p:val>
                                            <p:strVal val="#ppt_w"/>
                                          </p:val>
                                        </p:tav>
                                      </p:tavLst>
                                    </p:anim>
                                    <p:anim calcmode="lin" valueType="num">
                                      <p:cBhvr>
                                        <p:cTn id="24" dur="1000" fill="hold"/>
                                        <p:tgtEl>
                                          <p:spTgt spid="44"/>
                                        </p:tgtEl>
                                        <p:attrNameLst>
                                          <p:attrName>ppt_h</p:attrName>
                                        </p:attrNameLst>
                                      </p:cBhvr>
                                      <p:tavLst>
                                        <p:tav tm="0">
                                          <p:val>
                                            <p:fltVal val="0"/>
                                          </p:val>
                                        </p:tav>
                                        <p:tav tm="100000">
                                          <p:val>
                                            <p:strVal val="#ppt_h"/>
                                          </p:val>
                                        </p:tav>
                                      </p:tavLst>
                                    </p:anim>
                                    <p:animEffect transition="in" filter="fade">
                                      <p:cBhvr>
                                        <p:cTn id="25" dur="1000"/>
                                        <p:tgtEl>
                                          <p:spTgt spid="4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1000" fill="hold"/>
                                        <p:tgtEl>
                                          <p:spTgt spid="45"/>
                                        </p:tgtEl>
                                        <p:attrNameLst>
                                          <p:attrName>ppt_w</p:attrName>
                                        </p:attrNameLst>
                                      </p:cBhvr>
                                      <p:tavLst>
                                        <p:tav tm="0">
                                          <p:val>
                                            <p:fltVal val="0"/>
                                          </p:val>
                                        </p:tav>
                                        <p:tav tm="100000">
                                          <p:val>
                                            <p:strVal val="#ppt_w"/>
                                          </p:val>
                                        </p:tav>
                                      </p:tavLst>
                                    </p:anim>
                                    <p:anim calcmode="lin" valueType="num">
                                      <p:cBhvr>
                                        <p:cTn id="30" dur="1000" fill="hold"/>
                                        <p:tgtEl>
                                          <p:spTgt spid="45"/>
                                        </p:tgtEl>
                                        <p:attrNameLst>
                                          <p:attrName>ppt_h</p:attrName>
                                        </p:attrNameLst>
                                      </p:cBhvr>
                                      <p:tavLst>
                                        <p:tav tm="0">
                                          <p:val>
                                            <p:fltVal val="0"/>
                                          </p:val>
                                        </p:tav>
                                        <p:tav tm="100000">
                                          <p:val>
                                            <p:strVal val="#ppt_h"/>
                                          </p:val>
                                        </p:tav>
                                      </p:tavLst>
                                    </p:anim>
                                    <p:animEffect transition="in" filter="fade">
                                      <p:cBhvr>
                                        <p:cTn id="31" dur="1000"/>
                                        <p:tgtEl>
                                          <p:spTgt spid="4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1000" fill="hold"/>
                                        <p:tgtEl>
                                          <p:spTgt spid="46"/>
                                        </p:tgtEl>
                                        <p:attrNameLst>
                                          <p:attrName>ppt_w</p:attrName>
                                        </p:attrNameLst>
                                      </p:cBhvr>
                                      <p:tavLst>
                                        <p:tav tm="0">
                                          <p:val>
                                            <p:fltVal val="0"/>
                                          </p:val>
                                        </p:tav>
                                        <p:tav tm="100000">
                                          <p:val>
                                            <p:strVal val="#ppt_w"/>
                                          </p:val>
                                        </p:tav>
                                      </p:tavLst>
                                    </p:anim>
                                    <p:anim calcmode="lin" valueType="num">
                                      <p:cBhvr>
                                        <p:cTn id="35" dur="1000" fill="hold"/>
                                        <p:tgtEl>
                                          <p:spTgt spid="46"/>
                                        </p:tgtEl>
                                        <p:attrNameLst>
                                          <p:attrName>ppt_h</p:attrName>
                                        </p:attrNameLst>
                                      </p:cBhvr>
                                      <p:tavLst>
                                        <p:tav tm="0">
                                          <p:val>
                                            <p:fltVal val="0"/>
                                          </p:val>
                                        </p:tav>
                                        <p:tav tm="100000">
                                          <p:val>
                                            <p:strVal val="#ppt_h"/>
                                          </p:val>
                                        </p:tav>
                                      </p:tavLst>
                                    </p:anim>
                                    <p:animEffect transition="in" filter="fade">
                                      <p:cBhvr>
                                        <p:cTn id="36" dur="1000"/>
                                        <p:tgtEl>
                                          <p:spTgt spid="46"/>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1000" fill="hold"/>
                                        <p:tgtEl>
                                          <p:spTgt spid="47"/>
                                        </p:tgtEl>
                                        <p:attrNameLst>
                                          <p:attrName>ppt_w</p:attrName>
                                        </p:attrNameLst>
                                      </p:cBhvr>
                                      <p:tavLst>
                                        <p:tav tm="0">
                                          <p:val>
                                            <p:fltVal val="0"/>
                                          </p:val>
                                        </p:tav>
                                        <p:tav tm="100000">
                                          <p:val>
                                            <p:strVal val="#ppt_w"/>
                                          </p:val>
                                        </p:tav>
                                      </p:tavLst>
                                    </p:anim>
                                    <p:anim calcmode="lin" valueType="num">
                                      <p:cBhvr>
                                        <p:cTn id="41" dur="1000" fill="hold"/>
                                        <p:tgtEl>
                                          <p:spTgt spid="47"/>
                                        </p:tgtEl>
                                        <p:attrNameLst>
                                          <p:attrName>ppt_h</p:attrName>
                                        </p:attrNameLst>
                                      </p:cBhvr>
                                      <p:tavLst>
                                        <p:tav tm="0">
                                          <p:val>
                                            <p:fltVal val="0"/>
                                          </p:val>
                                        </p:tav>
                                        <p:tav tm="100000">
                                          <p:val>
                                            <p:strVal val="#ppt_h"/>
                                          </p:val>
                                        </p:tav>
                                      </p:tavLst>
                                    </p:anim>
                                    <p:animEffect transition="in" filter="fade">
                                      <p:cBhvr>
                                        <p:cTn id="42" dur="1000"/>
                                        <p:tgtEl>
                                          <p:spTgt spid="4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1000" fill="hold"/>
                                        <p:tgtEl>
                                          <p:spTgt spid="48"/>
                                        </p:tgtEl>
                                        <p:attrNameLst>
                                          <p:attrName>ppt_w</p:attrName>
                                        </p:attrNameLst>
                                      </p:cBhvr>
                                      <p:tavLst>
                                        <p:tav tm="0">
                                          <p:val>
                                            <p:fltVal val="0"/>
                                          </p:val>
                                        </p:tav>
                                        <p:tav tm="100000">
                                          <p:val>
                                            <p:strVal val="#ppt_w"/>
                                          </p:val>
                                        </p:tav>
                                      </p:tavLst>
                                    </p:anim>
                                    <p:anim calcmode="lin" valueType="num">
                                      <p:cBhvr>
                                        <p:cTn id="46" dur="1000" fill="hold"/>
                                        <p:tgtEl>
                                          <p:spTgt spid="48"/>
                                        </p:tgtEl>
                                        <p:attrNameLst>
                                          <p:attrName>ppt_h</p:attrName>
                                        </p:attrNameLst>
                                      </p:cBhvr>
                                      <p:tavLst>
                                        <p:tav tm="0">
                                          <p:val>
                                            <p:fltVal val="0"/>
                                          </p:val>
                                        </p:tav>
                                        <p:tav tm="100000">
                                          <p:val>
                                            <p:strVal val="#ppt_h"/>
                                          </p:val>
                                        </p:tav>
                                      </p:tavLst>
                                    </p:anim>
                                    <p:animEffect transition="in" filter="fade">
                                      <p:cBhvr>
                                        <p:cTn id="47" dur="10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p:cTn id="50" dur="1000" fill="hold"/>
                                        <p:tgtEl>
                                          <p:spTgt spid="49"/>
                                        </p:tgtEl>
                                        <p:attrNameLst>
                                          <p:attrName>ppt_w</p:attrName>
                                        </p:attrNameLst>
                                      </p:cBhvr>
                                      <p:tavLst>
                                        <p:tav tm="0">
                                          <p:val>
                                            <p:fltVal val="0"/>
                                          </p:val>
                                        </p:tav>
                                        <p:tav tm="100000">
                                          <p:val>
                                            <p:strVal val="#ppt_w"/>
                                          </p:val>
                                        </p:tav>
                                      </p:tavLst>
                                    </p:anim>
                                    <p:anim calcmode="lin" valueType="num">
                                      <p:cBhvr>
                                        <p:cTn id="51" dur="1000" fill="hold"/>
                                        <p:tgtEl>
                                          <p:spTgt spid="49"/>
                                        </p:tgtEl>
                                        <p:attrNameLst>
                                          <p:attrName>ppt_h</p:attrName>
                                        </p:attrNameLst>
                                      </p:cBhvr>
                                      <p:tavLst>
                                        <p:tav tm="0">
                                          <p:val>
                                            <p:fltVal val="0"/>
                                          </p:val>
                                        </p:tav>
                                        <p:tav tm="100000">
                                          <p:val>
                                            <p:strVal val="#ppt_h"/>
                                          </p:val>
                                        </p:tav>
                                      </p:tavLst>
                                    </p:anim>
                                    <p:animEffect transition="in" filter="fade">
                                      <p:cBhvr>
                                        <p:cTn id="52" dur="1000"/>
                                        <p:tgtEl>
                                          <p:spTgt spid="4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1000" fill="hold"/>
                                        <p:tgtEl>
                                          <p:spTgt spid="50"/>
                                        </p:tgtEl>
                                        <p:attrNameLst>
                                          <p:attrName>ppt_w</p:attrName>
                                        </p:attrNameLst>
                                      </p:cBhvr>
                                      <p:tavLst>
                                        <p:tav tm="0">
                                          <p:val>
                                            <p:fltVal val="0"/>
                                          </p:val>
                                        </p:tav>
                                        <p:tav tm="100000">
                                          <p:val>
                                            <p:strVal val="#ppt_w"/>
                                          </p:val>
                                        </p:tav>
                                      </p:tavLst>
                                    </p:anim>
                                    <p:anim calcmode="lin" valueType="num">
                                      <p:cBhvr>
                                        <p:cTn id="56" dur="1000" fill="hold"/>
                                        <p:tgtEl>
                                          <p:spTgt spid="50"/>
                                        </p:tgtEl>
                                        <p:attrNameLst>
                                          <p:attrName>ppt_h</p:attrName>
                                        </p:attrNameLst>
                                      </p:cBhvr>
                                      <p:tavLst>
                                        <p:tav tm="0">
                                          <p:val>
                                            <p:fltVal val="0"/>
                                          </p:val>
                                        </p:tav>
                                        <p:tav tm="100000">
                                          <p:val>
                                            <p:strVal val="#ppt_h"/>
                                          </p:val>
                                        </p:tav>
                                      </p:tavLst>
                                    </p:anim>
                                    <p:animEffect transition="in" filter="fade">
                                      <p:cBhvr>
                                        <p:cTn id="57" dur="1000"/>
                                        <p:tgtEl>
                                          <p:spTgt spid="50"/>
                                        </p:tgtEl>
                                      </p:cBhvr>
                                    </p:animEffect>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1000" fill="hold"/>
                                        <p:tgtEl>
                                          <p:spTgt spid="51"/>
                                        </p:tgtEl>
                                        <p:attrNameLst>
                                          <p:attrName>ppt_w</p:attrName>
                                        </p:attrNameLst>
                                      </p:cBhvr>
                                      <p:tavLst>
                                        <p:tav tm="0">
                                          <p:val>
                                            <p:fltVal val="0"/>
                                          </p:val>
                                        </p:tav>
                                        <p:tav tm="100000">
                                          <p:val>
                                            <p:strVal val="#ppt_w"/>
                                          </p:val>
                                        </p:tav>
                                      </p:tavLst>
                                    </p:anim>
                                    <p:anim calcmode="lin" valueType="num">
                                      <p:cBhvr>
                                        <p:cTn id="62" dur="1000" fill="hold"/>
                                        <p:tgtEl>
                                          <p:spTgt spid="51"/>
                                        </p:tgtEl>
                                        <p:attrNameLst>
                                          <p:attrName>ppt_h</p:attrName>
                                        </p:attrNameLst>
                                      </p:cBhvr>
                                      <p:tavLst>
                                        <p:tav tm="0">
                                          <p:val>
                                            <p:fltVal val="0"/>
                                          </p:val>
                                        </p:tav>
                                        <p:tav tm="100000">
                                          <p:val>
                                            <p:strVal val="#ppt_h"/>
                                          </p:val>
                                        </p:tav>
                                      </p:tavLst>
                                    </p:anim>
                                    <p:animEffect transition="in" filter="fade">
                                      <p:cBhvr>
                                        <p:cTn id="63" dur="1000"/>
                                        <p:tgtEl>
                                          <p:spTgt spid="5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p:cTn id="66" dur="1000" fill="hold"/>
                                        <p:tgtEl>
                                          <p:spTgt spid="52"/>
                                        </p:tgtEl>
                                        <p:attrNameLst>
                                          <p:attrName>ppt_w</p:attrName>
                                        </p:attrNameLst>
                                      </p:cBhvr>
                                      <p:tavLst>
                                        <p:tav tm="0">
                                          <p:val>
                                            <p:fltVal val="0"/>
                                          </p:val>
                                        </p:tav>
                                        <p:tav tm="100000">
                                          <p:val>
                                            <p:strVal val="#ppt_w"/>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Effect transition="in" filter="fade">
                                      <p:cBhvr>
                                        <p:cTn id="68" dur="1000"/>
                                        <p:tgtEl>
                                          <p:spTgt spid="52"/>
                                        </p:tgtEl>
                                      </p:cBhvr>
                                    </p:animEffec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p:cTn id="72" dur="1000" fill="hold"/>
                                        <p:tgtEl>
                                          <p:spTgt spid="53"/>
                                        </p:tgtEl>
                                        <p:attrNameLst>
                                          <p:attrName>ppt_w</p:attrName>
                                        </p:attrNameLst>
                                      </p:cBhvr>
                                      <p:tavLst>
                                        <p:tav tm="0">
                                          <p:val>
                                            <p:fltVal val="0"/>
                                          </p:val>
                                        </p:tav>
                                        <p:tav tm="100000">
                                          <p:val>
                                            <p:strVal val="#ppt_w"/>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Effect transition="in" filter="fade">
                                      <p:cBhvr>
                                        <p:cTn id="74" dur="1000"/>
                                        <p:tgtEl>
                                          <p:spTgt spid="5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1000" fill="hold"/>
                                        <p:tgtEl>
                                          <p:spTgt spid="54"/>
                                        </p:tgtEl>
                                        <p:attrNameLst>
                                          <p:attrName>ppt_w</p:attrName>
                                        </p:attrNameLst>
                                      </p:cBhvr>
                                      <p:tavLst>
                                        <p:tav tm="0">
                                          <p:val>
                                            <p:fltVal val="0"/>
                                          </p:val>
                                        </p:tav>
                                        <p:tav tm="100000">
                                          <p:val>
                                            <p:strVal val="#ppt_w"/>
                                          </p:val>
                                        </p:tav>
                                      </p:tavLst>
                                    </p:anim>
                                    <p:anim calcmode="lin" valueType="num">
                                      <p:cBhvr>
                                        <p:cTn id="78" dur="1000" fill="hold"/>
                                        <p:tgtEl>
                                          <p:spTgt spid="54"/>
                                        </p:tgtEl>
                                        <p:attrNameLst>
                                          <p:attrName>ppt_h</p:attrName>
                                        </p:attrNameLst>
                                      </p:cBhvr>
                                      <p:tavLst>
                                        <p:tav tm="0">
                                          <p:val>
                                            <p:fltVal val="0"/>
                                          </p:val>
                                        </p:tav>
                                        <p:tav tm="100000">
                                          <p:val>
                                            <p:strVal val="#ppt_h"/>
                                          </p:val>
                                        </p:tav>
                                      </p:tavLst>
                                    </p:anim>
                                    <p:animEffect transition="in" filter="fade">
                                      <p:cBhvr>
                                        <p:cTn id="79" dur="1000"/>
                                        <p:tgtEl>
                                          <p:spTgt spid="5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p:cTn id="82" dur="1000" fill="hold"/>
                                        <p:tgtEl>
                                          <p:spTgt spid="55"/>
                                        </p:tgtEl>
                                        <p:attrNameLst>
                                          <p:attrName>ppt_w</p:attrName>
                                        </p:attrNameLst>
                                      </p:cBhvr>
                                      <p:tavLst>
                                        <p:tav tm="0">
                                          <p:val>
                                            <p:fltVal val="0"/>
                                          </p:val>
                                        </p:tav>
                                        <p:tav tm="100000">
                                          <p:val>
                                            <p:strVal val="#ppt_w"/>
                                          </p:val>
                                        </p:tav>
                                      </p:tavLst>
                                    </p:anim>
                                    <p:anim calcmode="lin" valueType="num">
                                      <p:cBhvr>
                                        <p:cTn id="83" dur="1000" fill="hold"/>
                                        <p:tgtEl>
                                          <p:spTgt spid="55"/>
                                        </p:tgtEl>
                                        <p:attrNameLst>
                                          <p:attrName>ppt_h</p:attrName>
                                        </p:attrNameLst>
                                      </p:cBhvr>
                                      <p:tavLst>
                                        <p:tav tm="0">
                                          <p:val>
                                            <p:fltVal val="0"/>
                                          </p:val>
                                        </p:tav>
                                        <p:tav tm="100000">
                                          <p:val>
                                            <p:strVal val="#ppt_h"/>
                                          </p:val>
                                        </p:tav>
                                      </p:tavLst>
                                    </p:anim>
                                    <p:animEffect transition="in" filter="fade">
                                      <p:cBhvr>
                                        <p:cTn id="84" dur="1000"/>
                                        <p:tgtEl>
                                          <p:spTgt spid="5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p:cTn id="87" dur="1000" fill="hold"/>
                                        <p:tgtEl>
                                          <p:spTgt spid="56"/>
                                        </p:tgtEl>
                                        <p:attrNameLst>
                                          <p:attrName>ppt_w</p:attrName>
                                        </p:attrNameLst>
                                      </p:cBhvr>
                                      <p:tavLst>
                                        <p:tav tm="0">
                                          <p:val>
                                            <p:fltVal val="0"/>
                                          </p:val>
                                        </p:tav>
                                        <p:tav tm="100000">
                                          <p:val>
                                            <p:strVal val="#ppt_w"/>
                                          </p:val>
                                        </p:tav>
                                      </p:tavLst>
                                    </p:anim>
                                    <p:anim calcmode="lin" valueType="num">
                                      <p:cBhvr>
                                        <p:cTn id="88" dur="1000" fill="hold"/>
                                        <p:tgtEl>
                                          <p:spTgt spid="56"/>
                                        </p:tgtEl>
                                        <p:attrNameLst>
                                          <p:attrName>ppt_h</p:attrName>
                                        </p:attrNameLst>
                                      </p:cBhvr>
                                      <p:tavLst>
                                        <p:tav tm="0">
                                          <p:val>
                                            <p:fltVal val="0"/>
                                          </p:val>
                                        </p:tav>
                                        <p:tav tm="100000">
                                          <p:val>
                                            <p:strVal val="#ppt_h"/>
                                          </p:val>
                                        </p:tav>
                                      </p:tavLst>
                                    </p:anim>
                                    <p:animEffect transition="in" filter="fade">
                                      <p:cBhvr>
                                        <p:cTn id="89" dur="1000"/>
                                        <p:tgtEl>
                                          <p:spTgt spid="56"/>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 calcmode="lin" valueType="num">
                                      <p:cBhvr>
                                        <p:cTn id="93" dur="1000" fill="hold"/>
                                        <p:tgtEl>
                                          <p:spTgt spid="57"/>
                                        </p:tgtEl>
                                        <p:attrNameLst>
                                          <p:attrName>ppt_w</p:attrName>
                                        </p:attrNameLst>
                                      </p:cBhvr>
                                      <p:tavLst>
                                        <p:tav tm="0">
                                          <p:val>
                                            <p:fltVal val="0"/>
                                          </p:val>
                                        </p:tav>
                                        <p:tav tm="100000">
                                          <p:val>
                                            <p:strVal val="#ppt_w"/>
                                          </p:val>
                                        </p:tav>
                                      </p:tavLst>
                                    </p:anim>
                                    <p:anim calcmode="lin" valueType="num">
                                      <p:cBhvr>
                                        <p:cTn id="94" dur="1000" fill="hold"/>
                                        <p:tgtEl>
                                          <p:spTgt spid="57"/>
                                        </p:tgtEl>
                                        <p:attrNameLst>
                                          <p:attrName>ppt_h</p:attrName>
                                        </p:attrNameLst>
                                      </p:cBhvr>
                                      <p:tavLst>
                                        <p:tav tm="0">
                                          <p:val>
                                            <p:fltVal val="0"/>
                                          </p:val>
                                        </p:tav>
                                        <p:tav tm="100000">
                                          <p:val>
                                            <p:strVal val="#ppt_h"/>
                                          </p:val>
                                        </p:tav>
                                      </p:tavLst>
                                    </p:anim>
                                    <p:animEffect transition="in" filter="fade">
                                      <p:cBhvr>
                                        <p:cTn id="95" dur="1000"/>
                                        <p:tgtEl>
                                          <p:spTgt spid="5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61"/>
                                        </p:tgtEl>
                                        <p:attrNameLst>
                                          <p:attrName>style.visibility</p:attrName>
                                        </p:attrNameLst>
                                      </p:cBhvr>
                                      <p:to>
                                        <p:strVal val="visible"/>
                                      </p:to>
                                    </p:set>
                                    <p:anim calcmode="lin" valueType="num">
                                      <p:cBhvr>
                                        <p:cTn id="98" dur="1000" fill="hold"/>
                                        <p:tgtEl>
                                          <p:spTgt spid="61"/>
                                        </p:tgtEl>
                                        <p:attrNameLst>
                                          <p:attrName>ppt_w</p:attrName>
                                        </p:attrNameLst>
                                      </p:cBhvr>
                                      <p:tavLst>
                                        <p:tav tm="0">
                                          <p:val>
                                            <p:fltVal val="0"/>
                                          </p:val>
                                        </p:tav>
                                        <p:tav tm="100000">
                                          <p:val>
                                            <p:strVal val="#ppt_w"/>
                                          </p:val>
                                        </p:tav>
                                      </p:tavLst>
                                    </p:anim>
                                    <p:anim calcmode="lin" valueType="num">
                                      <p:cBhvr>
                                        <p:cTn id="99" dur="1000" fill="hold"/>
                                        <p:tgtEl>
                                          <p:spTgt spid="61"/>
                                        </p:tgtEl>
                                        <p:attrNameLst>
                                          <p:attrName>ppt_h</p:attrName>
                                        </p:attrNameLst>
                                      </p:cBhvr>
                                      <p:tavLst>
                                        <p:tav tm="0">
                                          <p:val>
                                            <p:fltVal val="0"/>
                                          </p:val>
                                        </p:tav>
                                        <p:tav tm="100000">
                                          <p:val>
                                            <p:strVal val="#ppt_h"/>
                                          </p:val>
                                        </p:tav>
                                      </p:tavLst>
                                    </p:anim>
                                    <p:animEffect transition="in" filter="fade">
                                      <p:cBhvr>
                                        <p:cTn id="100" dur="1000"/>
                                        <p:tgtEl>
                                          <p:spTgt spid="6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1000" fill="hold"/>
                                        <p:tgtEl>
                                          <p:spTgt spid="62"/>
                                        </p:tgtEl>
                                        <p:attrNameLst>
                                          <p:attrName>ppt_w</p:attrName>
                                        </p:attrNameLst>
                                      </p:cBhvr>
                                      <p:tavLst>
                                        <p:tav tm="0">
                                          <p:val>
                                            <p:fltVal val="0"/>
                                          </p:val>
                                        </p:tav>
                                        <p:tav tm="100000">
                                          <p:val>
                                            <p:strVal val="#ppt_w"/>
                                          </p:val>
                                        </p:tav>
                                      </p:tavLst>
                                    </p:anim>
                                    <p:anim calcmode="lin" valueType="num">
                                      <p:cBhvr>
                                        <p:cTn id="104" dur="1000" fill="hold"/>
                                        <p:tgtEl>
                                          <p:spTgt spid="62"/>
                                        </p:tgtEl>
                                        <p:attrNameLst>
                                          <p:attrName>ppt_h</p:attrName>
                                        </p:attrNameLst>
                                      </p:cBhvr>
                                      <p:tavLst>
                                        <p:tav tm="0">
                                          <p:val>
                                            <p:fltVal val="0"/>
                                          </p:val>
                                        </p:tav>
                                        <p:tav tm="100000">
                                          <p:val>
                                            <p:strVal val="#ppt_h"/>
                                          </p:val>
                                        </p:tav>
                                      </p:tavLst>
                                    </p:anim>
                                    <p:animEffect transition="in" filter="fade">
                                      <p:cBhvr>
                                        <p:cTn id="105" dur="1000"/>
                                        <p:tgtEl>
                                          <p:spTgt spid="62"/>
                                        </p:tgtEl>
                                      </p:cBhvr>
                                    </p:animEffect>
                                  </p:childTnLst>
                                </p:cTn>
                              </p:par>
                            </p:childTnLst>
                          </p:cTn>
                        </p:par>
                      </p:childTnLst>
                    </p:cTn>
                  </p:par>
                  <p:par>
                    <p:cTn id="106" fill="hold">
                      <p:stCondLst>
                        <p:cond delay="indefinite"/>
                      </p:stCondLst>
                      <p:childTnLst>
                        <p:par>
                          <p:cTn id="107" fill="hold">
                            <p:stCondLst>
                              <p:cond delay="0"/>
                            </p:stCondLst>
                            <p:childTnLst>
                              <p:par>
                                <p:cTn id="108" presetID="8" presetClass="emph" presetSubtype="0" fill="hold" nodeType="clickEffect">
                                  <p:stCondLst>
                                    <p:cond delay="0"/>
                                  </p:stCondLst>
                                  <p:childTnLst>
                                    <p:animRot by="21600000">
                                      <p:cBhvr>
                                        <p:cTn id="109" dur="2000" fill="hold"/>
                                        <p:tgtEl>
                                          <p:spTgt spid="6"/>
                                        </p:tgtEl>
                                        <p:attrNameLst>
                                          <p:attrName>r</p:attrName>
                                        </p:attrNameLst>
                                      </p:cBhvr>
                                    </p:animRot>
                                  </p:childTnLst>
                                </p:cTn>
                              </p:par>
                              <p:par>
                                <p:cTn id="110" presetID="41" presetClass="entr" presetSubtype="0" fill="hold" grpId="0" nodeType="withEffect">
                                  <p:stCondLst>
                                    <p:cond delay="0"/>
                                  </p:stCondLst>
                                  <p:iterate type="lt">
                                    <p:tmPct val="10000"/>
                                  </p:iterate>
                                  <p:childTnLst>
                                    <p:set>
                                      <p:cBhvr>
                                        <p:cTn id="111" dur="1" fill="hold">
                                          <p:stCondLst>
                                            <p:cond delay="0"/>
                                          </p:stCondLst>
                                        </p:cTn>
                                        <p:tgtEl>
                                          <p:spTgt spid="75"/>
                                        </p:tgtEl>
                                        <p:attrNameLst>
                                          <p:attrName>style.visibility</p:attrName>
                                        </p:attrNameLst>
                                      </p:cBhvr>
                                      <p:to>
                                        <p:strVal val="visible"/>
                                      </p:to>
                                    </p:set>
                                    <p:anim calcmode="lin" valueType="num">
                                      <p:cBhvr>
                                        <p:cTn id="11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75"/>
                                        </p:tgtEl>
                                        <p:attrNameLst>
                                          <p:attrName>ppt_y</p:attrName>
                                        </p:attrNameLst>
                                      </p:cBhvr>
                                      <p:tavLst>
                                        <p:tav tm="0">
                                          <p:val>
                                            <p:strVal val="#ppt_y"/>
                                          </p:val>
                                        </p:tav>
                                        <p:tav tm="100000">
                                          <p:val>
                                            <p:strVal val="#ppt_y"/>
                                          </p:val>
                                        </p:tav>
                                      </p:tavLst>
                                    </p:anim>
                                    <p:anim calcmode="lin" valueType="num">
                                      <p:cBhvr>
                                        <p:cTn id="11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61" grpId="0" animBg="1"/>
      <p:bldP spid="62" grpId="0" animBg="1"/>
      <p:bldP spid="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957786" y="2388649"/>
            <a:ext cx="1441845" cy="1441846"/>
          </a:xfrm>
          <a:prstGeom prst="ellipse">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弧形 3"/>
          <p:cNvSpPr/>
          <p:nvPr/>
        </p:nvSpPr>
        <p:spPr>
          <a:xfrm>
            <a:off x="3749398" y="2164627"/>
            <a:ext cx="1871021" cy="1899145"/>
          </a:xfrm>
          <a:prstGeom prst="arc">
            <a:avLst>
              <a:gd name="adj1" fmla="val 16135557"/>
              <a:gd name="adj2" fmla="val 893857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椭圆 25"/>
          <p:cNvSpPr/>
          <p:nvPr/>
        </p:nvSpPr>
        <p:spPr>
          <a:xfrm>
            <a:off x="3875055" y="2305918"/>
            <a:ext cx="1607308" cy="1607309"/>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弧形 5"/>
          <p:cNvSpPr/>
          <p:nvPr/>
        </p:nvSpPr>
        <p:spPr>
          <a:xfrm>
            <a:off x="3449866" y="1939647"/>
            <a:ext cx="2385307" cy="2408317"/>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3754392" y="3953663"/>
            <a:ext cx="59463" cy="65287"/>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58217" y="3174032"/>
            <a:ext cx="64980" cy="6498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45870" y="2189869"/>
            <a:ext cx="66120" cy="6612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654577" y="1929191"/>
            <a:ext cx="25310" cy="2531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654577" y="2153279"/>
            <a:ext cx="25310" cy="2531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66780" y="3584126"/>
            <a:ext cx="25310" cy="2531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638845" y="4333272"/>
            <a:ext cx="25310" cy="2531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961812" y="1495310"/>
            <a:ext cx="3315858" cy="3315858"/>
          </a:xfrm>
          <a:prstGeom prst="ellipse">
            <a:avLst/>
          </a:prstGeom>
          <a:noFill/>
          <a:ln>
            <a:solidFill>
              <a:srgbClr val="C1C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20681" y="2577933"/>
            <a:ext cx="75038" cy="75038"/>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882314" y="1854153"/>
            <a:ext cx="75038" cy="75038"/>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883320" y="2582006"/>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95730" y="2178050"/>
            <a:ext cx="3776980" cy="3285490"/>
          </a:xfrm>
          <a:prstGeom prst="rect">
            <a:avLst/>
          </a:prstGeom>
          <a:blipFill rotWithShape="1">
            <a:blip r:embed="rId4"/>
            <a:srcRect/>
            <a:stretch>
              <a:fillRect l="-34778" r="-346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圆角矩形 4"/>
          <p:cNvSpPr/>
          <p:nvPr/>
        </p:nvSpPr>
        <p:spPr>
          <a:xfrm>
            <a:off x="6675452" y="4698454"/>
            <a:ext cx="765275" cy="7652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5"/>
          <p:cNvSpPr/>
          <p:nvPr/>
        </p:nvSpPr>
        <p:spPr>
          <a:xfrm>
            <a:off x="6851550" y="4878579"/>
            <a:ext cx="413078" cy="40502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圆角矩形 7"/>
          <p:cNvSpPr/>
          <p:nvPr/>
        </p:nvSpPr>
        <p:spPr>
          <a:xfrm>
            <a:off x="7881838" y="4698454"/>
            <a:ext cx="765275" cy="7652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8"/>
          <p:cNvSpPr/>
          <p:nvPr/>
        </p:nvSpPr>
        <p:spPr>
          <a:xfrm>
            <a:off x="8057936" y="4890667"/>
            <a:ext cx="413078" cy="380847"/>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1" name="圆角矩形 10"/>
          <p:cNvSpPr/>
          <p:nvPr/>
        </p:nvSpPr>
        <p:spPr>
          <a:xfrm>
            <a:off x="9088223" y="4698454"/>
            <a:ext cx="765275" cy="7652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1"/>
          <p:cNvSpPr/>
          <p:nvPr/>
        </p:nvSpPr>
        <p:spPr>
          <a:xfrm>
            <a:off x="9264321" y="4874840"/>
            <a:ext cx="413078" cy="412502"/>
          </a:xfrm>
          <a:custGeom>
            <a:avLst/>
            <a:gdLst>
              <a:gd name="connsiteX0" fmla="*/ 145802 w 608415"/>
              <a:gd name="connsiteY0" fmla="*/ 316204 h 607568"/>
              <a:gd name="connsiteX1" fmla="*/ 335878 w 608415"/>
              <a:gd name="connsiteY1" fmla="*/ 316204 h 607568"/>
              <a:gd name="connsiteX2" fmla="*/ 355085 w 608415"/>
              <a:gd name="connsiteY2" fmla="*/ 335363 h 607568"/>
              <a:gd name="connsiteX3" fmla="*/ 335878 w 608415"/>
              <a:gd name="connsiteY3" fmla="*/ 354521 h 607568"/>
              <a:gd name="connsiteX4" fmla="*/ 145802 w 608415"/>
              <a:gd name="connsiteY4" fmla="*/ 354521 h 607568"/>
              <a:gd name="connsiteX5" fmla="*/ 126594 w 608415"/>
              <a:gd name="connsiteY5" fmla="*/ 335363 h 607568"/>
              <a:gd name="connsiteX6" fmla="*/ 145802 w 608415"/>
              <a:gd name="connsiteY6" fmla="*/ 316204 h 607568"/>
              <a:gd name="connsiteX7" fmla="*/ 145799 w 608415"/>
              <a:gd name="connsiteY7" fmla="*/ 252977 h 607568"/>
              <a:gd name="connsiteX8" fmla="*/ 430791 w 608415"/>
              <a:gd name="connsiteY8" fmla="*/ 252977 h 607568"/>
              <a:gd name="connsiteX9" fmla="*/ 449995 w 608415"/>
              <a:gd name="connsiteY9" fmla="*/ 272171 h 607568"/>
              <a:gd name="connsiteX10" fmla="*/ 430791 w 608415"/>
              <a:gd name="connsiteY10" fmla="*/ 291365 h 607568"/>
              <a:gd name="connsiteX11" fmla="*/ 145799 w 608415"/>
              <a:gd name="connsiteY11" fmla="*/ 291365 h 607568"/>
              <a:gd name="connsiteX12" fmla="*/ 126594 w 608415"/>
              <a:gd name="connsiteY12" fmla="*/ 272171 h 607568"/>
              <a:gd name="connsiteX13" fmla="*/ 145799 w 608415"/>
              <a:gd name="connsiteY13" fmla="*/ 252977 h 607568"/>
              <a:gd name="connsiteX14" fmla="*/ 145805 w 608415"/>
              <a:gd name="connsiteY14" fmla="*/ 189750 h 607568"/>
              <a:gd name="connsiteX15" fmla="*/ 209279 w 608415"/>
              <a:gd name="connsiteY15" fmla="*/ 189750 h 607568"/>
              <a:gd name="connsiteX16" fmla="*/ 228490 w 608415"/>
              <a:gd name="connsiteY16" fmla="*/ 208944 h 607568"/>
              <a:gd name="connsiteX17" fmla="*/ 209279 w 608415"/>
              <a:gd name="connsiteY17" fmla="*/ 228138 h 607568"/>
              <a:gd name="connsiteX18" fmla="*/ 145805 w 608415"/>
              <a:gd name="connsiteY18" fmla="*/ 228138 h 607568"/>
              <a:gd name="connsiteX19" fmla="*/ 126594 w 608415"/>
              <a:gd name="connsiteY19" fmla="*/ 208944 h 607568"/>
              <a:gd name="connsiteX20" fmla="*/ 145805 w 608415"/>
              <a:gd name="connsiteY20" fmla="*/ 189750 h 607568"/>
              <a:gd name="connsiteX21" fmla="*/ 70060 w 608415"/>
              <a:gd name="connsiteY21" fmla="*/ 133174 h 607568"/>
              <a:gd name="connsiteX22" fmla="*/ 70060 w 608415"/>
              <a:gd name="connsiteY22" fmla="*/ 442788 h 607568"/>
              <a:gd name="connsiteX23" fmla="*/ 538355 w 608415"/>
              <a:gd name="connsiteY23" fmla="*/ 442788 h 607568"/>
              <a:gd name="connsiteX24" fmla="*/ 538355 w 608415"/>
              <a:gd name="connsiteY24" fmla="*/ 133174 h 607568"/>
              <a:gd name="connsiteX25" fmla="*/ 38410 w 608415"/>
              <a:gd name="connsiteY25" fmla="*/ 69962 h 607568"/>
              <a:gd name="connsiteX26" fmla="*/ 38410 w 608415"/>
              <a:gd name="connsiteY26" fmla="*/ 94817 h 607568"/>
              <a:gd name="connsiteX27" fmla="*/ 570005 w 608415"/>
              <a:gd name="connsiteY27" fmla="*/ 94817 h 607568"/>
              <a:gd name="connsiteX28" fmla="*/ 570005 w 608415"/>
              <a:gd name="connsiteY28" fmla="*/ 69962 h 607568"/>
              <a:gd name="connsiteX29" fmla="*/ 304208 w 608415"/>
              <a:gd name="connsiteY29" fmla="*/ 0 h 607568"/>
              <a:gd name="connsiteX30" fmla="*/ 323413 w 608415"/>
              <a:gd name="connsiteY30" fmla="*/ 19178 h 607568"/>
              <a:gd name="connsiteX31" fmla="*/ 323413 w 608415"/>
              <a:gd name="connsiteY31" fmla="*/ 31606 h 607568"/>
              <a:gd name="connsiteX32" fmla="*/ 589210 w 608415"/>
              <a:gd name="connsiteY32" fmla="*/ 31606 h 607568"/>
              <a:gd name="connsiteX33" fmla="*/ 608415 w 608415"/>
              <a:gd name="connsiteY33" fmla="*/ 50784 h 607568"/>
              <a:gd name="connsiteX34" fmla="*/ 608415 w 608415"/>
              <a:gd name="connsiteY34" fmla="*/ 113995 h 607568"/>
              <a:gd name="connsiteX35" fmla="*/ 589210 w 608415"/>
              <a:gd name="connsiteY35" fmla="*/ 133174 h 607568"/>
              <a:gd name="connsiteX36" fmla="*/ 576765 w 608415"/>
              <a:gd name="connsiteY36" fmla="*/ 133174 h 607568"/>
              <a:gd name="connsiteX37" fmla="*/ 576765 w 608415"/>
              <a:gd name="connsiteY37" fmla="*/ 461967 h 607568"/>
              <a:gd name="connsiteX38" fmla="*/ 557560 w 608415"/>
              <a:gd name="connsiteY38" fmla="*/ 481145 h 607568"/>
              <a:gd name="connsiteX39" fmla="*/ 342618 w 608415"/>
              <a:gd name="connsiteY39" fmla="*/ 481145 h 607568"/>
              <a:gd name="connsiteX40" fmla="*/ 414521 w 608415"/>
              <a:gd name="connsiteY40" fmla="*/ 576883 h 607568"/>
              <a:gd name="connsiteX41" fmla="*/ 410680 w 608415"/>
              <a:gd name="connsiteY41" fmla="*/ 603733 h 607568"/>
              <a:gd name="connsiteX42" fmla="*/ 399157 w 608415"/>
              <a:gd name="connsiteY42" fmla="*/ 607568 h 607568"/>
              <a:gd name="connsiteX43" fmla="*/ 383793 w 608415"/>
              <a:gd name="connsiteY43" fmla="*/ 599897 h 607568"/>
              <a:gd name="connsiteX44" fmla="*/ 323413 w 608415"/>
              <a:gd name="connsiteY44" fmla="*/ 519348 h 607568"/>
              <a:gd name="connsiteX45" fmla="*/ 323413 w 608415"/>
              <a:gd name="connsiteY45" fmla="*/ 588390 h 607568"/>
              <a:gd name="connsiteX46" fmla="*/ 304208 w 608415"/>
              <a:gd name="connsiteY46" fmla="*/ 607568 h 607568"/>
              <a:gd name="connsiteX47" fmla="*/ 285003 w 608415"/>
              <a:gd name="connsiteY47" fmla="*/ 588390 h 607568"/>
              <a:gd name="connsiteX48" fmla="*/ 285003 w 608415"/>
              <a:gd name="connsiteY48" fmla="*/ 519348 h 607568"/>
              <a:gd name="connsiteX49" fmla="*/ 224622 w 608415"/>
              <a:gd name="connsiteY49" fmla="*/ 599897 h 607568"/>
              <a:gd name="connsiteX50" fmla="*/ 209258 w 608415"/>
              <a:gd name="connsiteY50" fmla="*/ 607568 h 607568"/>
              <a:gd name="connsiteX51" fmla="*/ 197735 w 608415"/>
              <a:gd name="connsiteY51" fmla="*/ 603733 h 607568"/>
              <a:gd name="connsiteX52" fmla="*/ 193894 w 608415"/>
              <a:gd name="connsiteY52" fmla="*/ 576883 h 607568"/>
              <a:gd name="connsiteX53" fmla="*/ 265798 w 608415"/>
              <a:gd name="connsiteY53" fmla="*/ 481145 h 607568"/>
              <a:gd name="connsiteX54" fmla="*/ 50855 w 608415"/>
              <a:gd name="connsiteY54" fmla="*/ 481145 h 607568"/>
              <a:gd name="connsiteX55" fmla="*/ 31650 w 608415"/>
              <a:gd name="connsiteY55" fmla="*/ 461967 h 607568"/>
              <a:gd name="connsiteX56" fmla="*/ 31650 w 608415"/>
              <a:gd name="connsiteY56" fmla="*/ 133174 h 607568"/>
              <a:gd name="connsiteX57" fmla="*/ 19205 w 608415"/>
              <a:gd name="connsiteY57" fmla="*/ 133174 h 607568"/>
              <a:gd name="connsiteX58" fmla="*/ 0 w 608415"/>
              <a:gd name="connsiteY58" fmla="*/ 113995 h 607568"/>
              <a:gd name="connsiteX59" fmla="*/ 0 w 608415"/>
              <a:gd name="connsiteY59" fmla="*/ 50784 h 607568"/>
              <a:gd name="connsiteX60" fmla="*/ 19205 w 608415"/>
              <a:gd name="connsiteY60" fmla="*/ 31606 h 607568"/>
              <a:gd name="connsiteX61" fmla="*/ 285003 w 608415"/>
              <a:gd name="connsiteY61" fmla="*/ 31606 h 607568"/>
              <a:gd name="connsiteX62" fmla="*/ 285003 w 608415"/>
              <a:gd name="connsiteY62" fmla="*/ 19178 h 607568"/>
              <a:gd name="connsiteX63" fmla="*/ 304208 w 608415"/>
              <a:gd name="connsiteY6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415" h="607568">
                <a:moveTo>
                  <a:pt x="145802" y="316204"/>
                </a:moveTo>
                <a:lnTo>
                  <a:pt x="335878" y="316204"/>
                </a:lnTo>
                <a:cubicBezTo>
                  <a:pt x="346480" y="316204"/>
                  <a:pt x="355085" y="324787"/>
                  <a:pt x="355085" y="335363"/>
                </a:cubicBezTo>
                <a:cubicBezTo>
                  <a:pt x="355085" y="345938"/>
                  <a:pt x="346480" y="354521"/>
                  <a:pt x="335878" y="354521"/>
                </a:cubicBezTo>
                <a:lnTo>
                  <a:pt x="145802" y="354521"/>
                </a:lnTo>
                <a:cubicBezTo>
                  <a:pt x="135199" y="354521"/>
                  <a:pt x="126594" y="345938"/>
                  <a:pt x="126594" y="335363"/>
                </a:cubicBezTo>
                <a:cubicBezTo>
                  <a:pt x="126594" y="324787"/>
                  <a:pt x="135199" y="316204"/>
                  <a:pt x="145802" y="316204"/>
                </a:cubicBezTo>
                <a:close/>
                <a:moveTo>
                  <a:pt x="145799" y="252977"/>
                </a:moveTo>
                <a:lnTo>
                  <a:pt x="430791" y="252977"/>
                </a:lnTo>
                <a:cubicBezTo>
                  <a:pt x="441392" y="252977"/>
                  <a:pt x="449995" y="261576"/>
                  <a:pt x="449995" y="272171"/>
                </a:cubicBezTo>
                <a:cubicBezTo>
                  <a:pt x="449995" y="282766"/>
                  <a:pt x="441392" y="291365"/>
                  <a:pt x="430791" y="291365"/>
                </a:cubicBezTo>
                <a:lnTo>
                  <a:pt x="145799" y="291365"/>
                </a:lnTo>
                <a:cubicBezTo>
                  <a:pt x="135198" y="291365"/>
                  <a:pt x="126594" y="282766"/>
                  <a:pt x="126594" y="272171"/>
                </a:cubicBezTo>
                <a:cubicBezTo>
                  <a:pt x="126594" y="261576"/>
                  <a:pt x="135198" y="252977"/>
                  <a:pt x="145799" y="252977"/>
                </a:cubicBezTo>
                <a:close/>
                <a:moveTo>
                  <a:pt x="145805" y="189750"/>
                </a:moveTo>
                <a:lnTo>
                  <a:pt x="209279" y="189750"/>
                </a:lnTo>
                <a:cubicBezTo>
                  <a:pt x="219884" y="189750"/>
                  <a:pt x="228490" y="198349"/>
                  <a:pt x="228490" y="208944"/>
                </a:cubicBezTo>
                <a:cubicBezTo>
                  <a:pt x="228490" y="219539"/>
                  <a:pt x="219884" y="228138"/>
                  <a:pt x="209279" y="228138"/>
                </a:cubicBezTo>
                <a:lnTo>
                  <a:pt x="145805" y="228138"/>
                </a:lnTo>
                <a:cubicBezTo>
                  <a:pt x="135201" y="228138"/>
                  <a:pt x="126594" y="219539"/>
                  <a:pt x="126594" y="208944"/>
                </a:cubicBezTo>
                <a:cubicBezTo>
                  <a:pt x="126594" y="198349"/>
                  <a:pt x="135201" y="189750"/>
                  <a:pt x="145805" y="189750"/>
                </a:cubicBezTo>
                <a:close/>
                <a:moveTo>
                  <a:pt x="70060" y="133174"/>
                </a:moveTo>
                <a:lnTo>
                  <a:pt x="70060" y="442788"/>
                </a:lnTo>
                <a:lnTo>
                  <a:pt x="538355" y="442788"/>
                </a:lnTo>
                <a:lnTo>
                  <a:pt x="538355" y="133174"/>
                </a:lnTo>
                <a:close/>
                <a:moveTo>
                  <a:pt x="38410" y="69962"/>
                </a:moveTo>
                <a:lnTo>
                  <a:pt x="38410" y="94817"/>
                </a:lnTo>
                <a:lnTo>
                  <a:pt x="570005" y="94817"/>
                </a:lnTo>
                <a:lnTo>
                  <a:pt x="570005" y="69962"/>
                </a:lnTo>
                <a:close/>
                <a:moveTo>
                  <a:pt x="304208" y="0"/>
                </a:moveTo>
                <a:cubicBezTo>
                  <a:pt x="314809" y="0"/>
                  <a:pt x="323413" y="8592"/>
                  <a:pt x="323413" y="19178"/>
                </a:cubicBezTo>
                <a:lnTo>
                  <a:pt x="323413" y="31606"/>
                </a:lnTo>
                <a:lnTo>
                  <a:pt x="589210" y="31606"/>
                </a:lnTo>
                <a:cubicBezTo>
                  <a:pt x="599811" y="31606"/>
                  <a:pt x="608415" y="40197"/>
                  <a:pt x="608415" y="50784"/>
                </a:cubicBezTo>
                <a:lnTo>
                  <a:pt x="608415" y="113995"/>
                </a:lnTo>
                <a:cubicBezTo>
                  <a:pt x="608415" y="124582"/>
                  <a:pt x="599811" y="133174"/>
                  <a:pt x="589210" y="133174"/>
                </a:cubicBezTo>
                <a:lnTo>
                  <a:pt x="576765" y="133174"/>
                </a:lnTo>
                <a:lnTo>
                  <a:pt x="576765" y="461967"/>
                </a:lnTo>
                <a:cubicBezTo>
                  <a:pt x="576765" y="472553"/>
                  <a:pt x="568161" y="481145"/>
                  <a:pt x="557560" y="481145"/>
                </a:cubicBezTo>
                <a:lnTo>
                  <a:pt x="342618" y="481145"/>
                </a:lnTo>
                <a:lnTo>
                  <a:pt x="414521" y="576883"/>
                </a:lnTo>
                <a:cubicBezTo>
                  <a:pt x="420974" y="585321"/>
                  <a:pt x="419284" y="597442"/>
                  <a:pt x="410680" y="603733"/>
                </a:cubicBezTo>
                <a:cubicBezTo>
                  <a:pt x="407300" y="606341"/>
                  <a:pt x="403306" y="607568"/>
                  <a:pt x="399157" y="607568"/>
                </a:cubicBezTo>
                <a:cubicBezTo>
                  <a:pt x="393319" y="607568"/>
                  <a:pt x="387634" y="604960"/>
                  <a:pt x="383793" y="599897"/>
                </a:cubicBezTo>
                <a:lnTo>
                  <a:pt x="323413" y="519348"/>
                </a:lnTo>
                <a:lnTo>
                  <a:pt x="323413" y="588390"/>
                </a:lnTo>
                <a:cubicBezTo>
                  <a:pt x="323413" y="598976"/>
                  <a:pt x="314809" y="607568"/>
                  <a:pt x="304208" y="607568"/>
                </a:cubicBezTo>
                <a:cubicBezTo>
                  <a:pt x="293607" y="607568"/>
                  <a:pt x="285003" y="598976"/>
                  <a:pt x="285003" y="588390"/>
                </a:cubicBezTo>
                <a:lnTo>
                  <a:pt x="285003" y="519348"/>
                </a:lnTo>
                <a:lnTo>
                  <a:pt x="224622" y="599897"/>
                </a:lnTo>
                <a:cubicBezTo>
                  <a:pt x="220781" y="604960"/>
                  <a:pt x="215096" y="607568"/>
                  <a:pt x="209258" y="607568"/>
                </a:cubicBezTo>
                <a:cubicBezTo>
                  <a:pt x="205110" y="607568"/>
                  <a:pt x="201115" y="606341"/>
                  <a:pt x="197735" y="603733"/>
                </a:cubicBezTo>
                <a:cubicBezTo>
                  <a:pt x="189131" y="597442"/>
                  <a:pt x="187441" y="585321"/>
                  <a:pt x="193894" y="576883"/>
                </a:cubicBezTo>
                <a:lnTo>
                  <a:pt x="265798" y="481145"/>
                </a:lnTo>
                <a:lnTo>
                  <a:pt x="50855" y="481145"/>
                </a:lnTo>
                <a:cubicBezTo>
                  <a:pt x="40253" y="481145"/>
                  <a:pt x="31650" y="472553"/>
                  <a:pt x="31650" y="461967"/>
                </a:cubicBezTo>
                <a:lnTo>
                  <a:pt x="31650" y="133174"/>
                </a:lnTo>
                <a:lnTo>
                  <a:pt x="19205" y="133174"/>
                </a:lnTo>
                <a:cubicBezTo>
                  <a:pt x="8604" y="133174"/>
                  <a:pt x="0" y="124582"/>
                  <a:pt x="0" y="113995"/>
                </a:cubicBezTo>
                <a:lnTo>
                  <a:pt x="0" y="50784"/>
                </a:lnTo>
                <a:cubicBezTo>
                  <a:pt x="0" y="40197"/>
                  <a:pt x="8604" y="31606"/>
                  <a:pt x="19205" y="31606"/>
                </a:cubicBezTo>
                <a:lnTo>
                  <a:pt x="285003" y="31606"/>
                </a:lnTo>
                <a:lnTo>
                  <a:pt x="285003" y="19178"/>
                </a:lnTo>
                <a:cubicBezTo>
                  <a:pt x="285003" y="8592"/>
                  <a:pt x="293607" y="0"/>
                  <a:pt x="3042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 name="圆角矩形 13"/>
          <p:cNvSpPr/>
          <p:nvPr/>
        </p:nvSpPr>
        <p:spPr>
          <a:xfrm>
            <a:off x="10294610" y="4698454"/>
            <a:ext cx="765275" cy="7652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圆角矩形 14"/>
          <p:cNvSpPr/>
          <p:nvPr/>
        </p:nvSpPr>
        <p:spPr>
          <a:xfrm>
            <a:off x="10470708" y="4882544"/>
            <a:ext cx="413078" cy="397094"/>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2" name="文本框 21"/>
          <p:cNvSpPr txBox="1"/>
          <p:nvPr/>
        </p:nvSpPr>
        <p:spPr>
          <a:xfrm>
            <a:off x="6527914" y="3620938"/>
            <a:ext cx="4741748" cy="442942"/>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en-US" altLang="zh-CN" sz="1000" dirty="0">
                <a:solidFill>
                  <a:schemeClr val="tx1">
                    <a:lumMod val="50000"/>
                    <a:lumOff val="50000"/>
                  </a:schemeClr>
                </a:solidFill>
                <a:cs typeface="+mn-ea"/>
                <a:sym typeface="+mn-lt"/>
              </a:rPr>
              <a:t>The user can demonstrate on a projector or computer, or print the presentation and make it into a film to be used in a wider field. Using PowerPoint</a:t>
            </a:r>
          </a:p>
        </p:txBody>
      </p:sp>
      <p:sp>
        <p:nvSpPr>
          <p:cNvPr id="23" name="文本框 22"/>
          <p:cNvSpPr txBox="1"/>
          <p:nvPr/>
        </p:nvSpPr>
        <p:spPr>
          <a:xfrm>
            <a:off x="6527914" y="2578239"/>
            <a:ext cx="4741748" cy="442942"/>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en-US" altLang="zh-CN" sz="1000" dirty="0">
                <a:solidFill>
                  <a:schemeClr val="tx1">
                    <a:lumMod val="50000"/>
                    <a:lumOff val="50000"/>
                  </a:schemeClr>
                </a:solidFill>
                <a:cs typeface="+mn-ea"/>
                <a:sym typeface="+mn-lt"/>
              </a:rPr>
              <a:t>The user can demonstrate on a projector or computer, or print the presentation and make it into a film to be used in a wider field. Using PowerPoint</a:t>
            </a:r>
          </a:p>
        </p:txBody>
      </p:sp>
      <p:sp>
        <p:nvSpPr>
          <p:cNvPr id="12"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5" name="平行四边形 14"/>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5"/>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8"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29" name="直接连接符 28"/>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500" fill="hold"/>
                                        <p:tgtEl>
                                          <p:spTgt spid="3"/>
                                        </p:tgtEl>
                                        <p:attrNameLst>
                                          <p:attrName>ppt_w</p:attrName>
                                        </p:attrNameLst>
                                      </p:cBhvr>
                                      <p:tavLst>
                                        <p:tav tm="0">
                                          <p:val>
                                            <p:fltVal val="0"/>
                                          </p:val>
                                        </p:tav>
                                        <p:tav tm="100000">
                                          <p:val>
                                            <p:strVal val="#ppt_w"/>
                                          </p:val>
                                        </p:tav>
                                      </p:tavLst>
                                    </p:anim>
                                    <p:anim calcmode="lin" valueType="num">
                                      <p:cBhvr>
                                        <p:cTn id="59" dur="500" fill="hold"/>
                                        <p:tgtEl>
                                          <p:spTgt spid="3"/>
                                        </p:tgtEl>
                                        <p:attrNameLst>
                                          <p:attrName>ppt_h</p:attrName>
                                        </p:attrNameLst>
                                      </p:cBhvr>
                                      <p:tavLst>
                                        <p:tav tm="0">
                                          <p:val>
                                            <p:fltVal val="0"/>
                                          </p:val>
                                        </p:tav>
                                        <p:tav tm="100000">
                                          <p:val>
                                            <p:strVal val="#ppt_h"/>
                                          </p:val>
                                        </p:tav>
                                      </p:tavLst>
                                    </p:anim>
                                    <p:animEffect transition="in" filter="fade">
                                      <p:cBhvr>
                                        <p:cTn id="60" dur="500"/>
                                        <p:tgtEl>
                                          <p:spTgt spid="3"/>
                                        </p:tgtEl>
                                      </p:cBhvr>
                                    </p:animEffect>
                                  </p:childTnLst>
                                </p:cTn>
                              </p:par>
                              <p:par>
                                <p:cTn id="61" presetID="18" presetClass="entr" presetSubtype="12" fill="hold" grpId="0" nodeType="withEffect">
                                  <p:stCondLst>
                                    <p:cond delay="200"/>
                                  </p:stCondLst>
                                  <p:childTnLst>
                                    <p:set>
                                      <p:cBhvr>
                                        <p:cTn id="62" dur="1" fill="hold">
                                          <p:stCondLst>
                                            <p:cond delay="0"/>
                                          </p:stCondLst>
                                        </p:cTn>
                                        <p:tgtEl>
                                          <p:spTgt spid="26"/>
                                        </p:tgtEl>
                                        <p:attrNameLst>
                                          <p:attrName>style.visibility</p:attrName>
                                        </p:attrNameLst>
                                      </p:cBhvr>
                                      <p:to>
                                        <p:strVal val="visible"/>
                                      </p:to>
                                    </p:set>
                                    <p:animEffect transition="in" filter="strips(downLeft)">
                                      <p:cBhvr>
                                        <p:cTn id="63" dur="500"/>
                                        <p:tgtEl>
                                          <p:spTgt spid="26"/>
                                        </p:tgtEl>
                                      </p:cBhvr>
                                    </p:animEffect>
                                  </p:childTnLst>
                                </p:cTn>
                              </p:par>
                              <p:par>
                                <p:cTn id="64" presetID="18" presetClass="entr" presetSubtype="6" fill="hold" grpId="0" nodeType="withEffect">
                                  <p:stCondLst>
                                    <p:cond delay="400"/>
                                  </p:stCondLst>
                                  <p:childTnLst>
                                    <p:set>
                                      <p:cBhvr>
                                        <p:cTn id="65" dur="1" fill="hold">
                                          <p:stCondLst>
                                            <p:cond delay="0"/>
                                          </p:stCondLst>
                                        </p:cTn>
                                        <p:tgtEl>
                                          <p:spTgt spid="4"/>
                                        </p:tgtEl>
                                        <p:attrNameLst>
                                          <p:attrName>style.visibility</p:attrName>
                                        </p:attrNameLst>
                                      </p:cBhvr>
                                      <p:to>
                                        <p:strVal val="visible"/>
                                      </p:to>
                                    </p:set>
                                    <p:animEffect transition="in" filter="strips(downRight)">
                                      <p:cBhvr>
                                        <p:cTn id="66" dur="500"/>
                                        <p:tgtEl>
                                          <p:spTgt spid="4"/>
                                        </p:tgtEl>
                                      </p:cBhvr>
                                    </p:animEffect>
                                  </p:childTnLst>
                                </p:cTn>
                              </p:par>
                              <p:par>
                                <p:cTn id="67" presetID="18" presetClass="entr" presetSubtype="12" fill="hold" grpId="0" nodeType="withEffect">
                                  <p:stCondLst>
                                    <p:cond delay="600"/>
                                  </p:stCondLst>
                                  <p:childTnLst>
                                    <p:set>
                                      <p:cBhvr>
                                        <p:cTn id="68" dur="1" fill="hold">
                                          <p:stCondLst>
                                            <p:cond delay="0"/>
                                          </p:stCondLst>
                                        </p:cTn>
                                        <p:tgtEl>
                                          <p:spTgt spid="6"/>
                                        </p:tgtEl>
                                        <p:attrNameLst>
                                          <p:attrName>style.visibility</p:attrName>
                                        </p:attrNameLst>
                                      </p:cBhvr>
                                      <p:to>
                                        <p:strVal val="visible"/>
                                      </p:to>
                                    </p:set>
                                    <p:animEffect transition="in" filter="strips(downLeft)">
                                      <p:cBhvr>
                                        <p:cTn id="69" dur="500"/>
                                        <p:tgtEl>
                                          <p:spTgt spid="6"/>
                                        </p:tgtEl>
                                      </p:cBhvr>
                                    </p:animEffect>
                                  </p:childTnLst>
                                </p:cTn>
                              </p:par>
                              <p:par>
                                <p:cTn id="70" presetID="18" presetClass="entr" presetSubtype="6" fill="hold" grpId="0" nodeType="withEffect">
                                  <p:stCondLst>
                                    <p:cond delay="800"/>
                                  </p:stCondLst>
                                  <p:childTnLst>
                                    <p:set>
                                      <p:cBhvr>
                                        <p:cTn id="71" dur="1" fill="hold">
                                          <p:stCondLst>
                                            <p:cond delay="0"/>
                                          </p:stCondLst>
                                        </p:cTn>
                                        <p:tgtEl>
                                          <p:spTgt spid="40"/>
                                        </p:tgtEl>
                                        <p:attrNameLst>
                                          <p:attrName>style.visibility</p:attrName>
                                        </p:attrNameLst>
                                      </p:cBhvr>
                                      <p:to>
                                        <p:strVal val="visible"/>
                                      </p:to>
                                    </p:set>
                                    <p:animEffect transition="in" filter="strips(downRight)">
                                      <p:cBhvr>
                                        <p:cTn id="72" dur="500"/>
                                        <p:tgtEl>
                                          <p:spTgt spid="40"/>
                                        </p:tgtEl>
                                      </p:cBhvr>
                                    </p:animEffect>
                                  </p:childTnLst>
                                </p:cTn>
                              </p:par>
                              <p:par>
                                <p:cTn id="73" presetID="10" presetClass="entr" presetSubtype="0" fill="hold" grpId="0" nodeType="withEffect">
                                  <p:stCondLst>
                                    <p:cond delay="80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childTnLst>
                                </p:cTn>
                              </p:par>
                              <p:par>
                                <p:cTn id="76" presetID="10" presetClass="entr" presetSubtype="0" fill="hold" grpId="0" nodeType="withEffect">
                                  <p:stCondLst>
                                    <p:cond delay="80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80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par>
                                <p:cTn id="82" presetID="2" presetClass="entr" presetSubtype="1" decel="100000" fill="hold" grpId="0" nodeType="withEffect">
                                  <p:stCondLst>
                                    <p:cond delay="14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1000" fill="hold"/>
                                        <p:tgtEl>
                                          <p:spTgt spid="42"/>
                                        </p:tgtEl>
                                        <p:attrNameLst>
                                          <p:attrName>ppt_x</p:attrName>
                                        </p:attrNameLst>
                                      </p:cBhvr>
                                      <p:tavLst>
                                        <p:tav tm="0">
                                          <p:val>
                                            <p:strVal val="#ppt_x"/>
                                          </p:val>
                                        </p:tav>
                                        <p:tav tm="100000">
                                          <p:val>
                                            <p:strVal val="#ppt_x"/>
                                          </p:val>
                                        </p:tav>
                                      </p:tavLst>
                                    </p:anim>
                                    <p:anim calcmode="lin" valueType="num">
                                      <p:cBhvr additive="base">
                                        <p:cTn id="85" dur="1000" fill="hold"/>
                                        <p:tgtEl>
                                          <p:spTgt spid="42"/>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140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1000" fill="hold"/>
                                        <p:tgtEl>
                                          <p:spTgt spid="44"/>
                                        </p:tgtEl>
                                        <p:attrNameLst>
                                          <p:attrName>ppt_x</p:attrName>
                                        </p:attrNameLst>
                                      </p:cBhvr>
                                      <p:tavLst>
                                        <p:tav tm="0">
                                          <p:val>
                                            <p:strVal val="#ppt_x"/>
                                          </p:val>
                                        </p:tav>
                                        <p:tav tm="100000">
                                          <p:val>
                                            <p:strVal val="#ppt_x"/>
                                          </p:val>
                                        </p:tav>
                                      </p:tavLst>
                                    </p:anim>
                                    <p:anim calcmode="lin" valueType="num">
                                      <p:cBhvr additive="base">
                                        <p:cTn id="89" dur="1000" fill="hold"/>
                                        <p:tgtEl>
                                          <p:spTgt spid="44"/>
                                        </p:tgtEl>
                                        <p:attrNameLst>
                                          <p:attrName>ppt_y</p:attrName>
                                        </p:attrNameLst>
                                      </p:cBhvr>
                                      <p:tavLst>
                                        <p:tav tm="0">
                                          <p:val>
                                            <p:strVal val="0-#ppt_h/2"/>
                                          </p:val>
                                        </p:tav>
                                        <p:tav tm="100000">
                                          <p:val>
                                            <p:strVal val="#ppt_y"/>
                                          </p:val>
                                        </p:tav>
                                      </p:tavLst>
                                    </p:anim>
                                  </p:childTnLst>
                                </p:cTn>
                              </p:par>
                              <p:par>
                                <p:cTn id="90" presetID="2" presetClass="entr" presetSubtype="1" decel="100000" fill="hold" grpId="0" nodeType="withEffect">
                                  <p:stCondLst>
                                    <p:cond delay="1400"/>
                                  </p:stCondLst>
                                  <p:childTnLst>
                                    <p:set>
                                      <p:cBhvr>
                                        <p:cTn id="91" dur="1" fill="hold">
                                          <p:stCondLst>
                                            <p:cond delay="0"/>
                                          </p:stCondLst>
                                        </p:cTn>
                                        <p:tgtEl>
                                          <p:spTgt spid="43"/>
                                        </p:tgtEl>
                                        <p:attrNameLst>
                                          <p:attrName>style.visibility</p:attrName>
                                        </p:attrNameLst>
                                      </p:cBhvr>
                                      <p:to>
                                        <p:strVal val="visible"/>
                                      </p:to>
                                    </p:set>
                                    <p:anim calcmode="lin" valueType="num">
                                      <p:cBhvr additive="base">
                                        <p:cTn id="92" dur="1000" fill="hold"/>
                                        <p:tgtEl>
                                          <p:spTgt spid="43"/>
                                        </p:tgtEl>
                                        <p:attrNameLst>
                                          <p:attrName>ppt_x</p:attrName>
                                        </p:attrNameLst>
                                      </p:cBhvr>
                                      <p:tavLst>
                                        <p:tav tm="0">
                                          <p:val>
                                            <p:strVal val="#ppt_x"/>
                                          </p:val>
                                        </p:tav>
                                        <p:tav tm="100000">
                                          <p:val>
                                            <p:strVal val="#ppt_x"/>
                                          </p:val>
                                        </p:tav>
                                      </p:tavLst>
                                    </p:anim>
                                    <p:anim calcmode="lin" valueType="num">
                                      <p:cBhvr additive="base">
                                        <p:cTn id="93" dur="1000" fill="hold"/>
                                        <p:tgtEl>
                                          <p:spTgt spid="43"/>
                                        </p:tgtEl>
                                        <p:attrNameLst>
                                          <p:attrName>ppt_y</p:attrName>
                                        </p:attrNameLst>
                                      </p:cBhvr>
                                      <p:tavLst>
                                        <p:tav tm="0">
                                          <p:val>
                                            <p:strVal val="0-#ppt_h/2"/>
                                          </p:val>
                                        </p:tav>
                                        <p:tav tm="100000">
                                          <p:val>
                                            <p:strVal val="#ppt_y"/>
                                          </p:val>
                                        </p:tav>
                                      </p:tavLst>
                                    </p:anim>
                                  </p:childTnLst>
                                </p:cTn>
                              </p:par>
                              <p:par>
                                <p:cTn id="94" presetID="2" presetClass="entr" presetSubtype="1" decel="100000" fill="hold" grpId="0" nodeType="withEffect">
                                  <p:stCondLst>
                                    <p:cond delay="1400"/>
                                  </p:stCondLst>
                                  <p:childTnLst>
                                    <p:set>
                                      <p:cBhvr>
                                        <p:cTn id="95" dur="1" fill="hold">
                                          <p:stCondLst>
                                            <p:cond delay="0"/>
                                          </p:stCondLst>
                                        </p:cTn>
                                        <p:tgtEl>
                                          <p:spTgt spid="9"/>
                                        </p:tgtEl>
                                        <p:attrNameLst>
                                          <p:attrName>style.visibility</p:attrName>
                                        </p:attrNameLst>
                                      </p:cBhvr>
                                      <p:to>
                                        <p:strVal val="visible"/>
                                      </p:to>
                                    </p:set>
                                    <p:anim calcmode="lin" valueType="num">
                                      <p:cBhvr additive="base">
                                        <p:cTn id="96" dur="1000" fill="hold"/>
                                        <p:tgtEl>
                                          <p:spTgt spid="9"/>
                                        </p:tgtEl>
                                        <p:attrNameLst>
                                          <p:attrName>ppt_x</p:attrName>
                                        </p:attrNameLst>
                                      </p:cBhvr>
                                      <p:tavLst>
                                        <p:tav tm="0">
                                          <p:val>
                                            <p:strVal val="#ppt_x"/>
                                          </p:val>
                                        </p:tav>
                                        <p:tav tm="100000">
                                          <p:val>
                                            <p:strVal val="#ppt_x"/>
                                          </p:val>
                                        </p:tav>
                                      </p:tavLst>
                                    </p:anim>
                                    <p:anim calcmode="lin" valueType="num">
                                      <p:cBhvr additive="base">
                                        <p:cTn id="97" dur="1000" fill="hold"/>
                                        <p:tgtEl>
                                          <p:spTgt spid="9"/>
                                        </p:tgtEl>
                                        <p:attrNameLst>
                                          <p:attrName>ppt_y</p:attrName>
                                        </p:attrNameLst>
                                      </p:cBhvr>
                                      <p:tavLst>
                                        <p:tav tm="0">
                                          <p:val>
                                            <p:strVal val="0-#ppt_h/2"/>
                                          </p:val>
                                        </p:tav>
                                        <p:tav tm="100000">
                                          <p:val>
                                            <p:strVal val="#ppt_y"/>
                                          </p:val>
                                        </p:tav>
                                      </p:tavLst>
                                    </p:anim>
                                  </p:childTnLst>
                                </p:cTn>
                              </p:par>
                              <p:par>
                                <p:cTn id="98" presetID="2" presetClass="entr" presetSubtype="1" decel="100000" fill="hold" grpId="0" nodeType="withEffect">
                                  <p:stCondLst>
                                    <p:cond delay="1400"/>
                                  </p:stCondLst>
                                  <p:childTnLst>
                                    <p:set>
                                      <p:cBhvr>
                                        <p:cTn id="99" dur="1" fill="hold">
                                          <p:stCondLst>
                                            <p:cond delay="0"/>
                                          </p:stCondLst>
                                        </p:cTn>
                                        <p:tgtEl>
                                          <p:spTgt spid="7"/>
                                        </p:tgtEl>
                                        <p:attrNameLst>
                                          <p:attrName>style.visibility</p:attrName>
                                        </p:attrNameLst>
                                      </p:cBhvr>
                                      <p:to>
                                        <p:strVal val="visible"/>
                                      </p:to>
                                    </p:set>
                                    <p:anim calcmode="lin" valueType="num">
                                      <p:cBhvr additive="base">
                                        <p:cTn id="100" dur="1000" fill="hold"/>
                                        <p:tgtEl>
                                          <p:spTgt spid="7"/>
                                        </p:tgtEl>
                                        <p:attrNameLst>
                                          <p:attrName>ppt_x</p:attrName>
                                        </p:attrNameLst>
                                      </p:cBhvr>
                                      <p:tavLst>
                                        <p:tav tm="0">
                                          <p:val>
                                            <p:strVal val="#ppt_x"/>
                                          </p:val>
                                        </p:tav>
                                        <p:tav tm="100000">
                                          <p:val>
                                            <p:strVal val="#ppt_x"/>
                                          </p:val>
                                        </p:tav>
                                      </p:tavLst>
                                    </p:anim>
                                    <p:anim calcmode="lin" valueType="num">
                                      <p:cBhvr additive="base">
                                        <p:cTn id="101" dur="1000" fill="hold"/>
                                        <p:tgtEl>
                                          <p:spTgt spid="7"/>
                                        </p:tgtEl>
                                        <p:attrNameLst>
                                          <p:attrName>ppt_y</p:attrName>
                                        </p:attrNameLst>
                                      </p:cBhvr>
                                      <p:tavLst>
                                        <p:tav tm="0">
                                          <p:val>
                                            <p:strVal val="0-#ppt_h/2"/>
                                          </p:val>
                                        </p:tav>
                                        <p:tav tm="100000">
                                          <p:val>
                                            <p:strVal val="#ppt_y"/>
                                          </p:val>
                                        </p:tav>
                                      </p:tavLst>
                                    </p:anim>
                                  </p:childTnLst>
                                </p:cTn>
                              </p:par>
                              <p:par>
                                <p:cTn id="102" presetID="2" presetClass="entr" presetSubtype="1" decel="100000" fill="hold" grpId="0" nodeType="withEffect">
                                  <p:stCondLst>
                                    <p:cond delay="1400"/>
                                  </p:stCondLst>
                                  <p:childTnLst>
                                    <p:set>
                                      <p:cBhvr>
                                        <p:cTn id="103" dur="1" fill="hold">
                                          <p:stCondLst>
                                            <p:cond delay="0"/>
                                          </p:stCondLst>
                                        </p:cTn>
                                        <p:tgtEl>
                                          <p:spTgt spid="32"/>
                                        </p:tgtEl>
                                        <p:attrNameLst>
                                          <p:attrName>style.visibility</p:attrName>
                                        </p:attrNameLst>
                                      </p:cBhvr>
                                      <p:to>
                                        <p:strVal val="visible"/>
                                      </p:to>
                                    </p:set>
                                    <p:anim calcmode="lin" valueType="num">
                                      <p:cBhvr additive="base">
                                        <p:cTn id="104" dur="1000" fill="hold"/>
                                        <p:tgtEl>
                                          <p:spTgt spid="32"/>
                                        </p:tgtEl>
                                        <p:attrNameLst>
                                          <p:attrName>ppt_x</p:attrName>
                                        </p:attrNameLst>
                                      </p:cBhvr>
                                      <p:tavLst>
                                        <p:tav tm="0">
                                          <p:val>
                                            <p:strVal val="#ppt_x"/>
                                          </p:val>
                                        </p:tav>
                                        <p:tav tm="100000">
                                          <p:val>
                                            <p:strVal val="#ppt_x"/>
                                          </p:val>
                                        </p:tav>
                                      </p:tavLst>
                                    </p:anim>
                                    <p:anim calcmode="lin" valueType="num">
                                      <p:cBhvr additive="base">
                                        <p:cTn id="105" dur="10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6" grpId="0" bldLvl="0" animBg="1"/>
      <p:bldP spid="6" grpId="0" bldLvl="0" animBg="1"/>
      <p:bldP spid="32" grpId="0" bldLvl="0" animBg="1"/>
      <p:bldP spid="7" grpId="0" bldLvl="0" animBg="1"/>
      <p:bldP spid="9" grpId="0" bldLvl="0" animBg="1"/>
      <p:bldP spid="10" grpId="0" bldLvl="0" animBg="1"/>
      <p:bldP spid="36" grpId="0" bldLvl="0" animBg="1"/>
      <p:bldP spid="37" grpId="0" bldLvl="0" animBg="1"/>
      <p:bldP spid="40" grpId="0" bldLvl="0" animBg="1"/>
      <p:bldP spid="42" grpId="0" bldLvl="0" animBg="1"/>
      <p:bldP spid="43" grpId="0" bldLvl="0" animBg="1"/>
      <p:bldP spid="44" grpId="0" bldLvl="0" animBg="1"/>
      <p:bldP spid="2" grpId="0" bldLvl="0" animBg="1"/>
      <p:bldP spid="5" grpId="0" bldLvl="0" animBg="1"/>
      <p:bldP spid="18" grpId="0" bldLvl="0" animBg="1"/>
      <p:bldP spid="8" grpId="0" bldLvl="0" animBg="1"/>
      <p:bldP spid="17" grpId="0" bldLvl="0" animBg="1"/>
      <p:bldP spid="11" grpId="0" bldLvl="0" animBg="1"/>
      <p:bldP spid="19" grpId="0" bldLvl="0" animBg="1"/>
      <p:bldP spid="14" grpId="0" bldLvl="0" animBg="1"/>
      <p:bldP spid="20" grpId="0" bldLvl="0" animBg="1"/>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0f4786-f05c-4162-b989-771c7b50d46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2900379" y="2414814"/>
            <a:ext cx="6391242" cy="2778126"/>
            <a:chOff x="3107670" y="2312876"/>
            <a:chExt cx="5719943" cy="2486328"/>
          </a:xfrm>
        </p:grpSpPr>
        <p:grpSp>
          <p:nvGrpSpPr>
            <p:cNvPr id="4" name="îṡ1iḍè"/>
            <p:cNvGrpSpPr/>
            <p:nvPr/>
          </p:nvGrpSpPr>
          <p:grpSpPr>
            <a:xfrm>
              <a:off x="3107670" y="2312876"/>
              <a:ext cx="5719943" cy="2486328"/>
              <a:chOff x="3857626" y="2744069"/>
              <a:chExt cx="4476751" cy="1945942"/>
            </a:xfrm>
          </p:grpSpPr>
          <p:sp>
            <p:nvSpPr>
              <p:cNvPr id="20" name="îṣḷiḓé"/>
              <p:cNvSpPr/>
              <p:nvPr/>
            </p:nvSpPr>
            <p:spPr>
              <a:xfrm flipH="1" flipV="1">
                <a:off x="3857626" y="3497583"/>
                <a:ext cx="1192429" cy="1192428"/>
              </a:xfrm>
              <a:prstGeom prst="blockArc">
                <a:avLst>
                  <a:gd name="adj1" fmla="val 8250344"/>
                  <a:gd name="adj2" fmla="val 2554396"/>
                  <a:gd name="adj3" fmla="val 649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íśliḑê"/>
              <p:cNvSpPr/>
              <p:nvPr/>
            </p:nvSpPr>
            <p:spPr>
              <a:xfrm flipH="1">
                <a:off x="4679640" y="2744069"/>
                <a:ext cx="1192429" cy="1192428"/>
              </a:xfrm>
              <a:prstGeom prst="blockArc">
                <a:avLst>
                  <a:gd name="adj1" fmla="val 8250344"/>
                  <a:gd name="adj2" fmla="val 2554396"/>
                  <a:gd name="adj3" fmla="val 64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ïšļiḍê"/>
              <p:cNvSpPr/>
              <p:nvPr/>
            </p:nvSpPr>
            <p:spPr>
              <a:xfrm flipH="1" flipV="1">
                <a:off x="5498778" y="3497583"/>
                <a:ext cx="1192429" cy="1192428"/>
              </a:xfrm>
              <a:prstGeom prst="blockArc">
                <a:avLst>
                  <a:gd name="adj1" fmla="val 8250344"/>
                  <a:gd name="adj2" fmla="val 2554396"/>
                  <a:gd name="adj3"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î$ḷídè"/>
              <p:cNvSpPr/>
              <p:nvPr/>
            </p:nvSpPr>
            <p:spPr>
              <a:xfrm flipH="1">
                <a:off x="6320792" y="2744069"/>
                <a:ext cx="1192429" cy="1192428"/>
              </a:xfrm>
              <a:prstGeom prst="blockArc">
                <a:avLst>
                  <a:gd name="adj1" fmla="val 8250344"/>
                  <a:gd name="adj2" fmla="val 2554396"/>
                  <a:gd name="adj3"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iṣľíďè"/>
              <p:cNvSpPr/>
              <p:nvPr/>
            </p:nvSpPr>
            <p:spPr>
              <a:xfrm flipH="1" flipV="1">
                <a:off x="7141948" y="3497583"/>
                <a:ext cx="1192429" cy="1192428"/>
              </a:xfrm>
              <a:prstGeom prst="blockArc">
                <a:avLst>
                  <a:gd name="adj1" fmla="val 8250344"/>
                  <a:gd name="adj2" fmla="val 2554396"/>
                  <a:gd name="adj3"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ïs1iḍê"/>
              <p:cNvSpPr/>
              <p:nvPr/>
            </p:nvSpPr>
            <p:spPr bwMode="auto">
              <a:xfrm>
                <a:off x="4075375" y="3715331"/>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6" name="iš1ïdè"/>
              <p:cNvSpPr/>
              <p:nvPr/>
            </p:nvSpPr>
            <p:spPr bwMode="auto">
              <a:xfrm>
                <a:off x="4897389" y="2961816"/>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7" name="î$ľïḑé"/>
              <p:cNvSpPr/>
              <p:nvPr/>
            </p:nvSpPr>
            <p:spPr bwMode="auto">
              <a:xfrm>
                <a:off x="5716527" y="3715331"/>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8" name="ïSḷîḋe"/>
              <p:cNvSpPr/>
              <p:nvPr/>
            </p:nvSpPr>
            <p:spPr bwMode="auto">
              <a:xfrm>
                <a:off x="6538541" y="2961816"/>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9" name="îśļíde"/>
              <p:cNvSpPr/>
              <p:nvPr/>
            </p:nvSpPr>
            <p:spPr bwMode="auto">
              <a:xfrm>
                <a:off x="7359697" y="3715331"/>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grpSp>
        <p:sp>
          <p:nvSpPr>
            <p:cNvPr id="15" name="îšľíḑè"/>
            <p:cNvSpPr/>
            <p:nvPr/>
          </p:nvSpPr>
          <p:spPr bwMode="auto">
            <a:xfrm>
              <a:off x="6746859" y="2792007"/>
              <a:ext cx="554606" cy="5546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1"/>
            </a:solidFill>
            <a:ln>
              <a:noFill/>
            </a:ln>
          </p:spPr>
          <p:txBody>
            <a:bodyPr anchor="ctr"/>
            <a:lstStyle/>
            <a:p>
              <a:pPr algn="ctr"/>
              <a:endParaRPr>
                <a:cs typeface="+mn-ea"/>
                <a:sym typeface="+mn-lt"/>
              </a:endParaRPr>
            </a:p>
          </p:txBody>
        </p:sp>
        <p:sp>
          <p:nvSpPr>
            <p:cNvPr id="16" name="ïšliḍè"/>
            <p:cNvSpPr/>
            <p:nvPr/>
          </p:nvSpPr>
          <p:spPr bwMode="auto">
            <a:xfrm>
              <a:off x="5687969" y="3751825"/>
              <a:ext cx="554606" cy="5546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1"/>
            </a:solidFill>
            <a:ln>
              <a:noFill/>
            </a:ln>
          </p:spPr>
          <p:txBody>
            <a:bodyPr anchor="ctr"/>
            <a:lstStyle/>
            <a:p>
              <a:pPr algn="ctr"/>
              <a:endParaRPr>
                <a:cs typeface="+mn-ea"/>
                <a:sym typeface="+mn-lt"/>
              </a:endParaRPr>
            </a:p>
          </p:txBody>
        </p:sp>
        <p:sp>
          <p:nvSpPr>
            <p:cNvPr id="17" name="ïSḻíḓé"/>
            <p:cNvSpPr/>
            <p:nvPr/>
          </p:nvSpPr>
          <p:spPr bwMode="auto">
            <a:xfrm>
              <a:off x="3592148" y="3751825"/>
              <a:ext cx="554606" cy="55460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cs typeface="+mn-ea"/>
                <a:sym typeface="+mn-lt"/>
              </a:endParaRPr>
            </a:p>
          </p:txBody>
        </p:sp>
        <p:sp>
          <p:nvSpPr>
            <p:cNvPr id="18" name="ïśľíďe"/>
            <p:cNvSpPr/>
            <p:nvPr/>
          </p:nvSpPr>
          <p:spPr bwMode="auto">
            <a:xfrm>
              <a:off x="4639309" y="2792007"/>
              <a:ext cx="554606" cy="55460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a:cs typeface="+mn-ea"/>
                <a:sym typeface="+mn-lt"/>
              </a:endParaRPr>
            </a:p>
          </p:txBody>
        </p:sp>
        <p:sp>
          <p:nvSpPr>
            <p:cNvPr id="19" name="ïṣľîďè"/>
            <p:cNvSpPr/>
            <p:nvPr/>
          </p:nvSpPr>
          <p:spPr bwMode="auto">
            <a:xfrm>
              <a:off x="7773642" y="3751825"/>
              <a:ext cx="554606" cy="55460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1"/>
            </a:solidFill>
            <a:ln>
              <a:noFill/>
            </a:ln>
          </p:spPr>
          <p:txBody>
            <a:bodyPr anchor="ctr"/>
            <a:lstStyle/>
            <a:p>
              <a:pPr algn="ctr"/>
              <a:endParaRPr>
                <a:cs typeface="+mn-ea"/>
                <a:sym typeface="+mn-lt"/>
              </a:endParaRPr>
            </a:p>
          </p:txBody>
        </p:sp>
      </p:grpSp>
      <p:grpSp>
        <p:nvGrpSpPr>
          <p:cNvPr id="35" name="组合 34"/>
          <p:cNvGrpSpPr/>
          <p:nvPr/>
        </p:nvGrpSpPr>
        <p:grpSpPr>
          <a:xfrm>
            <a:off x="3854729" y="1552014"/>
            <a:ext cx="2133782" cy="799321"/>
            <a:chOff x="1867328" y="2349127"/>
            <a:chExt cx="2133782" cy="799321"/>
          </a:xfrm>
        </p:grpSpPr>
        <p:sp>
          <p:nvSpPr>
            <p:cNvPr id="36" name="文本框 35"/>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37" name="文本框 36"/>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38" name="组合 37"/>
          <p:cNvGrpSpPr/>
          <p:nvPr/>
        </p:nvGrpSpPr>
        <p:grpSpPr>
          <a:xfrm>
            <a:off x="6209623" y="1552014"/>
            <a:ext cx="2133782" cy="799321"/>
            <a:chOff x="1867328" y="2349127"/>
            <a:chExt cx="2133782" cy="799321"/>
          </a:xfrm>
        </p:grpSpPr>
        <p:sp>
          <p:nvSpPr>
            <p:cNvPr id="39" name="文本框 38"/>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0" name="文本框 39"/>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41" name="组合 40"/>
          <p:cNvGrpSpPr/>
          <p:nvPr/>
        </p:nvGrpSpPr>
        <p:grpSpPr>
          <a:xfrm>
            <a:off x="2684672" y="5317525"/>
            <a:ext cx="2133782" cy="799321"/>
            <a:chOff x="1867328" y="2349127"/>
            <a:chExt cx="2133782" cy="799321"/>
          </a:xfrm>
        </p:grpSpPr>
        <p:sp>
          <p:nvSpPr>
            <p:cNvPr id="42" name="文本框 41"/>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3" name="文本框 42"/>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44" name="组合 43"/>
          <p:cNvGrpSpPr/>
          <p:nvPr/>
        </p:nvGrpSpPr>
        <p:grpSpPr>
          <a:xfrm>
            <a:off x="5029109" y="5317525"/>
            <a:ext cx="2133782" cy="799321"/>
            <a:chOff x="1867328" y="2349127"/>
            <a:chExt cx="2133782" cy="799321"/>
          </a:xfrm>
        </p:grpSpPr>
        <p:sp>
          <p:nvSpPr>
            <p:cNvPr id="45" name="文本框 44"/>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6" name="文本框 45"/>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47" name="组合 46"/>
          <p:cNvGrpSpPr/>
          <p:nvPr/>
        </p:nvGrpSpPr>
        <p:grpSpPr>
          <a:xfrm>
            <a:off x="7373543" y="5317525"/>
            <a:ext cx="2133782" cy="799321"/>
            <a:chOff x="1867328" y="2349127"/>
            <a:chExt cx="2133782" cy="799321"/>
          </a:xfrm>
        </p:grpSpPr>
        <p:sp>
          <p:nvSpPr>
            <p:cNvPr id="48" name="文本框 47"/>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9" name="文本框 48"/>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sp>
        <p:nvSpPr>
          <p:cNvPr id="2"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 name="平行四边形 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7" name="直接连接符 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01046" y="759198"/>
            <a:ext cx="5189908" cy="3689441"/>
            <a:chOff x="2794058" y="532392"/>
            <a:chExt cx="6605212" cy="4695563"/>
          </a:xfrm>
        </p:grpSpPr>
        <p:sp>
          <p:nvSpPr>
            <p:cNvPr id="16" name="文本框 15"/>
            <p:cNvSpPr txBox="1"/>
            <p:nvPr/>
          </p:nvSpPr>
          <p:spPr>
            <a:xfrm>
              <a:off x="5324566" y="1825411"/>
              <a:ext cx="1359146" cy="2663616"/>
            </a:xfrm>
            <a:prstGeom prst="rect">
              <a:avLst/>
            </a:prstGeom>
            <a:noFill/>
          </p:spPr>
          <p:txBody>
            <a:bodyPr wrap="none" rtlCol="0">
              <a:spAutoFit/>
            </a:bodyPr>
            <a:lstStyle/>
            <a:p>
              <a:r>
                <a:rPr lang="en-US" altLang="zh-CN" sz="13000" dirty="0">
                  <a:solidFill>
                    <a:srgbClr val="0E1549"/>
                  </a:solidFill>
                  <a:latin typeface="Impact" panose="020B0806030902050204" pitchFamily="34" charset="0"/>
                  <a:ea typeface="黑体" panose="02010609060101010101" pitchFamily="49" charset="-122"/>
                </a:rPr>
                <a:t>3</a:t>
              </a:r>
            </a:p>
          </p:txBody>
        </p:sp>
        <p:grpSp>
          <p:nvGrpSpPr>
            <p:cNvPr id="4" name="组合 3"/>
            <p:cNvGrpSpPr/>
            <p:nvPr/>
          </p:nvGrpSpPr>
          <p:grpSpPr>
            <a:xfrm>
              <a:off x="3945854" y="904879"/>
              <a:ext cx="4175079" cy="4175079"/>
              <a:chOff x="4489181" y="826398"/>
              <a:chExt cx="4175079" cy="4175079"/>
            </a:xfrm>
          </p:grpSpPr>
          <p:sp>
            <p:nvSpPr>
              <p:cNvPr id="10" name="弧形 9"/>
              <p:cNvSpPr/>
              <p:nvPr/>
            </p:nvSpPr>
            <p:spPr>
              <a:xfrm flipH="1" flipV="1">
                <a:off x="4489183" y="826400"/>
                <a:ext cx="4175077" cy="4175077"/>
              </a:xfrm>
              <a:prstGeom prst="arc">
                <a:avLst>
                  <a:gd name="adj1" fmla="val 15930341"/>
                  <a:gd name="adj2" fmla="val 1238156"/>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flipH="1" flipV="1">
                <a:off x="4489182" y="826399"/>
                <a:ext cx="4175077" cy="4175077"/>
              </a:xfrm>
              <a:prstGeom prst="arc">
                <a:avLst>
                  <a:gd name="adj1" fmla="val 16442259"/>
                  <a:gd name="adj2" fmla="val 1900966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7" name="弧形 16"/>
              <p:cNvSpPr/>
              <p:nvPr/>
            </p:nvSpPr>
            <p:spPr>
              <a:xfrm flipH="1" flipV="1">
                <a:off x="4489181" y="826398"/>
                <a:ext cx="4175077" cy="4175077"/>
              </a:xfrm>
              <a:prstGeom prst="arc">
                <a:avLst>
                  <a:gd name="adj1" fmla="val 402751"/>
                  <a:gd name="adj2" fmla="val 97335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3" name="组合 12"/>
            <p:cNvGrpSpPr/>
            <p:nvPr/>
          </p:nvGrpSpPr>
          <p:grpSpPr>
            <a:xfrm>
              <a:off x="4138784" y="1135855"/>
              <a:ext cx="3711600" cy="3711600"/>
              <a:chOff x="4138784" y="1135855"/>
              <a:chExt cx="3711600" cy="3711600"/>
            </a:xfrm>
          </p:grpSpPr>
          <p:sp>
            <p:nvSpPr>
              <p:cNvPr id="5" name="弧形 4"/>
              <p:cNvSpPr/>
              <p:nvPr/>
            </p:nvSpPr>
            <p:spPr>
              <a:xfrm>
                <a:off x="4242425" y="1247669"/>
                <a:ext cx="3520314" cy="3520314"/>
              </a:xfrm>
              <a:prstGeom prst="arc">
                <a:avLst>
                  <a:gd name="adj1" fmla="val 13460398"/>
                  <a:gd name="adj2" fmla="val 16646023"/>
                </a:avLst>
              </a:prstGeom>
              <a:ln w="20637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4242425" y="1247669"/>
                <a:ext cx="3520314" cy="3520314"/>
              </a:xfrm>
              <a:prstGeom prst="arc">
                <a:avLst>
                  <a:gd name="adj1" fmla="val 20724777"/>
                  <a:gd name="adj2" fmla="val 13362831"/>
                </a:avLst>
              </a:prstGeom>
              <a:ln w="190500">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a:off x="4242425" y="1247669"/>
                <a:ext cx="3520314" cy="3520314"/>
              </a:xfrm>
              <a:prstGeom prst="arc">
                <a:avLst>
                  <a:gd name="adj1" fmla="val 16764047"/>
                  <a:gd name="adj2" fmla="val 20602622"/>
                </a:avLst>
              </a:prstGeom>
              <a:ln w="206375">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弧形 1"/>
              <p:cNvSpPr/>
              <p:nvPr/>
            </p:nvSpPr>
            <p:spPr>
              <a:xfrm>
                <a:off x="4138784" y="1135855"/>
                <a:ext cx="3711600" cy="3711600"/>
              </a:xfrm>
              <a:prstGeom prst="arc">
                <a:avLst>
                  <a:gd name="adj1" fmla="val 14645243"/>
                  <a:gd name="adj2" fmla="val 11910135"/>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a:off x="3907046" y="912582"/>
              <a:ext cx="4183074" cy="4182782"/>
              <a:chOff x="3907046" y="912582"/>
              <a:chExt cx="4183074" cy="4182782"/>
            </a:xfrm>
          </p:grpSpPr>
          <p:sp>
            <p:nvSpPr>
              <p:cNvPr id="9" name="弧形 8"/>
              <p:cNvSpPr/>
              <p:nvPr/>
            </p:nvSpPr>
            <p:spPr>
              <a:xfrm>
                <a:off x="3907046" y="920287"/>
                <a:ext cx="4175077" cy="4175077"/>
              </a:xfrm>
              <a:prstGeom prst="arc">
                <a:avLst>
                  <a:gd name="adj1" fmla="val 14951156"/>
                  <a:gd name="adj2" fmla="val 292927"/>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3915043" y="920287"/>
                <a:ext cx="4175077" cy="4175077"/>
              </a:xfrm>
              <a:prstGeom prst="arc">
                <a:avLst>
                  <a:gd name="adj1" fmla="val 21112459"/>
                  <a:gd name="adj2" fmla="val 4850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3907046" y="912582"/>
                <a:ext cx="4175077" cy="4175077"/>
              </a:xfrm>
              <a:prstGeom prst="arc">
                <a:avLst>
                  <a:gd name="adj1" fmla="val 15602075"/>
                  <a:gd name="adj2" fmla="val 1722172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3" name="任意多边形: 形状 32"/>
            <p:cNvSpPr/>
            <p:nvPr/>
          </p:nvSpPr>
          <p:spPr>
            <a:xfrm>
              <a:off x="2940706" y="678655"/>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a:off x="8117820" y="4304789"/>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E15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011295" y="212090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794058" y="532392"/>
              <a:ext cx="146703" cy="146703"/>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251315" y="5080000"/>
              <a:ext cx="147955" cy="147955"/>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957185" y="315722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4506876" y="4891627"/>
            <a:ext cx="4542790" cy="645160"/>
          </a:xfrm>
          <a:prstGeom prst="rect">
            <a:avLst/>
          </a:prstGeom>
          <a:noFill/>
        </p:spPr>
        <p:txBody>
          <a:bodyPr wrap="square" rtlCol="0">
            <a:spAutoFit/>
          </a:bodyPr>
          <a:lstStyle/>
          <a:p>
            <a:pPr algn="l"/>
            <a:r>
              <a:rPr lang="zh-CN" altLang="en-US" sz="3600" b="1">
                <a:solidFill>
                  <a:schemeClr val="tx1">
                    <a:lumMod val="75000"/>
                    <a:lumOff val="25000"/>
                  </a:schemeClr>
                </a:solidFill>
                <a:cs typeface="+mn-ea"/>
                <a:sym typeface="+mn-lt"/>
              </a:rPr>
              <a:t>输入您的标题</a:t>
            </a:r>
          </a:p>
        </p:txBody>
      </p:sp>
      <p:sp>
        <p:nvSpPr>
          <p:cNvPr id="26" name="文本框 25"/>
          <p:cNvSpPr txBox="1"/>
          <p:nvPr/>
        </p:nvSpPr>
        <p:spPr>
          <a:xfrm>
            <a:off x="3744241" y="5631402"/>
            <a:ext cx="4731385" cy="779316"/>
          </a:xfrm>
          <a:prstGeom prst="rect">
            <a:avLst/>
          </a:prstGeom>
          <a:noFill/>
        </p:spPr>
        <p:txBody>
          <a:bodyPr wrap="square" rtlCol="0">
            <a:spAutoFit/>
          </a:bodyPr>
          <a:lstStyle/>
          <a:p>
            <a:pPr algn="ctr" fontAlgn="auto">
              <a:lnSpc>
                <a:spcPct val="200000"/>
              </a:lnSpc>
            </a:pPr>
            <a:r>
              <a:rPr lang="zh-CN" altLang="en-US" sz="1200">
                <a:solidFill>
                  <a:schemeClr val="tx1">
                    <a:lumMod val="75000"/>
                    <a:lumOff val="25000"/>
                  </a:schemeClr>
                </a:solidFill>
                <a:cs typeface="+mn-ea"/>
                <a:sym typeface="+mn-lt"/>
              </a:rPr>
              <a:t>I love you more than I've ever loved any woman. And I've waited longer for you than I've waited for any woman.</a:t>
            </a:r>
            <a:endParaRPr lang="zh-CN" altLang="en-US"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p:nvPr/>
        </p:nvSpPr>
        <p:spPr bwMode="auto">
          <a:xfrm>
            <a:off x="5589588" y="4450398"/>
            <a:ext cx="2158207"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Lorem ipsum dolor sit</a:t>
            </a:r>
          </a:p>
        </p:txBody>
      </p:sp>
      <p:grpSp>
        <p:nvGrpSpPr>
          <p:cNvPr id="27652" name="Group 5"/>
          <p:cNvGrpSpPr/>
          <p:nvPr/>
        </p:nvGrpSpPr>
        <p:grpSpPr>
          <a:xfrm>
            <a:off x="5343525" y="4390073"/>
            <a:ext cx="164307" cy="164307"/>
            <a:chOff x="0" y="0"/>
            <a:chExt cx="328431" cy="328431"/>
          </a:xfrm>
          <a:solidFill>
            <a:srgbClr val="0E1549"/>
          </a:solidFill>
        </p:grpSpPr>
        <p:sp>
          <p:nvSpPr>
            <p:cNvPr id="25606" name="Oval 6"/>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 name="AutoShape 7"/>
            <p:cNvSpPr/>
            <p:nvPr/>
          </p:nvSpPr>
          <p:spPr bwMode="auto">
            <a:xfrm>
              <a:off x="69811"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09" name="Rectangle 9"/>
          <p:cNvSpPr/>
          <p:nvPr/>
        </p:nvSpPr>
        <p:spPr bwMode="auto">
          <a:xfrm>
            <a:off x="5591175" y="4771073"/>
            <a:ext cx="2157413"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Diam nonummy nibh</a:t>
            </a:r>
          </a:p>
        </p:txBody>
      </p:sp>
      <p:grpSp>
        <p:nvGrpSpPr>
          <p:cNvPr id="27654" name="Group 10"/>
          <p:cNvGrpSpPr/>
          <p:nvPr/>
        </p:nvGrpSpPr>
        <p:grpSpPr>
          <a:xfrm>
            <a:off x="5344319" y="4711542"/>
            <a:ext cx="164306" cy="164306"/>
            <a:chOff x="0" y="0"/>
            <a:chExt cx="328431" cy="328431"/>
          </a:xfrm>
          <a:solidFill>
            <a:srgbClr val="0E1549"/>
          </a:solidFill>
        </p:grpSpPr>
        <p:sp>
          <p:nvSpPr>
            <p:cNvPr id="3" name="Oval 11"/>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12" name="AutoShape 12"/>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14" name="Rectangle 14"/>
          <p:cNvSpPr/>
          <p:nvPr/>
        </p:nvSpPr>
        <p:spPr bwMode="auto">
          <a:xfrm>
            <a:off x="5591175" y="5091748"/>
            <a:ext cx="2157413"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Consectetuer adipiscing</a:t>
            </a:r>
          </a:p>
        </p:txBody>
      </p:sp>
      <p:grpSp>
        <p:nvGrpSpPr>
          <p:cNvPr id="27656" name="Group 15"/>
          <p:cNvGrpSpPr/>
          <p:nvPr/>
        </p:nvGrpSpPr>
        <p:grpSpPr>
          <a:xfrm>
            <a:off x="5344319" y="5032217"/>
            <a:ext cx="164306" cy="164306"/>
            <a:chOff x="0" y="0"/>
            <a:chExt cx="328431" cy="328431"/>
          </a:xfrm>
          <a:solidFill>
            <a:srgbClr val="0E1549"/>
          </a:solidFill>
        </p:grpSpPr>
        <p:sp>
          <p:nvSpPr>
            <p:cNvPr id="4" name="Oval 16"/>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17" name="AutoShape 17"/>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19" name="Rectangle 19"/>
          <p:cNvSpPr/>
          <p:nvPr/>
        </p:nvSpPr>
        <p:spPr bwMode="auto">
          <a:xfrm>
            <a:off x="5591175" y="5413216"/>
            <a:ext cx="2157413"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Nibh euismod tincidunt</a:t>
            </a:r>
          </a:p>
        </p:txBody>
      </p:sp>
      <p:grpSp>
        <p:nvGrpSpPr>
          <p:cNvPr id="27658" name="Group 20"/>
          <p:cNvGrpSpPr/>
          <p:nvPr/>
        </p:nvGrpSpPr>
        <p:grpSpPr>
          <a:xfrm>
            <a:off x="5344319" y="5352891"/>
            <a:ext cx="164306" cy="164306"/>
            <a:chOff x="0" y="0"/>
            <a:chExt cx="328431" cy="328431"/>
          </a:xfrm>
          <a:solidFill>
            <a:srgbClr val="0E1549"/>
          </a:solidFill>
        </p:grpSpPr>
        <p:sp>
          <p:nvSpPr>
            <p:cNvPr id="25621" name="Oval 21"/>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22" name="AutoShape 22"/>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23" name="Rectangle 23"/>
          <p:cNvSpPr>
            <a:spLocks noGrp="1" noChangeArrowheads="1"/>
          </p:cNvSpPr>
          <p:nvPr>
            <p:ph type="title"/>
          </p:nvPr>
        </p:nvSpPr>
        <p:spPr>
          <a:xfrm>
            <a:off x="5234782" y="1729423"/>
            <a:ext cx="5683250" cy="1143000"/>
          </a:xfrm>
        </p:spPr>
        <p:txBody>
          <a:bodyPr vert="horz" wrap="square" lIns="25400" tIns="25400" rIns="25400" bIns="25400" numCol="1" anchor="ctr" anchorCtr="0" compatLnSpc="1"/>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x-none" sz="4800" b="0" i="0" u="none" strike="noStrike" kern="1200" cap="none" spc="0" normalizeH="0" baseline="0" noProof="0">
                <a:ln>
                  <a:noFill/>
                </a:ln>
                <a:solidFill>
                  <a:srgbClr val="3F4347"/>
                </a:solidFill>
                <a:effectLst/>
                <a:uLnTx/>
                <a:uFillTx/>
                <a:latin typeface="+mj-lt"/>
                <a:ea typeface="+mj-ea"/>
                <a:cs typeface="+mj-cs"/>
                <a:sym typeface="Open Sans Light" charset="0"/>
              </a:rPr>
              <a:t>工作计划</a:t>
            </a:r>
          </a:p>
        </p:txBody>
      </p:sp>
      <p:grpSp>
        <p:nvGrpSpPr>
          <p:cNvPr id="27660" name="Group 24"/>
          <p:cNvGrpSpPr/>
          <p:nvPr/>
        </p:nvGrpSpPr>
        <p:grpSpPr>
          <a:xfrm>
            <a:off x="1484313" y="1623219"/>
            <a:ext cx="3185319" cy="4385469"/>
            <a:chOff x="0" y="0"/>
            <a:chExt cx="6370429" cy="8770736"/>
          </a:xfrm>
        </p:grpSpPr>
        <p:sp>
          <p:nvSpPr>
            <p:cNvPr id="25625" name="Rectangle 25"/>
            <p:cNvSpPr/>
            <p:nvPr/>
          </p:nvSpPr>
          <p:spPr bwMode="auto">
            <a:xfrm>
              <a:off x="723876" y="944858"/>
              <a:ext cx="4922676" cy="351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70000"/>
                </a:lnSpc>
                <a:spcBef>
                  <a:spcPct val="0"/>
                </a:spcBef>
                <a:spcAft>
                  <a:spcPct val="0"/>
                </a:spcAft>
                <a:buClrTx/>
                <a:buSzTx/>
                <a:buFontTx/>
                <a:buNone/>
                <a:defRPr/>
              </a:pPr>
              <a:r>
                <a:rPr kumimoji="0" lang="x-none" altLang="x-none" b="1" i="0" u="none" strike="noStrike" kern="1200" cap="none" spc="0" normalizeH="0" baseline="33000" noProof="0">
                  <a:ln>
                    <a:noFill/>
                  </a:ln>
                  <a:solidFill>
                    <a:srgbClr val="3F4347"/>
                  </a:solidFill>
                  <a:effectLst/>
                  <a:uLnTx/>
                  <a:uFillTx/>
                  <a:latin typeface="Open Sans" charset="0"/>
                  <a:ea typeface="Open Sans" charset="0"/>
                  <a:cs typeface="Open Sans" charset="0"/>
                  <a:sym typeface="Open Sans" charset="0"/>
                </a:rPr>
                <a:t>Best Plan</a:t>
              </a:r>
            </a:p>
          </p:txBody>
        </p:sp>
        <p:sp>
          <p:nvSpPr>
            <p:cNvPr id="25626" name="Rectangle 26"/>
            <p:cNvSpPr/>
            <p:nvPr/>
          </p:nvSpPr>
          <p:spPr bwMode="auto">
            <a:xfrm>
              <a:off x="306378" y="1412842"/>
              <a:ext cx="5757673" cy="10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sz="3200" b="0" i="0" u="none" strike="noStrike" kern="1200" cap="none" spc="0" normalizeH="0" baseline="0" noProof="0">
                  <a:ln>
                    <a:noFill/>
                  </a:ln>
                  <a:solidFill>
                    <a:srgbClr val="3F4347"/>
                  </a:solidFill>
                  <a:effectLst/>
                  <a:uLnTx/>
                  <a:uFillTx/>
                  <a:latin typeface="Open Sans Light" charset="0"/>
                  <a:ea typeface="Open Sans Light" charset="0"/>
                  <a:cs typeface="Open Sans Light" charset="0"/>
                  <a:sym typeface="Open Sans Light" charset="0"/>
                </a:rPr>
                <a:t>$ 2.560</a:t>
              </a:r>
            </a:p>
          </p:txBody>
        </p:sp>
        <p:sp>
          <p:nvSpPr>
            <p:cNvPr id="25627" name="Rectangle 27"/>
            <p:cNvSpPr/>
            <p:nvPr/>
          </p:nvSpPr>
          <p:spPr bwMode="auto">
            <a:xfrm>
              <a:off x="0" y="0"/>
              <a:ext cx="6370429" cy="8770736"/>
            </a:xfrm>
            <a:prstGeom prst="rect">
              <a:avLst/>
            </a:prstGeom>
            <a:noFill/>
            <a:ln w="50800" cap="flat" cmpd="sng">
              <a:solidFill>
                <a:srgbClr val="E0E4E6"/>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grpSp>
          <p:nvGrpSpPr>
            <p:cNvPr id="27681" name="Group 28"/>
            <p:cNvGrpSpPr/>
            <p:nvPr/>
          </p:nvGrpSpPr>
          <p:grpSpPr>
            <a:xfrm>
              <a:off x="1648701" y="7081694"/>
              <a:ext cx="3073026" cy="1019082"/>
              <a:chOff x="523875" y="0"/>
              <a:chExt cx="3073025" cy="1019082"/>
            </a:xfrm>
          </p:grpSpPr>
          <p:sp>
            <p:nvSpPr>
              <p:cNvPr id="25629" name="Rectangle 29"/>
              <p:cNvSpPr/>
              <p:nvPr/>
            </p:nvSpPr>
            <p:spPr bwMode="auto">
              <a:xfrm>
                <a:off x="524533" y="-19"/>
                <a:ext cx="3071710" cy="898505"/>
              </a:xfrm>
              <a:prstGeom prst="rect">
                <a:avLst/>
              </a:prstGeom>
              <a:solidFill>
                <a:srgbClr val="0E1549"/>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30" name="Text Box 30"/>
              <p:cNvSpPr txBox="1"/>
              <p:nvPr/>
            </p:nvSpPr>
            <p:spPr bwMode="auto">
              <a:xfrm>
                <a:off x="784874" y="282550"/>
                <a:ext cx="2551027" cy="736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R="0" algn="ctr" defTabSz="825500" eaLnBrk="1">
                  <a:buClrTx/>
                  <a:buSzTx/>
                  <a:buFontTx/>
                  <a:buNone/>
                  <a:defRPr/>
                </a:pPr>
                <a:r>
                  <a:rPr kumimoji="0" lang="x-none" altLang="x-none" kern="1200" cap="none" spc="0" normalizeH="0" baseline="43000" noProof="0">
                    <a:solidFill>
                      <a:srgbClr val="FFFFFF"/>
                    </a:solidFill>
                    <a:latin typeface="Open Sans" charset="0"/>
                    <a:ea typeface="Open Sans" charset="0"/>
                    <a:cs typeface="Open Sans" charset="0"/>
                    <a:sym typeface="Open Sans" charset="0"/>
                  </a:rPr>
                  <a:t>more info</a:t>
                </a:r>
              </a:p>
            </p:txBody>
          </p:sp>
        </p:grpSp>
        <p:sp>
          <p:nvSpPr>
            <p:cNvPr id="25631" name="Rectangle 31"/>
            <p:cNvSpPr/>
            <p:nvPr/>
          </p:nvSpPr>
          <p:spPr bwMode="auto">
            <a:xfrm>
              <a:off x="1022316" y="3811500"/>
              <a:ext cx="4325796" cy="22554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dirty="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 tincidunt ut laoreet dolore magna</a:t>
              </a:r>
            </a:p>
          </p:txBody>
        </p:sp>
        <p:sp>
          <p:nvSpPr>
            <p:cNvPr id="6" name="Line 32"/>
            <p:cNvSpPr>
              <a:spLocks noChangeShapeType="1"/>
            </p:cNvSpPr>
            <p:nvPr/>
          </p:nvSpPr>
          <p:spPr bwMode="auto">
            <a:xfrm>
              <a:off x="2609764" y="2951094"/>
              <a:ext cx="1150900" cy="0"/>
            </a:xfrm>
            <a:prstGeom prst="line">
              <a:avLst/>
            </a:prstGeom>
            <a:noFill/>
            <a:ln w="50800" cap="flat" cmpd="sng">
              <a:solidFill>
                <a:srgbClr val="E0E4E6"/>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grpSp>
      <p:sp>
        <p:nvSpPr>
          <p:cNvPr id="25633" name="Text Box 33"/>
          <p:cNvSpPr txBox="1"/>
          <p:nvPr/>
        </p:nvSpPr>
        <p:spPr bwMode="auto">
          <a:xfrm>
            <a:off x="5277644" y="2828767"/>
            <a:ext cx="5749132" cy="9480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R="0" defTabSz="825500" eaLnBrk="1">
              <a:buClrTx/>
              <a:buSzTx/>
              <a:buFontTx/>
              <a:buNone/>
              <a:defRPr/>
            </a:pPr>
            <a:r>
              <a:rPr kumimoji="0" lang="x-none" altLang="x-none" kern="1200" cap="none" spc="0" normalizeH="0" baseline="43000" noProof="0">
                <a:solidFill>
                  <a:srgbClr val="818A93"/>
                </a:solidFill>
                <a:latin typeface="Open Sans" charset="0"/>
                <a:ea typeface="Open Sans" charset="0"/>
                <a:cs typeface="Open Sans" charset="0"/>
                <a:sym typeface="Open Sans" charset="0"/>
              </a:rPr>
              <a:t>Ipsa quae ab illo inventore veritatis et quasi architecto beatae vitae dicta sunt explicabo. </a:t>
            </a:r>
            <a:r>
              <a:rPr kumimoji="0" lang="x-none" altLang="x-none" kern="1200" cap="none" spc="0" normalizeH="0" baseline="43000" noProof="0" dirty="0">
                <a:solidFill>
                  <a:srgbClr val="818A93"/>
                </a:solidFill>
                <a:latin typeface="Open Sans" charset="0"/>
                <a:ea typeface="Open Sans" charset="0"/>
                <a:cs typeface="Open Sans" charset="0"/>
                <a:sym typeface="Open Sans" charset="0"/>
              </a:rPr>
              <a:t>Nemo enim ipsam voluptatem quia voluptas sit aspernatur aut odit aut dolores eos qui ratione voluptatem sequi nesciunt. Neque porro non numquam eius modi tempora incidunt ut labore et dolore magnam aliquam quaerat. </a:t>
            </a:r>
          </a:p>
        </p:txBody>
      </p:sp>
      <p:sp>
        <p:nvSpPr>
          <p:cNvPr id="25636" name="Rectangle 36"/>
          <p:cNvSpPr/>
          <p:nvPr/>
        </p:nvSpPr>
        <p:spPr bwMode="auto">
          <a:xfrm>
            <a:off x="8408988" y="4450398"/>
            <a:ext cx="2158207"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Lorem ipsum dolor sit</a:t>
            </a:r>
          </a:p>
        </p:txBody>
      </p:sp>
      <p:grpSp>
        <p:nvGrpSpPr>
          <p:cNvPr id="27663" name="Group 37"/>
          <p:cNvGrpSpPr/>
          <p:nvPr/>
        </p:nvGrpSpPr>
        <p:grpSpPr>
          <a:xfrm>
            <a:off x="8162925" y="4390073"/>
            <a:ext cx="164307" cy="164307"/>
            <a:chOff x="0" y="0"/>
            <a:chExt cx="328431" cy="328431"/>
          </a:xfrm>
          <a:solidFill>
            <a:srgbClr val="0E1549"/>
          </a:solidFill>
        </p:grpSpPr>
        <p:sp>
          <p:nvSpPr>
            <p:cNvPr id="25638" name="Oval 38"/>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39" name="AutoShape 39"/>
            <p:cNvSpPr/>
            <p:nvPr/>
          </p:nvSpPr>
          <p:spPr bwMode="auto">
            <a:xfrm>
              <a:off x="69811"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41" name="Rectangle 41"/>
          <p:cNvSpPr/>
          <p:nvPr/>
        </p:nvSpPr>
        <p:spPr bwMode="auto">
          <a:xfrm>
            <a:off x="8410575" y="4771073"/>
            <a:ext cx="2157413"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Diam nonummy nibh</a:t>
            </a:r>
          </a:p>
        </p:txBody>
      </p:sp>
      <p:grpSp>
        <p:nvGrpSpPr>
          <p:cNvPr id="27665" name="Group 42"/>
          <p:cNvGrpSpPr/>
          <p:nvPr/>
        </p:nvGrpSpPr>
        <p:grpSpPr>
          <a:xfrm>
            <a:off x="8163719" y="4711542"/>
            <a:ext cx="164306" cy="164306"/>
            <a:chOff x="0" y="0"/>
            <a:chExt cx="328431" cy="328431"/>
          </a:xfrm>
          <a:solidFill>
            <a:srgbClr val="0E1549"/>
          </a:solidFill>
        </p:grpSpPr>
        <p:sp>
          <p:nvSpPr>
            <p:cNvPr id="25643" name="Oval 43"/>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44" name="AutoShape 44"/>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46" name="Rectangle 46"/>
          <p:cNvSpPr/>
          <p:nvPr/>
        </p:nvSpPr>
        <p:spPr bwMode="auto">
          <a:xfrm>
            <a:off x="8410575" y="5091748"/>
            <a:ext cx="2157413"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Consectetuer adipiscing</a:t>
            </a:r>
          </a:p>
        </p:txBody>
      </p:sp>
      <p:grpSp>
        <p:nvGrpSpPr>
          <p:cNvPr id="27667" name="Group 47"/>
          <p:cNvGrpSpPr/>
          <p:nvPr/>
        </p:nvGrpSpPr>
        <p:grpSpPr>
          <a:xfrm>
            <a:off x="8163719" y="5032217"/>
            <a:ext cx="164306" cy="164306"/>
            <a:chOff x="0" y="0"/>
            <a:chExt cx="328431" cy="328431"/>
          </a:xfrm>
          <a:solidFill>
            <a:srgbClr val="0E1549"/>
          </a:solidFill>
        </p:grpSpPr>
        <p:sp>
          <p:nvSpPr>
            <p:cNvPr id="25648" name="Oval 48"/>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49" name="AutoShape 49"/>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5651" name="Rectangle 51"/>
          <p:cNvSpPr/>
          <p:nvPr/>
        </p:nvSpPr>
        <p:spPr bwMode="auto">
          <a:xfrm>
            <a:off x="8410575" y="5413216"/>
            <a:ext cx="2157413"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Nibh euismod tincidunt</a:t>
            </a:r>
          </a:p>
        </p:txBody>
      </p:sp>
      <p:grpSp>
        <p:nvGrpSpPr>
          <p:cNvPr id="27669" name="Group 52"/>
          <p:cNvGrpSpPr/>
          <p:nvPr/>
        </p:nvGrpSpPr>
        <p:grpSpPr>
          <a:xfrm>
            <a:off x="8163719" y="5352891"/>
            <a:ext cx="164306" cy="164306"/>
            <a:chOff x="0" y="0"/>
            <a:chExt cx="328431" cy="328431"/>
          </a:xfrm>
          <a:solidFill>
            <a:srgbClr val="0E1549"/>
          </a:solidFill>
        </p:grpSpPr>
        <p:sp>
          <p:nvSpPr>
            <p:cNvPr id="25653" name="Oval 53"/>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5654" name="AutoShape 54"/>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5"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平行四边形 1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7" name="直接连接符 1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660"/>
                                        </p:tgtEl>
                                        <p:attrNameLst>
                                          <p:attrName>style.visibility</p:attrName>
                                        </p:attrNameLst>
                                      </p:cBhvr>
                                      <p:to>
                                        <p:strVal val="visible"/>
                                      </p:to>
                                    </p:set>
                                    <p:anim calcmode="lin" valueType="num">
                                      <p:cBhvr>
                                        <p:cTn id="7" dur="500" fill="hold"/>
                                        <p:tgtEl>
                                          <p:spTgt spid="27660"/>
                                        </p:tgtEl>
                                        <p:attrNameLst>
                                          <p:attrName>ppt_w</p:attrName>
                                        </p:attrNameLst>
                                      </p:cBhvr>
                                      <p:tavLst>
                                        <p:tav tm="0">
                                          <p:val>
                                            <p:fltVal val="0"/>
                                          </p:val>
                                        </p:tav>
                                        <p:tav tm="100000">
                                          <p:val>
                                            <p:strVal val="#ppt_w"/>
                                          </p:val>
                                        </p:tav>
                                      </p:tavLst>
                                    </p:anim>
                                    <p:anim calcmode="lin" valueType="num">
                                      <p:cBhvr>
                                        <p:cTn id="8" dur="500" fill="hold"/>
                                        <p:tgtEl>
                                          <p:spTgt spid="27660"/>
                                        </p:tgtEl>
                                        <p:attrNameLst>
                                          <p:attrName>ppt_h</p:attrName>
                                        </p:attrNameLst>
                                      </p:cBhvr>
                                      <p:tavLst>
                                        <p:tav tm="0">
                                          <p:val>
                                            <p:fltVal val="0"/>
                                          </p:val>
                                        </p:tav>
                                        <p:tav tm="100000">
                                          <p:val>
                                            <p:strVal val="#ppt_h"/>
                                          </p:val>
                                        </p:tav>
                                      </p:tavLst>
                                    </p:anim>
                                    <p:animEffect transition="in" filter="fade">
                                      <p:cBhvr>
                                        <p:cTn id="9" dur="500"/>
                                        <p:tgtEl>
                                          <p:spTgt spid="27660"/>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5604"/>
                                        </p:tgtEl>
                                        <p:attrNameLst>
                                          <p:attrName>style.visibility</p:attrName>
                                        </p:attrNameLst>
                                      </p:cBhvr>
                                      <p:to>
                                        <p:strVal val="visible"/>
                                      </p:to>
                                    </p:set>
                                    <p:animEffect transition="in" filter="blinds(horizontal)">
                                      <p:cBhvr>
                                        <p:cTn id="14" dur="500"/>
                                        <p:tgtEl>
                                          <p:spTgt spid="25604"/>
                                        </p:tgtEl>
                                      </p:cBhvr>
                                    </p:animEffect>
                                  </p:childTnLst>
                                </p:cTn>
                              </p:par>
                              <p:par>
                                <p:cTn id="15" presetID="3" presetClass="entr" presetSubtype="10" fill="hold" nodeType="withEffect">
                                  <p:stCondLst>
                                    <p:cond delay="0"/>
                                  </p:stCondLst>
                                  <p:childTnLst>
                                    <p:set>
                                      <p:cBhvr>
                                        <p:cTn id="16" dur="1" fill="hold">
                                          <p:stCondLst>
                                            <p:cond delay="0"/>
                                          </p:stCondLst>
                                        </p:cTn>
                                        <p:tgtEl>
                                          <p:spTgt spid="27652"/>
                                        </p:tgtEl>
                                        <p:attrNameLst>
                                          <p:attrName>style.visibility</p:attrName>
                                        </p:attrNameLst>
                                      </p:cBhvr>
                                      <p:to>
                                        <p:strVal val="visible"/>
                                      </p:to>
                                    </p:set>
                                    <p:animEffect transition="in" filter="blinds(horizontal)">
                                      <p:cBhvr>
                                        <p:cTn id="17" dur="500"/>
                                        <p:tgtEl>
                                          <p:spTgt spid="2765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5609"/>
                                        </p:tgtEl>
                                        <p:attrNameLst>
                                          <p:attrName>style.visibility</p:attrName>
                                        </p:attrNameLst>
                                      </p:cBhvr>
                                      <p:to>
                                        <p:strVal val="visible"/>
                                      </p:to>
                                    </p:set>
                                    <p:animEffect transition="in" filter="blinds(horizontal)">
                                      <p:cBhvr>
                                        <p:cTn id="20" dur="500"/>
                                        <p:tgtEl>
                                          <p:spTgt spid="25609"/>
                                        </p:tgtEl>
                                      </p:cBhvr>
                                    </p:animEffect>
                                  </p:childTnLst>
                                </p:cTn>
                              </p:par>
                              <p:par>
                                <p:cTn id="21" presetID="3" presetClass="entr" presetSubtype="10" fill="hold" nodeType="withEffect">
                                  <p:stCondLst>
                                    <p:cond delay="0"/>
                                  </p:stCondLst>
                                  <p:childTnLst>
                                    <p:set>
                                      <p:cBhvr>
                                        <p:cTn id="22" dur="1" fill="hold">
                                          <p:stCondLst>
                                            <p:cond delay="0"/>
                                          </p:stCondLst>
                                        </p:cTn>
                                        <p:tgtEl>
                                          <p:spTgt spid="27654"/>
                                        </p:tgtEl>
                                        <p:attrNameLst>
                                          <p:attrName>style.visibility</p:attrName>
                                        </p:attrNameLst>
                                      </p:cBhvr>
                                      <p:to>
                                        <p:strVal val="visible"/>
                                      </p:to>
                                    </p:set>
                                    <p:animEffect transition="in" filter="blinds(horizontal)">
                                      <p:cBhvr>
                                        <p:cTn id="23" dur="500"/>
                                        <p:tgtEl>
                                          <p:spTgt spid="2765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5614"/>
                                        </p:tgtEl>
                                        <p:attrNameLst>
                                          <p:attrName>style.visibility</p:attrName>
                                        </p:attrNameLst>
                                      </p:cBhvr>
                                      <p:to>
                                        <p:strVal val="visible"/>
                                      </p:to>
                                    </p:set>
                                    <p:animEffect transition="in" filter="blinds(horizontal)">
                                      <p:cBhvr>
                                        <p:cTn id="26" dur="500"/>
                                        <p:tgtEl>
                                          <p:spTgt spid="25614"/>
                                        </p:tgtEl>
                                      </p:cBhvr>
                                    </p:animEffect>
                                  </p:childTnLst>
                                </p:cTn>
                              </p:par>
                              <p:par>
                                <p:cTn id="27" presetID="3" presetClass="entr" presetSubtype="10" fill="hold" nodeType="withEffect">
                                  <p:stCondLst>
                                    <p:cond delay="0"/>
                                  </p:stCondLst>
                                  <p:childTnLst>
                                    <p:set>
                                      <p:cBhvr>
                                        <p:cTn id="28" dur="1" fill="hold">
                                          <p:stCondLst>
                                            <p:cond delay="0"/>
                                          </p:stCondLst>
                                        </p:cTn>
                                        <p:tgtEl>
                                          <p:spTgt spid="27656"/>
                                        </p:tgtEl>
                                        <p:attrNameLst>
                                          <p:attrName>style.visibility</p:attrName>
                                        </p:attrNameLst>
                                      </p:cBhvr>
                                      <p:to>
                                        <p:strVal val="visible"/>
                                      </p:to>
                                    </p:set>
                                    <p:animEffect transition="in" filter="blinds(horizontal)">
                                      <p:cBhvr>
                                        <p:cTn id="29" dur="500"/>
                                        <p:tgtEl>
                                          <p:spTgt spid="27656"/>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5619"/>
                                        </p:tgtEl>
                                        <p:attrNameLst>
                                          <p:attrName>style.visibility</p:attrName>
                                        </p:attrNameLst>
                                      </p:cBhvr>
                                      <p:to>
                                        <p:strVal val="visible"/>
                                      </p:to>
                                    </p:set>
                                    <p:animEffect transition="in" filter="blinds(horizontal)">
                                      <p:cBhvr>
                                        <p:cTn id="32" dur="500"/>
                                        <p:tgtEl>
                                          <p:spTgt spid="25619"/>
                                        </p:tgtEl>
                                      </p:cBhvr>
                                    </p:animEffect>
                                  </p:childTnLst>
                                </p:cTn>
                              </p:par>
                              <p:par>
                                <p:cTn id="33" presetID="3" presetClass="entr" presetSubtype="10" fill="hold" nodeType="withEffect">
                                  <p:stCondLst>
                                    <p:cond delay="0"/>
                                  </p:stCondLst>
                                  <p:childTnLst>
                                    <p:set>
                                      <p:cBhvr>
                                        <p:cTn id="34" dur="1" fill="hold">
                                          <p:stCondLst>
                                            <p:cond delay="0"/>
                                          </p:stCondLst>
                                        </p:cTn>
                                        <p:tgtEl>
                                          <p:spTgt spid="27658"/>
                                        </p:tgtEl>
                                        <p:attrNameLst>
                                          <p:attrName>style.visibility</p:attrName>
                                        </p:attrNameLst>
                                      </p:cBhvr>
                                      <p:to>
                                        <p:strVal val="visible"/>
                                      </p:to>
                                    </p:set>
                                    <p:animEffect transition="in" filter="blinds(horizontal)">
                                      <p:cBhvr>
                                        <p:cTn id="35" dur="500"/>
                                        <p:tgtEl>
                                          <p:spTgt spid="2765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5623"/>
                                        </p:tgtEl>
                                        <p:attrNameLst>
                                          <p:attrName>style.visibility</p:attrName>
                                        </p:attrNameLst>
                                      </p:cBhvr>
                                      <p:to>
                                        <p:strVal val="visible"/>
                                      </p:to>
                                    </p:set>
                                    <p:animEffect transition="in" filter="blinds(horizontal)">
                                      <p:cBhvr>
                                        <p:cTn id="38" dur="500"/>
                                        <p:tgtEl>
                                          <p:spTgt spid="25623"/>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5633"/>
                                        </p:tgtEl>
                                        <p:attrNameLst>
                                          <p:attrName>style.visibility</p:attrName>
                                        </p:attrNameLst>
                                      </p:cBhvr>
                                      <p:to>
                                        <p:strVal val="visible"/>
                                      </p:to>
                                    </p:set>
                                    <p:animEffect transition="in" filter="blinds(horizontal)">
                                      <p:cBhvr>
                                        <p:cTn id="41" dur="500"/>
                                        <p:tgtEl>
                                          <p:spTgt spid="25633"/>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5636"/>
                                        </p:tgtEl>
                                        <p:attrNameLst>
                                          <p:attrName>style.visibility</p:attrName>
                                        </p:attrNameLst>
                                      </p:cBhvr>
                                      <p:to>
                                        <p:strVal val="visible"/>
                                      </p:to>
                                    </p:set>
                                    <p:animEffect transition="in" filter="blinds(horizontal)">
                                      <p:cBhvr>
                                        <p:cTn id="44" dur="500"/>
                                        <p:tgtEl>
                                          <p:spTgt spid="25636"/>
                                        </p:tgtEl>
                                      </p:cBhvr>
                                    </p:animEffect>
                                  </p:childTnLst>
                                </p:cTn>
                              </p:par>
                              <p:par>
                                <p:cTn id="45" presetID="3" presetClass="entr" presetSubtype="10" fill="hold" nodeType="withEffect">
                                  <p:stCondLst>
                                    <p:cond delay="0"/>
                                  </p:stCondLst>
                                  <p:childTnLst>
                                    <p:set>
                                      <p:cBhvr>
                                        <p:cTn id="46" dur="1" fill="hold">
                                          <p:stCondLst>
                                            <p:cond delay="0"/>
                                          </p:stCondLst>
                                        </p:cTn>
                                        <p:tgtEl>
                                          <p:spTgt spid="27663"/>
                                        </p:tgtEl>
                                        <p:attrNameLst>
                                          <p:attrName>style.visibility</p:attrName>
                                        </p:attrNameLst>
                                      </p:cBhvr>
                                      <p:to>
                                        <p:strVal val="visible"/>
                                      </p:to>
                                    </p:set>
                                    <p:animEffect transition="in" filter="blinds(horizontal)">
                                      <p:cBhvr>
                                        <p:cTn id="47" dur="500"/>
                                        <p:tgtEl>
                                          <p:spTgt spid="2766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5641"/>
                                        </p:tgtEl>
                                        <p:attrNameLst>
                                          <p:attrName>style.visibility</p:attrName>
                                        </p:attrNameLst>
                                      </p:cBhvr>
                                      <p:to>
                                        <p:strVal val="visible"/>
                                      </p:to>
                                    </p:set>
                                    <p:animEffect transition="in" filter="blinds(horizontal)">
                                      <p:cBhvr>
                                        <p:cTn id="50" dur="500"/>
                                        <p:tgtEl>
                                          <p:spTgt spid="25641"/>
                                        </p:tgtEl>
                                      </p:cBhvr>
                                    </p:animEffect>
                                  </p:childTnLst>
                                </p:cTn>
                              </p:par>
                              <p:par>
                                <p:cTn id="51" presetID="3" presetClass="entr" presetSubtype="10" fill="hold" nodeType="withEffect">
                                  <p:stCondLst>
                                    <p:cond delay="0"/>
                                  </p:stCondLst>
                                  <p:childTnLst>
                                    <p:set>
                                      <p:cBhvr>
                                        <p:cTn id="52" dur="1" fill="hold">
                                          <p:stCondLst>
                                            <p:cond delay="0"/>
                                          </p:stCondLst>
                                        </p:cTn>
                                        <p:tgtEl>
                                          <p:spTgt spid="27665"/>
                                        </p:tgtEl>
                                        <p:attrNameLst>
                                          <p:attrName>style.visibility</p:attrName>
                                        </p:attrNameLst>
                                      </p:cBhvr>
                                      <p:to>
                                        <p:strVal val="visible"/>
                                      </p:to>
                                    </p:set>
                                    <p:animEffect transition="in" filter="blinds(horizontal)">
                                      <p:cBhvr>
                                        <p:cTn id="53" dur="500"/>
                                        <p:tgtEl>
                                          <p:spTgt spid="27665"/>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5646"/>
                                        </p:tgtEl>
                                        <p:attrNameLst>
                                          <p:attrName>style.visibility</p:attrName>
                                        </p:attrNameLst>
                                      </p:cBhvr>
                                      <p:to>
                                        <p:strVal val="visible"/>
                                      </p:to>
                                    </p:set>
                                    <p:animEffect transition="in" filter="blinds(horizontal)">
                                      <p:cBhvr>
                                        <p:cTn id="56" dur="500"/>
                                        <p:tgtEl>
                                          <p:spTgt spid="25646"/>
                                        </p:tgtEl>
                                      </p:cBhvr>
                                    </p:animEffect>
                                  </p:childTnLst>
                                </p:cTn>
                              </p:par>
                              <p:par>
                                <p:cTn id="57" presetID="3" presetClass="entr" presetSubtype="10" fill="hold" nodeType="withEffect">
                                  <p:stCondLst>
                                    <p:cond delay="0"/>
                                  </p:stCondLst>
                                  <p:childTnLst>
                                    <p:set>
                                      <p:cBhvr>
                                        <p:cTn id="58" dur="1" fill="hold">
                                          <p:stCondLst>
                                            <p:cond delay="0"/>
                                          </p:stCondLst>
                                        </p:cTn>
                                        <p:tgtEl>
                                          <p:spTgt spid="27667"/>
                                        </p:tgtEl>
                                        <p:attrNameLst>
                                          <p:attrName>style.visibility</p:attrName>
                                        </p:attrNameLst>
                                      </p:cBhvr>
                                      <p:to>
                                        <p:strVal val="visible"/>
                                      </p:to>
                                    </p:set>
                                    <p:animEffect transition="in" filter="blinds(horizontal)">
                                      <p:cBhvr>
                                        <p:cTn id="59" dur="500"/>
                                        <p:tgtEl>
                                          <p:spTgt spid="2766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5651"/>
                                        </p:tgtEl>
                                        <p:attrNameLst>
                                          <p:attrName>style.visibility</p:attrName>
                                        </p:attrNameLst>
                                      </p:cBhvr>
                                      <p:to>
                                        <p:strVal val="visible"/>
                                      </p:to>
                                    </p:set>
                                    <p:animEffect transition="in" filter="blinds(horizontal)">
                                      <p:cBhvr>
                                        <p:cTn id="62" dur="500"/>
                                        <p:tgtEl>
                                          <p:spTgt spid="25651"/>
                                        </p:tgtEl>
                                      </p:cBhvr>
                                    </p:animEffect>
                                  </p:childTnLst>
                                </p:cTn>
                              </p:par>
                              <p:par>
                                <p:cTn id="63" presetID="3" presetClass="entr" presetSubtype="10" fill="hold" nodeType="withEffect">
                                  <p:stCondLst>
                                    <p:cond delay="0"/>
                                  </p:stCondLst>
                                  <p:childTnLst>
                                    <p:set>
                                      <p:cBhvr>
                                        <p:cTn id="64" dur="1" fill="hold">
                                          <p:stCondLst>
                                            <p:cond delay="0"/>
                                          </p:stCondLst>
                                        </p:cTn>
                                        <p:tgtEl>
                                          <p:spTgt spid="27669"/>
                                        </p:tgtEl>
                                        <p:attrNameLst>
                                          <p:attrName>style.visibility</p:attrName>
                                        </p:attrNameLst>
                                      </p:cBhvr>
                                      <p:to>
                                        <p:strVal val="visible"/>
                                      </p:to>
                                    </p:set>
                                    <p:animEffect transition="in" filter="blinds(horizontal)">
                                      <p:cBhvr>
                                        <p:cTn id="65" dur="500"/>
                                        <p:tgtEl>
                                          <p:spTgt spid="27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P spid="25609" grpId="0" animBg="1"/>
      <p:bldP spid="25614" grpId="0" animBg="1"/>
      <p:bldP spid="25619" grpId="0" animBg="1"/>
      <p:bldP spid="25623" grpId="0"/>
      <p:bldP spid="25633" grpId="0" animBg="1"/>
      <p:bldP spid="25636" grpId="0" animBg="1"/>
      <p:bldP spid="25641" grpId="0" animBg="1"/>
      <p:bldP spid="25646" grpId="0" animBg="1"/>
      <p:bldP spid="256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26"/>
          <p:cNvSpPr/>
          <p:nvPr/>
        </p:nvSpPr>
        <p:spPr>
          <a:xfrm>
            <a:off x="9350287" y="1753268"/>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1" name="Freeform 28"/>
          <p:cNvSpPr>
            <a:spLocks noEditPoints="1"/>
          </p:cNvSpPr>
          <p:nvPr/>
        </p:nvSpPr>
        <p:spPr bwMode="auto">
          <a:xfrm>
            <a:off x="9706538" y="2030714"/>
            <a:ext cx="411068" cy="568679"/>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2" name="Oval 28"/>
          <p:cNvSpPr/>
          <p:nvPr/>
        </p:nvSpPr>
        <p:spPr>
          <a:xfrm>
            <a:off x="6824827" y="1753268"/>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3" name="Freeform 58"/>
          <p:cNvSpPr>
            <a:spLocks noEditPoints="1"/>
          </p:cNvSpPr>
          <p:nvPr/>
        </p:nvSpPr>
        <p:spPr bwMode="auto">
          <a:xfrm>
            <a:off x="7091623" y="2041363"/>
            <a:ext cx="589979" cy="54738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4" name="Oval 30"/>
          <p:cNvSpPr/>
          <p:nvPr/>
        </p:nvSpPr>
        <p:spPr>
          <a:xfrm>
            <a:off x="4402691" y="1753268"/>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5" name="Freeform 59"/>
          <p:cNvSpPr>
            <a:spLocks noEditPoints="1"/>
          </p:cNvSpPr>
          <p:nvPr/>
        </p:nvSpPr>
        <p:spPr bwMode="auto">
          <a:xfrm>
            <a:off x="4685461" y="2075441"/>
            <a:ext cx="558029" cy="479224"/>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6" name="Oval 32"/>
          <p:cNvSpPr/>
          <p:nvPr/>
        </p:nvSpPr>
        <p:spPr>
          <a:xfrm>
            <a:off x="1901211" y="1772183"/>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7" name="Freeform 24"/>
          <p:cNvSpPr>
            <a:spLocks noEditPoints="1"/>
          </p:cNvSpPr>
          <p:nvPr/>
        </p:nvSpPr>
        <p:spPr bwMode="auto">
          <a:xfrm>
            <a:off x="2169073" y="2001707"/>
            <a:ext cx="587847" cy="664522"/>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8" name="Rectangle 34"/>
          <p:cNvSpPr/>
          <p:nvPr/>
        </p:nvSpPr>
        <p:spPr>
          <a:xfrm>
            <a:off x="2170286" y="3110482"/>
            <a:ext cx="585418" cy="307777"/>
          </a:xfrm>
          <a:prstGeom prst="rect">
            <a:avLst/>
          </a:prstGeom>
        </p:spPr>
        <p:txBody>
          <a:bodyPr wrap="none">
            <a:spAutoFit/>
          </a:bodyPr>
          <a:lstStyle/>
          <a:p>
            <a:pPr algn="ctr"/>
            <a:r>
              <a:rPr lang="zh-CN" altLang="en-US" sz="1400" b="1" dirty="0">
                <a:solidFill>
                  <a:schemeClr val="tx1">
                    <a:lumMod val="85000"/>
                    <a:lumOff val="15000"/>
                  </a:schemeClr>
                </a:solidFill>
                <a:cs typeface="+mn-ea"/>
                <a:sym typeface="+mn-lt"/>
              </a:rPr>
              <a:t>工作</a:t>
            </a:r>
            <a:r>
              <a:rPr lang="en-US" altLang="zh-CN" sz="1400" b="1" dirty="0">
                <a:solidFill>
                  <a:schemeClr val="tx1">
                    <a:lumMod val="85000"/>
                    <a:lumOff val="15000"/>
                  </a:schemeClr>
                </a:solidFill>
                <a:cs typeface="+mn-ea"/>
                <a:sym typeface="+mn-lt"/>
              </a:rPr>
              <a:t>1</a:t>
            </a:r>
          </a:p>
        </p:txBody>
      </p:sp>
      <p:sp>
        <p:nvSpPr>
          <p:cNvPr id="59" name="Rectangle 35"/>
          <p:cNvSpPr/>
          <p:nvPr/>
        </p:nvSpPr>
        <p:spPr>
          <a:xfrm>
            <a:off x="4653333" y="3094773"/>
            <a:ext cx="622286" cy="307777"/>
          </a:xfrm>
          <a:prstGeom prst="rect">
            <a:avLst/>
          </a:prstGeom>
        </p:spPr>
        <p:txBody>
          <a:bodyPr wrap="none">
            <a:spAutoFit/>
          </a:bodyPr>
          <a:lstStyle/>
          <a:p>
            <a:pPr algn="ctr"/>
            <a:r>
              <a:rPr lang="zh-CN" altLang="en-US" sz="1400" b="1" dirty="0">
                <a:solidFill>
                  <a:schemeClr val="tx1">
                    <a:lumMod val="85000"/>
                    <a:lumOff val="15000"/>
                  </a:schemeClr>
                </a:solidFill>
                <a:cs typeface="+mn-ea"/>
                <a:sym typeface="+mn-lt"/>
              </a:rPr>
              <a:t>工作</a:t>
            </a:r>
            <a:r>
              <a:rPr lang="en-US" altLang="zh-CN" sz="1400" b="1" dirty="0">
                <a:solidFill>
                  <a:schemeClr val="tx1">
                    <a:lumMod val="85000"/>
                    <a:lumOff val="15000"/>
                  </a:schemeClr>
                </a:solidFill>
                <a:cs typeface="+mn-ea"/>
                <a:sym typeface="+mn-lt"/>
              </a:rPr>
              <a:t>2</a:t>
            </a:r>
          </a:p>
        </p:txBody>
      </p:sp>
      <p:sp>
        <p:nvSpPr>
          <p:cNvPr id="60" name="Rectangle 36"/>
          <p:cNvSpPr/>
          <p:nvPr/>
        </p:nvSpPr>
        <p:spPr>
          <a:xfrm>
            <a:off x="7073064" y="3090752"/>
            <a:ext cx="627095" cy="307777"/>
          </a:xfrm>
          <a:prstGeom prst="rect">
            <a:avLst/>
          </a:prstGeom>
        </p:spPr>
        <p:txBody>
          <a:bodyPr wrap="none">
            <a:spAutoFit/>
          </a:bodyPr>
          <a:lstStyle/>
          <a:p>
            <a:pPr algn="ctr"/>
            <a:r>
              <a:rPr lang="zh-CN" altLang="en-US" sz="1400" b="1" dirty="0">
                <a:solidFill>
                  <a:schemeClr val="tx1">
                    <a:lumMod val="85000"/>
                    <a:lumOff val="15000"/>
                  </a:schemeClr>
                </a:solidFill>
                <a:cs typeface="+mn-ea"/>
                <a:sym typeface="+mn-lt"/>
              </a:rPr>
              <a:t>工作</a:t>
            </a:r>
            <a:r>
              <a:rPr lang="en-US" altLang="zh-CN" sz="1400" b="1" dirty="0">
                <a:solidFill>
                  <a:schemeClr val="tx1">
                    <a:lumMod val="85000"/>
                    <a:lumOff val="15000"/>
                  </a:schemeClr>
                </a:solidFill>
                <a:cs typeface="+mn-ea"/>
                <a:sym typeface="+mn-lt"/>
              </a:rPr>
              <a:t>3</a:t>
            </a:r>
          </a:p>
        </p:txBody>
      </p:sp>
      <p:sp>
        <p:nvSpPr>
          <p:cNvPr id="61" name="Rectangle 37"/>
          <p:cNvSpPr/>
          <p:nvPr/>
        </p:nvSpPr>
        <p:spPr>
          <a:xfrm>
            <a:off x="9599328" y="3096282"/>
            <a:ext cx="625492" cy="307777"/>
          </a:xfrm>
          <a:prstGeom prst="rect">
            <a:avLst/>
          </a:prstGeom>
        </p:spPr>
        <p:txBody>
          <a:bodyPr wrap="none">
            <a:spAutoFit/>
          </a:bodyPr>
          <a:lstStyle/>
          <a:p>
            <a:pPr algn="ctr"/>
            <a:r>
              <a:rPr lang="zh-CN" altLang="en-US" sz="1400" b="1" dirty="0">
                <a:solidFill>
                  <a:schemeClr val="tx1">
                    <a:lumMod val="85000"/>
                    <a:lumOff val="15000"/>
                  </a:schemeClr>
                </a:solidFill>
                <a:cs typeface="+mn-ea"/>
                <a:sym typeface="+mn-lt"/>
              </a:rPr>
              <a:t>工作</a:t>
            </a:r>
            <a:r>
              <a:rPr lang="en-US" altLang="zh-CN" sz="1400" b="1" dirty="0">
                <a:solidFill>
                  <a:schemeClr val="tx1">
                    <a:lumMod val="85000"/>
                    <a:lumOff val="15000"/>
                  </a:schemeClr>
                </a:solidFill>
                <a:cs typeface="+mn-ea"/>
                <a:sym typeface="+mn-lt"/>
              </a:rPr>
              <a:t>4</a:t>
            </a:r>
          </a:p>
        </p:txBody>
      </p:sp>
      <p:sp>
        <p:nvSpPr>
          <p:cNvPr id="62" name="TextBox 38"/>
          <p:cNvSpPr txBox="1"/>
          <p:nvPr/>
        </p:nvSpPr>
        <p:spPr>
          <a:xfrm>
            <a:off x="1420954" y="3888400"/>
            <a:ext cx="4485654" cy="566822"/>
          </a:xfrm>
          <a:prstGeom prst="rect">
            <a:avLst/>
          </a:prstGeom>
          <a:solidFill>
            <a:srgbClr val="F5F5F5"/>
          </a:solidFill>
        </p:spPr>
        <p:txBody>
          <a:bodyPr wrap="square" rtlCol="0">
            <a:spAutoFit/>
          </a:bodyPr>
          <a:lstStyle/>
          <a:p>
            <a:pPr algn="just">
              <a:lnSpc>
                <a:spcPct val="150000"/>
              </a:lnSpc>
            </a:pPr>
            <a:r>
              <a:rPr lang="en-GB" sz="1100" dirty="0">
                <a:solidFill>
                  <a:schemeClr val="tx1">
                    <a:lumMod val="50000"/>
                    <a:lumOff val="50000"/>
                  </a:schemeClr>
                </a:solidFill>
                <a:cs typeface="+mn-ea"/>
                <a:sym typeface="+mn-lt"/>
              </a:rPr>
              <a:t>Lorem ipsum </a:t>
            </a:r>
            <a:r>
              <a:rPr lang="en-GB" sz="1100" dirty="0" err="1">
                <a:solidFill>
                  <a:schemeClr val="tx1">
                    <a:lumMod val="50000"/>
                    <a:lumOff val="50000"/>
                  </a:schemeClr>
                </a:solidFill>
                <a:cs typeface="+mn-ea"/>
                <a:sym typeface="+mn-lt"/>
              </a:rPr>
              <a:t>dolor</a:t>
            </a:r>
            <a:r>
              <a:rPr lang="en-GB" sz="1100" dirty="0">
                <a:solidFill>
                  <a:schemeClr val="tx1">
                    <a:lumMod val="50000"/>
                    <a:lumOff val="50000"/>
                  </a:schemeClr>
                </a:solidFill>
                <a:cs typeface="+mn-ea"/>
                <a:sym typeface="+mn-lt"/>
              </a:rPr>
              <a:t> sit </a:t>
            </a:r>
            <a:r>
              <a:rPr lang="en-GB" sz="1100" dirty="0" err="1">
                <a:solidFill>
                  <a:schemeClr val="tx1">
                    <a:lumMod val="50000"/>
                    <a:lumOff val="50000"/>
                  </a:schemeClr>
                </a:solidFill>
                <a:cs typeface="+mn-ea"/>
                <a:sym typeface="+mn-lt"/>
              </a:rPr>
              <a:t>amet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consetetur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sadipscing</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elitr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sed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diam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nonumy</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eirmod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tempor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invidunt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ut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labore</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dolore</a:t>
            </a:r>
            <a:r>
              <a:rPr lang="en-GB" sz="1100" dirty="0">
                <a:solidFill>
                  <a:schemeClr val="tx1">
                    <a:lumMod val="50000"/>
                    <a:lumOff val="50000"/>
                  </a:schemeClr>
                </a:solidFill>
                <a:cs typeface="+mn-ea"/>
                <a:sym typeface="+mn-lt"/>
              </a:rPr>
              <a:t> magna </a:t>
            </a:r>
            <a:r>
              <a:rPr lang="en-GB" sz="1100" dirty="0" err="1">
                <a:solidFill>
                  <a:schemeClr val="tx1">
                    <a:lumMod val="50000"/>
                    <a:lumOff val="50000"/>
                  </a:schemeClr>
                </a:solidFill>
                <a:cs typeface="+mn-ea"/>
                <a:sym typeface="+mn-lt"/>
              </a:rPr>
              <a:t>aliquyam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erat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sed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diam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voluptua</a:t>
            </a:r>
            <a:r>
              <a:rPr lang="en-GB" sz="1100" dirty="0">
                <a:solidFill>
                  <a:schemeClr val="tx1">
                    <a:lumMod val="50000"/>
                    <a:lumOff val="50000"/>
                  </a:schemeClr>
                </a:solidFill>
                <a:cs typeface="+mn-ea"/>
                <a:sym typeface="+mn-lt"/>
              </a:rPr>
              <a:t>. 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accusam</a:t>
            </a:r>
            <a:r>
              <a:rPr lang="en-GB" sz="1100" dirty="0">
                <a:solidFill>
                  <a:schemeClr val="tx1">
                    <a:lumMod val="50000"/>
                    <a:lumOff val="50000"/>
                  </a:schemeClr>
                </a:solidFill>
                <a:cs typeface="+mn-ea"/>
                <a:sym typeface="+mn-lt"/>
              </a:rPr>
              <a:t>.</a:t>
            </a:r>
          </a:p>
        </p:txBody>
      </p:sp>
      <p:sp>
        <p:nvSpPr>
          <p:cNvPr id="63" name="Freeform 77"/>
          <p:cNvSpPr/>
          <p:nvPr/>
        </p:nvSpPr>
        <p:spPr bwMode="auto">
          <a:xfrm>
            <a:off x="995820" y="3961371"/>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rgbClr val="8DCCB0"/>
              </a:solidFill>
              <a:cs typeface="+mn-ea"/>
              <a:sym typeface="+mn-lt"/>
            </a:endParaRPr>
          </a:p>
        </p:txBody>
      </p:sp>
      <p:sp>
        <p:nvSpPr>
          <p:cNvPr id="64" name="TextBox 40"/>
          <p:cNvSpPr txBox="1"/>
          <p:nvPr/>
        </p:nvSpPr>
        <p:spPr>
          <a:xfrm>
            <a:off x="1420954" y="4850109"/>
            <a:ext cx="4485654" cy="566822"/>
          </a:xfrm>
          <a:prstGeom prst="rect">
            <a:avLst/>
          </a:prstGeom>
          <a:solidFill>
            <a:srgbClr val="F5F5F5"/>
          </a:solidFill>
        </p:spPr>
        <p:txBody>
          <a:bodyPr wrap="square" rtlCol="0">
            <a:spAutoFit/>
          </a:bodyPr>
          <a:lstStyle/>
          <a:p>
            <a:pPr algn="just">
              <a:lnSpc>
                <a:spcPct val="150000"/>
              </a:lnSpc>
            </a:pPr>
            <a:r>
              <a:rPr lang="en-GB" sz="1100" dirty="0" err="1">
                <a:solidFill>
                  <a:schemeClr val="tx1">
                    <a:lumMod val="50000"/>
                    <a:lumOff val="50000"/>
                  </a:schemeClr>
                </a:solidFill>
                <a:cs typeface="+mn-ea"/>
                <a:sym typeface="+mn-lt"/>
              </a:rPr>
              <a:t>Consetetur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sadipscing</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elitr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sed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diam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nonumy</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eirmod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tempor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invidunt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ut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labore</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dolore</a:t>
            </a:r>
            <a:r>
              <a:rPr lang="en-GB" sz="1100" dirty="0">
                <a:solidFill>
                  <a:schemeClr val="tx1">
                    <a:lumMod val="50000"/>
                    <a:lumOff val="50000"/>
                  </a:schemeClr>
                </a:solidFill>
                <a:cs typeface="+mn-ea"/>
                <a:sym typeface="+mn-lt"/>
              </a:rPr>
              <a:t> magna </a:t>
            </a:r>
            <a:r>
              <a:rPr lang="en-GB" sz="1100" dirty="0" err="1">
                <a:solidFill>
                  <a:schemeClr val="tx1">
                    <a:lumMod val="50000"/>
                    <a:lumOff val="50000"/>
                  </a:schemeClr>
                </a:solidFill>
                <a:cs typeface="+mn-ea"/>
                <a:sym typeface="+mn-lt"/>
              </a:rPr>
              <a:t>aliquyam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erat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sed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diam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voluptua</a:t>
            </a:r>
            <a:r>
              <a:rPr lang="en-GB" sz="1100" dirty="0">
                <a:solidFill>
                  <a:schemeClr val="tx1">
                    <a:lumMod val="50000"/>
                    <a:lumOff val="50000"/>
                  </a:schemeClr>
                </a:solidFill>
                <a:cs typeface="+mn-ea"/>
                <a:sym typeface="+mn-lt"/>
              </a:rPr>
              <a:t>. 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accusam</a:t>
            </a:r>
            <a:r>
              <a:rPr lang="en-GB" sz="1100" dirty="0">
                <a:solidFill>
                  <a:schemeClr val="tx1">
                    <a:lumMod val="50000"/>
                    <a:lumOff val="50000"/>
                  </a:schemeClr>
                </a:solidFill>
                <a:cs typeface="+mn-ea"/>
                <a:sym typeface="+mn-lt"/>
              </a:rPr>
              <a:t>.</a:t>
            </a:r>
          </a:p>
        </p:txBody>
      </p:sp>
      <p:sp>
        <p:nvSpPr>
          <p:cNvPr id="65" name="Freeform 77"/>
          <p:cNvSpPr/>
          <p:nvPr/>
        </p:nvSpPr>
        <p:spPr bwMode="auto">
          <a:xfrm>
            <a:off x="995820" y="4923080"/>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rgbClr val="EA534F"/>
              </a:solidFill>
              <a:cs typeface="+mn-ea"/>
              <a:sym typeface="+mn-lt"/>
            </a:endParaRPr>
          </a:p>
        </p:txBody>
      </p:sp>
      <p:sp>
        <p:nvSpPr>
          <p:cNvPr id="66" name="TextBox 42"/>
          <p:cNvSpPr txBox="1"/>
          <p:nvPr/>
        </p:nvSpPr>
        <p:spPr>
          <a:xfrm>
            <a:off x="6824827" y="3888400"/>
            <a:ext cx="4485654" cy="566822"/>
          </a:xfrm>
          <a:prstGeom prst="rect">
            <a:avLst/>
          </a:prstGeom>
          <a:solidFill>
            <a:srgbClr val="F5F5F5"/>
          </a:solidFill>
        </p:spPr>
        <p:txBody>
          <a:bodyPr wrap="square" rtlCol="0">
            <a:spAutoFit/>
          </a:bodyPr>
          <a:lstStyle/>
          <a:p>
            <a:pPr>
              <a:lnSpc>
                <a:spcPct val="150000"/>
              </a:lnSpc>
            </a:pPr>
            <a:r>
              <a:rPr lang="en-GB" sz="1100" dirty="0">
                <a:solidFill>
                  <a:schemeClr val="tx1">
                    <a:lumMod val="50000"/>
                    <a:lumOff val="50000"/>
                  </a:schemeClr>
                </a:solidFill>
                <a:cs typeface="+mn-ea"/>
                <a:sym typeface="+mn-lt"/>
              </a:rPr>
              <a:t>Lorem ipsum </a:t>
            </a:r>
            <a:r>
              <a:rPr lang="en-GB" sz="1100" dirty="0" err="1">
                <a:solidFill>
                  <a:schemeClr val="tx1">
                    <a:lumMod val="50000"/>
                    <a:lumOff val="50000"/>
                  </a:schemeClr>
                </a:solidFill>
                <a:cs typeface="+mn-ea"/>
                <a:sym typeface="+mn-lt"/>
              </a:rPr>
              <a:t>dolor</a:t>
            </a:r>
            <a:r>
              <a:rPr lang="en-GB" sz="1100" dirty="0">
                <a:solidFill>
                  <a:schemeClr val="tx1">
                    <a:lumMod val="50000"/>
                    <a:lumOff val="50000"/>
                  </a:schemeClr>
                </a:solidFill>
                <a:cs typeface="+mn-ea"/>
                <a:sym typeface="+mn-lt"/>
              </a:rPr>
              <a:t> sit </a:t>
            </a:r>
            <a:r>
              <a:rPr lang="en-GB" sz="1100" dirty="0" err="1">
                <a:solidFill>
                  <a:schemeClr val="tx1">
                    <a:lumMod val="50000"/>
                    <a:lumOff val="50000"/>
                  </a:schemeClr>
                </a:solidFill>
                <a:cs typeface="+mn-ea"/>
                <a:sym typeface="+mn-lt"/>
              </a:rPr>
              <a:t>amet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consetetur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sadipscing</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elitr</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sed</a:t>
            </a:r>
            <a:r>
              <a:rPr lang="id-ID" sz="1100" dirty="0">
                <a:solidFill>
                  <a:schemeClr val="tx1">
                    <a:lumMod val="50000"/>
                    <a:lumOff val="50000"/>
                  </a:schemeClr>
                </a:solidFill>
                <a:cs typeface="+mn-ea"/>
                <a:sym typeface="+mn-lt"/>
              </a:rPr>
              <a:t>. </a:t>
            </a:r>
            <a:r>
              <a:rPr lang="en-GB" sz="1100" dirty="0">
                <a:solidFill>
                  <a:schemeClr val="tx1">
                    <a:lumMod val="50000"/>
                    <a:lumOff val="50000"/>
                  </a:schemeClr>
                </a:solidFill>
                <a:cs typeface="+mn-ea"/>
                <a:sym typeface="+mn-lt"/>
              </a:rPr>
              <a:t>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accusam</a:t>
            </a:r>
            <a:r>
              <a:rPr lang="en-GB" sz="1100" dirty="0">
                <a:solidFill>
                  <a:schemeClr val="tx1">
                    <a:lumMod val="50000"/>
                    <a:lumOff val="50000"/>
                  </a:schemeClr>
                </a:solidFill>
                <a:cs typeface="+mn-ea"/>
                <a:sym typeface="+mn-lt"/>
              </a:rPr>
              <a:t>. 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accusam</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justo</a:t>
            </a:r>
            <a:r>
              <a:rPr lang="en-GB" sz="1100" dirty="0">
                <a:solidFill>
                  <a:schemeClr val="tx1">
                    <a:lumMod val="50000"/>
                    <a:lumOff val="50000"/>
                  </a:schemeClr>
                </a:solidFill>
                <a:cs typeface="+mn-ea"/>
                <a:sym typeface="+mn-lt"/>
              </a:rPr>
              <a:t> duo </a:t>
            </a:r>
            <a:r>
              <a:rPr lang="en-GB" sz="1100" dirty="0" err="1">
                <a:solidFill>
                  <a:schemeClr val="tx1">
                    <a:lumMod val="50000"/>
                    <a:lumOff val="50000"/>
                  </a:schemeClr>
                </a:solidFill>
                <a:cs typeface="+mn-ea"/>
                <a:sym typeface="+mn-lt"/>
              </a:rPr>
              <a:t>dolores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ea</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rebum</a:t>
            </a:r>
            <a:r>
              <a:rPr lang="en-GB" sz="1100" dirty="0">
                <a:solidFill>
                  <a:schemeClr val="tx1">
                    <a:lumMod val="50000"/>
                    <a:lumOff val="50000"/>
                  </a:schemeClr>
                </a:solidFill>
                <a:cs typeface="+mn-ea"/>
                <a:sym typeface="+mn-lt"/>
              </a:rPr>
              <a:t>. Stet </a:t>
            </a:r>
            <a:r>
              <a:rPr lang="en-GB" sz="1100" dirty="0" err="1">
                <a:solidFill>
                  <a:schemeClr val="tx1">
                    <a:lumMod val="50000"/>
                    <a:lumOff val="50000"/>
                  </a:schemeClr>
                </a:solidFill>
                <a:cs typeface="+mn-ea"/>
                <a:sym typeface="+mn-lt"/>
              </a:rPr>
              <a:t>clita</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kasd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gubergren</a:t>
            </a:r>
            <a:r>
              <a:rPr lang="id-ID" sz="1100" dirty="0">
                <a:solidFill>
                  <a:schemeClr val="tx1">
                    <a:lumMod val="50000"/>
                    <a:lumOff val="50000"/>
                  </a:schemeClr>
                </a:solidFill>
                <a:cs typeface="+mn-ea"/>
                <a:sym typeface="+mn-lt"/>
              </a:rPr>
              <a:t>.</a:t>
            </a:r>
            <a:endParaRPr lang="en-GB" sz="1100" dirty="0">
              <a:solidFill>
                <a:schemeClr val="tx1">
                  <a:lumMod val="50000"/>
                  <a:lumOff val="50000"/>
                </a:schemeClr>
              </a:solidFill>
              <a:cs typeface="+mn-ea"/>
              <a:sym typeface="+mn-lt"/>
            </a:endParaRPr>
          </a:p>
        </p:txBody>
      </p:sp>
      <p:sp>
        <p:nvSpPr>
          <p:cNvPr id="67" name="Freeform 77"/>
          <p:cNvSpPr/>
          <p:nvPr/>
        </p:nvSpPr>
        <p:spPr bwMode="auto">
          <a:xfrm>
            <a:off x="6399693" y="3961371"/>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rgbClr val="EA534F"/>
              </a:solidFill>
              <a:cs typeface="+mn-ea"/>
              <a:sym typeface="+mn-lt"/>
            </a:endParaRPr>
          </a:p>
        </p:txBody>
      </p:sp>
      <p:sp>
        <p:nvSpPr>
          <p:cNvPr id="68" name="TextBox 44"/>
          <p:cNvSpPr txBox="1"/>
          <p:nvPr/>
        </p:nvSpPr>
        <p:spPr>
          <a:xfrm>
            <a:off x="6824827" y="4850109"/>
            <a:ext cx="4485654" cy="566822"/>
          </a:xfrm>
          <a:prstGeom prst="rect">
            <a:avLst/>
          </a:prstGeom>
          <a:solidFill>
            <a:srgbClr val="F5F5F5"/>
          </a:solidFill>
        </p:spPr>
        <p:txBody>
          <a:bodyPr wrap="square" rtlCol="0">
            <a:spAutoFit/>
          </a:bodyPr>
          <a:lstStyle/>
          <a:p>
            <a:pPr>
              <a:lnSpc>
                <a:spcPct val="150000"/>
              </a:lnSpc>
            </a:pPr>
            <a:r>
              <a:rPr lang="en-GB" sz="1100" dirty="0" err="1">
                <a:solidFill>
                  <a:schemeClr val="tx1">
                    <a:lumMod val="50000"/>
                    <a:lumOff val="50000"/>
                  </a:schemeClr>
                </a:solidFill>
                <a:cs typeface="+mn-ea"/>
                <a:sym typeface="+mn-lt"/>
              </a:rPr>
              <a:t>dolore</a:t>
            </a:r>
            <a:r>
              <a:rPr lang="en-GB" sz="1100" dirty="0">
                <a:solidFill>
                  <a:schemeClr val="tx1">
                    <a:lumMod val="50000"/>
                    <a:lumOff val="50000"/>
                  </a:schemeClr>
                </a:solidFill>
                <a:cs typeface="+mn-ea"/>
                <a:sym typeface="+mn-lt"/>
              </a:rPr>
              <a:t> magna </a:t>
            </a:r>
            <a:r>
              <a:rPr lang="en-GB" sz="1100" dirty="0" err="1">
                <a:solidFill>
                  <a:schemeClr val="tx1">
                    <a:lumMod val="50000"/>
                    <a:lumOff val="50000"/>
                  </a:schemeClr>
                </a:solidFill>
                <a:cs typeface="+mn-ea"/>
                <a:sym typeface="+mn-lt"/>
              </a:rPr>
              <a:t>aliquyam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erat</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sed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diam</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voluptua</a:t>
            </a:r>
            <a:r>
              <a:rPr lang="en-GB" sz="1100" dirty="0">
                <a:solidFill>
                  <a:schemeClr val="tx1">
                    <a:lumMod val="50000"/>
                    <a:lumOff val="50000"/>
                  </a:schemeClr>
                </a:solidFill>
                <a:cs typeface="+mn-ea"/>
                <a:sym typeface="+mn-lt"/>
              </a:rPr>
              <a:t>.</a:t>
            </a:r>
            <a:r>
              <a:rPr lang="id-ID" sz="1100" dirty="0">
                <a:solidFill>
                  <a:schemeClr val="tx1">
                    <a:lumMod val="50000"/>
                    <a:lumOff val="50000"/>
                  </a:schemeClr>
                </a:solidFill>
                <a:cs typeface="+mn-ea"/>
                <a:sym typeface="+mn-lt"/>
              </a:rPr>
              <a:t> </a:t>
            </a:r>
            <a:r>
              <a:rPr lang="en-GB" sz="1100" dirty="0">
                <a:solidFill>
                  <a:schemeClr val="tx1">
                    <a:lumMod val="50000"/>
                    <a:lumOff val="50000"/>
                  </a:schemeClr>
                </a:solidFill>
                <a:cs typeface="+mn-ea"/>
                <a:sym typeface="+mn-lt"/>
              </a:rPr>
              <a:t>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accusam</a:t>
            </a:r>
            <a:r>
              <a:rPr lang="en-GB" sz="1100" dirty="0">
                <a:solidFill>
                  <a:schemeClr val="tx1">
                    <a:lumMod val="50000"/>
                    <a:lumOff val="50000"/>
                  </a:schemeClr>
                </a:solidFill>
                <a:cs typeface="+mn-ea"/>
                <a:sym typeface="+mn-lt"/>
              </a:rPr>
              <a:t> 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accusam</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justo</a:t>
            </a:r>
            <a:r>
              <a:rPr lang="en-GB" sz="1100" dirty="0">
                <a:solidFill>
                  <a:schemeClr val="tx1">
                    <a:lumMod val="50000"/>
                    <a:lumOff val="50000"/>
                  </a:schemeClr>
                </a:solidFill>
                <a:cs typeface="+mn-ea"/>
                <a:sym typeface="+mn-lt"/>
              </a:rPr>
              <a:t> duo </a:t>
            </a:r>
            <a:r>
              <a:rPr lang="en-GB" sz="1100" dirty="0" err="1">
                <a:solidFill>
                  <a:schemeClr val="tx1">
                    <a:lumMod val="50000"/>
                    <a:lumOff val="50000"/>
                  </a:schemeClr>
                </a:solidFill>
                <a:cs typeface="+mn-ea"/>
                <a:sym typeface="+mn-lt"/>
              </a:rPr>
              <a:t>dolores</a:t>
            </a:r>
            <a:r>
              <a:rPr lang="en-GB" sz="1100" dirty="0">
                <a:solidFill>
                  <a:schemeClr val="tx1">
                    <a:lumMod val="50000"/>
                    <a:lumOff val="50000"/>
                  </a:schemeClr>
                </a:solidFill>
                <a:cs typeface="+mn-ea"/>
                <a:sym typeface="+mn-lt"/>
              </a:rPr>
              <a:t> et </a:t>
            </a:r>
            <a:r>
              <a:rPr lang="en-GB" sz="1100" dirty="0" err="1">
                <a:solidFill>
                  <a:schemeClr val="tx1">
                    <a:lumMod val="50000"/>
                    <a:lumOff val="50000"/>
                  </a:schemeClr>
                </a:solidFill>
                <a:cs typeface="+mn-ea"/>
                <a:sym typeface="+mn-lt"/>
              </a:rPr>
              <a:t>ea</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rebum</a:t>
            </a:r>
            <a:r>
              <a:rPr lang="en-GB" sz="1100" dirty="0">
                <a:solidFill>
                  <a:schemeClr val="tx1">
                    <a:lumMod val="50000"/>
                    <a:lumOff val="50000"/>
                  </a:schemeClr>
                </a:solidFill>
                <a:cs typeface="+mn-ea"/>
                <a:sym typeface="+mn-lt"/>
              </a:rPr>
              <a:t>. Stet </a:t>
            </a:r>
            <a:r>
              <a:rPr lang="en-GB" sz="1100" dirty="0" err="1">
                <a:solidFill>
                  <a:schemeClr val="tx1">
                    <a:lumMod val="50000"/>
                    <a:lumOff val="50000"/>
                  </a:schemeClr>
                </a:solidFill>
                <a:cs typeface="+mn-ea"/>
                <a:sym typeface="+mn-lt"/>
              </a:rPr>
              <a:t>clita</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kasd</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gubergren</a:t>
            </a:r>
            <a:r>
              <a:rPr lang="id-ID" sz="1100" dirty="0">
                <a:solidFill>
                  <a:schemeClr val="tx1">
                    <a:lumMod val="50000"/>
                    <a:lumOff val="50000"/>
                  </a:schemeClr>
                </a:solidFill>
                <a:cs typeface="+mn-ea"/>
                <a:sym typeface="+mn-lt"/>
              </a:rPr>
              <a:t>.</a:t>
            </a:r>
            <a:r>
              <a:rPr lang="en-GB" sz="1100" dirty="0">
                <a:solidFill>
                  <a:schemeClr val="tx1">
                    <a:lumMod val="50000"/>
                    <a:lumOff val="50000"/>
                  </a:schemeClr>
                </a:solidFill>
                <a:cs typeface="+mn-ea"/>
                <a:sym typeface="+mn-lt"/>
              </a:rPr>
              <a:t> At </a:t>
            </a:r>
            <a:r>
              <a:rPr lang="en-GB" sz="1100" dirty="0" err="1">
                <a:solidFill>
                  <a:schemeClr val="tx1">
                    <a:lumMod val="50000"/>
                    <a:lumOff val="50000"/>
                  </a:schemeClr>
                </a:solidFill>
                <a:cs typeface="+mn-ea"/>
                <a:sym typeface="+mn-lt"/>
              </a:rPr>
              <a:t>vero</a:t>
            </a:r>
            <a:r>
              <a:rPr lang="en-GB" sz="1100" dirty="0">
                <a:solidFill>
                  <a:schemeClr val="tx1">
                    <a:lumMod val="50000"/>
                    <a:lumOff val="50000"/>
                  </a:schemeClr>
                </a:solidFill>
                <a:cs typeface="+mn-ea"/>
                <a:sym typeface="+mn-lt"/>
              </a:rPr>
              <a:t> </a:t>
            </a:r>
            <a:r>
              <a:rPr lang="en-GB" sz="1100" dirty="0" err="1">
                <a:solidFill>
                  <a:schemeClr val="tx1">
                    <a:lumMod val="50000"/>
                    <a:lumOff val="50000"/>
                  </a:schemeClr>
                </a:solidFill>
                <a:cs typeface="+mn-ea"/>
                <a:sym typeface="+mn-lt"/>
              </a:rPr>
              <a:t>eos</a:t>
            </a:r>
            <a:r>
              <a:rPr lang="en-GB" sz="1100" dirty="0">
                <a:solidFill>
                  <a:schemeClr val="tx1">
                    <a:lumMod val="50000"/>
                    <a:lumOff val="50000"/>
                  </a:schemeClr>
                </a:solidFill>
                <a:cs typeface="+mn-ea"/>
                <a:sym typeface="+mn-lt"/>
              </a:rPr>
              <a:t> et.</a:t>
            </a:r>
          </a:p>
        </p:txBody>
      </p:sp>
      <p:sp>
        <p:nvSpPr>
          <p:cNvPr id="69" name="Freeform 77"/>
          <p:cNvSpPr/>
          <p:nvPr/>
        </p:nvSpPr>
        <p:spPr bwMode="auto">
          <a:xfrm>
            <a:off x="6399693" y="4923080"/>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rgbClr val="EA534F"/>
              </a:solidFill>
              <a:cs typeface="+mn-ea"/>
              <a:sym typeface="+mn-lt"/>
            </a:endParaRPr>
          </a:p>
        </p:txBody>
      </p:sp>
      <p:sp>
        <p:nvSpPr>
          <p:cNvPr id="2"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3" name="组合 2"/>
          <p:cNvGrpSpPr/>
          <p:nvPr userDrawn="1"/>
        </p:nvGrpSpPr>
        <p:grpSpPr>
          <a:xfrm>
            <a:off x="576578" y="807085"/>
            <a:ext cx="10810876" cy="109538"/>
            <a:chOff x="628642" y="0"/>
            <a:chExt cx="27229910" cy="6858000"/>
          </a:xfrm>
        </p:grpSpPr>
        <p:sp>
          <p:nvSpPr>
            <p:cNvPr id="4" name="平行四边形 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 name="平行四边形 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7" name="直接连接符 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anim calcmode="lin" valueType="num">
                                      <p:cBhvr>
                                        <p:cTn id="13" dur="1000" fill="hold"/>
                                        <p:tgtEl>
                                          <p:spTgt spid="51"/>
                                        </p:tgtEl>
                                        <p:attrNameLst>
                                          <p:attrName>ppt_x</p:attrName>
                                        </p:attrNameLst>
                                      </p:cBhvr>
                                      <p:tavLst>
                                        <p:tav tm="0">
                                          <p:val>
                                            <p:strVal val="#ppt_x"/>
                                          </p:val>
                                        </p:tav>
                                        <p:tav tm="100000">
                                          <p:val>
                                            <p:strVal val="#ppt_x"/>
                                          </p:val>
                                        </p:tav>
                                      </p:tavLst>
                                    </p:anim>
                                    <p:anim calcmode="lin" valueType="num">
                                      <p:cBhvr>
                                        <p:cTn id="14" dur="1000" fill="hold"/>
                                        <p:tgtEl>
                                          <p:spTgt spid="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anim calcmode="lin" valueType="num">
                                      <p:cBhvr>
                                        <p:cTn id="38" dur="1000" fill="hold"/>
                                        <p:tgtEl>
                                          <p:spTgt spid="56"/>
                                        </p:tgtEl>
                                        <p:attrNameLst>
                                          <p:attrName>ppt_x</p:attrName>
                                        </p:attrNameLst>
                                      </p:cBhvr>
                                      <p:tavLst>
                                        <p:tav tm="0">
                                          <p:val>
                                            <p:strVal val="#ppt_x"/>
                                          </p:val>
                                        </p:tav>
                                        <p:tav tm="100000">
                                          <p:val>
                                            <p:strVal val="#ppt_x"/>
                                          </p:val>
                                        </p:tav>
                                      </p:tavLst>
                                    </p:anim>
                                    <p:anim calcmode="lin" valueType="num">
                                      <p:cBhvr>
                                        <p:cTn id="39" dur="1000" fill="hold"/>
                                        <p:tgtEl>
                                          <p:spTgt spid="5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1000"/>
                                        <p:tgtEl>
                                          <p:spTgt spid="57"/>
                                        </p:tgtEl>
                                      </p:cBhvr>
                                    </p:animEffect>
                                    <p:anim calcmode="lin" valueType="num">
                                      <p:cBhvr>
                                        <p:cTn id="43" dur="1000" fill="hold"/>
                                        <p:tgtEl>
                                          <p:spTgt spid="57"/>
                                        </p:tgtEl>
                                        <p:attrNameLst>
                                          <p:attrName>ppt_x</p:attrName>
                                        </p:attrNameLst>
                                      </p:cBhvr>
                                      <p:tavLst>
                                        <p:tav tm="0">
                                          <p:val>
                                            <p:strVal val="#ppt_x"/>
                                          </p:val>
                                        </p:tav>
                                        <p:tav tm="100000">
                                          <p:val>
                                            <p:strVal val="#ppt_x"/>
                                          </p:val>
                                        </p:tav>
                                      </p:tavLst>
                                    </p:anim>
                                    <p:anim calcmode="lin" valueType="num">
                                      <p:cBhvr>
                                        <p:cTn id="44" dur="1000" fill="hold"/>
                                        <p:tgtEl>
                                          <p:spTgt spid="5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1000"/>
                                        <p:tgtEl>
                                          <p:spTgt spid="58"/>
                                        </p:tgtEl>
                                      </p:cBhvr>
                                    </p:animEffect>
                                    <p:anim calcmode="lin" valueType="num">
                                      <p:cBhvr>
                                        <p:cTn id="48" dur="1000" fill="hold"/>
                                        <p:tgtEl>
                                          <p:spTgt spid="58"/>
                                        </p:tgtEl>
                                        <p:attrNameLst>
                                          <p:attrName>ppt_x</p:attrName>
                                        </p:attrNameLst>
                                      </p:cBhvr>
                                      <p:tavLst>
                                        <p:tav tm="0">
                                          <p:val>
                                            <p:strVal val="#ppt_x"/>
                                          </p:val>
                                        </p:tav>
                                        <p:tav tm="100000">
                                          <p:val>
                                            <p:strVal val="#ppt_x"/>
                                          </p:val>
                                        </p:tav>
                                      </p:tavLst>
                                    </p:anim>
                                    <p:anim calcmode="lin" valueType="num">
                                      <p:cBhvr>
                                        <p:cTn id="49" dur="1000" fill="hold"/>
                                        <p:tgtEl>
                                          <p:spTgt spid="5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1000"/>
                                        <p:tgtEl>
                                          <p:spTgt spid="60"/>
                                        </p:tgtEl>
                                      </p:cBhvr>
                                    </p:animEffect>
                                    <p:anim calcmode="lin" valueType="num">
                                      <p:cBhvr>
                                        <p:cTn id="58" dur="1000" fill="hold"/>
                                        <p:tgtEl>
                                          <p:spTgt spid="60"/>
                                        </p:tgtEl>
                                        <p:attrNameLst>
                                          <p:attrName>ppt_x</p:attrName>
                                        </p:attrNameLst>
                                      </p:cBhvr>
                                      <p:tavLst>
                                        <p:tav tm="0">
                                          <p:val>
                                            <p:strVal val="#ppt_x"/>
                                          </p:val>
                                        </p:tav>
                                        <p:tav tm="100000">
                                          <p:val>
                                            <p:strVal val="#ppt_x"/>
                                          </p:val>
                                        </p:tav>
                                      </p:tavLst>
                                    </p:anim>
                                    <p:anim calcmode="lin" valueType="num">
                                      <p:cBhvr>
                                        <p:cTn id="59" dur="1000" fill="hold"/>
                                        <p:tgtEl>
                                          <p:spTgt spid="6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1000"/>
                                        <p:tgtEl>
                                          <p:spTgt spid="61"/>
                                        </p:tgtEl>
                                      </p:cBhvr>
                                    </p:animEffect>
                                    <p:anim calcmode="lin" valueType="num">
                                      <p:cBhvr>
                                        <p:cTn id="63" dur="1000" fill="hold"/>
                                        <p:tgtEl>
                                          <p:spTgt spid="61"/>
                                        </p:tgtEl>
                                        <p:attrNameLst>
                                          <p:attrName>ppt_x</p:attrName>
                                        </p:attrNameLst>
                                      </p:cBhvr>
                                      <p:tavLst>
                                        <p:tav tm="0">
                                          <p:val>
                                            <p:strVal val="#ppt_x"/>
                                          </p:val>
                                        </p:tav>
                                        <p:tav tm="100000">
                                          <p:val>
                                            <p:strVal val="#ppt_x"/>
                                          </p:val>
                                        </p:tav>
                                      </p:tavLst>
                                    </p:anim>
                                    <p:anim calcmode="lin" valueType="num">
                                      <p:cBhvr>
                                        <p:cTn id="6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500"/>
                                        <p:tgtEl>
                                          <p:spTgt spid="6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fade">
                                      <p:cBhvr>
                                        <p:cTn id="72" dur="500"/>
                                        <p:tgtEl>
                                          <p:spTgt spid="6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500"/>
                                        <p:tgtEl>
                                          <p:spTgt spid="6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fade">
                                      <p:cBhvr>
                                        <p:cTn id="83" dur="500"/>
                                        <p:tgtEl>
                                          <p:spTgt spid="6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500"/>
                                        <p:tgtEl>
                                          <p:spTgt spid="6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7"/>
          <p:cNvGrpSpPr/>
          <p:nvPr/>
        </p:nvGrpSpPr>
        <p:grpSpPr>
          <a:xfrm>
            <a:off x="4293842" y="2996910"/>
            <a:ext cx="439849" cy="60520"/>
            <a:chOff x="4647977" y="2595263"/>
            <a:chExt cx="504373" cy="69398"/>
          </a:xfrm>
          <a:solidFill>
            <a:schemeClr val="bg1">
              <a:lumMod val="65000"/>
            </a:schemeClr>
          </a:solidFill>
        </p:grpSpPr>
        <p:sp>
          <p:nvSpPr>
            <p:cNvPr id="27" name="Oval 8"/>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Oval 9"/>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9" name="Oval 10"/>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1" name="Group 11"/>
          <p:cNvGrpSpPr/>
          <p:nvPr/>
        </p:nvGrpSpPr>
        <p:grpSpPr>
          <a:xfrm>
            <a:off x="7657793" y="2996910"/>
            <a:ext cx="439849" cy="60520"/>
            <a:chOff x="4647977" y="2595263"/>
            <a:chExt cx="504373" cy="69398"/>
          </a:xfrm>
          <a:solidFill>
            <a:schemeClr val="bg1">
              <a:lumMod val="65000"/>
            </a:schemeClr>
          </a:solidFill>
        </p:grpSpPr>
        <p:sp>
          <p:nvSpPr>
            <p:cNvPr id="24" name="Oval 12"/>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Oval 13"/>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Oval 14"/>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6" name="组合 15"/>
          <p:cNvGrpSpPr/>
          <p:nvPr/>
        </p:nvGrpSpPr>
        <p:grpSpPr>
          <a:xfrm>
            <a:off x="1509801" y="4363196"/>
            <a:ext cx="2501951" cy="849821"/>
            <a:chOff x="8386922" y="2192795"/>
            <a:chExt cx="2501951" cy="849821"/>
          </a:xfrm>
        </p:grpSpPr>
        <p:sp>
          <p:nvSpPr>
            <p:cNvPr id="17" name="矩形 16"/>
            <p:cNvSpPr/>
            <p:nvPr/>
          </p:nvSpPr>
          <p:spPr>
            <a:xfrm>
              <a:off x="8386922" y="2192795"/>
              <a:ext cx="250195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cs typeface="+mn-ea"/>
                  <a:sym typeface="+mn-lt"/>
                </a:rPr>
                <a:t>主要负责项目</a:t>
              </a:r>
            </a:p>
          </p:txBody>
        </p:sp>
        <p:sp>
          <p:nvSpPr>
            <p:cNvPr id="18" name="文本框 17"/>
            <p:cNvSpPr txBox="1"/>
            <p:nvPr/>
          </p:nvSpPr>
          <p:spPr>
            <a:xfrm>
              <a:off x="8504910" y="2542351"/>
              <a:ext cx="2265974" cy="50026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 Using PowerPoint,</a:t>
              </a:r>
            </a:p>
          </p:txBody>
        </p:sp>
      </p:grpSp>
      <p:grpSp>
        <p:nvGrpSpPr>
          <p:cNvPr id="19" name="组合 18"/>
          <p:cNvGrpSpPr/>
          <p:nvPr/>
        </p:nvGrpSpPr>
        <p:grpSpPr>
          <a:xfrm>
            <a:off x="4845024" y="4363196"/>
            <a:ext cx="2501951" cy="849821"/>
            <a:chOff x="8386922" y="2192795"/>
            <a:chExt cx="2501951" cy="849821"/>
          </a:xfrm>
        </p:grpSpPr>
        <p:sp>
          <p:nvSpPr>
            <p:cNvPr id="20" name="矩形 19"/>
            <p:cNvSpPr/>
            <p:nvPr/>
          </p:nvSpPr>
          <p:spPr>
            <a:xfrm>
              <a:off x="8386922" y="2192795"/>
              <a:ext cx="250195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cs typeface="+mn-ea"/>
                  <a:sym typeface="+mn-lt"/>
                </a:rPr>
                <a:t>负责人</a:t>
              </a:r>
            </a:p>
          </p:txBody>
        </p:sp>
        <p:sp>
          <p:nvSpPr>
            <p:cNvPr id="21" name="文本框 20"/>
            <p:cNvSpPr txBox="1"/>
            <p:nvPr/>
          </p:nvSpPr>
          <p:spPr>
            <a:xfrm>
              <a:off x="8504910" y="2542351"/>
              <a:ext cx="2265974" cy="50026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 Using PowerPoint,</a:t>
              </a:r>
            </a:p>
          </p:txBody>
        </p:sp>
      </p:grpSp>
      <p:grpSp>
        <p:nvGrpSpPr>
          <p:cNvPr id="22" name="组合 21"/>
          <p:cNvGrpSpPr/>
          <p:nvPr/>
        </p:nvGrpSpPr>
        <p:grpSpPr>
          <a:xfrm>
            <a:off x="8384374" y="4363196"/>
            <a:ext cx="2501951" cy="849821"/>
            <a:chOff x="8386922" y="2192795"/>
            <a:chExt cx="2501951" cy="849821"/>
          </a:xfrm>
        </p:grpSpPr>
        <p:sp>
          <p:nvSpPr>
            <p:cNvPr id="23" name="矩形 22"/>
            <p:cNvSpPr/>
            <p:nvPr/>
          </p:nvSpPr>
          <p:spPr>
            <a:xfrm>
              <a:off x="8386922" y="2192795"/>
              <a:ext cx="250195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cs typeface="+mn-ea"/>
                  <a:sym typeface="+mn-lt"/>
                </a:rPr>
                <a:t>场地</a:t>
              </a:r>
            </a:p>
          </p:txBody>
        </p:sp>
        <p:sp>
          <p:nvSpPr>
            <p:cNvPr id="30" name="文本框 29"/>
            <p:cNvSpPr txBox="1"/>
            <p:nvPr/>
          </p:nvSpPr>
          <p:spPr>
            <a:xfrm>
              <a:off x="8504910" y="2542351"/>
              <a:ext cx="2265974" cy="50026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 Using PowerPoint,</a:t>
              </a:r>
            </a:p>
          </p:txBody>
        </p:sp>
      </p:grpSp>
      <p:grpSp>
        <p:nvGrpSpPr>
          <p:cNvPr id="3" name="组合 2"/>
          <p:cNvGrpSpPr/>
          <p:nvPr/>
        </p:nvGrpSpPr>
        <p:grpSpPr>
          <a:xfrm>
            <a:off x="1830459" y="2096852"/>
            <a:ext cx="1860636" cy="1860636"/>
            <a:chOff x="1830459" y="2096852"/>
            <a:chExt cx="1860636" cy="1860636"/>
          </a:xfrm>
        </p:grpSpPr>
        <p:sp>
          <p:nvSpPr>
            <p:cNvPr id="4" name="Oval 1"/>
            <p:cNvSpPr/>
            <p:nvPr/>
          </p:nvSpPr>
          <p:spPr>
            <a:xfrm>
              <a:off x="1830459"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cs typeface="+mn-ea"/>
                <a:sym typeface="+mn-lt"/>
              </a:endParaRPr>
            </a:p>
          </p:txBody>
        </p:sp>
        <p:sp>
          <p:nvSpPr>
            <p:cNvPr id="5" name="Arc 2"/>
            <p:cNvSpPr/>
            <p:nvPr/>
          </p:nvSpPr>
          <p:spPr>
            <a:xfrm>
              <a:off x="1830459" y="2096852"/>
              <a:ext cx="1860636" cy="1860636"/>
            </a:xfrm>
            <a:prstGeom prst="arc">
              <a:avLst>
                <a:gd name="adj1" fmla="val 10529000"/>
                <a:gd name="adj2" fmla="val 15122297"/>
              </a:avLst>
            </a:prstGeom>
            <a:ln w="1270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2" name="椭圆 1"/>
            <p:cNvSpPr/>
            <p:nvPr/>
          </p:nvSpPr>
          <p:spPr>
            <a:xfrm>
              <a:off x="2099019" y="2365183"/>
              <a:ext cx="1323974" cy="1323974"/>
            </a:xfrm>
            <a:prstGeom prst="ellipse">
              <a:avLst/>
            </a:prstGeom>
            <a:blipFill rotWithShape="1">
              <a:blip r:embed="rId4"/>
              <a:srcRect/>
              <a:stretch>
                <a:fillRect l="-24392" r="-239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 name="组合 11"/>
          <p:cNvGrpSpPr/>
          <p:nvPr/>
        </p:nvGrpSpPr>
        <p:grpSpPr>
          <a:xfrm>
            <a:off x="5244994" y="2096852"/>
            <a:ext cx="1860636" cy="1860636"/>
            <a:chOff x="5244994" y="2096852"/>
            <a:chExt cx="1860636" cy="1860636"/>
          </a:xfrm>
        </p:grpSpPr>
        <p:sp>
          <p:nvSpPr>
            <p:cNvPr id="6" name="Oval 3"/>
            <p:cNvSpPr/>
            <p:nvPr/>
          </p:nvSpPr>
          <p:spPr>
            <a:xfrm>
              <a:off x="5244994"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cs typeface="+mn-ea"/>
                <a:sym typeface="+mn-lt"/>
              </a:endParaRPr>
            </a:p>
          </p:txBody>
        </p:sp>
        <p:sp>
          <p:nvSpPr>
            <p:cNvPr id="7" name="Arc 4"/>
            <p:cNvSpPr/>
            <p:nvPr/>
          </p:nvSpPr>
          <p:spPr>
            <a:xfrm>
              <a:off x="5244994" y="2096852"/>
              <a:ext cx="1860636" cy="1860636"/>
            </a:xfrm>
            <a:prstGeom prst="arc">
              <a:avLst>
                <a:gd name="adj1" fmla="val 19348155"/>
                <a:gd name="adj2" fmla="val 8179524"/>
              </a:avLst>
            </a:prstGeom>
            <a:ln w="127000" cap="rnd">
              <a:solidFill>
                <a:schemeClr val="accent2"/>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31" name="椭圆 30"/>
            <p:cNvSpPr/>
            <p:nvPr/>
          </p:nvSpPr>
          <p:spPr>
            <a:xfrm>
              <a:off x="5513325" y="2365183"/>
              <a:ext cx="1323974" cy="1323974"/>
            </a:xfrm>
            <a:prstGeom prst="ellipse">
              <a:avLst/>
            </a:prstGeom>
            <a:blipFill rotWithShape="1">
              <a:blip r:embed="rId5"/>
              <a:srcRect/>
              <a:stretch>
                <a:fillRect l="-25537" r="-250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8705032" y="2096852"/>
            <a:ext cx="1860636" cy="1860636"/>
            <a:chOff x="8705032" y="2096852"/>
            <a:chExt cx="1860636" cy="1860636"/>
          </a:xfrm>
        </p:grpSpPr>
        <p:sp>
          <p:nvSpPr>
            <p:cNvPr id="8" name="Oval 5"/>
            <p:cNvSpPr/>
            <p:nvPr/>
          </p:nvSpPr>
          <p:spPr>
            <a:xfrm>
              <a:off x="8705032"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cs typeface="+mn-ea"/>
                <a:sym typeface="+mn-lt"/>
              </a:endParaRPr>
            </a:p>
          </p:txBody>
        </p:sp>
        <p:sp>
          <p:nvSpPr>
            <p:cNvPr id="9" name="Arc 6"/>
            <p:cNvSpPr/>
            <p:nvPr/>
          </p:nvSpPr>
          <p:spPr>
            <a:xfrm>
              <a:off x="8705032" y="2096852"/>
              <a:ext cx="1860636" cy="1860636"/>
            </a:xfrm>
            <a:prstGeom prst="arc">
              <a:avLst>
                <a:gd name="adj1" fmla="val 16200000"/>
                <a:gd name="adj2" fmla="val 898106"/>
              </a:avLst>
            </a:prstGeom>
            <a:ln w="1270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32" name="椭圆 31"/>
            <p:cNvSpPr/>
            <p:nvPr/>
          </p:nvSpPr>
          <p:spPr>
            <a:xfrm>
              <a:off x="8973362" y="2365183"/>
              <a:ext cx="1323974" cy="1323974"/>
            </a:xfrm>
            <a:prstGeom prst="ellipse">
              <a:avLst/>
            </a:prstGeom>
            <a:blipFill rotWithShape="1">
              <a:blip r:embed="rId6"/>
              <a:srcRect/>
              <a:stretch>
                <a:fillRect l="-25270" r="-247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15" name="组合 14"/>
          <p:cNvGrpSpPr/>
          <p:nvPr userDrawn="1"/>
        </p:nvGrpSpPr>
        <p:grpSpPr>
          <a:xfrm>
            <a:off x="576578" y="807085"/>
            <a:ext cx="10810876" cy="109538"/>
            <a:chOff x="628642" y="0"/>
            <a:chExt cx="27229910" cy="6858000"/>
          </a:xfrm>
        </p:grpSpPr>
        <p:sp>
          <p:nvSpPr>
            <p:cNvPr id="33" name="平行四边形 32"/>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4" name="平行四边形 33"/>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5"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36" name="直接连接符 35"/>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Line 6"/>
          <p:cNvSpPr>
            <a:spLocks noChangeShapeType="1"/>
          </p:cNvSpPr>
          <p:nvPr/>
        </p:nvSpPr>
        <p:spPr bwMode="auto">
          <a:xfrm flipV="1">
            <a:off x="1025768" y="4681325"/>
            <a:ext cx="593700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227965">
              <a:defRPr/>
            </a:pPr>
            <a:endParaRPr lang="es-ES" sz="665">
              <a:solidFill>
                <a:schemeClr val="tx1">
                  <a:lumMod val="85000"/>
                  <a:lumOff val="15000"/>
                </a:schemeClr>
              </a:solidFill>
              <a:cs typeface="+mn-ea"/>
              <a:sym typeface="+mn-lt"/>
            </a:endParaRPr>
          </a:p>
        </p:txBody>
      </p:sp>
      <p:sp>
        <p:nvSpPr>
          <p:cNvPr id="17" name="AutoShape 7"/>
          <p:cNvSpPr/>
          <p:nvPr/>
        </p:nvSpPr>
        <p:spPr bwMode="auto">
          <a:xfrm>
            <a:off x="2274744" y="1715879"/>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80%</a:t>
            </a:r>
            <a:endParaRPr lang="es-ES" altLang="zh-CN" sz="2485">
              <a:solidFill>
                <a:schemeClr val="tx1">
                  <a:lumMod val="85000"/>
                  <a:lumOff val="15000"/>
                </a:schemeClr>
              </a:solidFill>
              <a:cs typeface="+mn-ea"/>
              <a:sym typeface="+mn-lt"/>
            </a:endParaRPr>
          </a:p>
        </p:txBody>
      </p:sp>
      <p:sp>
        <p:nvSpPr>
          <p:cNvPr id="28" name="AutoShape 8"/>
          <p:cNvSpPr/>
          <p:nvPr/>
        </p:nvSpPr>
        <p:spPr bwMode="auto">
          <a:xfrm>
            <a:off x="1486796" y="2512803"/>
            <a:ext cx="47530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45%</a:t>
            </a:r>
            <a:endParaRPr lang="es-ES" altLang="zh-CN" sz="2485">
              <a:solidFill>
                <a:schemeClr val="tx1">
                  <a:lumMod val="85000"/>
                  <a:lumOff val="15000"/>
                </a:schemeClr>
              </a:solidFill>
              <a:cs typeface="+mn-ea"/>
              <a:sym typeface="+mn-lt"/>
            </a:endParaRPr>
          </a:p>
        </p:txBody>
      </p:sp>
      <p:sp>
        <p:nvSpPr>
          <p:cNvPr id="29" name="AutoShape 9"/>
          <p:cNvSpPr/>
          <p:nvPr/>
        </p:nvSpPr>
        <p:spPr bwMode="auto">
          <a:xfrm>
            <a:off x="3063489" y="3000961"/>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25%</a:t>
            </a:r>
            <a:endParaRPr lang="es-ES" altLang="zh-CN" sz="2485">
              <a:solidFill>
                <a:schemeClr val="tx1">
                  <a:lumMod val="85000"/>
                  <a:lumOff val="15000"/>
                </a:schemeClr>
              </a:solidFill>
              <a:cs typeface="+mn-ea"/>
              <a:sym typeface="+mn-lt"/>
            </a:endParaRPr>
          </a:p>
        </p:txBody>
      </p:sp>
      <p:sp>
        <p:nvSpPr>
          <p:cNvPr id="30" name="AutoShape 10"/>
          <p:cNvSpPr/>
          <p:nvPr/>
        </p:nvSpPr>
        <p:spPr bwMode="auto">
          <a:xfrm>
            <a:off x="3911746" y="2086560"/>
            <a:ext cx="476104" cy="345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70%</a:t>
            </a:r>
            <a:endParaRPr lang="es-ES" altLang="zh-CN" sz="2485">
              <a:solidFill>
                <a:schemeClr val="tx1">
                  <a:lumMod val="85000"/>
                  <a:lumOff val="15000"/>
                </a:schemeClr>
              </a:solidFill>
              <a:cs typeface="+mn-ea"/>
              <a:sym typeface="+mn-lt"/>
            </a:endParaRPr>
          </a:p>
        </p:txBody>
      </p:sp>
      <p:sp>
        <p:nvSpPr>
          <p:cNvPr id="31" name="AutoShape 11"/>
          <p:cNvSpPr/>
          <p:nvPr/>
        </p:nvSpPr>
        <p:spPr bwMode="auto">
          <a:xfrm>
            <a:off x="4640183" y="257630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35%</a:t>
            </a:r>
            <a:endParaRPr lang="es-ES" altLang="zh-CN" sz="2485">
              <a:solidFill>
                <a:schemeClr val="tx1">
                  <a:lumMod val="85000"/>
                  <a:lumOff val="15000"/>
                </a:schemeClr>
              </a:solidFill>
              <a:cs typeface="+mn-ea"/>
              <a:sym typeface="+mn-lt"/>
            </a:endParaRPr>
          </a:p>
        </p:txBody>
      </p:sp>
      <p:sp>
        <p:nvSpPr>
          <p:cNvPr id="32" name="AutoShape 12"/>
          <p:cNvSpPr/>
          <p:nvPr/>
        </p:nvSpPr>
        <p:spPr bwMode="auto">
          <a:xfrm>
            <a:off x="2170796" y="495675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sp>
        <p:nvSpPr>
          <p:cNvPr id="18" name="AutoShape 13"/>
          <p:cNvSpPr/>
          <p:nvPr/>
        </p:nvSpPr>
        <p:spPr bwMode="auto">
          <a:xfrm>
            <a:off x="1394748" y="495675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sp>
        <p:nvSpPr>
          <p:cNvPr id="19" name="AutoShape 14"/>
          <p:cNvSpPr/>
          <p:nvPr/>
        </p:nvSpPr>
        <p:spPr bwMode="auto">
          <a:xfrm>
            <a:off x="2958746" y="495675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sp>
        <p:nvSpPr>
          <p:cNvPr id="23" name="AutoShape 15"/>
          <p:cNvSpPr/>
          <p:nvPr/>
        </p:nvSpPr>
        <p:spPr bwMode="auto">
          <a:xfrm>
            <a:off x="3743523" y="495675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sp>
        <p:nvSpPr>
          <p:cNvPr id="24" name="AutoShape 16"/>
          <p:cNvSpPr/>
          <p:nvPr/>
        </p:nvSpPr>
        <p:spPr bwMode="auto">
          <a:xfrm>
            <a:off x="4536234" y="495675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sp>
        <p:nvSpPr>
          <p:cNvPr id="25" name="AutoShape 17"/>
          <p:cNvSpPr/>
          <p:nvPr/>
        </p:nvSpPr>
        <p:spPr bwMode="auto">
          <a:xfrm>
            <a:off x="5387665" y="2083385"/>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70%</a:t>
            </a:r>
            <a:endParaRPr lang="es-ES" altLang="zh-CN" sz="2485">
              <a:solidFill>
                <a:schemeClr val="tx1">
                  <a:lumMod val="85000"/>
                  <a:lumOff val="15000"/>
                </a:schemeClr>
              </a:solidFill>
              <a:cs typeface="+mn-ea"/>
              <a:sym typeface="+mn-lt"/>
            </a:endParaRPr>
          </a:p>
        </p:txBody>
      </p:sp>
      <p:sp>
        <p:nvSpPr>
          <p:cNvPr id="38" name="AutoShape 18"/>
          <p:cNvSpPr/>
          <p:nvPr/>
        </p:nvSpPr>
        <p:spPr bwMode="auto">
          <a:xfrm>
            <a:off x="5307522" y="495279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sp>
        <p:nvSpPr>
          <p:cNvPr id="39" name="AutoShape 19"/>
          <p:cNvSpPr/>
          <p:nvPr/>
        </p:nvSpPr>
        <p:spPr bwMode="auto">
          <a:xfrm>
            <a:off x="1516952" y="2961268"/>
            <a:ext cx="411829" cy="1869282"/>
          </a:xfrm>
          <a:prstGeom prst="roundRect">
            <a:avLst>
              <a:gd name="adj" fmla="val 50000"/>
            </a:avLst>
          </a:prstGeom>
          <a:solidFill>
            <a:schemeClr val="accent1"/>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0" name="AutoShape 20"/>
          <p:cNvSpPr/>
          <p:nvPr/>
        </p:nvSpPr>
        <p:spPr bwMode="auto">
          <a:xfrm>
            <a:off x="2312043" y="2055603"/>
            <a:ext cx="411829" cy="2774950"/>
          </a:xfrm>
          <a:prstGeom prst="roundRect">
            <a:avLst>
              <a:gd name="adj" fmla="val 50000"/>
            </a:avLst>
          </a:prstGeom>
          <a:solidFill>
            <a:schemeClr val="accent2"/>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1" name="AutoShape 21"/>
          <p:cNvSpPr/>
          <p:nvPr/>
        </p:nvSpPr>
        <p:spPr bwMode="auto">
          <a:xfrm>
            <a:off x="3107134" y="3448634"/>
            <a:ext cx="411829" cy="1381919"/>
          </a:xfrm>
          <a:prstGeom prst="roundRect">
            <a:avLst>
              <a:gd name="adj" fmla="val 50000"/>
            </a:avLst>
          </a:prstGeom>
          <a:solidFill>
            <a:schemeClr val="accent1"/>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2" name="AutoShape 22"/>
          <p:cNvSpPr/>
          <p:nvPr/>
        </p:nvSpPr>
        <p:spPr bwMode="auto">
          <a:xfrm>
            <a:off x="3902225" y="2508037"/>
            <a:ext cx="411829" cy="2322513"/>
          </a:xfrm>
          <a:prstGeom prst="roundRect">
            <a:avLst>
              <a:gd name="adj" fmla="val 50000"/>
            </a:avLst>
          </a:prstGeom>
          <a:solidFill>
            <a:schemeClr val="accent2"/>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3" name="AutoShape 23"/>
          <p:cNvSpPr/>
          <p:nvPr/>
        </p:nvSpPr>
        <p:spPr bwMode="auto">
          <a:xfrm>
            <a:off x="4697316" y="2961268"/>
            <a:ext cx="411036" cy="1869282"/>
          </a:xfrm>
          <a:prstGeom prst="roundRect">
            <a:avLst>
              <a:gd name="adj" fmla="val 50000"/>
            </a:avLst>
          </a:prstGeom>
          <a:solidFill>
            <a:schemeClr val="accent1"/>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4" name="AutoShape 24"/>
          <p:cNvSpPr/>
          <p:nvPr/>
        </p:nvSpPr>
        <p:spPr bwMode="auto">
          <a:xfrm>
            <a:off x="5491614" y="2496132"/>
            <a:ext cx="411036" cy="2322513"/>
          </a:xfrm>
          <a:prstGeom prst="roundRect">
            <a:avLst>
              <a:gd name="adj" fmla="val 50000"/>
            </a:avLst>
          </a:prstGeom>
          <a:solidFill>
            <a:schemeClr val="accent2"/>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5" name="AutoShape 25"/>
          <p:cNvSpPr/>
          <p:nvPr/>
        </p:nvSpPr>
        <p:spPr bwMode="auto">
          <a:xfrm>
            <a:off x="6285913" y="2961268"/>
            <a:ext cx="411036" cy="1869282"/>
          </a:xfrm>
          <a:prstGeom prst="roundRect">
            <a:avLst>
              <a:gd name="adj" fmla="val 50000"/>
            </a:avLst>
          </a:prstGeom>
          <a:solidFill>
            <a:schemeClr val="accent1"/>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46" name="AutoShape 26"/>
          <p:cNvSpPr/>
          <p:nvPr/>
        </p:nvSpPr>
        <p:spPr bwMode="auto">
          <a:xfrm>
            <a:off x="6252586" y="257630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85000"/>
                    <a:lumOff val="15000"/>
                  </a:schemeClr>
                </a:solidFill>
                <a:cs typeface="+mn-ea"/>
                <a:sym typeface="+mn-lt"/>
              </a:rPr>
              <a:t>35%</a:t>
            </a:r>
            <a:endParaRPr lang="es-ES" altLang="zh-CN" sz="2485">
              <a:solidFill>
                <a:schemeClr val="tx1">
                  <a:lumMod val="85000"/>
                  <a:lumOff val="15000"/>
                </a:schemeClr>
              </a:solidFill>
              <a:cs typeface="+mn-ea"/>
              <a:sym typeface="+mn-lt"/>
            </a:endParaRPr>
          </a:p>
        </p:txBody>
      </p:sp>
      <p:sp>
        <p:nvSpPr>
          <p:cNvPr id="47" name="AutoShape 27"/>
          <p:cNvSpPr/>
          <p:nvPr/>
        </p:nvSpPr>
        <p:spPr bwMode="auto">
          <a:xfrm>
            <a:off x="6170855" y="495279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85000"/>
                    <a:lumOff val="15000"/>
                  </a:schemeClr>
                </a:solidFill>
                <a:cs typeface="+mn-ea"/>
                <a:sym typeface="+mn-lt"/>
              </a:rPr>
              <a:t>Data Here</a:t>
            </a:r>
            <a:endParaRPr lang="es-ES" altLang="zh-CN" sz="2485">
              <a:solidFill>
                <a:schemeClr val="tx1">
                  <a:lumMod val="85000"/>
                  <a:lumOff val="15000"/>
                </a:schemeClr>
              </a:solidFill>
              <a:cs typeface="+mn-ea"/>
              <a:sym typeface="+mn-lt"/>
            </a:endParaRPr>
          </a:p>
        </p:txBody>
      </p:sp>
      <p:grpSp>
        <p:nvGrpSpPr>
          <p:cNvPr id="48" name="Group 28"/>
          <p:cNvGrpSpPr/>
          <p:nvPr/>
        </p:nvGrpSpPr>
        <p:grpSpPr bwMode="auto">
          <a:xfrm>
            <a:off x="7197493" y="2032582"/>
            <a:ext cx="3777242" cy="3475673"/>
            <a:chOff x="7623" y="0"/>
            <a:chExt cx="7557458" cy="6950629"/>
          </a:xfrm>
        </p:grpSpPr>
        <p:sp>
          <p:nvSpPr>
            <p:cNvPr id="49" name="AutoShape 29"/>
            <p:cNvSpPr/>
            <p:nvPr/>
          </p:nvSpPr>
          <p:spPr bwMode="auto">
            <a:xfrm>
              <a:off x="7623" y="1087008"/>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242570">
                <a:lnSpc>
                  <a:spcPct val="120000"/>
                </a:lnSpc>
                <a:spcBef>
                  <a:spcPts val="850"/>
                </a:spcBef>
              </a:pPr>
              <a:r>
                <a:rPr lang="es-ES" altLang="zh-CN" sz="935">
                  <a:solidFill>
                    <a:schemeClr val="tx1">
                      <a:lumMod val="85000"/>
                      <a:lumOff val="15000"/>
                    </a:schemeClr>
                  </a:solidFill>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p>
            <a:p>
              <a:pPr algn="just" defTabSz="242570">
                <a:lnSpc>
                  <a:spcPct val="120000"/>
                </a:lnSpc>
                <a:spcBef>
                  <a:spcPts val="850"/>
                </a:spcBef>
              </a:pPr>
              <a:r>
                <a:rPr lang="es-ES" altLang="zh-CN" sz="935">
                  <a:solidFill>
                    <a:schemeClr val="tx1">
                      <a:lumMod val="85000"/>
                      <a:lumOff val="15000"/>
                    </a:schemeClr>
                  </a:solidFill>
                  <a:cs typeface="+mn-ea"/>
                  <a:sym typeface="+mn-lt"/>
                </a:rPr>
                <a:t>Nunc ut quam adipiscing, elementum enim ac, ullamcorper magna. Curabitur a felis eu tellus tincidunt rhoncus. Cras rhoncus diam tortor, id cursus purus volutpat quis venenatis non, adipiscing quis orci. Integer condimentum leo.</a:t>
              </a:r>
            </a:p>
            <a:p>
              <a:pPr algn="just" defTabSz="242570">
                <a:lnSpc>
                  <a:spcPct val="120000"/>
                </a:lnSpc>
                <a:spcBef>
                  <a:spcPts val="850"/>
                </a:spcBef>
              </a:pPr>
              <a:r>
                <a:rPr lang="es-ES" altLang="zh-CN" sz="935">
                  <a:solidFill>
                    <a:schemeClr val="tx1">
                      <a:lumMod val="85000"/>
                      <a:lumOff val="15000"/>
                    </a:schemeClr>
                  </a:solidFill>
                  <a:cs typeface="+mn-ea"/>
                  <a:sym typeface="+mn-lt"/>
                </a:rPr>
                <a:t>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a:solidFill>
                  <a:schemeClr val="tx1">
                    <a:lumMod val="85000"/>
                    <a:lumOff val="15000"/>
                  </a:schemeClr>
                </a:solidFill>
                <a:cs typeface="+mn-ea"/>
                <a:sym typeface="+mn-lt"/>
              </a:endParaRPr>
            </a:p>
          </p:txBody>
        </p:sp>
        <p:sp>
          <p:nvSpPr>
            <p:cNvPr id="50" name="AutoShape 30"/>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113" tIns="36113" rIns="36113" bIns="36113" anchor="ctr"/>
            <a:lstStyle/>
            <a:p>
              <a:pPr defTabSz="309245"/>
              <a:r>
                <a:rPr lang="zh-CN" altLang="es-ES" sz="2485">
                  <a:solidFill>
                    <a:schemeClr val="tx1">
                      <a:lumMod val="85000"/>
                      <a:lumOff val="15000"/>
                    </a:schemeClr>
                  </a:solidFill>
                  <a:cs typeface="+mn-ea"/>
                  <a:sym typeface="+mn-lt"/>
                </a:rPr>
                <a:t>销售完成度</a:t>
              </a:r>
            </a:p>
          </p:txBody>
        </p:sp>
      </p:grpSp>
      <p:sp>
        <p:nvSpPr>
          <p:cNvPr id="51"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52" name="组合 51"/>
          <p:cNvGrpSpPr/>
          <p:nvPr userDrawn="1"/>
        </p:nvGrpSpPr>
        <p:grpSpPr>
          <a:xfrm>
            <a:off x="576578" y="807085"/>
            <a:ext cx="10810876" cy="109538"/>
            <a:chOff x="628642" y="0"/>
            <a:chExt cx="27229910" cy="6858000"/>
          </a:xfrm>
        </p:grpSpPr>
        <p:sp>
          <p:nvSpPr>
            <p:cNvPr id="53" name="平行四边形 52"/>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4" name="平行四边形 53"/>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5"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56" name="直接连接符 55"/>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down)">
                                      <p:cBhvr>
                                        <p:cTn id="16" dur="500"/>
                                        <p:tgtEl>
                                          <p:spTgt spid="4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down)">
                                      <p:cBhvr>
                                        <p:cTn id="25" dur="500"/>
                                        <p:tgtEl>
                                          <p:spTgt spid="41"/>
                                        </p:tgtEl>
                                      </p:cBhvr>
                                    </p:animEffect>
                                  </p:childTnLst>
                                </p:cTn>
                              </p:par>
                            </p:childTnLst>
                          </p:cTn>
                        </p:par>
                        <p:par>
                          <p:cTn id="26" fill="hold">
                            <p:stCondLst>
                              <p:cond delay="500"/>
                            </p:stCondLst>
                            <p:childTnLst>
                              <p:par>
                                <p:cTn id="27" presetID="9"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dissolve">
                                      <p:cBhvr>
                                        <p:cTn id="29" dur="500"/>
                                        <p:tgtEl>
                                          <p:spTgt spid="26"/>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dissolve">
                                      <p:cBhvr>
                                        <p:cTn id="32" dur="500"/>
                                        <p:tgtEl>
                                          <p:spTgt spid="32"/>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ssolve">
                                      <p:cBhvr>
                                        <p:cTn id="38" dur="500"/>
                                        <p:tgtEl>
                                          <p:spTgt spid="19"/>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dissolve">
                                      <p:cBhvr>
                                        <p:cTn id="47" dur="500"/>
                                        <p:tgtEl>
                                          <p:spTgt spid="38"/>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dissolve">
                                      <p:cBhvr>
                                        <p:cTn id="50" dur="500"/>
                                        <p:tgtEl>
                                          <p:spTgt spid="47"/>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dissolve">
                                      <p:cBhvr>
                                        <p:cTn id="53" dur="500"/>
                                        <p:tgtEl>
                                          <p:spTgt spid="17"/>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dissolve">
                                      <p:cBhvr>
                                        <p:cTn id="56" dur="500"/>
                                        <p:tgtEl>
                                          <p:spTgt spid="28"/>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dissolve">
                                      <p:cBhvr>
                                        <p:cTn id="59" dur="500"/>
                                        <p:tgtEl>
                                          <p:spTgt spid="29"/>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dissolve">
                                      <p:cBhvr>
                                        <p:cTn id="62" dur="500"/>
                                        <p:tgtEl>
                                          <p:spTgt spid="30"/>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dissolve">
                                      <p:cBhvr>
                                        <p:cTn id="65" dur="500"/>
                                        <p:tgtEl>
                                          <p:spTgt spid="3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dissolve">
                                      <p:cBhvr>
                                        <p:cTn id="68" dur="500"/>
                                        <p:tgtEl>
                                          <p:spTgt spid="25"/>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dissolve">
                                      <p:cBhvr>
                                        <p:cTn id="71" dur="500"/>
                                        <p:tgtEl>
                                          <p:spTgt spid="46"/>
                                        </p:tgtEl>
                                      </p:cBhvr>
                                    </p:animEffect>
                                  </p:childTnLst>
                                </p:cTn>
                              </p:par>
                            </p:childTnLst>
                          </p:cTn>
                        </p:par>
                        <p:par>
                          <p:cTn id="72" fill="hold">
                            <p:stCondLst>
                              <p:cond delay="1000"/>
                            </p:stCondLst>
                            <p:childTnLst>
                              <p:par>
                                <p:cTn id="73" presetID="47" presetClass="entr" presetSubtype="0"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28" grpId="0" bldLvl="0" animBg="1" autoUpdateAnimBg="0"/>
      <p:bldP spid="29" grpId="0" bldLvl="0" animBg="1" autoUpdateAnimBg="0"/>
      <p:bldP spid="30" grpId="0" bldLvl="0" animBg="1" autoUpdateAnimBg="0"/>
      <p:bldP spid="31" grpId="0" bldLvl="0" animBg="1" autoUpdateAnimBg="0"/>
      <p:bldP spid="32" grpId="0" bldLvl="0" animBg="1" autoUpdateAnimBg="0"/>
      <p:bldP spid="18" grpId="0" bldLvl="0" animBg="1" autoUpdateAnimBg="0"/>
      <p:bldP spid="19" grpId="0" bldLvl="0" animBg="1" autoUpdateAnimBg="0"/>
      <p:bldP spid="23" grpId="0" bldLvl="0" animBg="1" autoUpdateAnimBg="0"/>
      <p:bldP spid="24" grpId="0" bldLvl="0" animBg="1" autoUpdateAnimBg="0"/>
      <p:bldP spid="25" grpId="0" bldLvl="0" animBg="1" autoUpdateAnimBg="0"/>
      <p:bldP spid="38" grpId="0" bldLvl="0" animBg="1" autoUpdateAnimBg="0"/>
      <p:bldP spid="39" grpId="0" bldLvl="0" animBg="1" autoUpdateAnimBg="0"/>
      <p:bldP spid="40" grpId="0" bldLvl="0" animBg="1" autoUpdateAnimBg="0"/>
      <p:bldP spid="41" grpId="0" bldLvl="0" animBg="1"/>
      <p:bldP spid="42" grpId="0" bldLvl="0" animBg="1" autoUpdateAnimBg="0"/>
      <p:bldP spid="43" grpId="0" bldLvl="0" animBg="1" autoUpdateAnimBg="0"/>
      <p:bldP spid="44" grpId="0" bldLvl="0" animBg="1" autoUpdateAnimBg="0"/>
      <p:bldP spid="45" grpId="0" bldLvl="0" animBg="1" autoUpdateAnimBg="0"/>
      <p:bldP spid="46" grpId="0" bldLvl="0" animBg="1" autoUpdateAnimBg="0"/>
      <p:bldP spid="47"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31"/>
          <p:cNvGrpSpPr/>
          <p:nvPr/>
        </p:nvGrpSpPr>
        <p:grpSpPr>
          <a:xfrm>
            <a:off x="3762457" y="1713540"/>
            <a:ext cx="4497624" cy="3347540"/>
            <a:chOff x="1489514" y="1756228"/>
            <a:chExt cx="4497624" cy="3347540"/>
          </a:xfrm>
          <a:blipFill rotWithShape="1">
            <a:blip r:embed="rId4"/>
            <a:stretch>
              <a:fillRect l="-35000" r="-35000"/>
            </a:stretch>
          </a:blipFill>
        </p:grpSpPr>
        <p:sp>
          <p:nvSpPr>
            <p:cNvPr id="13" name="Rectangle 4"/>
            <p:cNvSpPr/>
            <p:nvPr/>
          </p:nvSpPr>
          <p:spPr>
            <a:xfrm>
              <a:off x="2627570"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 name="Rectangle 5"/>
            <p:cNvSpPr/>
            <p:nvPr/>
          </p:nvSpPr>
          <p:spPr>
            <a:xfrm>
              <a:off x="3765626"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5" name="Rectangle 6"/>
            <p:cNvSpPr/>
            <p:nvPr/>
          </p:nvSpPr>
          <p:spPr>
            <a:xfrm>
              <a:off x="4907138"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6" name="Rectangle 7"/>
            <p:cNvSpPr/>
            <p:nvPr/>
          </p:nvSpPr>
          <p:spPr>
            <a:xfrm>
              <a:off x="2627570"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7" name="Rectangle 8"/>
            <p:cNvSpPr/>
            <p:nvPr/>
          </p:nvSpPr>
          <p:spPr>
            <a:xfrm>
              <a:off x="3765626"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8" name="Rectangle 9"/>
            <p:cNvSpPr/>
            <p:nvPr/>
          </p:nvSpPr>
          <p:spPr>
            <a:xfrm>
              <a:off x="4907138"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9" name="Rectangle 10"/>
            <p:cNvSpPr/>
            <p:nvPr/>
          </p:nvSpPr>
          <p:spPr>
            <a:xfrm>
              <a:off x="2627570"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0" name="Rectangle 11"/>
            <p:cNvSpPr/>
            <p:nvPr/>
          </p:nvSpPr>
          <p:spPr>
            <a:xfrm>
              <a:off x="3707570" y="4023768"/>
              <a:ext cx="1138056"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1" name="Rectangle 12"/>
            <p:cNvSpPr/>
            <p:nvPr/>
          </p:nvSpPr>
          <p:spPr>
            <a:xfrm>
              <a:off x="4907138"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5" name="Rectangle 24"/>
            <p:cNvSpPr/>
            <p:nvPr/>
          </p:nvSpPr>
          <p:spPr>
            <a:xfrm>
              <a:off x="1489514"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2" name="Rectangle 25"/>
            <p:cNvSpPr/>
            <p:nvPr/>
          </p:nvSpPr>
          <p:spPr>
            <a:xfrm>
              <a:off x="1489514"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7" name="Rectangle 26"/>
            <p:cNvSpPr/>
            <p:nvPr/>
          </p:nvSpPr>
          <p:spPr>
            <a:xfrm>
              <a:off x="1489514"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44" name="Content Placeholder 2"/>
          <p:cNvSpPr txBox="1"/>
          <p:nvPr/>
        </p:nvSpPr>
        <p:spPr>
          <a:xfrm>
            <a:off x="1140901" y="5261307"/>
            <a:ext cx="9832453" cy="73309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pPr>
            <a:r>
              <a:rPr lang="en-US" sz="1200" dirty="0">
                <a:solidFill>
                  <a:schemeClr val="tx1">
                    <a:lumMod val="75000"/>
                    <a:lumOff val="25000"/>
                  </a:schemeClr>
                </a:solidFill>
                <a:cs typeface="+mn-ea"/>
                <a:sym typeface="+mn-lt"/>
              </a:rPr>
              <a:t>It has survived not only five centuries, but also the leap into electronic typesetting.</a:t>
            </a:r>
            <a:r>
              <a:rPr lang="id-ID" sz="1200" dirty="0">
                <a:solidFill>
                  <a:schemeClr val="tx1">
                    <a:lumMod val="75000"/>
                    <a:lumOff val="25000"/>
                  </a:schemeClr>
                </a:solidFill>
                <a:cs typeface="+mn-ea"/>
                <a:sym typeface="+mn-lt"/>
              </a:rPr>
              <a:t> </a:t>
            </a:r>
            <a:r>
              <a:rPr lang="en-US" sz="1200" dirty="0">
                <a:solidFill>
                  <a:schemeClr val="tx1">
                    <a:lumMod val="75000"/>
                    <a:lumOff val="25000"/>
                  </a:schemeClr>
                </a:solidFill>
                <a:cs typeface="+mn-ea"/>
                <a:sym typeface="+mn-lt"/>
              </a:rPr>
              <a:t>It was </a:t>
            </a:r>
            <a:r>
              <a:rPr lang="en-US" sz="1200" dirty="0" err="1">
                <a:solidFill>
                  <a:schemeClr val="tx1">
                    <a:lumMod val="75000"/>
                    <a:lumOff val="25000"/>
                  </a:schemeClr>
                </a:solidFill>
                <a:cs typeface="+mn-ea"/>
                <a:sym typeface="+mn-lt"/>
              </a:rPr>
              <a:t>popularised</a:t>
            </a:r>
            <a:r>
              <a:rPr lang="en-US" sz="1200" dirty="0">
                <a:solidFill>
                  <a:schemeClr val="tx1">
                    <a:lumMod val="75000"/>
                    <a:lumOff val="25000"/>
                  </a:schemeClr>
                </a:solidFill>
                <a:cs typeface="+mn-ea"/>
                <a:sym typeface="+mn-lt"/>
              </a:rPr>
              <a:t> in the 1960s with the release of </a:t>
            </a:r>
            <a:r>
              <a:rPr lang="id-ID" sz="1200" dirty="0" err="1">
                <a:solidFill>
                  <a:schemeClr val="tx1">
                    <a:lumMod val="75000"/>
                    <a:lumOff val="25000"/>
                  </a:schemeClr>
                </a:solidFill>
                <a:cs typeface="+mn-ea"/>
                <a:sym typeface="+mn-lt"/>
              </a:rPr>
              <a:t>l</a:t>
            </a:r>
            <a:r>
              <a:rPr lang="en-US" sz="1200" dirty="0" err="1">
                <a:solidFill>
                  <a:schemeClr val="tx1">
                    <a:lumMod val="75000"/>
                    <a:lumOff val="25000"/>
                  </a:schemeClr>
                </a:solidFill>
                <a:cs typeface="+mn-ea"/>
                <a:sym typeface="+mn-lt"/>
              </a:rPr>
              <a:t>etraset</a:t>
            </a:r>
            <a:r>
              <a:rPr lang="en-US" sz="1200" dirty="0">
                <a:solidFill>
                  <a:schemeClr val="tx1">
                    <a:lumMod val="75000"/>
                    <a:lumOff val="25000"/>
                  </a:schemeClr>
                </a:solidFill>
                <a:cs typeface="+mn-ea"/>
                <a:sym typeface="+mn-lt"/>
              </a:rPr>
              <a:t> sheets containing </a:t>
            </a:r>
            <a:r>
              <a:rPr lang="id-ID" sz="1200" dirty="0">
                <a:solidFill>
                  <a:schemeClr val="tx1">
                    <a:lumMod val="75000"/>
                    <a:lumOff val="25000"/>
                  </a:schemeClr>
                </a:solidFill>
                <a:cs typeface="+mn-ea"/>
                <a:sym typeface="+mn-lt"/>
              </a:rPr>
              <a:t>l</a:t>
            </a:r>
            <a:r>
              <a:rPr lang="en-US" sz="1200" dirty="0" err="1">
                <a:solidFill>
                  <a:schemeClr val="tx1">
                    <a:lumMod val="75000"/>
                    <a:lumOff val="25000"/>
                  </a:schemeClr>
                </a:solidFill>
                <a:cs typeface="+mn-ea"/>
                <a:sym typeface="+mn-lt"/>
              </a:rPr>
              <a:t>orem</a:t>
            </a:r>
            <a:r>
              <a:rPr lang="en-US" sz="1200" dirty="0">
                <a:solidFill>
                  <a:schemeClr val="tx1">
                    <a:lumMod val="75000"/>
                    <a:lumOff val="25000"/>
                  </a:schemeClr>
                </a:solidFill>
                <a:cs typeface="+mn-ea"/>
                <a:sym typeface="+mn-lt"/>
              </a:rPr>
              <a:t> </a:t>
            </a:r>
            <a:r>
              <a:rPr lang="id-ID" sz="1200" dirty="0" err="1">
                <a:solidFill>
                  <a:schemeClr val="tx1">
                    <a:lumMod val="75000"/>
                    <a:lumOff val="25000"/>
                  </a:schemeClr>
                </a:solidFill>
                <a:cs typeface="+mn-ea"/>
                <a:sym typeface="+mn-lt"/>
              </a:rPr>
              <a:t>i</a:t>
            </a:r>
            <a:r>
              <a:rPr lang="en-US" sz="1200" dirty="0" err="1">
                <a:solidFill>
                  <a:schemeClr val="tx1">
                    <a:lumMod val="75000"/>
                    <a:lumOff val="25000"/>
                  </a:schemeClr>
                </a:solidFill>
                <a:cs typeface="+mn-ea"/>
                <a:sym typeface="+mn-lt"/>
              </a:rPr>
              <a:t>psum</a:t>
            </a:r>
            <a:r>
              <a:rPr lang="en-US" sz="1200" dirty="0">
                <a:solidFill>
                  <a:schemeClr val="tx1">
                    <a:lumMod val="75000"/>
                    <a:lumOff val="25000"/>
                  </a:schemeClr>
                </a:solidFill>
                <a:cs typeface="+mn-ea"/>
                <a:sym typeface="+mn-lt"/>
              </a:rPr>
              <a:t> passages and more recently with desktop publishing software Ipsum.</a:t>
            </a:r>
          </a:p>
        </p:txBody>
      </p:sp>
      <p:sp>
        <p:nvSpPr>
          <p:cNvPr id="45" name="Rectangle 40"/>
          <p:cNvSpPr/>
          <p:nvPr/>
        </p:nvSpPr>
        <p:spPr>
          <a:xfrm>
            <a:off x="2320771" y="3963658"/>
            <a:ext cx="2206998" cy="1080000"/>
          </a:xfrm>
          <a:prstGeom prst="rect">
            <a:avLst/>
          </a:prstGeom>
          <a:solidFill>
            <a:srgbClr val="0C10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47" name="TextBox 43"/>
          <p:cNvSpPr txBox="1"/>
          <p:nvPr/>
        </p:nvSpPr>
        <p:spPr>
          <a:xfrm>
            <a:off x="2299864" y="4287916"/>
            <a:ext cx="2248812" cy="419735"/>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id-ID" sz="1100" b="1" dirty="0">
                <a:solidFill>
                  <a:schemeClr val="bg1"/>
                </a:solidFill>
                <a:cs typeface="+mn-ea"/>
                <a:sym typeface="+mn-lt"/>
              </a:rPr>
              <a:t>TITLE HERE</a:t>
            </a:r>
          </a:p>
          <a:p>
            <a:pPr algn="ctr" eaLnBrk="1" fontAlgn="auto" hangingPunct="1">
              <a:spcBef>
                <a:spcPts val="0"/>
              </a:spcBef>
              <a:spcAft>
                <a:spcPts val="0"/>
              </a:spcAft>
              <a:defRPr/>
            </a:pPr>
            <a:r>
              <a:rPr lang="id-ID" sz="1100" b="1" dirty="0">
                <a:solidFill>
                  <a:schemeClr val="bg1"/>
                </a:solidFill>
                <a:cs typeface="+mn-ea"/>
                <a:sym typeface="+mn-lt"/>
              </a:rPr>
              <a:t>20/06/20</a:t>
            </a:r>
            <a:r>
              <a:rPr lang="en-US" sz="1100" b="1" dirty="0">
                <a:solidFill>
                  <a:schemeClr val="bg1"/>
                </a:solidFill>
                <a:cs typeface="+mn-ea"/>
                <a:sym typeface="+mn-lt"/>
              </a:rPr>
              <a:t>XXX</a:t>
            </a:r>
          </a:p>
        </p:txBody>
      </p:sp>
      <p:sp>
        <p:nvSpPr>
          <p:cNvPr id="48" name="TextBox 45"/>
          <p:cNvSpPr txBox="1"/>
          <p:nvPr/>
        </p:nvSpPr>
        <p:spPr>
          <a:xfrm>
            <a:off x="7609466" y="2043545"/>
            <a:ext cx="2248812" cy="419735"/>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id-ID" sz="1100" b="1" dirty="0">
                <a:solidFill>
                  <a:schemeClr val="bg1"/>
                </a:solidFill>
                <a:cs typeface="+mn-ea"/>
                <a:sym typeface="+mn-lt"/>
              </a:rPr>
              <a:t>TITLE HERE</a:t>
            </a:r>
          </a:p>
          <a:p>
            <a:pPr algn="ctr" eaLnBrk="1" fontAlgn="auto" hangingPunct="1">
              <a:spcBef>
                <a:spcPts val="0"/>
              </a:spcBef>
              <a:spcAft>
                <a:spcPts val="0"/>
              </a:spcAft>
              <a:defRPr/>
            </a:pPr>
            <a:r>
              <a:rPr lang="id-ID" sz="1100" b="1" dirty="0">
                <a:solidFill>
                  <a:schemeClr val="bg1"/>
                </a:solidFill>
                <a:cs typeface="+mn-ea"/>
                <a:sym typeface="+mn-lt"/>
              </a:rPr>
              <a:t>20/06/20</a:t>
            </a:r>
            <a:r>
              <a:rPr lang="en-US" sz="1100" b="1" dirty="0">
                <a:solidFill>
                  <a:schemeClr val="bg1"/>
                </a:solidFill>
                <a:cs typeface="+mn-ea"/>
                <a:sym typeface="+mn-lt"/>
              </a:rPr>
              <a:t>XXX</a:t>
            </a:r>
          </a:p>
        </p:txBody>
      </p:sp>
      <p:sp>
        <p:nvSpPr>
          <p:cNvPr id="2"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3" name="组合 2"/>
          <p:cNvGrpSpPr/>
          <p:nvPr userDrawn="1"/>
        </p:nvGrpSpPr>
        <p:grpSpPr>
          <a:xfrm>
            <a:off x="576578" y="807085"/>
            <a:ext cx="10810876" cy="109538"/>
            <a:chOff x="628642" y="0"/>
            <a:chExt cx="27229910" cy="6858000"/>
          </a:xfrm>
        </p:grpSpPr>
        <p:sp>
          <p:nvSpPr>
            <p:cNvPr id="4" name="平行四边形 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 name="平行四边形 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7" name="直接连接符 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475871" y="2660188"/>
            <a:ext cx="2187497" cy="2187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6" name="椭圆 2"/>
          <p:cNvSpPr/>
          <p:nvPr/>
        </p:nvSpPr>
        <p:spPr>
          <a:xfrm>
            <a:off x="2229546" y="2865401"/>
            <a:ext cx="680146" cy="628106"/>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4" name="矩形 3"/>
          <p:cNvSpPr/>
          <p:nvPr/>
        </p:nvSpPr>
        <p:spPr>
          <a:xfrm>
            <a:off x="1096660" y="3694251"/>
            <a:ext cx="2945920" cy="46037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项目完成展示</a:t>
            </a:r>
          </a:p>
        </p:txBody>
      </p:sp>
      <p:sp>
        <p:nvSpPr>
          <p:cNvPr id="5" name="文本框 4"/>
          <p:cNvSpPr txBox="1"/>
          <p:nvPr/>
        </p:nvSpPr>
        <p:spPr>
          <a:xfrm>
            <a:off x="1595498" y="4114381"/>
            <a:ext cx="1948243" cy="21954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The user can demonstrate on a projector or computer</a:t>
            </a:r>
          </a:p>
        </p:txBody>
      </p:sp>
      <p:sp>
        <p:nvSpPr>
          <p:cNvPr id="8" name="矩形 7"/>
          <p:cNvSpPr/>
          <p:nvPr/>
        </p:nvSpPr>
        <p:spPr>
          <a:xfrm rot="2700000">
            <a:off x="5002251" y="2660188"/>
            <a:ext cx="2187497" cy="2187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7" name="椭圆 8"/>
          <p:cNvSpPr/>
          <p:nvPr/>
        </p:nvSpPr>
        <p:spPr>
          <a:xfrm>
            <a:off x="5761132" y="2839381"/>
            <a:ext cx="669734" cy="680146"/>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10" name="矩形 9"/>
          <p:cNvSpPr/>
          <p:nvPr/>
        </p:nvSpPr>
        <p:spPr>
          <a:xfrm>
            <a:off x="4623040" y="3694251"/>
            <a:ext cx="2945920" cy="46037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项目完成展示</a:t>
            </a:r>
          </a:p>
        </p:txBody>
      </p:sp>
      <p:sp>
        <p:nvSpPr>
          <p:cNvPr id="11" name="文本框 10"/>
          <p:cNvSpPr txBox="1"/>
          <p:nvPr/>
        </p:nvSpPr>
        <p:spPr>
          <a:xfrm>
            <a:off x="5121878" y="4114381"/>
            <a:ext cx="1948243" cy="21954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The user can demonstrate on a projector or computer</a:t>
            </a:r>
          </a:p>
        </p:txBody>
      </p:sp>
      <p:sp>
        <p:nvSpPr>
          <p:cNvPr id="13" name="矩形 12"/>
          <p:cNvSpPr/>
          <p:nvPr/>
        </p:nvSpPr>
        <p:spPr>
          <a:xfrm rot="2700000">
            <a:off x="8528631" y="2660188"/>
            <a:ext cx="2187497" cy="21874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8" name="椭圆 13"/>
          <p:cNvSpPr/>
          <p:nvPr/>
        </p:nvSpPr>
        <p:spPr>
          <a:xfrm>
            <a:off x="9282306" y="2864302"/>
            <a:ext cx="680146" cy="630305"/>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15" name="矩形 14"/>
          <p:cNvSpPr/>
          <p:nvPr/>
        </p:nvSpPr>
        <p:spPr>
          <a:xfrm>
            <a:off x="8149420" y="3694251"/>
            <a:ext cx="2945920" cy="46037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项目完成展示</a:t>
            </a:r>
          </a:p>
        </p:txBody>
      </p:sp>
      <p:sp>
        <p:nvSpPr>
          <p:cNvPr id="16" name="文本框 15"/>
          <p:cNvSpPr txBox="1"/>
          <p:nvPr/>
        </p:nvSpPr>
        <p:spPr>
          <a:xfrm>
            <a:off x="8648258" y="4114381"/>
            <a:ext cx="1948243" cy="21954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The user can demonstrate on a projector or computer</a:t>
            </a:r>
          </a:p>
        </p:txBody>
      </p:sp>
      <p:sp>
        <p:nvSpPr>
          <p:cNvPr id="31" name="矩形 30"/>
          <p:cNvSpPr/>
          <p:nvPr/>
        </p:nvSpPr>
        <p:spPr>
          <a:xfrm rot="2700000">
            <a:off x="3766730" y="2247900"/>
            <a:ext cx="1132159" cy="1132160"/>
          </a:xfrm>
          <a:prstGeom prst="rect">
            <a:avLst/>
          </a:prstGeom>
          <a:blipFill rotWithShape="1">
            <a:blip r:embed="rId4"/>
            <a:srcRect/>
            <a:stretch>
              <a:fillRect l="-25578" r="-250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2" name="矩形 31"/>
          <p:cNvSpPr/>
          <p:nvPr/>
        </p:nvSpPr>
        <p:spPr>
          <a:xfrm rot="2700000">
            <a:off x="7293110" y="2247900"/>
            <a:ext cx="1132159" cy="1132160"/>
          </a:xfrm>
          <a:prstGeom prst="rect">
            <a:avLst/>
          </a:prstGeom>
          <a:blipFill rotWithShape="1">
            <a:blip r:embed="rId5"/>
            <a:srcRect/>
            <a:stretch>
              <a:fillRect l="-25578" r="-250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3" name="矩形 32"/>
          <p:cNvSpPr/>
          <p:nvPr/>
        </p:nvSpPr>
        <p:spPr>
          <a:xfrm rot="2700000">
            <a:off x="3766730" y="4125802"/>
            <a:ext cx="1132159" cy="1132160"/>
          </a:xfrm>
          <a:prstGeom prst="rect">
            <a:avLst/>
          </a:prstGeom>
          <a:blipFill rotWithShape="1">
            <a:blip r:embed="rId6"/>
            <a:srcRect/>
            <a:stretch>
              <a:fillRect l="-24431" r="-238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4" name="矩形 33"/>
          <p:cNvSpPr/>
          <p:nvPr/>
        </p:nvSpPr>
        <p:spPr>
          <a:xfrm rot="2700000">
            <a:off x="7293110" y="4125802"/>
            <a:ext cx="1132159" cy="1132160"/>
          </a:xfrm>
          <a:prstGeom prst="rect">
            <a:avLst/>
          </a:prstGeom>
          <a:blipFill rotWithShape="1">
            <a:blip r:embed="rId7"/>
            <a:srcRect/>
            <a:stretch>
              <a:fillRect l="-25578" r="-250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6" name="组合 5"/>
          <p:cNvGrpSpPr/>
          <p:nvPr userDrawn="1"/>
        </p:nvGrpSpPr>
        <p:grpSpPr>
          <a:xfrm>
            <a:off x="576578" y="807085"/>
            <a:ext cx="10810876" cy="109538"/>
            <a:chOff x="628642" y="0"/>
            <a:chExt cx="27229910" cy="6858000"/>
          </a:xfrm>
        </p:grpSpPr>
        <p:sp>
          <p:nvSpPr>
            <p:cNvPr id="7" name="平行四边形 6"/>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9" name="平行四边形 8"/>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2"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4" name="直接连接符 13"/>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0-#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0-#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0-#ppt_w/2"/>
                                          </p:val>
                                        </p:tav>
                                        <p:tav tm="100000">
                                          <p:val>
                                            <p:strVal val="#ppt_x"/>
                                          </p:val>
                                        </p:tav>
                                      </p:tavLst>
                                    </p:anim>
                                    <p:anim calcmode="lin" valueType="num">
                                      <p:cBhvr additive="base">
                                        <p:cTn id="28" dur="100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0-#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0-#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fill="hold"/>
                                        <p:tgtEl>
                                          <p:spTgt spid="13"/>
                                        </p:tgtEl>
                                        <p:attrNameLst>
                                          <p:attrName>ppt_x</p:attrName>
                                        </p:attrNameLst>
                                      </p:cBhvr>
                                      <p:tavLst>
                                        <p:tav tm="0">
                                          <p:val>
                                            <p:strVal val="0-#ppt_w/2"/>
                                          </p:val>
                                        </p:tav>
                                        <p:tav tm="100000">
                                          <p:val>
                                            <p:strVal val="#ppt_x"/>
                                          </p:val>
                                        </p:tav>
                                      </p:tavLst>
                                    </p:anim>
                                    <p:anim calcmode="lin" valueType="num">
                                      <p:cBhvr additive="base">
                                        <p:cTn id="40" dur="10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1000" fill="hold"/>
                                        <p:tgtEl>
                                          <p:spTgt spid="38"/>
                                        </p:tgtEl>
                                        <p:attrNameLst>
                                          <p:attrName>ppt_x</p:attrName>
                                        </p:attrNameLst>
                                      </p:cBhvr>
                                      <p:tavLst>
                                        <p:tav tm="0">
                                          <p:val>
                                            <p:strVal val="0-#ppt_w/2"/>
                                          </p:val>
                                        </p:tav>
                                        <p:tav tm="100000">
                                          <p:val>
                                            <p:strVal val="#ppt_x"/>
                                          </p:val>
                                        </p:tav>
                                      </p:tavLst>
                                    </p:anim>
                                    <p:anim calcmode="lin" valueType="num">
                                      <p:cBhvr additive="base">
                                        <p:cTn id="44" dur="10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0-#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0-#ppt_w/2"/>
                                          </p:val>
                                        </p:tav>
                                        <p:tav tm="100000">
                                          <p:val>
                                            <p:strVal val="#ppt_x"/>
                                          </p:val>
                                        </p:tav>
                                      </p:tavLst>
                                    </p:anim>
                                    <p:anim calcmode="lin" valueType="num">
                                      <p:cBhvr additive="base">
                                        <p:cTn id="52" dur="10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1000" fill="hold"/>
                                        <p:tgtEl>
                                          <p:spTgt spid="31"/>
                                        </p:tgtEl>
                                        <p:attrNameLst>
                                          <p:attrName>ppt_x</p:attrName>
                                        </p:attrNameLst>
                                      </p:cBhvr>
                                      <p:tavLst>
                                        <p:tav tm="0">
                                          <p:val>
                                            <p:strVal val="0-#ppt_w/2"/>
                                          </p:val>
                                        </p:tav>
                                        <p:tav tm="100000">
                                          <p:val>
                                            <p:strVal val="#ppt_x"/>
                                          </p:val>
                                        </p:tav>
                                      </p:tavLst>
                                    </p:anim>
                                    <p:anim calcmode="lin" valueType="num">
                                      <p:cBhvr additive="base">
                                        <p:cTn id="56" dur="1000" fill="hold"/>
                                        <p:tgtEl>
                                          <p:spTgt spid="3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1000" fill="hold"/>
                                        <p:tgtEl>
                                          <p:spTgt spid="32"/>
                                        </p:tgtEl>
                                        <p:attrNameLst>
                                          <p:attrName>ppt_x</p:attrName>
                                        </p:attrNameLst>
                                      </p:cBhvr>
                                      <p:tavLst>
                                        <p:tav tm="0">
                                          <p:val>
                                            <p:strVal val="0-#ppt_w/2"/>
                                          </p:val>
                                        </p:tav>
                                        <p:tav tm="100000">
                                          <p:val>
                                            <p:strVal val="#ppt_x"/>
                                          </p:val>
                                        </p:tav>
                                      </p:tavLst>
                                    </p:anim>
                                    <p:anim calcmode="lin" valueType="num">
                                      <p:cBhvr additive="base">
                                        <p:cTn id="60" dur="10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1000" fill="hold"/>
                                        <p:tgtEl>
                                          <p:spTgt spid="33"/>
                                        </p:tgtEl>
                                        <p:attrNameLst>
                                          <p:attrName>ppt_x</p:attrName>
                                        </p:attrNameLst>
                                      </p:cBhvr>
                                      <p:tavLst>
                                        <p:tav tm="0">
                                          <p:val>
                                            <p:strVal val="0-#ppt_w/2"/>
                                          </p:val>
                                        </p:tav>
                                        <p:tav tm="100000">
                                          <p:val>
                                            <p:strVal val="#ppt_x"/>
                                          </p:val>
                                        </p:tav>
                                      </p:tavLst>
                                    </p:anim>
                                    <p:anim calcmode="lin" valueType="num">
                                      <p:cBhvr additive="base">
                                        <p:cTn id="64" dur="1000" fill="hold"/>
                                        <p:tgtEl>
                                          <p:spTgt spid="33"/>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1000" fill="hold"/>
                                        <p:tgtEl>
                                          <p:spTgt spid="34"/>
                                        </p:tgtEl>
                                        <p:attrNameLst>
                                          <p:attrName>ppt_x</p:attrName>
                                        </p:attrNameLst>
                                      </p:cBhvr>
                                      <p:tavLst>
                                        <p:tav tm="0">
                                          <p:val>
                                            <p:strVal val="0-#ppt_w/2"/>
                                          </p:val>
                                        </p:tav>
                                        <p:tav tm="100000">
                                          <p:val>
                                            <p:strVal val="#ppt_x"/>
                                          </p:val>
                                        </p:tav>
                                      </p:tavLst>
                                    </p:anim>
                                    <p:anim calcmode="lin" valueType="num">
                                      <p:cBhvr additive="base">
                                        <p:cTn id="68"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6" grpId="0" bldLvl="0" animBg="1"/>
      <p:bldP spid="4" grpId="0"/>
      <p:bldP spid="5" grpId="0"/>
      <p:bldP spid="8" grpId="0" bldLvl="0" animBg="1"/>
      <p:bldP spid="37" grpId="0" bldLvl="0" animBg="1"/>
      <p:bldP spid="10" grpId="0"/>
      <p:bldP spid="11" grpId="0"/>
      <p:bldP spid="13" grpId="0" bldLvl="0" animBg="1"/>
      <p:bldP spid="38" grpId="0" bldLvl="0" animBg="1"/>
      <p:bldP spid="15" grpId="0"/>
      <p:bldP spid="16" grpId="0"/>
      <p:bldP spid="31" grpId="0" bldLvl="0" animBg="1"/>
      <p:bldP spid="32" grpId="0" bldLvl="0" animBg="1"/>
      <p:bldP spid="33" grpId="0" bldLvl="0" animBg="1"/>
      <p:bldP spid="3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01046" y="759198"/>
            <a:ext cx="5189908" cy="3689441"/>
            <a:chOff x="2794058" y="532392"/>
            <a:chExt cx="6605212" cy="4695563"/>
          </a:xfrm>
        </p:grpSpPr>
        <p:sp>
          <p:nvSpPr>
            <p:cNvPr id="16" name="文本框 15"/>
            <p:cNvSpPr txBox="1"/>
            <p:nvPr/>
          </p:nvSpPr>
          <p:spPr>
            <a:xfrm>
              <a:off x="5324566" y="1825411"/>
              <a:ext cx="1293862" cy="2663616"/>
            </a:xfrm>
            <a:prstGeom prst="rect">
              <a:avLst/>
            </a:prstGeom>
            <a:noFill/>
          </p:spPr>
          <p:txBody>
            <a:bodyPr wrap="none" rtlCol="0">
              <a:spAutoFit/>
            </a:bodyPr>
            <a:lstStyle/>
            <a:p>
              <a:r>
                <a:rPr lang="en-US" altLang="zh-CN" sz="13000" dirty="0">
                  <a:solidFill>
                    <a:srgbClr val="0E1549"/>
                  </a:solidFill>
                  <a:latin typeface="Impact" panose="020B0806030902050204" pitchFamily="34" charset="0"/>
                  <a:ea typeface="黑体" panose="02010609060101010101" pitchFamily="49" charset="-122"/>
                </a:rPr>
                <a:t>4</a:t>
              </a:r>
            </a:p>
          </p:txBody>
        </p:sp>
        <p:grpSp>
          <p:nvGrpSpPr>
            <p:cNvPr id="4" name="组合 3"/>
            <p:cNvGrpSpPr/>
            <p:nvPr/>
          </p:nvGrpSpPr>
          <p:grpSpPr>
            <a:xfrm>
              <a:off x="3945854" y="904879"/>
              <a:ext cx="4175079" cy="4175079"/>
              <a:chOff x="4489181" y="826398"/>
              <a:chExt cx="4175079" cy="4175079"/>
            </a:xfrm>
          </p:grpSpPr>
          <p:sp>
            <p:nvSpPr>
              <p:cNvPr id="10" name="弧形 9"/>
              <p:cNvSpPr/>
              <p:nvPr/>
            </p:nvSpPr>
            <p:spPr>
              <a:xfrm flipH="1" flipV="1">
                <a:off x="4489183" y="826400"/>
                <a:ext cx="4175077" cy="4175077"/>
              </a:xfrm>
              <a:prstGeom prst="arc">
                <a:avLst>
                  <a:gd name="adj1" fmla="val 15930341"/>
                  <a:gd name="adj2" fmla="val 1238156"/>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flipH="1" flipV="1">
                <a:off x="4489182" y="826399"/>
                <a:ext cx="4175077" cy="4175077"/>
              </a:xfrm>
              <a:prstGeom prst="arc">
                <a:avLst>
                  <a:gd name="adj1" fmla="val 16442259"/>
                  <a:gd name="adj2" fmla="val 1900966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7" name="弧形 16"/>
              <p:cNvSpPr/>
              <p:nvPr/>
            </p:nvSpPr>
            <p:spPr>
              <a:xfrm flipH="1" flipV="1">
                <a:off x="4489181" y="826398"/>
                <a:ext cx="4175077" cy="4175077"/>
              </a:xfrm>
              <a:prstGeom prst="arc">
                <a:avLst>
                  <a:gd name="adj1" fmla="val 402751"/>
                  <a:gd name="adj2" fmla="val 97335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3" name="组合 12"/>
            <p:cNvGrpSpPr/>
            <p:nvPr/>
          </p:nvGrpSpPr>
          <p:grpSpPr>
            <a:xfrm>
              <a:off x="4138784" y="1135855"/>
              <a:ext cx="3711600" cy="3711600"/>
              <a:chOff x="4138784" y="1135855"/>
              <a:chExt cx="3711600" cy="3711600"/>
            </a:xfrm>
          </p:grpSpPr>
          <p:sp>
            <p:nvSpPr>
              <p:cNvPr id="5" name="弧形 4"/>
              <p:cNvSpPr/>
              <p:nvPr/>
            </p:nvSpPr>
            <p:spPr>
              <a:xfrm>
                <a:off x="4242425" y="1247669"/>
                <a:ext cx="3520314" cy="3520314"/>
              </a:xfrm>
              <a:prstGeom prst="arc">
                <a:avLst>
                  <a:gd name="adj1" fmla="val 13460398"/>
                  <a:gd name="adj2" fmla="val 16646023"/>
                </a:avLst>
              </a:prstGeom>
              <a:ln w="20637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4242425" y="1247669"/>
                <a:ext cx="3520314" cy="3520314"/>
              </a:xfrm>
              <a:prstGeom prst="arc">
                <a:avLst>
                  <a:gd name="adj1" fmla="val 20724777"/>
                  <a:gd name="adj2" fmla="val 13362831"/>
                </a:avLst>
              </a:prstGeom>
              <a:ln w="190500">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a:off x="4242425" y="1247669"/>
                <a:ext cx="3520314" cy="3520314"/>
              </a:xfrm>
              <a:prstGeom prst="arc">
                <a:avLst>
                  <a:gd name="adj1" fmla="val 16764047"/>
                  <a:gd name="adj2" fmla="val 20602622"/>
                </a:avLst>
              </a:prstGeom>
              <a:ln w="206375">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弧形 1"/>
              <p:cNvSpPr/>
              <p:nvPr/>
            </p:nvSpPr>
            <p:spPr>
              <a:xfrm>
                <a:off x="4138784" y="1135855"/>
                <a:ext cx="3711600" cy="3711600"/>
              </a:xfrm>
              <a:prstGeom prst="arc">
                <a:avLst>
                  <a:gd name="adj1" fmla="val 14645243"/>
                  <a:gd name="adj2" fmla="val 11910135"/>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a:off x="3907046" y="912582"/>
              <a:ext cx="4183074" cy="4182782"/>
              <a:chOff x="3907046" y="912582"/>
              <a:chExt cx="4183074" cy="4182782"/>
            </a:xfrm>
          </p:grpSpPr>
          <p:sp>
            <p:nvSpPr>
              <p:cNvPr id="9" name="弧形 8"/>
              <p:cNvSpPr/>
              <p:nvPr/>
            </p:nvSpPr>
            <p:spPr>
              <a:xfrm>
                <a:off x="3907046" y="920287"/>
                <a:ext cx="4175077" cy="4175077"/>
              </a:xfrm>
              <a:prstGeom prst="arc">
                <a:avLst>
                  <a:gd name="adj1" fmla="val 14951156"/>
                  <a:gd name="adj2" fmla="val 292927"/>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3915043" y="920287"/>
                <a:ext cx="4175077" cy="4175077"/>
              </a:xfrm>
              <a:prstGeom prst="arc">
                <a:avLst>
                  <a:gd name="adj1" fmla="val 21112459"/>
                  <a:gd name="adj2" fmla="val 4850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3907046" y="912582"/>
                <a:ext cx="4175077" cy="4175077"/>
              </a:xfrm>
              <a:prstGeom prst="arc">
                <a:avLst>
                  <a:gd name="adj1" fmla="val 15602075"/>
                  <a:gd name="adj2" fmla="val 1722172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3" name="任意多边形: 形状 32"/>
            <p:cNvSpPr/>
            <p:nvPr/>
          </p:nvSpPr>
          <p:spPr>
            <a:xfrm>
              <a:off x="2940706" y="678655"/>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a:off x="8117820" y="4304789"/>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E15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011295" y="212090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794058" y="532392"/>
              <a:ext cx="146703" cy="146703"/>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251315" y="5080000"/>
              <a:ext cx="147955" cy="147955"/>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957185" y="315722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4506876" y="4891627"/>
            <a:ext cx="4542790" cy="645160"/>
          </a:xfrm>
          <a:prstGeom prst="rect">
            <a:avLst/>
          </a:prstGeom>
          <a:noFill/>
        </p:spPr>
        <p:txBody>
          <a:bodyPr wrap="square" rtlCol="0">
            <a:spAutoFit/>
          </a:bodyPr>
          <a:lstStyle/>
          <a:p>
            <a:pPr algn="l"/>
            <a:r>
              <a:rPr lang="zh-CN" altLang="en-US" sz="3600" b="1">
                <a:solidFill>
                  <a:schemeClr val="tx1">
                    <a:lumMod val="75000"/>
                    <a:lumOff val="25000"/>
                  </a:schemeClr>
                </a:solidFill>
                <a:cs typeface="+mn-ea"/>
                <a:sym typeface="+mn-lt"/>
              </a:rPr>
              <a:t>输入您的标题</a:t>
            </a:r>
          </a:p>
        </p:txBody>
      </p:sp>
      <p:sp>
        <p:nvSpPr>
          <p:cNvPr id="26" name="文本框 25"/>
          <p:cNvSpPr txBox="1"/>
          <p:nvPr/>
        </p:nvSpPr>
        <p:spPr>
          <a:xfrm>
            <a:off x="3744241" y="5631402"/>
            <a:ext cx="4731385" cy="779316"/>
          </a:xfrm>
          <a:prstGeom prst="rect">
            <a:avLst/>
          </a:prstGeom>
          <a:noFill/>
        </p:spPr>
        <p:txBody>
          <a:bodyPr wrap="square" rtlCol="0">
            <a:spAutoFit/>
          </a:bodyPr>
          <a:lstStyle/>
          <a:p>
            <a:pPr algn="ctr" fontAlgn="auto">
              <a:lnSpc>
                <a:spcPct val="200000"/>
              </a:lnSpc>
            </a:pPr>
            <a:r>
              <a:rPr lang="zh-CN" altLang="en-US" sz="1200">
                <a:solidFill>
                  <a:schemeClr val="tx1">
                    <a:lumMod val="75000"/>
                    <a:lumOff val="25000"/>
                  </a:schemeClr>
                </a:solidFill>
                <a:cs typeface="+mn-ea"/>
                <a:sym typeface="+mn-lt"/>
              </a:rPr>
              <a:t>I love you more than I've ever loved any woman. And I've waited longer for you than I've waited for any woman.</a:t>
            </a:r>
            <a:endParaRPr lang="zh-CN" altLang="en-US"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Circle"/>
          <p:cNvSpPr/>
          <p:nvPr/>
        </p:nvSpPr>
        <p:spPr>
          <a:xfrm>
            <a:off x="-2119630" y="-773430"/>
            <a:ext cx="8406130" cy="8406130"/>
          </a:xfrm>
          <a:prstGeom prst="ellipse">
            <a:avLst/>
          </a:prstGeom>
          <a:noFill/>
          <a:ln w="38100" cap="flat">
            <a:solidFill>
              <a:srgbClr val="D9DDE0">
                <a:alpha val="10242"/>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98" name="Circle"/>
          <p:cNvSpPr/>
          <p:nvPr/>
        </p:nvSpPr>
        <p:spPr>
          <a:xfrm>
            <a:off x="-1273175" y="73025"/>
            <a:ext cx="6713220" cy="6713220"/>
          </a:xfrm>
          <a:prstGeom prst="ellipse">
            <a:avLst/>
          </a:prstGeom>
          <a:noFill/>
          <a:ln w="38100" cap="flat">
            <a:solidFill>
              <a:srgbClr val="D9DDE0">
                <a:alpha val="23297"/>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99" name="Circle"/>
          <p:cNvSpPr/>
          <p:nvPr/>
        </p:nvSpPr>
        <p:spPr>
          <a:xfrm>
            <a:off x="-572135" y="774065"/>
            <a:ext cx="5310505" cy="5310505"/>
          </a:xfrm>
          <a:prstGeom prst="ellipse">
            <a:avLst/>
          </a:prstGeom>
          <a:noFill/>
          <a:ln w="38100" cap="flat">
            <a:solidFill>
              <a:srgbClr val="D9DDE0">
                <a:alpha val="41969"/>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00" name="Circle"/>
          <p:cNvSpPr/>
          <p:nvPr/>
        </p:nvSpPr>
        <p:spPr>
          <a:xfrm>
            <a:off x="40640" y="1386840"/>
            <a:ext cx="4085590" cy="4085590"/>
          </a:xfrm>
          <a:prstGeom prst="ellipse">
            <a:avLst/>
          </a:prstGeom>
          <a:noFill/>
          <a:ln w="38100" cap="flat">
            <a:solidFill>
              <a:srgbClr val="D9DDE0">
                <a:alpha val="5584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01" name="Circle"/>
          <p:cNvSpPr/>
          <p:nvPr/>
        </p:nvSpPr>
        <p:spPr>
          <a:xfrm>
            <a:off x="553085" y="1899285"/>
            <a:ext cx="3060700" cy="3060700"/>
          </a:xfrm>
          <a:prstGeom prst="ellipse">
            <a:avLst/>
          </a:prstGeom>
          <a:noFill/>
          <a:ln w="38100" cap="flat">
            <a:solidFill>
              <a:srgbClr val="D9DDE0">
                <a:alpha val="77087"/>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07" name="Circle"/>
          <p:cNvSpPr/>
          <p:nvPr/>
        </p:nvSpPr>
        <p:spPr>
          <a:xfrm>
            <a:off x="1134745" y="1495425"/>
            <a:ext cx="179070" cy="179070"/>
          </a:xfrm>
          <a:prstGeom prst="ellipse">
            <a:avLst/>
          </a:prstGeom>
          <a:solidFill>
            <a:srgbClr val="0C103F"/>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08" name="Circle"/>
          <p:cNvSpPr/>
          <p:nvPr/>
        </p:nvSpPr>
        <p:spPr>
          <a:xfrm>
            <a:off x="4205605" y="1861185"/>
            <a:ext cx="125095" cy="125095"/>
          </a:xfrm>
          <a:prstGeom prst="ellipse">
            <a:avLst/>
          </a:prstGeom>
          <a:solidFill>
            <a:srgbClr val="0C103F"/>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09" name="Circle"/>
          <p:cNvSpPr/>
          <p:nvPr/>
        </p:nvSpPr>
        <p:spPr>
          <a:xfrm>
            <a:off x="4488815" y="5545455"/>
            <a:ext cx="224155" cy="224155"/>
          </a:xfrm>
          <a:prstGeom prst="ellipse">
            <a:avLst/>
          </a:prstGeom>
          <a:solidFill>
            <a:srgbClr val="0C103F"/>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2" name="Circle"/>
          <p:cNvSpPr/>
          <p:nvPr/>
        </p:nvSpPr>
        <p:spPr>
          <a:xfrm>
            <a:off x="1038305" y="2384505"/>
            <a:ext cx="2088991" cy="2088991"/>
          </a:xfrm>
          <a:prstGeom prst="ellipse">
            <a:avLst/>
          </a:prstGeom>
          <a:solidFill>
            <a:srgbClr val="FFFFFF"/>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3" name="START"/>
          <p:cNvSpPr txBox="1"/>
          <p:nvPr/>
        </p:nvSpPr>
        <p:spPr>
          <a:xfrm>
            <a:off x="1269380" y="3085927"/>
            <a:ext cx="1626841" cy="727710"/>
          </a:xfrm>
          <a:prstGeom prst="rect">
            <a:avLst/>
          </a:prstGeom>
          <a:ln w="12700">
            <a:miter lim="400000"/>
          </a:ln>
        </p:spPr>
        <p:txBody>
          <a:bodyPr lIns="25400" tIns="25400" rIns="25400" bIns="25400" anchor="ctr">
            <a:spAutoFit/>
          </a:bodyPr>
          <a:lstStyle>
            <a:lvl1pPr algn="ctr">
              <a:lnSpc>
                <a:spcPct val="100000"/>
              </a:lnSpc>
              <a:defRPr sz="4800" baseline="0">
                <a:solidFill>
                  <a:srgbClr val="475D84"/>
                </a:solidFill>
                <a:latin typeface="+mn-lt"/>
                <a:ea typeface="+mn-ea"/>
                <a:cs typeface="+mn-cs"/>
                <a:sym typeface="Open Sans Light" panose="020B0306030504020204"/>
              </a:defRPr>
            </a:lvl1pPr>
          </a:lstStyle>
          <a:p>
            <a:r>
              <a:rPr lang="zh-CN" sz="4400">
                <a:solidFill>
                  <a:srgbClr val="0C103F"/>
                </a:solidFill>
              </a:rPr>
              <a:t>目录</a:t>
            </a:r>
          </a:p>
        </p:txBody>
      </p:sp>
      <p:sp>
        <p:nvSpPr>
          <p:cNvPr id="5" name="Circle"/>
          <p:cNvSpPr/>
          <p:nvPr/>
        </p:nvSpPr>
        <p:spPr>
          <a:xfrm>
            <a:off x="4846419" y="1786475"/>
            <a:ext cx="635001" cy="635001"/>
          </a:xfrm>
          <a:prstGeom prst="ellipse">
            <a:avLst/>
          </a:prstGeom>
          <a:solidFill>
            <a:srgbClr val="0C103F"/>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7" name="Circle"/>
          <p:cNvSpPr/>
          <p:nvPr/>
        </p:nvSpPr>
        <p:spPr>
          <a:xfrm>
            <a:off x="2005965" y="706120"/>
            <a:ext cx="153035" cy="153035"/>
          </a:xfrm>
          <a:prstGeom prst="ellipse">
            <a:avLst/>
          </a:prstGeom>
          <a:solidFill>
            <a:srgbClr val="0C103F"/>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2" name="Circle"/>
          <p:cNvSpPr/>
          <p:nvPr/>
        </p:nvSpPr>
        <p:spPr>
          <a:xfrm>
            <a:off x="2651760" y="6541770"/>
            <a:ext cx="244475" cy="244475"/>
          </a:xfrm>
          <a:prstGeom prst="ellipse">
            <a:avLst/>
          </a:prstGeom>
          <a:solidFill>
            <a:schemeClr val="accent5">
              <a:lumMod val="50000"/>
              <a:alpha val="65000"/>
            </a:schemeClr>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3" name="Circle"/>
          <p:cNvSpPr/>
          <p:nvPr/>
        </p:nvSpPr>
        <p:spPr>
          <a:xfrm>
            <a:off x="3035218" y="5019809"/>
            <a:ext cx="255468" cy="255468"/>
          </a:xfrm>
          <a:prstGeom prst="ellipse">
            <a:avLst/>
          </a:prstGeom>
          <a:solidFill>
            <a:srgbClr val="0C103F"/>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4" name="Circle"/>
          <p:cNvSpPr/>
          <p:nvPr/>
        </p:nvSpPr>
        <p:spPr>
          <a:xfrm>
            <a:off x="219704" y="1264899"/>
            <a:ext cx="255467" cy="255467"/>
          </a:xfrm>
          <a:prstGeom prst="ellipse">
            <a:avLst/>
          </a:prstGeom>
          <a:solidFill>
            <a:srgbClr val="0E1549"/>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5" name="Circle"/>
          <p:cNvSpPr/>
          <p:nvPr/>
        </p:nvSpPr>
        <p:spPr>
          <a:xfrm>
            <a:off x="3212288" y="2467487"/>
            <a:ext cx="255468" cy="255468"/>
          </a:xfrm>
          <a:prstGeom prst="ellipse">
            <a:avLst/>
          </a:prstGeom>
          <a:solidFill>
            <a:srgbClr val="0C103F"/>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19" name="Circle"/>
          <p:cNvSpPr/>
          <p:nvPr/>
        </p:nvSpPr>
        <p:spPr>
          <a:xfrm>
            <a:off x="5055870" y="4744085"/>
            <a:ext cx="215900" cy="215900"/>
          </a:xfrm>
          <a:prstGeom prst="ellipse">
            <a:avLst/>
          </a:prstGeom>
          <a:solidFill>
            <a:schemeClr val="accent5">
              <a:lumMod val="75000"/>
            </a:schemeClr>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20" name="Circle"/>
          <p:cNvSpPr/>
          <p:nvPr/>
        </p:nvSpPr>
        <p:spPr>
          <a:xfrm>
            <a:off x="3962400" y="520065"/>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rgbClr val="0C103F"/>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sp>
        <p:nvSpPr>
          <p:cNvPr id="21" name="Circle"/>
          <p:cNvSpPr/>
          <p:nvPr/>
        </p:nvSpPr>
        <p:spPr>
          <a:xfrm>
            <a:off x="890270" y="5054600"/>
            <a:ext cx="244475" cy="244475"/>
          </a:xfrm>
          <a:prstGeom prst="ellipse">
            <a:avLst/>
          </a:prstGeom>
          <a:solidFill>
            <a:srgbClr val="002060"/>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p>
        </p:txBody>
      </p:sp>
      <p:grpSp>
        <p:nvGrpSpPr>
          <p:cNvPr id="29" name="组合 28"/>
          <p:cNvGrpSpPr/>
          <p:nvPr/>
        </p:nvGrpSpPr>
        <p:grpSpPr>
          <a:xfrm>
            <a:off x="6793034" y="1265142"/>
            <a:ext cx="3706691" cy="696482"/>
            <a:chOff x="8228795" y="1026425"/>
            <a:chExt cx="3706691" cy="696482"/>
          </a:xfrm>
        </p:grpSpPr>
        <p:sp>
          <p:nvSpPr>
            <p:cNvPr id="30" name="文本框 29"/>
            <p:cNvSpPr txBox="1"/>
            <p:nvPr/>
          </p:nvSpPr>
          <p:spPr>
            <a:xfrm>
              <a:off x="8228795" y="1026425"/>
              <a:ext cx="2949368" cy="307777"/>
            </a:xfrm>
            <a:prstGeom prst="rect">
              <a:avLst/>
            </a:prstGeom>
            <a:noFill/>
          </p:spPr>
          <p:txBody>
            <a:bodyPr wrap="square" rtlCol="0">
              <a:spAutoFit/>
            </a:bodyPr>
            <a:lstStyle/>
            <a:p>
              <a:pPr>
                <a:buClr>
                  <a:srgbClr val="00A5FE"/>
                </a:buClr>
              </a:pPr>
              <a:r>
                <a:rPr lang="en-US" altLang="zh-CN" sz="1400" b="1" dirty="0">
                  <a:solidFill>
                    <a:srgbClr val="0E1549"/>
                  </a:solidFill>
                  <a:latin typeface="造字工房尚黑（非商用）粗体" pitchFamily="50" charset="-122"/>
                  <a:ea typeface="造字工房尚黑（非商用）粗体" pitchFamily="50" charset="-122"/>
                </a:rPr>
                <a:t>01</a:t>
              </a:r>
              <a:r>
                <a:rPr lang="zh-CN" altLang="en-US" sz="1400" b="1" dirty="0">
                  <a:solidFill>
                    <a:srgbClr val="0E1549"/>
                  </a:solidFill>
                  <a:latin typeface="造字工房尚黑（非商用）粗体" pitchFamily="50" charset="-122"/>
                  <a:ea typeface="造字工房尚黑（非商用）粗体" pitchFamily="50" charset="-122"/>
                </a:rPr>
                <a:t>、单击此处添加简单的介绍文字</a:t>
              </a:r>
            </a:p>
          </p:txBody>
        </p:sp>
        <p:sp>
          <p:nvSpPr>
            <p:cNvPr id="31" name="矩形 30"/>
            <p:cNvSpPr/>
            <p:nvPr/>
          </p:nvSpPr>
          <p:spPr>
            <a:xfrm>
              <a:off x="8228795" y="1276631"/>
              <a:ext cx="3706691" cy="446276"/>
            </a:xfrm>
            <a:prstGeom prst="rect">
              <a:avLst/>
            </a:prstGeom>
          </p:spPr>
          <p:txBody>
            <a:bodyPr wrap="square">
              <a:spAutoFit/>
            </a:bodyPr>
            <a:lstStyle/>
            <a:p>
              <a:pPr>
                <a:lnSpc>
                  <a:spcPct val="150000"/>
                </a:lnSpc>
              </a:pPr>
              <a:r>
                <a:rPr lang="en-US" altLang="zh-CN" sz="800" dirty="0">
                  <a:solidFill>
                    <a:srgbClr val="0E1549"/>
                  </a:solidFill>
                  <a:latin typeface="造字工房尚黑（非商用）粗体" pitchFamily="50" charset="-122"/>
                  <a:ea typeface="造字工房尚黑（非商用）粗体" pitchFamily="50" charset="-122"/>
                  <a:cs typeface="+mn-ea"/>
                  <a:sym typeface="+mn-lt"/>
                </a:rPr>
                <a:t>By faith I mean a vision of good one cherishes and the enthusiasm that pushes one to seek its fulfillment regardless of obstacles. </a:t>
              </a:r>
            </a:p>
          </p:txBody>
        </p:sp>
      </p:grpSp>
      <p:grpSp>
        <p:nvGrpSpPr>
          <p:cNvPr id="32" name="组合 31"/>
          <p:cNvGrpSpPr/>
          <p:nvPr/>
        </p:nvGrpSpPr>
        <p:grpSpPr>
          <a:xfrm>
            <a:off x="6793033" y="2560697"/>
            <a:ext cx="3706692" cy="696482"/>
            <a:chOff x="8228794" y="1026425"/>
            <a:chExt cx="3706692" cy="696482"/>
          </a:xfrm>
        </p:grpSpPr>
        <p:sp>
          <p:nvSpPr>
            <p:cNvPr id="33" name="文本框 32"/>
            <p:cNvSpPr txBox="1"/>
            <p:nvPr/>
          </p:nvSpPr>
          <p:spPr>
            <a:xfrm>
              <a:off x="8228794" y="1026425"/>
              <a:ext cx="3078041" cy="307777"/>
            </a:xfrm>
            <a:prstGeom prst="rect">
              <a:avLst/>
            </a:prstGeom>
            <a:noFill/>
          </p:spPr>
          <p:txBody>
            <a:bodyPr wrap="square" rtlCol="0">
              <a:spAutoFit/>
            </a:bodyPr>
            <a:lstStyle/>
            <a:p>
              <a:pPr>
                <a:buClr>
                  <a:srgbClr val="00A5FE"/>
                </a:buClr>
              </a:pPr>
              <a:r>
                <a:rPr lang="en-US" altLang="zh-CN" sz="1400" b="1" dirty="0">
                  <a:solidFill>
                    <a:srgbClr val="0E1549"/>
                  </a:solidFill>
                  <a:latin typeface="造字工房尚黑（非商用）粗体" pitchFamily="50" charset="-122"/>
                  <a:ea typeface="造字工房尚黑（非商用）粗体" pitchFamily="50" charset="-122"/>
                </a:rPr>
                <a:t>02</a:t>
              </a:r>
              <a:r>
                <a:rPr lang="zh-CN" altLang="en-US" sz="1400" b="1" dirty="0">
                  <a:solidFill>
                    <a:srgbClr val="0E1549"/>
                  </a:solidFill>
                  <a:latin typeface="造字工房尚黑（非商用）粗体" pitchFamily="50" charset="-122"/>
                  <a:ea typeface="造字工房尚黑（非商用）粗体" pitchFamily="50" charset="-122"/>
                </a:rPr>
                <a:t>、单击此处添加简单的介绍文字</a:t>
              </a:r>
            </a:p>
          </p:txBody>
        </p:sp>
        <p:sp>
          <p:nvSpPr>
            <p:cNvPr id="34" name="矩形 33"/>
            <p:cNvSpPr/>
            <p:nvPr/>
          </p:nvSpPr>
          <p:spPr>
            <a:xfrm>
              <a:off x="8228795" y="1276631"/>
              <a:ext cx="3706691" cy="446276"/>
            </a:xfrm>
            <a:prstGeom prst="rect">
              <a:avLst/>
            </a:prstGeom>
          </p:spPr>
          <p:txBody>
            <a:bodyPr wrap="square">
              <a:spAutoFit/>
            </a:bodyPr>
            <a:lstStyle/>
            <a:p>
              <a:pPr>
                <a:lnSpc>
                  <a:spcPct val="150000"/>
                </a:lnSpc>
              </a:pPr>
              <a:r>
                <a:rPr lang="en-US" altLang="zh-CN" sz="800" dirty="0">
                  <a:solidFill>
                    <a:srgbClr val="0E1549"/>
                  </a:solidFill>
                  <a:latin typeface="造字工房尚黑（非商用）粗体" pitchFamily="50" charset="-122"/>
                  <a:ea typeface="造字工房尚黑（非商用）粗体" pitchFamily="50" charset="-122"/>
                  <a:cs typeface="+mn-ea"/>
                  <a:sym typeface="+mn-lt"/>
                </a:rPr>
                <a:t>By faith I mean a vision of good one cherishes and the enthusiasm that pushes one to seek its fulfillment regardless of obstacles. </a:t>
              </a:r>
            </a:p>
          </p:txBody>
        </p:sp>
      </p:grpSp>
      <p:grpSp>
        <p:nvGrpSpPr>
          <p:cNvPr id="35" name="组合 34"/>
          <p:cNvGrpSpPr/>
          <p:nvPr/>
        </p:nvGrpSpPr>
        <p:grpSpPr>
          <a:xfrm>
            <a:off x="6793034" y="3856252"/>
            <a:ext cx="3706691" cy="696482"/>
            <a:chOff x="8228795" y="1026425"/>
            <a:chExt cx="3706691" cy="696482"/>
          </a:xfrm>
        </p:grpSpPr>
        <p:sp>
          <p:nvSpPr>
            <p:cNvPr id="36" name="文本框 35"/>
            <p:cNvSpPr txBox="1"/>
            <p:nvPr/>
          </p:nvSpPr>
          <p:spPr>
            <a:xfrm>
              <a:off x="8228795" y="1026425"/>
              <a:ext cx="2949368" cy="307777"/>
            </a:xfrm>
            <a:prstGeom prst="rect">
              <a:avLst/>
            </a:prstGeom>
            <a:noFill/>
          </p:spPr>
          <p:txBody>
            <a:bodyPr wrap="square" rtlCol="0">
              <a:spAutoFit/>
            </a:bodyPr>
            <a:lstStyle/>
            <a:p>
              <a:pPr>
                <a:buClr>
                  <a:srgbClr val="00A5FE"/>
                </a:buClr>
              </a:pPr>
              <a:r>
                <a:rPr lang="en-US" altLang="zh-CN" sz="1400" b="1" dirty="0">
                  <a:solidFill>
                    <a:srgbClr val="0E1549"/>
                  </a:solidFill>
                  <a:latin typeface="造字工房尚黑（非商用）粗体" pitchFamily="50" charset="-122"/>
                  <a:ea typeface="造字工房尚黑（非商用）粗体" pitchFamily="50" charset="-122"/>
                </a:rPr>
                <a:t>03</a:t>
              </a:r>
              <a:r>
                <a:rPr lang="zh-CN" altLang="en-US" sz="1400" b="1" dirty="0">
                  <a:solidFill>
                    <a:srgbClr val="0E1549"/>
                  </a:solidFill>
                  <a:latin typeface="造字工房尚黑（非商用）粗体" pitchFamily="50" charset="-122"/>
                  <a:ea typeface="造字工房尚黑（非商用）粗体" pitchFamily="50" charset="-122"/>
                </a:rPr>
                <a:t>、单击此处添加简单的介绍文字</a:t>
              </a:r>
            </a:p>
          </p:txBody>
        </p:sp>
        <p:sp>
          <p:nvSpPr>
            <p:cNvPr id="37" name="矩形 36"/>
            <p:cNvSpPr/>
            <p:nvPr/>
          </p:nvSpPr>
          <p:spPr>
            <a:xfrm>
              <a:off x="8228795" y="1276631"/>
              <a:ext cx="3706691" cy="446276"/>
            </a:xfrm>
            <a:prstGeom prst="rect">
              <a:avLst/>
            </a:prstGeom>
          </p:spPr>
          <p:txBody>
            <a:bodyPr wrap="square">
              <a:spAutoFit/>
            </a:bodyPr>
            <a:lstStyle/>
            <a:p>
              <a:pPr>
                <a:lnSpc>
                  <a:spcPct val="150000"/>
                </a:lnSpc>
              </a:pPr>
              <a:r>
                <a:rPr lang="en-US" altLang="zh-CN" sz="800" dirty="0">
                  <a:solidFill>
                    <a:srgbClr val="0E1549"/>
                  </a:solidFill>
                  <a:latin typeface="造字工房尚黑（非商用）粗体" pitchFamily="50" charset="-122"/>
                  <a:ea typeface="造字工房尚黑（非商用）粗体" pitchFamily="50" charset="-122"/>
                  <a:cs typeface="+mn-ea"/>
                  <a:sym typeface="+mn-lt"/>
                </a:rPr>
                <a:t>By faith I mean a vision of good one cherishes and the enthusiasm that pushes one to seek its fulfillment regardless of obstacles. </a:t>
              </a:r>
            </a:p>
          </p:txBody>
        </p:sp>
      </p:grpSp>
      <p:grpSp>
        <p:nvGrpSpPr>
          <p:cNvPr id="38" name="组合 37"/>
          <p:cNvGrpSpPr/>
          <p:nvPr/>
        </p:nvGrpSpPr>
        <p:grpSpPr>
          <a:xfrm>
            <a:off x="6793033" y="5151807"/>
            <a:ext cx="3706692" cy="696482"/>
            <a:chOff x="8228794" y="1026425"/>
            <a:chExt cx="3706692" cy="696482"/>
          </a:xfrm>
        </p:grpSpPr>
        <p:sp>
          <p:nvSpPr>
            <p:cNvPr id="39" name="文本框 38"/>
            <p:cNvSpPr txBox="1"/>
            <p:nvPr/>
          </p:nvSpPr>
          <p:spPr>
            <a:xfrm>
              <a:off x="8228794" y="1026425"/>
              <a:ext cx="3147891" cy="307777"/>
            </a:xfrm>
            <a:prstGeom prst="rect">
              <a:avLst/>
            </a:prstGeom>
            <a:noFill/>
          </p:spPr>
          <p:txBody>
            <a:bodyPr wrap="square" rtlCol="0">
              <a:spAutoFit/>
            </a:bodyPr>
            <a:lstStyle/>
            <a:p>
              <a:pPr>
                <a:buClr>
                  <a:srgbClr val="00A5FE"/>
                </a:buClr>
              </a:pPr>
              <a:r>
                <a:rPr lang="en-US" altLang="zh-CN" sz="1400" b="1" dirty="0">
                  <a:solidFill>
                    <a:srgbClr val="0E1549"/>
                  </a:solidFill>
                  <a:latin typeface="造字工房尚黑（非商用）粗体" pitchFamily="50" charset="-122"/>
                  <a:ea typeface="造字工房尚黑（非商用）粗体" pitchFamily="50" charset="-122"/>
                </a:rPr>
                <a:t>04</a:t>
              </a:r>
              <a:r>
                <a:rPr lang="zh-CN" altLang="en-US" sz="1400" b="1" dirty="0">
                  <a:solidFill>
                    <a:srgbClr val="0E1549"/>
                  </a:solidFill>
                  <a:latin typeface="造字工房尚黑（非商用）粗体" pitchFamily="50" charset="-122"/>
                  <a:ea typeface="造字工房尚黑（非商用）粗体" pitchFamily="50" charset="-122"/>
                </a:rPr>
                <a:t>、单击此处添加简单的介绍文字</a:t>
              </a:r>
            </a:p>
          </p:txBody>
        </p:sp>
        <p:sp>
          <p:nvSpPr>
            <p:cNvPr id="40" name="矩形 39"/>
            <p:cNvSpPr/>
            <p:nvPr/>
          </p:nvSpPr>
          <p:spPr>
            <a:xfrm>
              <a:off x="8228795" y="1276631"/>
              <a:ext cx="3706691" cy="446276"/>
            </a:xfrm>
            <a:prstGeom prst="rect">
              <a:avLst/>
            </a:prstGeom>
          </p:spPr>
          <p:txBody>
            <a:bodyPr wrap="square">
              <a:spAutoFit/>
            </a:bodyPr>
            <a:lstStyle/>
            <a:p>
              <a:pPr>
                <a:lnSpc>
                  <a:spcPct val="150000"/>
                </a:lnSpc>
              </a:pPr>
              <a:r>
                <a:rPr lang="en-US" altLang="zh-CN" sz="800" dirty="0">
                  <a:solidFill>
                    <a:srgbClr val="0E1549"/>
                  </a:solidFill>
                  <a:latin typeface="造字工房尚黑（非商用）粗体" pitchFamily="50" charset="-122"/>
                  <a:ea typeface="造字工房尚黑（非商用）粗体" pitchFamily="50" charset="-122"/>
                  <a:cs typeface="+mn-ea"/>
                  <a:sym typeface="+mn-lt"/>
                </a:rPr>
                <a:t>By faith I mean a vision of good one cherishes and the enthusiasm that pushes one to seek its fulfillment regardless of obstacles. </a:t>
              </a:r>
            </a:p>
          </p:txBody>
        </p:sp>
      </p:gr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Effect transition="in" filter="fade">
                                      <p:cBhvr>
                                        <p:cTn id="24" dur="500"/>
                                        <p:tgtEl>
                                          <p:spTgt spid="9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1" nodeType="clickEffect">
                                  <p:stCondLst>
                                    <p:cond delay="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par>
                                <p:cTn id="37" presetID="53" presetClass="entr" presetSubtype="16" fill="hold" grpId="1" nodeType="with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500" fill="hold"/>
                                        <p:tgtEl>
                                          <p:spTgt spid="101"/>
                                        </p:tgtEl>
                                        <p:attrNameLst>
                                          <p:attrName>ppt_w</p:attrName>
                                        </p:attrNameLst>
                                      </p:cBhvr>
                                      <p:tavLst>
                                        <p:tav tm="0">
                                          <p:val>
                                            <p:fltVal val="0"/>
                                          </p:val>
                                        </p:tav>
                                        <p:tav tm="100000">
                                          <p:val>
                                            <p:strVal val="#ppt_w"/>
                                          </p:val>
                                        </p:tav>
                                      </p:tavLst>
                                    </p:anim>
                                    <p:anim calcmode="lin" valueType="num">
                                      <p:cBhvr>
                                        <p:cTn id="40" dur="500" fill="hold"/>
                                        <p:tgtEl>
                                          <p:spTgt spid="101"/>
                                        </p:tgtEl>
                                        <p:attrNameLst>
                                          <p:attrName>ppt_h</p:attrName>
                                        </p:attrNameLst>
                                      </p:cBhvr>
                                      <p:tavLst>
                                        <p:tav tm="0">
                                          <p:val>
                                            <p:fltVal val="0"/>
                                          </p:val>
                                        </p:tav>
                                        <p:tav tm="100000">
                                          <p:val>
                                            <p:strVal val="#ppt_h"/>
                                          </p:val>
                                        </p:tav>
                                      </p:tavLst>
                                    </p:anim>
                                    <p:animEffect transition="in" filter="fade">
                                      <p:cBhvr>
                                        <p:cTn id="41" dur="500"/>
                                        <p:tgtEl>
                                          <p:spTgt spid="10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cBhvr>
                                        <p:cTn id="44" dur="500" fill="hold"/>
                                        <p:tgtEl>
                                          <p:spTgt spid="107"/>
                                        </p:tgtEl>
                                        <p:attrNameLst>
                                          <p:attrName>ppt_w</p:attrName>
                                        </p:attrNameLst>
                                      </p:cBhvr>
                                      <p:tavLst>
                                        <p:tav tm="0">
                                          <p:val>
                                            <p:fltVal val="0"/>
                                          </p:val>
                                        </p:tav>
                                        <p:tav tm="100000">
                                          <p:val>
                                            <p:strVal val="#ppt_w"/>
                                          </p:val>
                                        </p:tav>
                                      </p:tavLst>
                                    </p:anim>
                                    <p:anim calcmode="lin" valueType="num">
                                      <p:cBhvr>
                                        <p:cTn id="45" dur="500" fill="hold"/>
                                        <p:tgtEl>
                                          <p:spTgt spid="107"/>
                                        </p:tgtEl>
                                        <p:attrNameLst>
                                          <p:attrName>ppt_h</p:attrName>
                                        </p:attrNameLst>
                                      </p:cBhvr>
                                      <p:tavLst>
                                        <p:tav tm="0">
                                          <p:val>
                                            <p:fltVal val="0"/>
                                          </p:val>
                                        </p:tav>
                                        <p:tav tm="100000">
                                          <p:val>
                                            <p:strVal val="#ppt_h"/>
                                          </p:val>
                                        </p:tav>
                                      </p:tavLst>
                                    </p:anim>
                                    <p:animEffect transition="in" filter="fade">
                                      <p:cBhvr>
                                        <p:cTn id="46" dur="500"/>
                                        <p:tgtEl>
                                          <p:spTgt spid="10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cBhvr>
                                        <p:cTn id="54" dur="500" fill="hold"/>
                                        <p:tgtEl>
                                          <p:spTgt spid="109"/>
                                        </p:tgtEl>
                                        <p:attrNameLst>
                                          <p:attrName>ppt_w</p:attrName>
                                        </p:attrNameLst>
                                      </p:cBhvr>
                                      <p:tavLst>
                                        <p:tav tm="0">
                                          <p:val>
                                            <p:fltVal val="0"/>
                                          </p:val>
                                        </p:tav>
                                        <p:tav tm="100000">
                                          <p:val>
                                            <p:strVal val="#ppt_w"/>
                                          </p:val>
                                        </p:tav>
                                      </p:tavLst>
                                    </p:anim>
                                    <p:anim calcmode="lin" valueType="num">
                                      <p:cBhvr>
                                        <p:cTn id="55" dur="500" fill="hold"/>
                                        <p:tgtEl>
                                          <p:spTgt spid="109"/>
                                        </p:tgtEl>
                                        <p:attrNameLst>
                                          <p:attrName>ppt_h</p:attrName>
                                        </p:attrNameLst>
                                      </p:cBhvr>
                                      <p:tavLst>
                                        <p:tav tm="0">
                                          <p:val>
                                            <p:fltVal val="0"/>
                                          </p:val>
                                        </p:tav>
                                        <p:tav tm="100000">
                                          <p:val>
                                            <p:strVal val="#ppt_h"/>
                                          </p:val>
                                        </p:tav>
                                      </p:tavLst>
                                    </p:anim>
                                    <p:animEffect transition="in" filter="fade">
                                      <p:cBhvr>
                                        <p:cTn id="56" dur="500"/>
                                        <p:tgtEl>
                                          <p:spTgt spid="10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ppt_w</p:attrName>
                                        </p:attrNameLst>
                                      </p:cBhvr>
                                      <p:tavLst>
                                        <p:tav tm="0">
                                          <p:val>
                                            <p:fltVal val="0"/>
                                          </p:val>
                                        </p:tav>
                                        <p:tav tm="100000">
                                          <p:val>
                                            <p:strVal val="#ppt_w"/>
                                          </p:val>
                                        </p:tav>
                                      </p:tavLst>
                                    </p:anim>
                                    <p:anim calcmode="lin" valueType="num">
                                      <p:cBhvr>
                                        <p:cTn id="60" dur="500" fill="hold"/>
                                        <p:tgtEl>
                                          <p:spTgt spid="2"/>
                                        </p:tgtEl>
                                        <p:attrNameLst>
                                          <p:attrName>ppt_h</p:attrName>
                                        </p:attrNameLst>
                                      </p:cBhvr>
                                      <p:tavLst>
                                        <p:tav tm="0">
                                          <p:val>
                                            <p:fltVal val="0"/>
                                          </p:val>
                                        </p:tav>
                                        <p:tav tm="100000">
                                          <p:val>
                                            <p:strVal val="#ppt_h"/>
                                          </p:val>
                                        </p:tav>
                                      </p:tavLst>
                                    </p:anim>
                                    <p:animEffect transition="in" filter="fade">
                                      <p:cBhvr>
                                        <p:cTn id="61" dur="500"/>
                                        <p:tgtEl>
                                          <p:spTgt spid="2"/>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fltVal val="0"/>
                                          </p:val>
                                        </p:tav>
                                        <p:tav tm="100000">
                                          <p:val>
                                            <p:strVal val="#ppt_h"/>
                                          </p:val>
                                        </p:tav>
                                      </p:tavLst>
                                    </p:anim>
                                    <p:animEffect transition="in" filter="fade">
                                      <p:cBhvr>
                                        <p:cTn id="66" dur="500"/>
                                        <p:tgtEl>
                                          <p:spTgt spid="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fltVal val="0"/>
                                          </p:val>
                                        </p:tav>
                                        <p:tav tm="100000">
                                          <p:val>
                                            <p:strVal val="#ppt_w"/>
                                          </p:val>
                                        </p:tav>
                                      </p:tavLst>
                                    </p:anim>
                                    <p:anim calcmode="lin" valueType="num">
                                      <p:cBhvr>
                                        <p:cTn id="85" dur="500" fill="hold"/>
                                        <p:tgtEl>
                                          <p:spTgt spid="13"/>
                                        </p:tgtEl>
                                        <p:attrNameLst>
                                          <p:attrName>ppt_h</p:attrName>
                                        </p:attrNameLst>
                                      </p:cBhvr>
                                      <p:tavLst>
                                        <p:tav tm="0">
                                          <p:val>
                                            <p:fltVal val="0"/>
                                          </p:val>
                                        </p:tav>
                                        <p:tav tm="100000">
                                          <p:val>
                                            <p:strVal val="#ppt_h"/>
                                          </p:val>
                                        </p:tav>
                                      </p:tavLst>
                                    </p:anim>
                                    <p:animEffect transition="in" filter="fade">
                                      <p:cBhvr>
                                        <p:cTn id="86" dur="500"/>
                                        <p:tgtEl>
                                          <p:spTgt spid="13"/>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fltVal val="0"/>
                                          </p:val>
                                        </p:tav>
                                        <p:tav tm="100000">
                                          <p:val>
                                            <p:strVal val="#ppt_w"/>
                                          </p:val>
                                        </p:tav>
                                      </p:tavLst>
                                    </p:anim>
                                    <p:anim calcmode="lin" valueType="num">
                                      <p:cBhvr>
                                        <p:cTn id="90" dur="500" fill="hold"/>
                                        <p:tgtEl>
                                          <p:spTgt spid="14"/>
                                        </p:tgtEl>
                                        <p:attrNameLst>
                                          <p:attrName>ppt_h</p:attrName>
                                        </p:attrNameLst>
                                      </p:cBhvr>
                                      <p:tavLst>
                                        <p:tav tm="0">
                                          <p:val>
                                            <p:fltVal val="0"/>
                                          </p:val>
                                        </p:tav>
                                        <p:tav tm="100000">
                                          <p:val>
                                            <p:strVal val="#ppt_h"/>
                                          </p:val>
                                        </p:tav>
                                      </p:tavLst>
                                    </p:anim>
                                    <p:animEffect transition="in" filter="fade">
                                      <p:cBhvr>
                                        <p:cTn id="91" dur="500"/>
                                        <p:tgtEl>
                                          <p:spTgt spid="14"/>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15"/>
                                        </p:tgtEl>
                                        <p:attrNameLst>
                                          <p:attrName>style.visibility</p:attrName>
                                        </p:attrNameLst>
                                      </p:cBhvr>
                                      <p:to>
                                        <p:strVal val="visible"/>
                                      </p:to>
                                    </p:set>
                                    <p:anim calcmode="lin" valueType="num">
                                      <p:cBhvr>
                                        <p:cTn id="94" dur="500" fill="hold"/>
                                        <p:tgtEl>
                                          <p:spTgt spid="15"/>
                                        </p:tgtEl>
                                        <p:attrNameLst>
                                          <p:attrName>ppt_w</p:attrName>
                                        </p:attrNameLst>
                                      </p:cBhvr>
                                      <p:tavLst>
                                        <p:tav tm="0">
                                          <p:val>
                                            <p:fltVal val="0"/>
                                          </p:val>
                                        </p:tav>
                                        <p:tav tm="100000">
                                          <p:val>
                                            <p:strVal val="#ppt_w"/>
                                          </p:val>
                                        </p:tav>
                                      </p:tavLst>
                                    </p:anim>
                                    <p:anim calcmode="lin" valueType="num">
                                      <p:cBhvr>
                                        <p:cTn id="95" dur="500" fill="hold"/>
                                        <p:tgtEl>
                                          <p:spTgt spid="15"/>
                                        </p:tgtEl>
                                        <p:attrNameLst>
                                          <p:attrName>ppt_h</p:attrName>
                                        </p:attrNameLst>
                                      </p:cBhvr>
                                      <p:tavLst>
                                        <p:tav tm="0">
                                          <p:val>
                                            <p:fltVal val="0"/>
                                          </p:val>
                                        </p:tav>
                                        <p:tav tm="100000">
                                          <p:val>
                                            <p:strVal val="#ppt_h"/>
                                          </p:val>
                                        </p:tav>
                                      </p:tavLst>
                                    </p:anim>
                                    <p:animEffect transition="in" filter="fade">
                                      <p:cBhvr>
                                        <p:cTn id="96" dur="500"/>
                                        <p:tgtEl>
                                          <p:spTgt spid="15"/>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p:cTn id="99" dur="500" fill="hold"/>
                                        <p:tgtEl>
                                          <p:spTgt spid="19"/>
                                        </p:tgtEl>
                                        <p:attrNameLst>
                                          <p:attrName>ppt_w</p:attrName>
                                        </p:attrNameLst>
                                      </p:cBhvr>
                                      <p:tavLst>
                                        <p:tav tm="0">
                                          <p:val>
                                            <p:fltVal val="0"/>
                                          </p:val>
                                        </p:tav>
                                        <p:tav tm="100000">
                                          <p:val>
                                            <p:strVal val="#ppt_w"/>
                                          </p:val>
                                        </p:tav>
                                      </p:tavLst>
                                    </p:anim>
                                    <p:anim calcmode="lin" valueType="num">
                                      <p:cBhvr>
                                        <p:cTn id="100" dur="500" fill="hold"/>
                                        <p:tgtEl>
                                          <p:spTgt spid="19"/>
                                        </p:tgtEl>
                                        <p:attrNameLst>
                                          <p:attrName>ppt_h</p:attrName>
                                        </p:attrNameLst>
                                      </p:cBhvr>
                                      <p:tavLst>
                                        <p:tav tm="0">
                                          <p:val>
                                            <p:fltVal val="0"/>
                                          </p:val>
                                        </p:tav>
                                        <p:tav tm="100000">
                                          <p:val>
                                            <p:strVal val="#ppt_h"/>
                                          </p:val>
                                        </p:tav>
                                      </p:tavLst>
                                    </p:anim>
                                    <p:animEffect transition="in" filter="fade">
                                      <p:cBhvr>
                                        <p:cTn id="101" dur="500"/>
                                        <p:tgtEl>
                                          <p:spTgt spid="19"/>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ppt_w</p:attrName>
                                        </p:attrNameLst>
                                      </p:cBhvr>
                                      <p:tavLst>
                                        <p:tav tm="0">
                                          <p:val>
                                            <p:fltVal val="0"/>
                                          </p:val>
                                        </p:tav>
                                        <p:tav tm="100000">
                                          <p:val>
                                            <p:strVal val="#ppt_w"/>
                                          </p:val>
                                        </p:tav>
                                      </p:tavLst>
                                    </p:anim>
                                    <p:anim calcmode="lin" valueType="num">
                                      <p:cBhvr>
                                        <p:cTn id="105" dur="500" fill="hold"/>
                                        <p:tgtEl>
                                          <p:spTgt spid="20"/>
                                        </p:tgtEl>
                                        <p:attrNameLst>
                                          <p:attrName>ppt_h</p:attrName>
                                        </p:attrNameLst>
                                      </p:cBhvr>
                                      <p:tavLst>
                                        <p:tav tm="0">
                                          <p:val>
                                            <p:fltVal val="0"/>
                                          </p:val>
                                        </p:tav>
                                        <p:tav tm="100000">
                                          <p:val>
                                            <p:strVal val="#ppt_h"/>
                                          </p:val>
                                        </p:tav>
                                      </p:tavLst>
                                    </p:anim>
                                    <p:animEffect transition="in" filter="fade">
                                      <p:cBhvr>
                                        <p:cTn id="106" dur="500"/>
                                        <p:tgtEl>
                                          <p:spTgt spid="20"/>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ppt_w</p:attrName>
                                        </p:attrNameLst>
                                      </p:cBhvr>
                                      <p:tavLst>
                                        <p:tav tm="0">
                                          <p:val>
                                            <p:fltVal val="0"/>
                                          </p:val>
                                        </p:tav>
                                        <p:tav tm="100000">
                                          <p:val>
                                            <p:strVal val="#ppt_w"/>
                                          </p:val>
                                        </p:tav>
                                      </p:tavLst>
                                    </p:anim>
                                    <p:anim calcmode="lin" valueType="num">
                                      <p:cBhvr>
                                        <p:cTn id="110" dur="500" fill="hold"/>
                                        <p:tgtEl>
                                          <p:spTgt spid="21"/>
                                        </p:tgtEl>
                                        <p:attrNameLst>
                                          <p:attrName>ppt_h</p:attrName>
                                        </p:attrNameLst>
                                      </p:cBhvr>
                                      <p:tavLst>
                                        <p:tav tm="0">
                                          <p:val>
                                            <p:fltVal val="0"/>
                                          </p:val>
                                        </p:tav>
                                        <p:tav tm="100000">
                                          <p:val>
                                            <p:strVal val="#ppt_h"/>
                                          </p:val>
                                        </p:tav>
                                      </p:tavLst>
                                    </p:anim>
                                    <p:animEffect transition="in" filter="fade">
                                      <p:cBhvr>
                                        <p:cTn id="111" dur="500"/>
                                        <p:tgtEl>
                                          <p:spTgt spid="21"/>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left)">
                                      <p:cBhvr>
                                        <p:cTn id="116" dur="500"/>
                                        <p:tgtEl>
                                          <p:spTgt spid="29"/>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wipe(left)">
                                      <p:cBhvr>
                                        <p:cTn id="121" dur="500"/>
                                        <p:tgtEl>
                                          <p:spTgt spid="32"/>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wipe(left)">
                                      <p:cBhvr>
                                        <p:cTn id="126" dur="500"/>
                                        <p:tgtEl>
                                          <p:spTgt spid="35"/>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wipe(left)">
                                      <p:cBhvr>
                                        <p:cTn id="1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00" grpId="0" animBg="1"/>
      <p:bldP spid="100" grpId="1" animBg="1"/>
      <p:bldP spid="101" grpId="0" animBg="1"/>
      <p:bldP spid="101" grpId="1" animBg="1"/>
      <p:bldP spid="107" grpId="0" animBg="1"/>
      <p:bldP spid="108" grpId="0" animBg="1"/>
      <p:bldP spid="109" grpId="0" animBg="1"/>
      <p:bldP spid="2" grpId="0" animBg="1"/>
      <p:bldP spid="3" grpId="0" animBg="1"/>
      <p:bldP spid="5" grpId="0" animBg="1"/>
      <p:bldP spid="7" grpId="0" animBg="1"/>
      <p:bldP spid="12" grpId="0" animBg="1"/>
      <p:bldP spid="13" grpId="0" animBg="1"/>
      <p:bldP spid="14" grpId="0" animBg="1"/>
      <p:bldP spid="15" grpId="0" animBg="1"/>
      <p:bldP spid="19" grpId="0" animBg="1"/>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60040" y="5005186"/>
            <a:ext cx="8727020" cy="836903"/>
            <a:chOff x="1757817" y="4216189"/>
            <a:chExt cx="8723312" cy="1115872"/>
          </a:xfrm>
        </p:grpSpPr>
        <p:sp>
          <p:nvSpPr>
            <p:cNvPr id="7" name="TextBox 4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p:nvPr/>
          </p:nvSpPr>
          <p:spPr>
            <a:xfrm>
              <a:off x="1757817" y="4216189"/>
              <a:ext cx="3376612" cy="449581"/>
            </a:xfrm>
            <a:prstGeom prst="rect">
              <a:avLst/>
            </a:prstGeom>
            <a:noFill/>
          </p:spPr>
          <p:txBody>
            <a:bodyPr wrap="square">
              <a:spAutoFit/>
            </a:bodyPr>
            <a:lstStyle/>
            <a:p>
              <a:pPr>
                <a:defRPr/>
              </a:pPr>
              <a:r>
                <a:rPr lang="zh-CN" altLang="en-US" sz="1600" b="1" dirty="0">
                  <a:solidFill>
                    <a:schemeClr val="bg1">
                      <a:lumMod val="50000"/>
                    </a:schemeClr>
                  </a:solidFill>
                  <a:cs typeface="+mn-ea"/>
                  <a:sym typeface="+mn-lt"/>
                </a:rPr>
                <a:t>年度销售额统计</a:t>
              </a:r>
            </a:p>
          </p:txBody>
        </p:sp>
        <p:sp>
          <p:nvSpPr>
            <p:cNvPr id="8" name="矩形 1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a:spLocks noChangeArrowheads="1"/>
            </p:cNvSpPr>
            <p:nvPr/>
          </p:nvSpPr>
          <p:spPr bwMode="auto">
            <a:xfrm>
              <a:off x="1757817" y="4880655"/>
              <a:ext cx="8723312"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mn-lt"/>
                  <a:ea typeface="+mn-ea"/>
                  <a:cs typeface="+mn-ea"/>
                  <a:sym typeface="+mn-lt"/>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grpSp>
      <p:grpSp>
        <p:nvGrpSpPr>
          <p:cNvPr id="9" name="组合 8"/>
          <p:cNvGrpSpPr/>
          <p:nvPr/>
        </p:nvGrpSpPr>
        <p:grpSpPr>
          <a:xfrm>
            <a:off x="1284457" y="861237"/>
            <a:ext cx="9635180" cy="3688691"/>
            <a:chOff x="1653042" y="1184955"/>
            <a:chExt cx="8705850" cy="3031594"/>
          </a:xfrm>
        </p:grpSpPr>
        <p:cxnSp>
          <p:nvCxnSpPr>
            <p:cNvPr id="10" name="直接连接符 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a:off x="2014992" y="1821542"/>
              <a:ext cx="83407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a:off x="2014992" y="2227942"/>
              <a:ext cx="83407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a:off x="2014992" y="2677205"/>
              <a:ext cx="83407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a:off x="2014992" y="3094717"/>
              <a:ext cx="83407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CxnSpPr/>
            <p:nvPr/>
          </p:nvCxnSpPr>
          <p:spPr>
            <a:xfrm>
              <a:off x="2014992" y="3551917"/>
              <a:ext cx="83407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任意多边形 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2362654" y="1500867"/>
              <a:ext cx="7804150" cy="1487488"/>
            </a:xfrm>
            <a:custGeom>
              <a:avLst/>
              <a:gdLst>
                <a:gd name="connsiteX0" fmla="*/ 0 w 7803931"/>
                <a:gd name="connsiteY0" fmla="*/ 620996 h 1487794"/>
                <a:gd name="connsiteX1" fmla="*/ 709448 w 7803931"/>
                <a:gd name="connsiteY1" fmla="*/ 1409272 h 1487794"/>
                <a:gd name="connsiteX2" fmla="*/ 1450427 w 7803931"/>
                <a:gd name="connsiteY2" fmla="*/ 952072 h 1487794"/>
                <a:gd name="connsiteX3" fmla="*/ 2112579 w 7803931"/>
                <a:gd name="connsiteY3" fmla="*/ 510637 h 1487794"/>
                <a:gd name="connsiteX4" fmla="*/ 2837793 w 7803931"/>
                <a:gd name="connsiteY4" fmla="*/ 841713 h 1487794"/>
                <a:gd name="connsiteX5" fmla="*/ 3610303 w 7803931"/>
                <a:gd name="connsiteY5" fmla="*/ 605230 h 1487794"/>
                <a:gd name="connsiteX6" fmla="*/ 4745420 w 7803931"/>
                <a:gd name="connsiteY6" fmla="*/ 21906 h 1487794"/>
                <a:gd name="connsiteX7" fmla="*/ 5423337 w 7803931"/>
                <a:gd name="connsiteY7" fmla="*/ 1456568 h 1487794"/>
                <a:gd name="connsiteX8" fmla="*/ 6321972 w 7803931"/>
                <a:gd name="connsiteY8" fmla="*/ 952072 h 1487794"/>
                <a:gd name="connsiteX9" fmla="*/ 7141779 w 7803931"/>
                <a:gd name="connsiteY9" fmla="*/ 274154 h 1487794"/>
                <a:gd name="connsiteX10" fmla="*/ 7803931 w 7803931"/>
                <a:gd name="connsiteY10" fmla="*/ 211092 h 148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03931" h="1487794">
                  <a:moveTo>
                    <a:pt x="0" y="620996"/>
                  </a:moveTo>
                  <a:cubicBezTo>
                    <a:pt x="233855" y="987544"/>
                    <a:pt x="467710" y="1354093"/>
                    <a:pt x="709448" y="1409272"/>
                  </a:cubicBezTo>
                  <a:cubicBezTo>
                    <a:pt x="951186" y="1464451"/>
                    <a:pt x="1216572" y="1101844"/>
                    <a:pt x="1450427" y="952072"/>
                  </a:cubicBezTo>
                  <a:cubicBezTo>
                    <a:pt x="1684282" y="802300"/>
                    <a:pt x="1881352" y="529030"/>
                    <a:pt x="2112579" y="510637"/>
                  </a:cubicBezTo>
                  <a:cubicBezTo>
                    <a:pt x="2343806" y="492244"/>
                    <a:pt x="2588172" y="825948"/>
                    <a:pt x="2837793" y="841713"/>
                  </a:cubicBezTo>
                  <a:cubicBezTo>
                    <a:pt x="3087414" y="857478"/>
                    <a:pt x="3292365" y="741864"/>
                    <a:pt x="3610303" y="605230"/>
                  </a:cubicBezTo>
                  <a:cubicBezTo>
                    <a:pt x="3928241" y="468596"/>
                    <a:pt x="4443248" y="-119984"/>
                    <a:pt x="4745420" y="21906"/>
                  </a:cubicBezTo>
                  <a:cubicBezTo>
                    <a:pt x="5047592" y="163796"/>
                    <a:pt x="5160578" y="1301540"/>
                    <a:pt x="5423337" y="1456568"/>
                  </a:cubicBezTo>
                  <a:cubicBezTo>
                    <a:pt x="5686096" y="1611596"/>
                    <a:pt x="6035565" y="1149141"/>
                    <a:pt x="6321972" y="952072"/>
                  </a:cubicBezTo>
                  <a:cubicBezTo>
                    <a:pt x="6608379" y="755003"/>
                    <a:pt x="6894786" y="397651"/>
                    <a:pt x="7141779" y="274154"/>
                  </a:cubicBezTo>
                  <a:cubicBezTo>
                    <a:pt x="7388772" y="150657"/>
                    <a:pt x="7596351" y="180874"/>
                    <a:pt x="7803931" y="211092"/>
                  </a:cubicBezTo>
                </a:path>
              </a:pathLst>
            </a:custGeom>
            <a:no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solidFill>
                  <a:schemeClr val="bg1">
                    <a:lumMod val="50000"/>
                  </a:schemeClr>
                </a:solidFill>
                <a:cs typeface="+mn-ea"/>
                <a:sym typeface="+mn-lt"/>
              </a:endParaRPr>
            </a:p>
          </p:txBody>
        </p:sp>
        <p:sp>
          <p:nvSpPr>
            <p:cNvPr id="16" name="TextBox 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53042" y="1184955"/>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dirty="0">
                  <a:solidFill>
                    <a:schemeClr val="bg1">
                      <a:lumMod val="50000"/>
                    </a:schemeClr>
                  </a:solidFill>
                  <a:latin typeface="+mn-lt"/>
                  <a:ea typeface="+mn-ea"/>
                  <a:cs typeface="+mn-ea"/>
                  <a:sym typeface="+mn-lt"/>
                </a:rPr>
                <a:t>6</a:t>
              </a:r>
              <a:endParaRPr lang="zh-CN" altLang="en-US" sz="1015" dirty="0">
                <a:solidFill>
                  <a:schemeClr val="bg1">
                    <a:lumMod val="50000"/>
                  </a:schemeClr>
                </a:solidFill>
                <a:latin typeface="+mn-lt"/>
                <a:ea typeface="+mn-ea"/>
                <a:cs typeface="+mn-ea"/>
                <a:sym typeface="+mn-lt"/>
              </a:endParaRPr>
            </a:p>
          </p:txBody>
        </p:sp>
        <p:sp>
          <p:nvSpPr>
            <p:cNvPr id="17" name="TextBox 1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53042" y="1621518"/>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5</a:t>
              </a:r>
              <a:endParaRPr lang="zh-CN" altLang="en-US" sz="1015">
                <a:solidFill>
                  <a:schemeClr val="bg1">
                    <a:lumMod val="50000"/>
                  </a:schemeClr>
                </a:solidFill>
                <a:latin typeface="+mn-lt"/>
                <a:ea typeface="+mn-ea"/>
                <a:cs typeface="+mn-ea"/>
                <a:sym typeface="+mn-lt"/>
              </a:endParaRPr>
            </a:p>
          </p:txBody>
        </p:sp>
        <p:sp>
          <p:nvSpPr>
            <p:cNvPr id="18" name="TextBox 2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68917" y="2043792"/>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4</a:t>
              </a:r>
              <a:endParaRPr lang="zh-CN" altLang="en-US" sz="1015">
                <a:solidFill>
                  <a:schemeClr val="bg1">
                    <a:lumMod val="50000"/>
                  </a:schemeClr>
                </a:solidFill>
                <a:latin typeface="+mn-lt"/>
                <a:ea typeface="+mn-ea"/>
                <a:cs typeface="+mn-ea"/>
                <a:sym typeface="+mn-lt"/>
              </a:endParaRPr>
            </a:p>
          </p:txBody>
        </p:sp>
        <p:sp>
          <p:nvSpPr>
            <p:cNvPr id="19" name="TextBox 2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68917" y="2462892"/>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3</a:t>
              </a:r>
              <a:endParaRPr lang="zh-CN" altLang="en-US" sz="1015">
                <a:solidFill>
                  <a:schemeClr val="bg1">
                    <a:lumMod val="50000"/>
                  </a:schemeClr>
                </a:solidFill>
                <a:latin typeface="+mn-lt"/>
                <a:ea typeface="+mn-ea"/>
                <a:cs typeface="+mn-ea"/>
                <a:sym typeface="+mn-lt"/>
              </a:endParaRPr>
            </a:p>
          </p:txBody>
        </p:sp>
        <p:sp>
          <p:nvSpPr>
            <p:cNvPr id="20" name="TextBox 2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68917" y="2908980"/>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2</a:t>
              </a:r>
              <a:endParaRPr lang="zh-CN" altLang="en-US" sz="1015">
                <a:solidFill>
                  <a:schemeClr val="bg1">
                    <a:lumMod val="50000"/>
                  </a:schemeClr>
                </a:solidFill>
                <a:latin typeface="+mn-lt"/>
                <a:ea typeface="+mn-ea"/>
                <a:cs typeface="+mn-ea"/>
                <a:sym typeface="+mn-lt"/>
              </a:endParaRPr>
            </a:p>
          </p:txBody>
        </p:sp>
        <p:sp>
          <p:nvSpPr>
            <p:cNvPr id="21" name="TextBox 2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68917" y="3328080"/>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1</a:t>
              </a:r>
              <a:endParaRPr lang="zh-CN" altLang="en-US" sz="1015">
                <a:solidFill>
                  <a:schemeClr val="bg1">
                    <a:lumMod val="50000"/>
                  </a:schemeClr>
                </a:solidFill>
                <a:latin typeface="+mn-lt"/>
                <a:ea typeface="+mn-ea"/>
                <a:cs typeface="+mn-ea"/>
                <a:sym typeface="+mn-lt"/>
              </a:endParaRPr>
            </a:p>
          </p:txBody>
        </p:sp>
        <p:sp>
          <p:nvSpPr>
            <p:cNvPr id="22" name="TextBox 2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1668917" y="3737654"/>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0</a:t>
              </a:r>
              <a:endParaRPr lang="zh-CN" altLang="en-US" sz="1015">
                <a:solidFill>
                  <a:schemeClr val="bg1">
                    <a:lumMod val="50000"/>
                  </a:schemeClr>
                </a:solidFill>
                <a:latin typeface="+mn-lt"/>
                <a:ea typeface="+mn-ea"/>
                <a:cs typeface="+mn-ea"/>
                <a:sym typeface="+mn-lt"/>
              </a:endParaRPr>
            </a:p>
          </p:txBody>
        </p:sp>
        <p:sp>
          <p:nvSpPr>
            <p:cNvPr id="23" name="TextBox 2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2248354" y="4012292"/>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1</a:t>
              </a:r>
              <a:endParaRPr lang="zh-CN" altLang="en-US" sz="1015">
                <a:solidFill>
                  <a:schemeClr val="bg1">
                    <a:lumMod val="50000"/>
                  </a:schemeClr>
                </a:solidFill>
                <a:latin typeface="+mn-lt"/>
                <a:ea typeface="+mn-ea"/>
                <a:cs typeface="+mn-ea"/>
                <a:sym typeface="+mn-lt"/>
              </a:endParaRPr>
            </a:p>
          </p:txBody>
        </p:sp>
        <p:sp>
          <p:nvSpPr>
            <p:cNvPr id="24" name="TextBox 2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2940505" y="4012292"/>
              <a:ext cx="323851"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2</a:t>
              </a:r>
              <a:endParaRPr lang="zh-CN" altLang="en-US" sz="1015">
                <a:solidFill>
                  <a:schemeClr val="bg1">
                    <a:lumMod val="50000"/>
                  </a:schemeClr>
                </a:solidFill>
                <a:latin typeface="+mn-lt"/>
                <a:ea typeface="+mn-ea"/>
                <a:cs typeface="+mn-ea"/>
                <a:sym typeface="+mn-lt"/>
              </a:endParaRPr>
            </a:p>
          </p:txBody>
        </p:sp>
        <p:sp>
          <p:nvSpPr>
            <p:cNvPr id="25" name="TextBox 3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3634242" y="4012292"/>
              <a:ext cx="323851"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3</a:t>
              </a:r>
              <a:endParaRPr lang="zh-CN" altLang="en-US" sz="1015">
                <a:solidFill>
                  <a:schemeClr val="bg1">
                    <a:lumMod val="50000"/>
                  </a:schemeClr>
                </a:solidFill>
                <a:latin typeface="+mn-lt"/>
                <a:ea typeface="+mn-ea"/>
                <a:cs typeface="+mn-ea"/>
                <a:sym typeface="+mn-lt"/>
              </a:endParaRPr>
            </a:p>
          </p:txBody>
        </p:sp>
        <p:sp>
          <p:nvSpPr>
            <p:cNvPr id="26" name="TextBox 3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4332742" y="4012292"/>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4</a:t>
              </a:r>
              <a:endParaRPr lang="zh-CN" altLang="en-US" sz="1015">
                <a:solidFill>
                  <a:schemeClr val="bg1">
                    <a:lumMod val="50000"/>
                  </a:schemeClr>
                </a:solidFill>
                <a:latin typeface="+mn-lt"/>
                <a:ea typeface="+mn-ea"/>
                <a:cs typeface="+mn-ea"/>
                <a:sym typeface="+mn-lt"/>
              </a:endParaRPr>
            </a:p>
          </p:txBody>
        </p:sp>
        <p:sp>
          <p:nvSpPr>
            <p:cNvPr id="27" name="TextBox 3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5005842" y="4012292"/>
              <a:ext cx="323851"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5</a:t>
              </a:r>
              <a:endParaRPr lang="zh-CN" altLang="en-US" sz="1015">
                <a:solidFill>
                  <a:schemeClr val="bg1">
                    <a:lumMod val="50000"/>
                  </a:schemeClr>
                </a:solidFill>
                <a:latin typeface="+mn-lt"/>
                <a:ea typeface="+mn-ea"/>
                <a:cs typeface="+mn-ea"/>
                <a:sym typeface="+mn-lt"/>
              </a:endParaRPr>
            </a:p>
          </p:txBody>
        </p:sp>
        <p:sp>
          <p:nvSpPr>
            <p:cNvPr id="28" name="TextBox 3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5726567" y="4012292"/>
              <a:ext cx="323851"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6</a:t>
              </a:r>
              <a:endParaRPr lang="zh-CN" altLang="en-US" sz="1015">
                <a:solidFill>
                  <a:schemeClr val="bg1">
                    <a:lumMod val="50000"/>
                  </a:schemeClr>
                </a:solidFill>
                <a:latin typeface="+mn-lt"/>
                <a:ea typeface="+mn-ea"/>
                <a:cs typeface="+mn-ea"/>
                <a:sym typeface="+mn-lt"/>
              </a:endParaRPr>
            </a:p>
          </p:txBody>
        </p:sp>
        <p:sp>
          <p:nvSpPr>
            <p:cNvPr id="29" name="TextBox 3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6404430" y="4012292"/>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7</a:t>
              </a:r>
              <a:endParaRPr lang="zh-CN" altLang="en-US" sz="1015">
                <a:solidFill>
                  <a:schemeClr val="bg1">
                    <a:lumMod val="50000"/>
                  </a:schemeClr>
                </a:solidFill>
                <a:latin typeface="+mn-lt"/>
                <a:ea typeface="+mn-ea"/>
                <a:cs typeface="+mn-ea"/>
                <a:sym typeface="+mn-lt"/>
              </a:endParaRPr>
            </a:p>
          </p:txBody>
        </p:sp>
        <p:sp>
          <p:nvSpPr>
            <p:cNvPr id="30" name="TextBox 3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7131504" y="4012292"/>
              <a:ext cx="323851"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8</a:t>
              </a:r>
              <a:endParaRPr lang="zh-CN" altLang="en-US" sz="1015">
                <a:solidFill>
                  <a:schemeClr val="bg1">
                    <a:lumMod val="50000"/>
                  </a:schemeClr>
                </a:solidFill>
                <a:latin typeface="+mn-lt"/>
                <a:ea typeface="+mn-ea"/>
                <a:cs typeface="+mn-ea"/>
                <a:sym typeface="+mn-lt"/>
              </a:endParaRPr>
            </a:p>
          </p:txBody>
        </p:sp>
        <p:sp>
          <p:nvSpPr>
            <p:cNvPr id="31" name="TextBox 3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7810954" y="4012292"/>
              <a:ext cx="322263"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9</a:t>
              </a:r>
              <a:endParaRPr lang="zh-CN" altLang="en-US" sz="1015">
                <a:solidFill>
                  <a:schemeClr val="bg1">
                    <a:lumMod val="50000"/>
                  </a:schemeClr>
                </a:solidFill>
                <a:latin typeface="+mn-lt"/>
                <a:ea typeface="+mn-ea"/>
                <a:cs typeface="+mn-ea"/>
                <a:sym typeface="+mn-lt"/>
              </a:endParaRPr>
            </a:p>
          </p:txBody>
        </p:sp>
        <p:sp>
          <p:nvSpPr>
            <p:cNvPr id="32" name="TextBox 3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8425317" y="4012292"/>
              <a:ext cx="542925"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10</a:t>
              </a:r>
              <a:endParaRPr lang="zh-CN" altLang="en-US" sz="1015">
                <a:solidFill>
                  <a:schemeClr val="bg1">
                    <a:lumMod val="50000"/>
                  </a:schemeClr>
                </a:solidFill>
                <a:latin typeface="+mn-lt"/>
                <a:ea typeface="+mn-ea"/>
                <a:cs typeface="+mn-ea"/>
                <a:sym typeface="+mn-lt"/>
              </a:endParaRPr>
            </a:p>
          </p:txBody>
        </p:sp>
        <p:sp>
          <p:nvSpPr>
            <p:cNvPr id="33" name="TextBox 3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9077779" y="4012292"/>
              <a:ext cx="542925"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11</a:t>
              </a:r>
              <a:endParaRPr lang="zh-CN" altLang="en-US" sz="1015">
                <a:solidFill>
                  <a:schemeClr val="bg1">
                    <a:lumMod val="50000"/>
                  </a:schemeClr>
                </a:solidFill>
                <a:latin typeface="+mn-lt"/>
                <a:ea typeface="+mn-ea"/>
                <a:cs typeface="+mn-ea"/>
                <a:sym typeface="+mn-lt"/>
              </a:endParaRPr>
            </a:p>
          </p:txBody>
        </p:sp>
        <p:sp>
          <p:nvSpPr>
            <p:cNvPr id="34" name="TextBox 4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nvSpPr>
          <p:spPr bwMode="auto">
            <a:xfrm>
              <a:off x="9815967" y="4012292"/>
              <a:ext cx="542925" cy="2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5">
                  <a:solidFill>
                    <a:schemeClr val="bg1">
                      <a:lumMod val="50000"/>
                    </a:schemeClr>
                  </a:solidFill>
                  <a:latin typeface="+mn-lt"/>
                  <a:ea typeface="+mn-ea"/>
                  <a:cs typeface="+mn-ea"/>
                  <a:sym typeface="+mn-lt"/>
                </a:rPr>
                <a:t>12</a:t>
              </a:r>
              <a:endParaRPr lang="zh-CN" altLang="en-US" sz="1015">
                <a:solidFill>
                  <a:schemeClr val="bg1">
                    <a:lumMod val="50000"/>
                  </a:schemeClr>
                </a:solidFill>
                <a:latin typeface="+mn-lt"/>
                <a:ea typeface="+mn-ea"/>
                <a:cs typeface="+mn-ea"/>
                <a:sym typeface="+mn-lt"/>
              </a:endParaRPr>
            </a:p>
          </p:txBody>
        </p:sp>
        <p:sp>
          <p:nvSpPr>
            <p:cNvPr id="35" name="椭圆 3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2311854" y="2062842"/>
              <a:ext cx="107950" cy="107950"/>
            </a:xfrm>
            <a:prstGeom prst="ellipse">
              <a:avLst/>
            </a:prstGeom>
            <a:solidFill>
              <a:schemeClr val="bg2">
                <a:lumMod val="75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36" name="椭圆 3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3048454" y="2850242"/>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37" name="椭圆 3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3742192" y="2408917"/>
              <a:ext cx="107950" cy="107950"/>
            </a:xfrm>
            <a:prstGeom prst="ellipse">
              <a:avLst/>
            </a:prstGeom>
            <a:solidFill>
              <a:schemeClr val="bg2">
                <a:lumMod val="75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38" name="椭圆 3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4412117" y="1989817"/>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39" name="椭圆 3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5113792" y="2300967"/>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0" name="椭圆 3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5786892" y="2097767"/>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1" name="椭圆 4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6529842" y="1642155"/>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2" name="椭圆 4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187067" y="1567542"/>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3" name="椭圆 4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850642" y="2904217"/>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4" name="椭圆 4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588829" y="2416855"/>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5" name="椭圆 4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9257167" y="1853292"/>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sp>
          <p:nvSpPr>
            <p:cNvPr id="46" name="椭圆 4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10100129" y="1681842"/>
              <a:ext cx="107950" cy="10795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bg1">
                    <a:lumMod val="50000"/>
                  </a:schemeClr>
                </a:solidFill>
                <a:cs typeface="+mn-ea"/>
                <a:sym typeface="+mn-lt"/>
              </a:endParaRPr>
            </a:p>
          </p:txBody>
        </p:sp>
      </p:grpSp>
      <p:sp>
        <p:nvSpPr>
          <p:cNvPr id="2" name="标题 1"/>
          <p:cNvSpPr>
            <a:spLocks noGrp="1"/>
          </p:cNvSpPr>
          <p:nvPr>
            <p:ph type="title"/>
          </p:nvPr>
        </p:nvSpPr>
        <p:spPr>
          <a:xfrm>
            <a:off x="675005" y="169545"/>
            <a:ext cx="3531870" cy="481330"/>
          </a:xfrm>
        </p:spPr>
        <p:txBody>
          <a:bodyPr/>
          <a:lstStyle/>
          <a:p>
            <a:pPr algn="dist"/>
            <a:r>
              <a:rPr lang="zh-CN" altLang="en-US" sz="2000"/>
              <a:t>章节标题</a:t>
            </a:r>
          </a:p>
        </p:txBody>
      </p:sp>
      <p:grpSp>
        <p:nvGrpSpPr>
          <p:cNvPr id="3" name="组合 2"/>
          <p:cNvGrpSpPr/>
          <p:nvPr userDrawn="1"/>
        </p:nvGrpSpPr>
        <p:grpSpPr>
          <a:xfrm>
            <a:off x="576578" y="807085"/>
            <a:ext cx="10810876" cy="109538"/>
            <a:chOff x="628642" y="0"/>
            <a:chExt cx="27229910" cy="6858000"/>
          </a:xfrm>
        </p:grpSpPr>
        <p:sp>
          <p:nvSpPr>
            <p:cNvPr id="4" name="平行四边形 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 name="平行四边形 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7"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48" name="直接连接符 47"/>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4"/>
          <p:cNvSpPr/>
          <p:nvPr/>
        </p:nvSpPr>
        <p:spPr>
          <a:xfrm>
            <a:off x="1616788" y="2722303"/>
            <a:ext cx="908473" cy="1311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DCCB0"/>
              </a:solidFill>
              <a:cs typeface="+mn-ea"/>
              <a:sym typeface="+mn-lt"/>
            </a:endParaRPr>
          </a:p>
        </p:txBody>
      </p:sp>
      <p:sp>
        <p:nvSpPr>
          <p:cNvPr id="34" name="Text Placeholder 7"/>
          <p:cNvSpPr txBox="1"/>
          <p:nvPr/>
        </p:nvSpPr>
        <p:spPr>
          <a:xfrm>
            <a:off x="1501140" y="2974340"/>
            <a:ext cx="3074035" cy="909955"/>
          </a:xfrm>
          <a:prstGeom prst="rect">
            <a:avLst/>
          </a:prstGeom>
          <a:noFill/>
        </p:spPr>
        <p:txBody>
          <a:bodyPr anchor="t"/>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accent2"/>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zh-CN" altLang="en-US" sz="3600" dirty="0">
                <a:solidFill>
                  <a:schemeClr val="tx1">
                    <a:lumMod val="85000"/>
                    <a:lumOff val="15000"/>
                  </a:schemeClr>
                </a:solidFill>
                <a:latin typeface="+mn-lt"/>
                <a:cs typeface="+mn-ea"/>
                <a:sym typeface="+mn-lt"/>
              </a:rPr>
              <a:t>项目计划</a:t>
            </a:r>
          </a:p>
        </p:txBody>
      </p:sp>
      <p:sp>
        <p:nvSpPr>
          <p:cNvPr id="35" name="TextBox 23"/>
          <p:cNvSpPr txBox="1"/>
          <p:nvPr/>
        </p:nvSpPr>
        <p:spPr>
          <a:xfrm>
            <a:off x="1500929" y="4214233"/>
            <a:ext cx="5663682" cy="652423"/>
          </a:xfrm>
          <a:prstGeom prst="rect">
            <a:avLst/>
          </a:prstGeom>
          <a:noFill/>
          <a:ln>
            <a:noFill/>
          </a:ln>
        </p:spPr>
        <p:txBody>
          <a:bodyPr wrap="square" rtlCol="0">
            <a:spAutoFit/>
          </a:bodyPr>
          <a:lstStyle/>
          <a:p>
            <a:pPr>
              <a:lnSpc>
                <a:spcPts val="2300"/>
              </a:lnSpc>
            </a:pPr>
            <a:r>
              <a:rPr lang="en-GB" sz="1600" dirty="0" err="1">
                <a:solidFill>
                  <a:schemeClr val="tx1">
                    <a:lumMod val="50000"/>
                    <a:lumOff val="50000"/>
                  </a:schemeClr>
                </a:solidFill>
                <a:cs typeface="+mn-ea"/>
                <a:sym typeface="+mn-lt"/>
              </a:rPr>
              <a:t>Consetetur</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sadipscing</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elitr</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sed</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diam</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nonumy</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eirmod</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tempor</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invidunt</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ut</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labore</a:t>
            </a:r>
            <a:r>
              <a:rPr lang="en-GB" sz="1600" dirty="0">
                <a:solidFill>
                  <a:schemeClr val="tx1">
                    <a:lumMod val="50000"/>
                    <a:lumOff val="50000"/>
                  </a:schemeClr>
                </a:solidFill>
                <a:cs typeface="+mn-ea"/>
                <a:sym typeface="+mn-lt"/>
              </a:rPr>
              <a:t> et </a:t>
            </a:r>
            <a:r>
              <a:rPr lang="en-GB" sz="1600" dirty="0" err="1">
                <a:solidFill>
                  <a:schemeClr val="tx1">
                    <a:lumMod val="50000"/>
                    <a:lumOff val="50000"/>
                  </a:schemeClr>
                </a:solidFill>
                <a:cs typeface="+mn-ea"/>
                <a:sym typeface="+mn-lt"/>
              </a:rPr>
              <a:t>dolore</a:t>
            </a:r>
            <a:r>
              <a:rPr lang="en-GB" sz="1600" dirty="0">
                <a:solidFill>
                  <a:schemeClr val="tx1">
                    <a:lumMod val="50000"/>
                    <a:lumOff val="50000"/>
                  </a:schemeClr>
                </a:solidFill>
                <a:cs typeface="+mn-ea"/>
                <a:sym typeface="+mn-lt"/>
              </a:rPr>
              <a:t> magna </a:t>
            </a:r>
            <a:r>
              <a:rPr lang="en-GB" sz="1600" dirty="0" err="1">
                <a:solidFill>
                  <a:schemeClr val="tx1">
                    <a:lumMod val="50000"/>
                    <a:lumOff val="50000"/>
                  </a:schemeClr>
                </a:solidFill>
                <a:cs typeface="+mn-ea"/>
                <a:sym typeface="+mn-lt"/>
              </a:rPr>
              <a:t>aliquyam</a:t>
            </a:r>
            <a:r>
              <a:rPr lang="en-GB" sz="1600" dirty="0">
                <a:solidFill>
                  <a:schemeClr val="tx1">
                    <a:lumMod val="50000"/>
                    <a:lumOff val="50000"/>
                  </a:schemeClr>
                </a:solidFill>
                <a:cs typeface="+mn-ea"/>
                <a:sym typeface="+mn-lt"/>
              </a:rPr>
              <a:t> </a:t>
            </a:r>
            <a:r>
              <a:rPr lang="en-GB" sz="1600" dirty="0" err="1">
                <a:solidFill>
                  <a:schemeClr val="tx1">
                    <a:lumMod val="50000"/>
                    <a:lumOff val="50000"/>
                  </a:schemeClr>
                </a:solidFill>
                <a:cs typeface="+mn-ea"/>
                <a:sym typeface="+mn-lt"/>
              </a:rPr>
              <a:t>erat</a:t>
            </a:r>
            <a:r>
              <a:rPr lang="id-ID" sz="1600" dirty="0">
                <a:solidFill>
                  <a:schemeClr val="tx1">
                    <a:lumMod val="50000"/>
                    <a:lumOff val="50000"/>
                  </a:schemeClr>
                </a:solidFill>
                <a:cs typeface="+mn-ea"/>
                <a:sym typeface="+mn-lt"/>
              </a:rPr>
              <a:t>.</a:t>
            </a:r>
            <a:endParaRPr lang="en-GB" sz="1600" dirty="0">
              <a:solidFill>
                <a:schemeClr val="tx1">
                  <a:lumMod val="50000"/>
                  <a:lumOff val="50000"/>
                </a:schemeClr>
              </a:solidFill>
              <a:cs typeface="+mn-ea"/>
              <a:sym typeface="+mn-lt"/>
            </a:endParaRPr>
          </a:p>
        </p:txBody>
      </p:sp>
      <p:grpSp>
        <p:nvGrpSpPr>
          <p:cNvPr id="2" name="组合 1"/>
          <p:cNvGrpSpPr/>
          <p:nvPr/>
        </p:nvGrpSpPr>
        <p:grpSpPr>
          <a:xfrm flipH="1">
            <a:off x="7790815" y="1504950"/>
            <a:ext cx="4369435" cy="5465445"/>
            <a:chOff x="6301306" y="324923"/>
            <a:chExt cx="5223425" cy="6533077"/>
          </a:xfrm>
        </p:grpSpPr>
        <p:pic>
          <p:nvPicPr>
            <p:cNvPr id="32" name="Picture Placeholder 3"/>
            <p:cNvPicPr>
              <a:picLocks noChangeAspect="1"/>
            </p:cNvPicPr>
            <p:nvPr/>
          </p:nvPicPr>
          <p:blipFill>
            <a:blip r:embed="rId4" cstate="print">
              <a:extLst>
                <a:ext uri="{28A0092B-C50C-407E-A947-70E740481C1C}">
                  <a14:useLocalDpi xmlns:a14="http://schemas.microsoft.com/office/drawing/2010/main" val="0"/>
                </a:ext>
              </a:extLst>
            </a:blip>
            <a:srcRect t="94" b="94"/>
            <a:stretch>
              <a:fillRect/>
            </a:stretch>
          </p:blipFill>
          <p:spPr>
            <a:xfrm>
              <a:off x="6301306" y="324923"/>
              <a:ext cx="5223425" cy="6533077"/>
            </a:xfrm>
            <a:prstGeom prst="rect">
              <a:avLst/>
            </a:prstGeom>
          </p:spPr>
        </p:pic>
        <p:pic>
          <p:nvPicPr>
            <p:cNvPr id="36" name="图片占位符 2" descr="C:\Users\yj\Desktop\booklet-3397145_960_720.jpgbooklet-3397145_960_720"/>
            <p:cNvPicPr>
              <a:picLocks noChangeAspect="1"/>
            </p:cNvPicPr>
            <p:nvPr/>
          </p:nvPicPr>
          <p:blipFill>
            <a:blip r:embed="rId5"/>
            <a:srcRect l="29142" r="33436"/>
            <a:stretch>
              <a:fillRect/>
            </a:stretch>
          </p:blipFill>
          <p:spPr>
            <a:xfrm>
              <a:off x="8282622" y="1043970"/>
              <a:ext cx="2390775" cy="4257675"/>
            </a:xfrm>
            <a:prstGeom prst="rect">
              <a:avLst/>
            </a:prstGeom>
          </p:spPr>
        </p:pic>
      </p:grpSp>
      <p:sp>
        <p:nvSpPr>
          <p:cNvPr id="3"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平行四边形 1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7" name="直接连接符 1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randombar(horizontal)">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809990" y="1362710"/>
            <a:ext cx="2455545" cy="2176780"/>
            <a:chOff x="4541" y="737"/>
            <a:chExt cx="5891" cy="5222"/>
          </a:xfrm>
        </p:grpSpPr>
        <p:sp>
          <p:nvSpPr>
            <p:cNvPr id="28" name="椭圆 27"/>
            <p:cNvSpPr/>
            <p:nvPr/>
          </p:nvSpPr>
          <p:spPr>
            <a:xfrm>
              <a:off x="6779" y="2144"/>
              <a:ext cx="2271" cy="2271"/>
            </a:xfrm>
            <a:prstGeom prst="ellipse">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弧形 28"/>
            <p:cNvSpPr/>
            <p:nvPr/>
          </p:nvSpPr>
          <p:spPr>
            <a:xfrm>
              <a:off x="6451" y="1791"/>
              <a:ext cx="2946" cy="2991"/>
            </a:xfrm>
            <a:prstGeom prst="arc">
              <a:avLst>
                <a:gd name="adj1" fmla="val 16135557"/>
                <a:gd name="adj2" fmla="val 893857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椭圆 32"/>
            <p:cNvSpPr/>
            <p:nvPr/>
          </p:nvSpPr>
          <p:spPr>
            <a:xfrm>
              <a:off x="6648" y="2013"/>
              <a:ext cx="2531" cy="2531"/>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弧形 33"/>
            <p:cNvSpPr/>
            <p:nvPr/>
          </p:nvSpPr>
          <p:spPr>
            <a:xfrm>
              <a:off x="5979" y="1437"/>
              <a:ext cx="3756" cy="3793"/>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p:nvSpPr>
          <p:spPr>
            <a:xfrm>
              <a:off x="6458" y="4608"/>
              <a:ext cx="94" cy="103"/>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622" y="3380"/>
              <a:ext cx="102" cy="10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602" y="1831"/>
              <a:ext cx="104" cy="104"/>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7876" y="1420"/>
              <a:ext cx="40" cy="4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876" y="1773"/>
              <a:ext cx="40" cy="4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635" y="4026"/>
              <a:ext cx="40" cy="4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851" y="5206"/>
              <a:ext cx="40" cy="4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210" y="737"/>
              <a:ext cx="5222" cy="5222"/>
            </a:xfrm>
            <a:prstGeom prst="ellipse">
              <a:avLst/>
            </a:prstGeom>
            <a:noFill/>
            <a:ln>
              <a:solidFill>
                <a:srgbClr val="C1C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03" y="2442"/>
              <a:ext cx="118" cy="118"/>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085" y="1302"/>
              <a:ext cx="118" cy="118"/>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541" y="4066"/>
              <a:ext cx="72" cy="72"/>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190490" y="2091690"/>
            <a:ext cx="2455545" cy="2176780"/>
            <a:chOff x="4541" y="737"/>
            <a:chExt cx="5891" cy="5222"/>
          </a:xfrm>
        </p:grpSpPr>
        <p:sp>
          <p:nvSpPr>
            <p:cNvPr id="11" name="椭圆 10"/>
            <p:cNvSpPr/>
            <p:nvPr/>
          </p:nvSpPr>
          <p:spPr>
            <a:xfrm>
              <a:off x="6779" y="2144"/>
              <a:ext cx="2271" cy="2271"/>
            </a:xfrm>
            <a:prstGeom prst="ellipse">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弧形 11"/>
            <p:cNvSpPr/>
            <p:nvPr/>
          </p:nvSpPr>
          <p:spPr>
            <a:xfrm>
              <a:off x="6451" y="1791"/>
              <a:ext cx="2946" cy="2991"/>
            </a:xfrm>
            <a:prstGeom prst="arc">
              <a:avLst>
                <a:gd name="adj1" fmla="val 16135557"/>
                <a:gd name="adj2" fmla="val 893857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p:cNvSpPr/>
            <p:nvPr/>
          </p:nvSpPr>
          <p:spPr>
            <a:xfrm>
              <a:off x="6648" y="2013"/>
              <a:ext cx="2531" cy="2531"/>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弧形 13"/>
            <p:cNvSpPr/>
            <p:nvPr/>
          </p:nvSpPr>
          <p:spPr>
            <a:xfrm>
              <a:off x="5979" y="1437"/>
              <a:ext cx="3756" cy="3793"/>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6458" y="4608"/>
              <a:ext cx="94" cy="103"/>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22" y="3380"/>
              <a:ext cx="102" cy="10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2" y="1831"/>
              <a:ext cx="104" cy="104"/>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876" y="1420"/>
              <a:ext cx="40" cy="4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876" y="1773"/>
              <a:ext cx="40" cy="4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35" y="4026"/>
              <a:ext cx="40" cy="4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851" y="5206"/>
              <a:ext cx="40" cy="4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210" y="737"/>
              <a:ext cx="5222" cy="5222"/>
            </a:xfrm>
            <a:prstGeom prst="ellipse">
              <a:avLst/>
            </a:prstGeom>
            <a:noFill/>
            <a:ln>
              <a:solidFill>
                <a:srgbClr val="C1C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303" y="2442"/>
              <a:ext cx="118" cy="118"/>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085" y="1302"/>
              <a:ext cx="118" cy="118"/>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1" y="4066"/>
              <a:ext cx="72" cy="72"/>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47065" y="1659890"/>
            <a:ext cx="2455545" cy="2176780"/>
            <a:chOff x="4541" y="737"/>
            <a:chExt cx="5891" cy="5222"/>
          </a:xfrm>
        </p:grpSpPr>
        <p:sp>
          <p:nvSpPr>
            <p:cNvPr id="3" name="椭圆 2"/>
            <p:cNvSpPr/>
            <p:nvPr/>
          </p:nvSpPr>
          <p:spPr>
            <a:xfrm>
              <a:off x="6779" y="2144"/>
              <a:ext cx="2271" cy="2271"/>
            </a:xfrm>
            <a:prstGeom prst="ellipse">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弧形 1"/>
            <p:cNvSpPr/>
            <p:nvPr/>
          </p:nvSpPr>
          <p:spPr>
            <a:xfrm>
              <a:off x="6451" y="1791"/>
              <a:ext cx="2946" cy="2991"/>
            </a:xfrm>
            <a:prstGeom prst="arc">
              <a:avLst>
                <a:gd name="adj1" fmla="val 16135557"/>
                <a:gd name="adj2" fmla="val 893857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椭圆 25"/>
            <p:cNvSpPr/>
            <p:nvPr/>
          </p:nvSpPr>
          <p:spPr>
            <a:xfrm>
              <a:off x="6648" y="2013"/>
              <a:ext cx="2531" cy="2531"/>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弧形 5"/>
            <p:cNvSpPr/>
            <p:nvPr/>
          </p:nvSpPr>
          <p:spPr>
            <a:xfrm>
              <a:off x="5979" y="1437"/>
              <a:ext cx="3756" cy="3793"/>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6458" y="4608"/>
              <a:ext cx="94" cy="103"/>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622" y="3380"/>
              <a:ext cx="102" cy="10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02" y="1831"/>
              <a:ext cx="104" cy="104"/>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876" y="1420"/>
              <a:ext cx="40" cy="4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876" y="1773"/>
              <a:ext cx="40" cy="4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35" y="4026"/>
              <a:ext cx="40" cy="4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851" y="5206"/>
              <a:ext cx="40" cy="40"/>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10" y="737"/>
              <a:ext cx="5222" cy="5222"/>
            </a:xfrm>
            <a:prstGeom prst="ellipse">
              <a:avLst/>
            </a:prstGeom>
            <a:noFill/>
            <a:ln>
              <a:solidFill>
                <a:srgbClr val="C1C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303" y="2442"/>
              <a:ext cx="118" cy="118"/>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085" y="1302"/>
              <a:ext cx="118" cy="118"/>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541" y="4066"/>
              <a:ext cx="72" cy="72"/>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9" name="图片占位符 58" descr="1526717924574"/>
          <p:cNvPicPr>
            <a:picLocks noGrp="1" noChangeAspect="1"/>
          </p:cNvPicPr>
          <p:nvPr>
            <p:ph type="pic" sz="quarter" idx="11"/>
          </p:nvPr>
        </p:nvPicPr>
        <p:blipFill>
          <a:blip r:embed="rId4"/>
          <a:stretch>
            <a:fillRect/>
          </a:stretch>
        </p:blipFill>
        <p:spPr>
          <a:xfrm>
            <a:off x="1392555" y="1362075"/>
            <a:ext cx="2730500" cy="2593340"/>
          </a:xfrm>
          <a:prstGeom prst="diamond">
            <a:avLst/>
          </a:prstGeom>
        </p:spPr>
      </p:pic>
      <p:pic>
        <p:nvPicPr>
          <p:cNvPr id="60" name="图片占位符 59" descr="computer-3368242_960_720"/>
          <p:cNvPicPr>
            <a:picLocks noGrp="1" noChangeAspect="1"/>
          </p:cNvPicPr>
          <p:nvPr>
            <p:ph type="pic" sz="quarter" idx="11"/>
          </p:nvPr>
        </p:nvPicPr>
        <p:blipFill>
          <a:blip r:embed="rId5"/>
          <a:stretch>
            <a:fillRect/>
          </a:stretch>
        </p:blipFill>
        <p:spPr>
          <a:xfrm>
            <a:off x="4776470" y="1362710"/>
            <a:ext cx="2729865" cy="2608580"/>
          </a:xfrm>
          <a:prstGeom prst="diamond">
            <a:avLst/>
          </a:prstGeom>
        </p:spPr>
      </p:pic>
      <p:pic>
        <p:nvPicPr>
          <p:cNvPr id="61" name="图片占位符 60" descr="paper-3242863_960_720"/>
          <p:cNvPicPr>
            <a:picLocks noGrp="1" noChangeAspect="1"/>
          </p:cNvPicPr>
          <p:nvPr>
            <p:ph type="pic" sz="quarter" idx="11"/>
          </p:nvPr>
        </p:nvPicPr>
        <p:blipFill>
          <a:blip r:embed="rId6"/>
          <a:stretch>
            <a:fillRect/>
          </a:stretch>
        </p:blipFill>
        <p:spPr>
          <a:xfrm>
            <a:off x="8157210" y="1362710"/>
            <a:ext cx="2730500" cy="2591435"/>
          </a:xfrm>
          <a:prstGeom prst="diamond">
            <a:avLst/>
          </a:prstGeom>
        </p:spPr>
      </p:pic>
      <p:sp>
        <p:nvSpPr>
          <p:cNvPr id="15365" name="Rectangle 5"/>
          <p:cNvSpPr/>
          <p:nvPr/>
        </p:nvSpPr>
        <p:spPr bwMode="auto">
          <a:xfrm>
            <a:off x="1524794" y="4529297"/>
            <a:ext cx="2461419" cy="175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70000"/>
              </a:lnSpc>
              <a:spcBef>
                <a:spcPct val="0"/>
              </a:spcBef>
              <a:spcAft>
                <a:spcPct val="0"/>
              </a:spcAft>
              <a:buClrTx/>
              <a:buSzTx/>
              <a:buFontTx/>
              <a:buNone/>
              <a:defRPr/>
            </a:pPr>
            <a:r>
              <a:rPr kumimoji="0" lang="zh-CN" altLang="x-none" b="1" i="0" u="none" strike="noStrike" kern="1200" cap="none" spc="0" normalizeH="0" baseline="33000" noProof="0">
                <a:ln>
                  <a:noFill/>
                </a:ln>
                <a:solidFill>
                  <a:srgbClr val="3F4347"/>
                </a:solidFill>
                <a:effectLst/>
                <a:uLnTx/>
                <a:uFillTx/>
                <a:latin typeface="Open Sans" charset="0"/>
                <a:ea typeface="宋体" panose="02010600030101010101" pitchFamily="2" charset="-122"/>
                <a:cs typeface="Open Sans" charset="0"/>
                <a:sym typeface="Open Sans" charset="0"/>
              </a:rPr>
              <a:t>工作完成</a:t>
            </a:r>
            <a:r>
              <a:rPr kumimoji="0" lang="en-US" altLang="zh-CN" b="1" i="0" u="none" strike="noStrike" kern="1200" cap="none" spc="0" normalizeH="0" baseline="33000" noProof="0">
                <a:ln>
                  <a:noFill/>
                </a:ln>
                <a:solidFill>
                  <a:srgbClr val="3F4347"/>
                </a:solidFill>
                <a:effectLst/>
                <a:uLnTx/>
                <a:uFillTx/>
                <a:latin typeface="Open Sans" charset="0"/>
                <a:ea typeface="宋体" panose="02010600030101010101" pitchFamily="2" charset="-122"/>
                <a:cs typeface="Open Sans" charset="0"/>
                <a:sym typeface="Open Sans" charset="0"/>
              </a:rPr>
              <a:t>1</a:t>
            </a:r>
          </a:p>
        </p:txBody>
      </p:sp>
      <p:sp>
        <p:nvSpPr>
          <p:cNvPr id="15366" name="Rectangle 6"/>
          <p:cNvSpPr/>
          <p:nvPr/>
        </p:nvSpPr>
        <p:spPr bwMode="auto">
          <a:xfrm>
            <a:off x="1392238" y="4840288"/>
            <a:ext cx="2726532" cy="589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dirty="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a:t>
            </a:r>
          </a:p>
        </p:txBody>
      </p:sp>
      <p:sp>
        <p:nvSpPr>
          <p:cNvPr id="15370" name="Rectangle 10"/>
          <p:cNvSpPr/>
          <p:nvPr/>
        </p:nvSpPr>
        <p:spPr bwMode="auto">
          <a:xfrm>
            <a:off x="4909344" y="4529297"/>
            <a:ext cx="2461419" cy="175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70000"/>
              </a:lnSpc>
              <a:spcBef>
                <a:spcPct val="0"/>
              </a:spcBef>
              <a:spcAft>
                <a:spcPct val="0"/>
              </a:spcAft>
              <a:buClrTx/>
              <a:buSzTx/>
              <a:buFontTx/>
              <a:buNone/>
              <a:defRPr/>
            </a:pPr>
            <a:r>
              <a:rPr lang="zh-CN" altLang="x-none" b="1" baseline="33000" noProof="0">
                <a:ln>
                  <a:noFill/>
                </a:ln>
                <a:solidFill>
                  <a:srgbClr val="3F4347"/>
                </a:solidFill>
                <a:effectLst/>
                <a:uLnTx/>
                <a:uFillTx/>
                <a:latin typeface="Open Sans" charset="0"/>
                <a:ea typeface="宋体" panose="02010600030101010101" pitchFamily="2" charset="-122"/>
                <a:cs typeface="Open Sans" charset="0"/>
                <a:sym typeface="Open Sans" charset="0"/>
              </a:rPr>
              <a:t>工作完成</a:t>
            </a:r>
            <a:endParaRPr kumimoji="0" lang="x-none" altLang="x-none" b="1" i="0" u="none" strike="noStrike" kern="1200" cap="none" spc="0" normalizeH="0" baseline="33000" noProof="0">
              <a:ln>
                <a:noFill/>
              </a:ln>
              <a:solidFill>
                <a:srgbClr val="3F4347"/>
              </a:solidFill>
              <a:effectLst/>
              <a:uLnTx/>
              <a:uFillTx/>
              <a:latin typeface="Open Sans" charset="0"/>
              <a:ea typeface="Open Sans" charset="0"/>
              <a:cs typeface="Open Sans" charset="0"/>
              <a:sym typeface="Open Sans" charset="0"/>
            </a:endParaRPr>
          </a:p>
        </p:txBody>
      </p:sp>
      <p:sp>
        <p:nvSpPr>
          <p:cNvPr id="15371" name="Rectangle 11"/>
          <p:cNvSpPr/>
          <p:nvPr/>
        </p:nvSpPr>
        <p:spPr bwMode="auto">
          <a:xfrm>
            <a:off x="4776787" y="4840288"/>
            <a:ext cx="2726532" cy="589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a:t>
            </a:r>
          </a:p>
        </p:txBody>
      </p:sp>
      <p:sp>
        <p:nvSpPr>
          <p:cNvPr id="15375" name="Rectangle 15"/>
          <p:cNvSpPr/>
          <p:nvPr/>
        </p:nvSpPr>
        <p:spPr bwMode="auto">
          <a:xfrm>
            <a:off x="8293894" y="4529297"/>
            <a:ext cx="2461419" cy="175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70000"/>
              </a:lnSpc>
              <a:spcBef>
                <a:spcPct val="0"/>
              </a:spcBef>
              <a:spcAft>
                <a:spcPct val="0"/>
              </a:spcAft>
              <a:buClrTx/>
              <a:buSzTx/>
              <a:buFontTx/>
              <a:buNone/>
              <a:defRPr/>
            </a:pPr>
            <a:r>
              <a:rPr lang="zh-CN" altLang="x-none" b="1" baseline="33000" noProof="0">
                <a:ln>
                  <a:noFill/>
                </a:ln>
                <a:solidFill>
                  <a:srgbClr val="3F4347"/>
                </a:solidFill>
                <a:effectLst/>
                <a:uLnTx/>
                <a:uFillTx/>
                <a:latin typeface="Open Sans" charset="0"/>
                <a:ea typeface="宋体" panose="02010600030101010101" pitchFamily="2" charset="-122"/>
                <a:cs typeface="Open Sans" charset="0"/>
                <a:sym typeface="Open Sans" charset="0"/>
              </a:rPr>
              <a:t>工作完成</a:t>
            </a:r>
            <a:endParaRPr kumimoji="0" lang="x-none" altLang="x-none" b="1" i="0" u="none" strike="noStrike" kern="1200" cap="none" spc="0" normalizeH="0" baseline="33000" noProof="0">
              <a:ln>
                <a:noFill/>
              </a:ln>
              <a:solidFill>
                <a:srgbClr val="3F4347"/>
              </a:solidFill>
              <a:effectLst/>
              <a:uLnTx/>
              <a:uFillTx/>
              <a:latin typeface="Open Sans" charset="0"/>
              <a:ea typeface="Open Sans" charset="0"/>
              <a:cs typeface="Open Sans" charset="0"/>
              <a:sym typeface="Open Sans" charset="0"/>
            </a:endParaRPr>
          </a:p>
        </p:txBody>
      </p:sp>
      <p:sp>
        <p:nvSpPr>
          <p:cNvPr id="15376" name="Rectangle 16"/>
          <p:cNvSpPr/>
          <p:nvPr/>
        </p:nvSpPr>
        <p:spPr bwMode="auto">
          <a:xfrm>
            <a:off x="8161338" y="4840288"/>
            <a:ext cx="2726532" cy="589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a:t>
            </a:r>
          </a:p>
        </p:txBody>
      </p:sp>
      <p:sp>
        <p:nvSpPr>
          <p:cNvPr id="53" name="标题 52"/>
          <p:cNvSpPr>
            <a:spLocks noGrp="1"/>
          </p:cNvSpPr>
          <p:nvPr>
            <p:ph type="title"/>
          </p:nvPr>
        </p:nvSpPr>
        <p:spPr>
          <a:xfrm>
            <a:off x="675005" y="169545"/>
            <a:ext cx="3531870" cy="481330"/>
          </a:xfrm>
        </p:spPr>
        <p:txBody>
          <a:bodyPr/>
          <a:lstStyle/>
          <a:p>
            <a:pPr algn="dist"/>
            <a:r>
              <a:rPr lang="zh-CN" altLang="en-US" sz="2000"/>
              <a:t>章节标题</a:t>
            </a:r>
          </a:p>
        </p:txBody>
      </p:sp>
      <p:grpSp>
        <p:nvGrpSpPr>
          <p:cNvPr id="54" name="组合 53"/>
          <p:cNvGrpSpPr/>
          <p:nvPr userDrawn="1"/>
        </p:nvGrpSpPr>
        <p:grpSpPr>
          <a:xfrm>
            <a:off x="576578" y="807085"/>
            <a:ext cx="10810876" cy="109538"/>
            <a:chOff x="628642" y="0"/>
            <a:chExt cx="27229910" cy="6858000"/>
          </a:xfrm>
        </p:grpSpPr>
        <p:sp>
          <p:nvSpPr>
            <p:cNvPr id="55" name="平行四边形 54"/>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6" name="平行四边形 55"/>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7"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58" name="直接连接符 57"/>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par>
                                <p:cTn id="9" presetID="1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par>
                                <p:cTn id="17" presetID="1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p:tgtEl>
                                          <p:spTgt spid="59"/>
                                        </p:tgtEl>
                                        <p:attrNameLst>
                                          <p:attrName>ppt_y</p:attrName>
                                        </p:attrNameLst>
                                      </p:cBhvr>
                                      <p:tavLst>
                                        <p:tav tm="0">
                                          <p:val>
                                            <p:strVal val="#ppt_y+#ppt_h*1.125000"/>
                                          </p:val>
                                        </p:tav>
                                        <p:tav tm="100000">
                                          <p:val>
                                            <p:strVal val="#ppt_y"/>
                                          </p:val>
                                        </p:tav>
                                      </p:tavLst>
                                    </p:anim>
                                    <p:animEffect transition="in" filter="wipe(up)">
                                      <p:cBhvr>
                                        <p:cTn id="20" dur="500"/>
                                        <p:tgtEl>
                                          <p:spTgt spid="59"/>
                                        </p:tgtEl>
                                      </p:cBhvr>
                                    </p:animEffect>
                                  </p:childTnLst>
                                </p:cTn>
                              </p:par>
                              <p:par>
                                <p:cTn id="21" presetID="12" presetClass="entr" presetSubtype="4"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ppt_y</p:attrName>
                                        </p:attrNameLst>
                                      </p:cBhvr>
                                      <p:tavLst>
                                        <p:tav tm="0">
                                          <p:val>
                                            <p:strVal val="#ppt_y+#ppt_h*1.125000"/>
                                          </p:val>
                                        </p:tav>
                                        <p:tav tm="100000">
                                          <p:val>
                                            <p:strVal val="#ppt_y"/>
                                          </p:val>
                                        </p:tav>
                                      </p:tavLst>
                                    </p:anim>
                                    <p:animEffect transition="in" filter="wipe(up)">
                                      <p:cBhvr>
                                        <p:cTn id="24" dur="500"/>
                                        <p:tgtEl>
                                          <p:spTgt spid="60"/>
                                        </p:tgtEl>
                                      </p:cBhvr>
                                    </p:animEffect>
                                  </p:childTnLst>
                                </p:cTn>
                              </p:par>
                              <p:par>
                                <p:cTn id="25" presetID="12" presetClass="entr" presetSubtype="4"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p:tgtEl>
                                          <p:spTgt spid="61"/>
                                        </p:tgtEl>
                                        <p:attrNameLst>
                                          <p:attrName>ppt_y</p:attrName>
                                        </p:attrNameLst>
                                      </p:cBhvr>
                                      <p:tavLst>
                                        <p:tav tm="0">
                                          <p:val>
                                            <p:strVal val="#ppt_y+#ppt_h*1.125000"/>
                                          </p:val>
                                        </p:tav>
                                        <p:tav tm="100000">
                                          <p:val>
                                            <p:strVal val="#ppt_y"/>
                                          </p:val>
                                        </p:tav>
                                      </p:tavLst>
                                    </p:anim>
                                    <p:animEffect transition="in" filter="wipe(up)">
                                      <p:cBhvr>
                                        <p:cTn id="28" dur="500"/>
                                        <p:tgtEl>
                                          <p:spTgt spid="6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grpId="0" nodeType="clickEffect">
                                  <p:stCondLst>
                                    <p:cond delay="0"/>
                                  </p:stCondLst>
                                  <p:childTnLst>
                                    <p:set>
                                      <p:cBhvr>
                                        <p:cTn id="32" dur="1" fill="hold">
                                          <p:stCondLst>
                                            <p:cond delay="0"/>
                                          </p:stCondLst>
                                        </p:cTn>
                                        <p:tgtEl>
                                          <p:spTgt spid="15365"/>
                                        </p:tgtEl>
                                        <p:attrNameLst>
                                          <p:attrName>style.visibility</p:attrName>
                                        </p:attrNameLst>
                                      </p:cBhvr>
                                      <p:to>
                                        <p:strVal val="visible"/>
                                      </p:to>
                                    </p:set>
                                    <p:anim calcmode="lin" valueType="num">
                                      <p:cBhvr additive="base">
                                        <p:cTn id="33" dur="500"/>
                                        <p:tgtEl>
                                          <p:spTgt spid="15365"/>
                                        </p:tgtEl>
                                        <p:attrNameLst>
                                          <p:attrName>ppt_y</p:attrName>
                                        </p:attrNameLst>
                                      </p:cBhvr>
                                      <p:tavLst>
                                        <p:tav tm="0">
                                          <p:val>
                                            <p:strVal val="#ppt_y-#ppt_h*1.125000"/>
                                          </p:val>
                                        </p:tav>
                                        <p:tav tm="100000">
                                          <p:val>
                                            <p:strVal val="#ppt_y"/>
                                          </p:val>
                                        </p:tav>
                                      </p:tavLst>
                                    </p:anim>
                                    <p:animEffect transition="in" filter="wipe(down)">
                                      <p:cBhvr>
                                        <p:cTn id="34" dur="500"/>
                                        <p:tgtEl>
                                          <p:spTgt spid="15365"/>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15366"/>
                                        </p:tgtEl>
                                        <p:attrNameLst>
                                          <p:attrName>style.visibility</p:attrName>
                                        </p:attrNameLst>
                                      </p:cBhvr>
                                      <p:to>
                                        <p:strVal val="visible"/>
                                      </p:to>
                                    </p:set>
                                    <p:anim calcmode="lin" valueType="num">
                                      <p:cBhvr additive="base">
                                        <p:cTn id="37" dur="500"/>
                                        <p:tgtEl>
                                          <p:spTgt spid="15366"/>
                                        </p:tgtEl>
                                        <p:attrNameLst>
                                          <p:attrName>ppt_y</p:attrName>
                                        </p:attrNameLst>
                                      </p:cBhvr>
                                      <p:tavLst>
                                        <p:tav tm="0">
                                          <p:val>
                                            <p:strVal val="#ppt_y-#ppt_h*1.125000"/>
                                          </p:val>
                                        </p:tav>
                                        <p:tav tm="100000">
                                          <p:val>
                                            <p:strVal val="#ppt_y"/>
                                          </p:val>
                                        </p:tav>
                                      </p:tavLst>
                                    </p:anim>
                                    <p:animEffect transition="in" filter="wipe(down)">
                                      <p:cBhvr>
                                        <p:cTn id="38" dur="500"/>
                                        <p:tgtEl>
                                          <p:spTgt spid="1536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15370"/>
                                        </p:tgtEl>
                                        <p:attrNameLst>
                                          <p:attrName>style.visibility</p:attrName>
                                        </p:attrNameLst>
                                      </p:cBhvr>
                                      <p:to>
                                        <p:strVal val="visible"/>
                                      </p:to>
                                    </p:set>
                                    <p:anim calcmode="lin" valueType="num">
                                      <p:cBhvr additive="base">
                                        <p:cTn id="41" dur="500"/>
                                        <p:tgtEl>
                                          <p:spTgt spid="15370"/>
                                        </p:tgtEl>
                                        <p:attrNameLst>
                                          <p:attrName>ppt_y</p:attrName>
                                        </p:attrNameLst>
                                      </p:cBhvr>
                                      <p:tavLst>
                                        <p:tav tm="0">
                                          <p:val>
                                            <p:strVal val="#ppt_y-#ppt_h*1.125000"/>
                                          </p:val>
                                        </p:tav>
                                        <p:tav tm="100000">
                                          <p:val>
                                            <p:strVal val="#ppt_y"/>
                                          </p:val>
                                        </p:tav>
                                      </p:tavLst>
                                    </p:anim>
                                    <p:animEffect transition="in" filter="wipe(down)">
                                      <p:cBhvr>
                                        <p:cTn id="42" dur="500"/>
                                        <p:tgtEl>
                                          <p:spTgt spid="15370"/>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15371"/>
                                        </p:tgtEl>
                                        <p:attrNameLst>
                                          <p:attrName>style.visibility</p:attrName>
                                        </p:attrNameLst>
                                      </p:cBhvr>
                                      <p:to>
                                        <p:strVal val="visible"/>
                                      </p:to>
                                    </p:set>
                                    <p:anim calcmode="lin" valueType="num">
                                      <p:cBhvr additive="base">
                                        <p:cTn id="45" dur="500"/>
                                        <p:tgtEl>
                                          <p:spTgt spid="15371"/>
                                        </p:tgtEl>
                                        <p:attrNameLst>
                                          <p:attrName>ppt_y</p:attrName>
                                        </p:attrNameLst>
                                      </p:cBhvr>
                                      <p:tavLst>
                                        <p:tav tm="0">
                                          <p:val>
                                            <p:strVal val="#ppt_y-#ppt_h*1.125000"/>
                                          </p:val>
                                        </p:tav>
                                        <p:tav tm="100000">
                                          <p:val>
                                            <p:strVal val="#ppt_y"/>
                                          </p:val>
                                        </p:tav>
                                      </p:tavLst>
                                    </p:anim>
                                    <p:animEffect transition="in" filter="wipe(down)">
                                      <p:cBhvr>
                                        <p:cTn id="46" dur="500"/>
                                        <p:tgtEl>
                                          <p:spTgt spid="15371"/>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15375"/>
                                        </p:tgtEl>
                                        <p:attrNameLst>
                                          <p:attrName>style.visibility</p:attrName>
                                        </p:attrNameLst>
                                      </p:cBhvr>
                                      <p:to>
                                        <p:strVal val="visible"/>
                                      </p:to>
                                    </p:set>
                                    <p:anim calcmode="lin" valueType="num">
                                      <p:cBhvr additive="base">
                                        <p:cTn id="49" dur="500"/>
                                        <p:tgtEl>
                                          <p:spTgt spid="15375"/>
                                        </p:tgtEl>
                                        <p:attrNameLst>
                                          <p:attrName>ppt_y</p:attrName>
                                        </p:attrNameLst>
                                      </p:cBhvr>
                                      <p:tavLst>
                                        <p:tav tm="0">
                                          <p:val>
                                            <p:strVal val="#ppt_y-#ppt_h*1.125000"/>
                                          </p:val>
                                        </p:tav>
                                        <p:tav tm="100000">
                                          <p:val>
                                            <p:strVal val="#ppt_y"/>
                                          </p:val>
                                        </p:tav>
                                      </p:tavLst>
                                    </p:anim>
                                    <p:animEffect transition="in" filter="wipe(down)">
                                      <p:cBhvr>
                                        <p:cTn id="50" dur="500"/>
                                        <p:tgtEl>
                                          <p:spTgt spid="15375"/>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15376"/>
                                        </p:tgtEl>
                                        <p:attrNameLst>
                                          <p:attrName>style.visibility</p:attrName>
                                        </p:attrNameLst>
                                      </p:cBhvr>
                                      <p:to>
                                        <p:strVal val="visible"/>
                                      </p:to>
                                    </p:set>
                                    <p:anim calcmode="lin" valueType="num">
                                      <p:cBhvr additive="base">
                                        <p:cTn id="53" dur="500"/>
                                        <p:tgtEl>
                                          <p:spTgt spid="15376"/>
                                        </p:tgtEl>
                                        <p:attrNameLst>
                                          <p:attrName>ppt_y</p:attrName>
                                        </p:attrNameLst>
                                      </p:cBhvr>
                                      <p:tavLst>
                                        <p:tav tm="0">
                                          <p:val>
                                            <p:strVal val="#ppt_y-#ppt_h*1.125000"/>
                                          </p:val>
                                        </p:tav>
                                        <p:tav tm="100000">
                                          <p:val>
                                            <p:strVal val="#ppt_y"/>
                                          </p:val>
                                        </p:tav>
                                      </p:tavLst>
                                    </p:anim>
                                    <p:animEffect transition="in" filter="wipe(down)">
                                      <p:cBhvr>
                                        <p:cTn id="54"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6" grpId="0" animBg="1"/>
      <p:bldP spid="15370" grpId="0" animBg="1"/>
      <p:bldP spid="15371" grpId="0" animBg="1"/>
      <p:bldP spid="15375" grpId="0" animBg="1"/>
      <p:bldP spid="1537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5005" y="169545"/>
            <a:ext cx="3531870" cy="481330"/>
          </a:xfrm>
        </p:spPr>
        <p:txBody>
          <a:bodyPr/>
          <a:lstStyle/>
          <a:p>
            <a:pPr algn="dist"/>
            <a:r>
              <a:rPr lang="zh-CN" altLang="en-US" sz="2000"/>
              <a:t>章节标题</a:t>
            </a:r>
          </a:p>
        </p:txBody>
      </p:sp>
      <p:grpSp>
        <p:nvGrpSpPr>
          <p:cNvPr id="5" name="组合 4"/>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平行四边形 1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7" name="直接连接符 1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
        <p:nvSpPr>
          <p:cNvPr id="27650" name="Rectangle 2"/>
          <p:cNvSpPr/>
          <p:nvPr/>
        </p:nvSpPr>
        <p:spPr bwMode="auto">
          <a:xfrm>
            <a:off x="875506" y="2701687"/>
            <a:ext cx="1427957"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1" i="0" u="none" strike="noStrike" kern="1200" cap="none" spc="0" normalizeH="0" baseline="33000" noProof="0">
                <a:ln>
                  <a:noFill/>
                </a:ln>
                <a:solidFill>
                  <a:srgbClr val="3F4347"/>
                </a:solidFill>
                <a:effectLst/>
                <a:uLnTx/>
                <a:uFillTx/>
                <a:latin typeface="Open Sans" charset="0"/>
                <a:ea typeface="Open Sans" charset="0"/>
                <a:cs typeface="Open Sans" charset="0"/>
                <a:sym typeface="Open Sans" charset="0"/>
              </a:rPr>
              <a:t>10:00</a:t>
            </a:r>
          </a:p>
        </p:txBody>
      </p:sp>
      <p:sp>
        <p:nvSpPr>
          <p:cNvPr id="27651" name="Rectangle 3"/>
          <p:cNvSpPr/>
          <p:nvPr/>
        </p:nvSpPr>
        <p:spPr bwMode="auto">
          <a:xfrm>
            <a:off x="1033463" y="2361407"/>
            <a:ext cx="10399713" cy="750888"/>
          </a:xfrm>
          <a:prstGeom prst="rect">
            <a:avLst/>
          </a:prstGeom>
          <a:noFill/>
          <a:ln w="50800" cap="flat" cmpd="sng">
            <a:solidFill>
              <a:srgbClr val="E0E4E6"/>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7652" name="Rectangle 4"/>
          <p:cNvSpPr/>
          <p:nvPr/>
        </p:nvSpPr>
        <p:spPr bwMode="auto">
          <a:xfrm>
            <a:off x="4054475" y="2701687"/>
            <a:ext cx="1428750"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1" i="0" u="none" strike="noStrike" kern="1200" cap="none" spc="0" normalizeH="0" baseline="33000" noProof="0">
                <a:ln>
                  <a:noFill/>
                </a:ln>
                <a:solidFill>
                  <a:srgbClr val="3F4347"/>
                </a:solidFill>
                <a:effectLst/>
                <a:uLnTx/>
                <a:uFillTx/>
                <a:latin typeface="Open Sans" charset="0"/>
                <a:ea typeface="Open Sans" charset="0"/>
                <a:cs typeface="Open Sans" charset="0"/>
                <a:sym typeface="Open Sans" charset="0"/>
              </a:rPr>
              <a:t>14:00</a:t>
            </a:r>
          </a:p>
        </p:txBody>
      </p:sp>
      <p:sp>
        <p:nvSpPr>
          <p:cNvPr id="27653" name="Rectangle 5"/>
          <p:cNvSpPr/>
          <p:nvPr/>
        </p:nvSpPr>
        <p:spPr bwMode="auto">
          <a:xfrm>
            <a:off x="7259638" y="2701687"/>
            <a:ext cx="1427957"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b="1" i="0" u="none" strike="noStrike" kern="1200" cap="none" spc="0" normalizeH="0" baseline="33000" noProof="0" dirty="0">
                <a:ln>
                  <a:noFill/>
                </a:ln>
                <a:solidFill>
                  <a:srgbClr val="3F4347"/>
                </a:solidFill>
                <a:effectLst/>
                <a:uLnTx/>
                <a:uFillTx/>
                <a:latin typeface="Open Sans" charset="0"/>
                <a:ea typeface="Open Sans" charset="0"/>
                <a:cs typeface="Open Sans" charset="0"/>
                <a:sym typeface="Open Sans" charset="0"/>
              </a:rPr>
              <a:t>17:30</a:t>
            </a:r>
          </a:p>
        </p:txBody>
      </p:sp>
      <p:grpSp>
        <p:nvGrpSpPr>
          <p:cNvPr id="29703" name="Group 6"/>
          <p:cNvGrpSpPr/>
          <p:nvPr/>
        </p:nvGrpSpPr>
        <p:grpSpPr>
          <a:xfrm>
            <a:off x="1504157" y="3036094"/>
            <a:ext cx="164306" cy="164306"/>
            <a:chOff x="0" y="0"/>
            <a:chExt cx="328431" cy="328431"/>
          </a:xfrm>
          <a:solidFill>
            <a:srgbClr val="0C103F"/>
          </a:solidFill>
        </p:grpSpPr>
        <p:sp>
          <p:nvSpPr>
            <p:cNvPr id="6" name="Oval 7"/>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7" name="AutoShape 8"/>
            <p:cNvSpPr/>
            <p:nvPr/>
          </p:nvSpPr>
          <p:spPr bwMode="auto">
            <a:xfrm>
              <a:off x="95198" y="141209"/>
              <a:ext cx="138036" cy="71399"/>
            </a:xfrm>
            <a:custGeom>
              <a:avLst/>
              <a:gdLst>
                <a:gd name="T0" fmla="*/ 69018 w 21600"/>
                <a:gd name="T1" fmla="*/ 35700 h 21600"/>
                <a:gd name="T2" fmla="*/ 69018 w 21600"/>
                <a:gd name="T3" fmla="*/ 35700 h 21600"/>
                <a:gd name="T4" fmla="*/ 69018 w 21600"/>
                <a:gd name="T5" fmla="*/ 35700 h 21600"/>
                <a:gd name="T6" fmla="*/ 69018 w 21600"/>
                <a:gd name="T7" fmla="*/ 35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0828" y="21600"/>
                  </a:lnTo>
                  <a:lnTo>
                    <a:pt x="21600" y="0"/>
                  </a:lnTo>
                  <a:lnTo>
                    <a:pt x="0" y="0"/>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grpSp>
        <p:nvGrpSpPr>
          <p:cNvPr id="29704" name="Group 9"/>
          <p:cNvGrpSpPr/>
          <p:nvPr/>
        </p:nvGrpSpPr>
        <p:grpSpPr>
          <a:xfrm>
            <a:off x="4684713" y="3036094"/>
            <a:ext cx="164307" cy="164306"/>
            <a:chOff x="0" y="0"/>
            <a:chExt cx="328431" cy="328431"/>
          </a:xfrm>
          <a:solidFill>
            <a:srgbClr val="0C103F"/>
          </a:solidFill>
        </p:grpSpPr>
        <p:sp>
          <p:nvSpPr>
            <p:cNvPr id="27658" name="Oval 10"/>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7659" name="AutoShape 11"/>
            <p:cNvSpPr/>
            <p:nvPr/>
          </p:nvSpPr>
          <p:spPr bwMode="auto">
            <a:xfrm>
              <a:off x="95197" y="141209"/>
              <a:ext cx="138037" cy="71399"/>
            </a:xfrm>
            <a:custGeom>
              <a:avLst/>
              <a:gdLst>
                <a:gd name="T0" fmla="*/ 69019 w 21600"/>
                <a:gd name="T1" fmla="*/ 35700 h 21600"/>
                <a:gd name="T2" fmla="*/ 69019 w 21600"/>
                <a:gd name="T3" fmla="*/ 35700 h 21600"/>
                <a:gd name="T4" fmla="*/ 69019 w 21600"/>
                <a:gd name="T5" fmla="*/ 35700 h 21600"/>
                <a:gd name="T6" fmla="*/ 69019 w 21600"/>
                <a:gd name="T7" fmla="*/ 35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0828" y="21600"/>
                  </a:lnTo>
                  <a:lnTo>
                    <a:pt x="21600" y="0"/>
                  </a:lnTo>
                  <a:lnTo>
                    <a:pt x="0" y="0"/>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grpSp>
        <p:nvGrpSpPr>
          <p:cNvPr id="29705" name="Group 12"/>
          <p:cNvGrpSpPr/>
          <p:nvPr/>
        </p:nvGrpSpPr>
        <p:grpSpPr>
          <a:xfrm>
            <a:off x="7892257" y="3036094"/>
            <a:ext cx="164306" cy="164306"/>
            <a:chOff x="0" y="0"/>
            <a:chExt cx="328431" cy="328431"/>
          </a:xfrm>
          <a:solidFill>
            <a:srgbClr val="0C103F"/>
          </a:solidFill>
        </p:grpSpPr>
        <p:sp>
          <p:nvSpPr>
            <p:cNvPr id="27661" name="Oval 13"/>
            <p:cNvSpPr/>
            <p:nvPr/>
          </p:nvSpPr>
          <p:spPr bwMode="auto">
            <a:xfrm>
              <a:off x="0" y="0"/>
              <a:ext cx="328431" cy="328431"/>
            </a:xfrm>
            <a:prstGeom prst="ellipse">
              <a:avLst/>
            </a:pr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7662" name="AutoShape 14"/>
            <p:cNvSpPr/>
            <p:nvPr/>
          </p:nvSpPr>
          <p:spPr bwMode="auto">
            <a:xfrm>
              <a:off x="95198" y="141209"/>
              <a:ext cx="138036" cy="71399"/>
            </a:xfrm>
            <a:custGeom>
              <a:avLst/>
              <a:gdLst>
                <a:gd name="T0" fmla="*/ 69018 w 21600"/>
                <a:gd name="T1" fmla="*/ 35700 h 21600"/>
                <a:gd name="T2" fmla="*/ 69018 w 21600"/>
                <a:gd name="T3" fmla="*/ 35700 h 21600"/>
                <a:gd name="T4" fmla="*/ 69018 w 21600"/>
                <a:gd name="T5" fmla="*/ 35700 h 21600"/>
                <a:gd name="T6" fmla="*/ 69018 w 21600"/>
                <a:gd name="T7" fmla="*/ 35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0828" y="21600"/>
                  </a:lnTo>
                  <a:lnTo>
                    <a:pt x="21600" y="0"/>
                  </a:lnTo>
                  <a:lnTo>
                    <a:pt x="0" y="0"/>
                  </a:lnTo>
                </a:path>
              </a:pathLst>
            </a:custGeom>
            <a:grp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grpSp>
      <p:sp>
        <p:nvSpPr>
          <p:cNvPr id="27664" name="Rectangle 16"/>
          <p:cNvSpPr/>
          <p:nvPr/>
        </p:nvSpPr>
        <p:spPr bwMode="auto">
          <a:xfrm>
            <a:off x="9771857" y="2701687"/>
            <a:ext cx="1427957" cy="229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r" defTabSz="825500" rtl="0" eaLnBrk="1" fontAlgn="base" latinLnBrk="0" hangingPunct="0">
              <a:lnSpc>
                <a:spcPct val="100000"/>
              </a:lnSpc>
              <a:spcBef>
                <a:spcPct val="0"/>
              </a:spcBef>
              <a:spcAft>
                <a:spcPct val="0"/>
              </a:spcAft>
              <a:buClrTx/>
              <a:buSzTx/>
              <a:buFontTx/>
              <a:buNone/>
              <a:defRPr/>
            </a:pPr>
            <a:r>
              <a:rPr kumimoji="0" lang="x-none" altLang="x-none" b="1" i="0" u="none" strike="noStrike" kern="1200" cap="none" spc="0" normalizeH="0" baseline="33000" noProof="0">
                <a:ln>
                  <a:noFill/>
                </a:ln>
                <a:solidFill>
                  <a:srgbClr val="3F4347"/>
                </a:solidFill>
                <a:effectLst/>
                <a:uLnTx/>
                <a:uFillTx/>
                <a:latin typeface="Open Sans" charset="0"/>
                <a:ea typeface="Open Sans" charset="0"/>
                <a:cs typeface="Open Sans" charset="0"/>
                <a:sym typeface="Open Sans" charset="0"/>
              </a:rPr>
              <a:t>END</a:t>
            </a:r>
          </a:p>
        </p:txBody>
      </p:sp>
      <p:sp>
        <p:nvSpPr>
          <p:cNvPr id="27666" name="Line 18"/>
          <p:cNvSpPr>
            <a:spLocks noChangeShapeType="1"/>
          </p:cNvSpPr>
          <p:nvPr/>
        </p:nvSpPr>
        <p:spPr bwMode="auto">
          <a:xfrm flipH="1">
            <a:off x="1585913" y="3353594"/>
            <a:ext cx="0" cy="43815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7668" name="Rectangle 20"/>
          <p:cNvSpPr/>
          <p:nvPr/>
        </p:nvSpPr>
        <p:spPr bwMode="auto">
          <a:xfrm>
            <a:off x="1897063" y="4134644"/>
            <a:ext cx="2422525" cy="68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sz="1600" b="0" i="0" u="none" strike="noStrike" kern="1200" cap="none" spc="0" normalizeH="0" baseline="43000" noProof="0" dirty="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 tincidunt ut laoreet dolore magna</a:t>
            </a:r>
          </a:p>
        </p:txBody>
      </p:sp>
      <p:sp>
        <p:nvSpPr>
          <p:cNvPr id="27669" name="Oval 21"/>
          <p:cNvSpPr/>
          <p:nvPr/>
        </p:nvSpPr>
        <p:spPr bwMode="auto">
          <a:xfrm>
            <a:off x="1412875" y="3971132"/>
            <a:ext cx="346075" cy="346075"/>
          </a:xfrm>
          <a:prstGeom prst="ellipse">
            <a:avLst/>
          </a:prstGeom>
          <a:solidFill>
            <a:srgbClr val="0C103F"/>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7670" name="Rectangle 22"/>
          <p:cNvSpPr/>
          <p:nvPr/>
        </p:nvSpPr>
        <p:spPr bwMode="auto">
          <a:xfrm>
            <a:off x="1354932" y="4128294"/>
            <a:ext cx="461963" cy="170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sz="1200" b="1" i="0" u="none" strike="noStrike" kern="1200" cap="none" spc="0" normalizeH="0" baseline="50000" noProof="0">
                <a:ln>
                  <a:noFill/>
                </a:ln>
                <a:solidFill>
                  <a:srgbClr val="FFFFFF"/>
                </a:solidFill>
                <a:effectLst/>
                <a:uLnTx/>
                <a:uFillTx/>
                <a:latin typeface="Open Sans" charset="0"/>
                <a:ea typeface="Open Sans" charset="0"/>
                <a:cs typeface="Open Sans" charset="0"/>
                <a:sym typeface="Open Sans" charset="0"/>
              </a:rPr>
              <a:t>1</a:t>
            </a:r>
          </a:p>
        </p:txBody>
      </p:sp>
      <p:sp>
        <p:nvSpPr>
          <p:cNvPr id="27672" name="AutoShape 24"/>
          <p:cNvSpPr/>
          <p:nvPr/>
        </p:nvSpPr>
        <p:spPr bwMode="auto">
          <a:xfrm>
            <a:off x="2132807" y="4950619"/>
            <a:ext cx="132557" cy="134938"/>
          </a:xfrm>
          <a:custGeom>
            <a:avLst/>
            <a:gdLst>
              <a:gd name="T0" fmla="*/ 132556 w 21600"/>
              <a:gd name="T1" fmla="*/ 134938 h 21600"/>
              <a:gd name="T2" fmla="*/ 132556 w 21600"/>
              <a:gd name="T3" fmla="*/ 134938 h 21600"/>
              <a:gd name="T4" fmla="*/ 132556 w 21600"/>
              <a:gd name="T5" fmla="*/ 134938 h 21600"/>
              <a:gd name="T6" fmla="*/ 132556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62" y="0"/>
                  <a:pt x="0" y="5053"/>
                  <a:pt x="0" y="10905"/>
                </a:cubicBezTo>
                <a:cubicBezTo>
                  <a:pt x="0" y="16758"/>
                  <a:pt x="4762" y="21600"/>
                  <a:pt x="10800" y="21600"/>
                </a:cubicBezTo>
                <a:cubicBezTo>
                  <a:pt x="16838" y="21600"/>
                  <a:pt x="21600" y="16758"/>
                  <a:pt x="21600" y="10905"/>
                </a:cubicBezTo>
                <a:cubicBezTo>
                  <a:pt x="21600" y="5053"/>
                  <a:pt x="16838" y="0"/>
                  <a:pt x="10800" y="0"/>
                </a:cubicBezTo>
                <a:close/>
                <a:moveTo>
                  <a:pt x="11820" y="16253"/>
                </a:moveTo>
                <a:lnTo>
                  <a:pt x="9780" y="16253"/>
                </a:lnTo>
                <a:lnTo>
                  <a:pt x="9780" y="9684"/>
                </a:lnTo>
                <a:lnTo>
                  <a:pt x="11820" y="9684"/>
                </a:lnTo>
                <a:lnTo>
                  <a:pt x="11820" y="16253"/>
                </a:lnTo>
                <a:close/>
                <a:moveTo>
                  <a:pt x="11820" y="7621"/>
                </a:moveTo>
                <a:lnTo>
                  <a:pt x="9780" y="7621"/>
                </a:lnTo>
                <a:lnTo>
                  <a:pt x="9780" y="5558"/>
                </a:lnTo>
                <a:lnTo>
                  <a:pt x="11820" y="5558"/>
                </a:lnTo>
                <a:lnTo>
                  <a:pt x="11820" y="7621"/>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73" name="AutoShape 25"/>
          <p:cNvSpPr/>
          <p:nvPr/>
        </p:nvSpPr>
        <p:spPr bwMode="auto">
          <a:xfrm>
            <a:off x="2361407" y="4950619"/>
            <a:ext cx="119063" cy="134938"/>
          </a:xfrm>
          <a:custGeom>
            <a:avLst/>
            <a:gdLst>
              <a:gd name="T0" fmla="*/ 119063 w 21600"/>
              <a:gd name="T1" fmla="*/ 134938 h 21600"/>
              <a:gd name="T2" fmla="*/ 119063 w 21600"/>
              <a:gd name="T3" fmla="*/ 134938 h 21600"/>
              <a:gd name="T4" fmla="*/ 119063 w 21600"/>
              <a:gd name="T5" fmla="*/ 134938 h 21600"/>
              <a:gd name="T6" fmla="*/ 119063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74" name="AutoShape 26"/>
          <p:cNvSpPr/>
          <p:nvPr/>
        </p:nvSpPr>
        <p:spPr bwMode="auto">
          <a:xfrm>
            <a:off x="1908969" y="4950619"/>
            <a:ext cx="136525" cy="134938"/>
          </a:xfrm>
          <a:custGeom>
            <a:avLst/>
            <a:gdLst>
              <a:gd name="T0" fmla="*/ 136525 w 21600"/>
              <a:gd name="T1" fmla="*/ 134938 h 21600"/>
              <a:gd name="T2" fmla="*/ 136525 w 21600"/>
              <a:gd name="T3" fmla="*/ 134938 h 21600"/>
              <a:gd name="T4" fmla="*/ 136525 w 21600"/>
              <a:gd name="T5" fmla="*/ 134938 h 21600"/>
              <a:gd name="T6" fmla="*/ 136525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05" y="0"/>
                </a:moveTo>
                <a:cubicBezTo>
                  <a:pt x="4926" y="0"/>
                  <a:pt x="0" y="4762"/>
                  <a:pt x="0" y="10800"/>
                </a:cubicBezTo>
                <a:cubicBezTo>
                  <a:pt x="0" y="16795"/>
                  <a:pt x="5053" y="21600"/>
                  <a:pt x="10905" y="21600"/>
                </a:cubicBezTo>
                <a:cubicBezTo>
                  <a:pt x="16758" y="21600"/>
                  <a:pt x="21600" y="16795"/>
                  <a:pt x="21600" y="10800"/>
                </a:cubicBezTo>
                <a:cubicBezTo>
                  <a:pt x="21600" y="4762"/>
                  <a:pt x="16674" y="0"/>
                  <a:pt x="10905" y="0"/>
                </a:cubicBezTo>
                <a:close/>
                <a:moveTo>
                  <a:pt x="18316" y="6420"/>
                </a:moveTo>
                <a:lnTo>
                  <a:pt x="15032" y="6420"/>
                </a:lnTo>
                <a:cubicBezTo>
                  <a:pt x="14821" y="4975"/>
                  <a:pt x="14189" y="3912"/>
                  <a:pt x="13558" y="2466"/>
                </a:cubicBezTo>
                <a:cubicBezTo>
                  <a:pt x="15621" y="3317"/>
                  <a:pt x="17263" y="4550"/>
                  <a:pt x="18316" y="6420"/>
                </a:cubicBezTo>
                <a:close/>
                <a:moveTo>
                  <a:pt x="10905" y="2041"/>
                </a:moveTo>
                <a:cubicBezTo>
                  <a:pt x="11705" y="3529"/>
                  <a:pt x="12337" y="4762"/>
                  <a:pt x="12968" y="6420"/>
                </a:cubicBezTo>
                <a:lnTo>
                  <a:pt x="8842" y="6420"/>
                </a:lnTo>
                <a:cubicBezTo>
                  <a:pt x="9263" y="4975"/>
                  <a:pt x="9853" y="3529"/>
                  <a:pt x="10905" y="2041"/>
                </a:cubicBezTo>
                <a:close/>
                <a:moveTo>
                  <a:pt x="2484" y="13054"/>
                </a:moveTo>
                <a:cubicBezTo>
                  <a:pt x="2274" y="12246"/>
                  <a:pt x="2274" y="11608"/>
                  <a:pt x="2274" y="10800"/>
                </a:cubicBezTo>
                <a:cubicBezTo>
                  <a:pt x="2274" y="9950"/>
                  <a:pt x="2274" y="9312"/>
                  <a:pt x="2484" y="8717"/>
                </a:cubicBezTo>
                <a:lnTo>
                  <a:pt x="6147" y="8717"/>
                </a:lnTo>
                <a:cubicBezTo>
                  <a:pt x="6147" y="9312"/>
                  <a:pt x="6147" y="9950"/>
                  <a:pt x="6147" y="10800"/>
                </a:cubicBezTo>
                <a:cubicBezTo>
                  <a:pt x="6147" y="11608"/>
                  <a:pt x="6147" y="12246"/>
                  <a:pt x="6147" y="13054"/>
                </a:cubicBezTo>
                <a:lnTo>
                  <a:pt x="2484" y="13054"/>
                </a:lnTo>
                <a:close/>
                <a:moveTo>
                  <a:pt x="3284" y="15137"/>
                </a:moveTo>
                <a:lnTo>
                  <a:pt x="6568" y="15137"/>
                </a:lnTo>
                <a:cubicBezTo>
                  <a:pt x="6779" y="16583"/>
                  <a:pt x="7411" y="17858"/>
                  <a:pt x="8000" y="19091"/>
                </a:cubicBezTo>
                <a:cubicBezTo>
                  <a:pt x="6147" y="18241"/>
                  <a:pt x="4295" y="17008"/>
                  <a:pt x="3284" y="15137"/>
                </a:cubicBezTo>
                <a:close/>
                <a:moveTo>
                  <a:pt x="6568" y="6420"/>
                </a:moveTo>
                <a:lnTo>
                  <a:pt x="3284" y="6420"/>
                </a:lnTo>
                <a:cubicBezTo>
                  <a:pt x="4505" y="4550"/>
                  <a:pt x="6147" y="3317"/>
                  <a:pt x="8000" y="2466"/>
                </a:cubicBezTo>
                <a:cubicBezTo>
                  <a:pt x="7411" y="3912"/>
                  <a:pt x="6779" y="4975"/>
                  <a:pt x="6568" y="6420"/>
                </a:cubicBezTo>
                <a:close/>
                <a:moveTo>
                  <a:pt x="10905" y="19517"/>
                </a:moveTo>
                <a:cubicBezTo>
                  <a:pt x="9853" y="18241"/>
                  <a:pt x="9263" y="16795"/>
                  <a:pt x="8842" y="15137"/>
                </a:cubicBezTo>
                <a:lnTo>
                  <a:pt x="12968" y="15137"/>
                </a:lnTo>
                <a:cubicBezTo>
                  <a:pt x="12337" y="16583"/>
                  <a:pt x="11705" y="18241"/>
                  <a:pt x="10905" y="19517"/>
                </a:cubicBezTo>
                <a:close/>
                <a:moveTo>
                  <a:pt x="13347" y="13054"/>
                </a:moveTo>
                <a:lnTo>
                  <a:pt x="8421" y="13054"/>
                </a:lnTo>
                <a:cubicBezTo>
                  <a:pt x="8211" y="12246"/>
                  <a:pt x="8211" y="11608"/>
                  <a:pt x="8211" y="10800"/>
                </a:cubicBezTo>
                <a:cubicBezTo>
                  <a:pt x="8211" y="9950"/>
                  <a:pt x="8211" y="9312"/>
                  <a:pt x="8421" y="8717"/>
                </a:cubicBezTo>
                <a:lnTo>
                  <a:pt x="13347" y="8717"/>
                </a:lnTo>
                <a:cubicBezTo>
                  <a:pt x="13558" y="9312"/>
                  <a:pt x="13558" y="9950"/>
                  <a:pt x="13558" y="10800"/>
                </a:cubicBezTo>
                <a:cubicBezTo>
                  <a:pt x="13558" y="11608"/>
                  <a:pt x="13347" y="12246"/>
                  <a:pt x="13347" y="13054"/>
                </a:cubicBezTo>
                <a:close/>
                <a:moveTo>
                  <a:pt x="13558" y="19091"/>
                </a:moveTo>
                <a:cubicBezTo>
                  <a:pt x="14189" y="17858"/>
                  <a:pt x="14821" y="16583"/>
                  <a:pt x="15032" y="15137"/>
                </a:cubicBezTo>
                <a:lnTo>
                  <a:pt x="18316" y="15137"/>
                </a:lnTo>
                <a:cubicBezTo>
                  <a:pt x="17263" y="17008"/>
                  <a:pt x="15621" y="18241"/>
                  <a:pt x="13558" y="19091"/>
                </a:cubicBezTo>
                <a:close/>
                <a:moveTo>
                  <a:pt x="15621" y="13054"/>
                </a:moveTo>
                <a:cubicBezTo>
                  <a:pt x="15621" y="12246"/>
                  <a:pt x="15621" y="11608"/>
                  <a:pt x="15621" y="10800"/>
                </a:cubicBezTo>
                <a:cubicBezTo>
                  <a:pt x="15621" y="9950"/>
                  <a:pt x="15621" y="9312"/>
                  <a:pt x="15621" y="8717"/>
                </a:cubicBezTo>
                <a:lnTo>
                  <a:pt x="19116" y="8717"/>
                </a:lnTo>
                <a:cubicBezTo>
                  <a:pt x="19326" y="9312"/>
                  <a:pt x="19537" y="9950"/>
                  <a:pt x="19537" y="10800"/>
                </a:cubicBezTo>
                <a:cubicBezTo>
                  <a:pt x="19537" y="11608"/>
                  <a:pt x="19326" y="12246"/>
                  <a:pt x="19116" y="13054"/>
                </a:cubicBezTo>
                <a:lnTo>
                  <a:pt x="15621" y="13054"/>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75" name="AutoShape 27"/>
          <p:cNvSpPr/>
          <p:nvPr/>
        </p:nvSpPr>
        <p:spPr bwMode="auto">
          <a:xfrm>
            <a:off x="2813844" y="4952207"/>
            <a:ext cx="100807" cy="132557"/>
          </a:xfrm>
          <a:custGeom>
            <a:avLst/>
            <a:gdLst>
              <a:gd name="T0" fmla="*/ 100806 w 21600"/>
              <a:gd name="T1" fmla="*/ 132556 h 21600"/>
              <a:gd name="T2" fmla="*/ 100806 w 21600"/>
              <a:gd name="T3" fmla="*/ 132556 h 21600"/>
              <a:gd name="T4" fmla="*/ 100806 w 21600"/>
              <a:gd name="T5" fmla="*/ 132556 h 21600"/>
              <a:gd name="T6" fmla="*/ 100806 w 21600"/>
              <a:gd name="T7" fmla="*/ 132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76" name="AutoShape 28"/>
          <p:cNvSpPr/>
          <p:nvPr/>
        </p:nvSpPr>
        <p:spPr bwMode="auto">
          <a:xfrm>
            <a:off x="2537619" y="4951413"/>
            <a:ext cx="210344" cy="133350"/>
          </a:xfrm>
          <a:custGeom>
            <a:avLst/>
            <a:gdLst>
              <a:gd name="T0" fmla="*/ 210344 w 21600"/>
              <a:gd name="T1" fmla="*/ 133350 h 21600"/>
              <a:gd name="T2" fmla="*/ 210344 w 21600"/>
              <a:gd name="T3" fmla="*/ 133350 h 21600"/>
              <a:gd name="T4" fmla="*/ 210344 w 21600"/>
              <a:gd name="T5" fmla="*/ 133350 h 21600"/>
              <a:gd name="T6" fmla="*/ 2103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19" y="9191"/>
                </a:moveTo>
                <a:cubicBezTo>
                  <a:pt x="16337" y="9191"/>
                  <a:pt x="17653" y="7411"/>
                  <a:pt x="17653" y="4768"/>
                </a:cubicBezTo>
                <a:cubicBezTo>
                  <a:pt x="17653" y="2068"/>
                  <a:pt x="16337" y="0"/>
                  <a:pt x="14619" y="0"/>
                </a:cubicBezTo>
                <a:cubicBezTo>
                  <a:pt x="12938" y="0"/>
                  <a:pt x="11622" y="2068"/>
                  <a:pt x="11622" y="4768"/>
                </a:cubicBezTo>
                <a:cubicBezTo>
                  <a:pt x="11622" y="7411"/>
                  <a:pt x="12938" y="9191"/>
                  <a:pt x="14619" y="9191"/>
                </a:cubicBezTo>
                <a:close/>
                <a:moveTo>
                  <a:pt x="6761" y="9191"/>
                </a:moveTo>
                <a:cubicBezTo>
                  <a:pt x="8443" y="9191"/>
                  <a:pt x="9758" y="7411"/>
                  <a:pt x="9758" y="4768"/>
                </a:cubicBezTo>
                <a:cubicBezTo>
                  <a:pt x="9758" y="2068"/>
                  <a:pt x="8443" y="0"/>
                  <a:pt x="6761" y="0"/>
                </a:cubicBezTo>
                <a:cubicBezTo>
                  <a:pt x="5044" y="0"/>
                  <a:pt x="3911" y="2068"/>
                  <a:pt x="3911" y="4768"/>
                </a:cubicBezTo>
                <a:cubicBezTo>
                  <a:pt x="3911" y="7411"/>
                  <a:pt x="5044" y="9191"/>
                  <a:pt x="6761" y="9191"/>
                </a:cubicBezTo>
                <a:close/>
                <a:moveTo>
                  <a:pt x="6761" y="12409"/>
                </a:moveTo>
                <a:cubicBezTo>
                  <a:pt x="4495" y="12409"/>
                  <a:pt x="0" y="14189"/>
                  <a:pt x="0" y="17751"/>
                </a:cubicBezTo>
                <a:lnTo>
                  <a:pt x="0" y="21600"/>
                </a:lnTo>
                <a:lnTo>
                  <a:pt x="13706" y="21600"/>
                </a:lnTo>
                <a:lnTo>
                  <a:pt x="13706" y="17751"/>
                </a:lnTo>
                <a:cubicBezTo>
                  <a:pt x="13706" y="14189"/>
                  <a:pt x="8991" y="12409"/>
                  <a:pt x="6761" y="12409"/>
                </a:cubicBezTo>
                <a:close/>
                <a:moveTo>
                  <a:pt x="14619" y="12409"/>
                </a:moveTo>
                <a:cubicBezTo>
                  <a:pt x="14437" y="12409"/>
                  <a:pt x="14071" y="12409"/>
                  <a:pt x="13706" y="12409"/>
                </a:cubicBezTo>
                <a:cubicBezTo>
                  <a:pt x="14839" y="13615"/>
                  <a:pt x="15570" y="15683"/>
                  <a:pt x="15570" y="17751"/>
                </a:cubicBezTo>
                <a:lnTo>
                  <a:pt x="15570" y="21600"/>
                </a:lnTo>
                <a:lnTo>
                  <a:pt x="21600" y="21600"/>
                </a:lnTo>
                <a:lnTo>
                  <a:pt x="21600" y="17751"/>
                </a:lnTo>
                <a:cubicBezTo>
                  <a:pt x="21600" y="14189"/>
                  <a:pt x="16885" y="12409"/>
                  <a:pt x="14619" y="12409"/>
                </a:cubicBez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78" name="Line 30"/>
          <p:cNvSpPr>
            <a:spLocks noChangeShapeType="1"/>
          </p:cNvSpPr>
          <p:nvPr/>
        </p:nvSpPr>
        <p:spPr bwMode="auto">
          <a:xfrm flipH="1">
            <a:off x="4769644" y="3353594"/>
            <a:ext cx="0" cy="43815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7680" name="Rectangle 32"/>
          <p:cNvSpPr/>
          <p:nvPr/>
        </p:nvSpPr>
        <p:spPr bwMode="auto">
          <a:xfrm>
            <a:off x="5080794" y="4134644"/>
            <a:ext cx="2422525" cy="68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sz="16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 tincidunt ut laoreet dolore magna</a:t>
            </a:r>
          </a:p>
        </p:txBody>
      </p:sp>
      <p:sp>
        <p:nvSpPr>
          <p:cNvPr id="27681" name="Oval 33"/>
          <p:cNvSpPr/>
          <p:nvPr/>
        </p:nvSpPr>
        <p:spPr bwMode="auto">
          <a:xfrm>
            <a:off x="4596607" y="3971132"/>
            <a:ext cx="346075" cy="346075"/>
          </a:xfrm>
          <a:prstGeom prst="ellipse">
            <a:avLst/>
          </a:prstGeom>
          <a:solidFill>
            <a:srgbClr val="0C103F"/>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7682" name="Rectangle 34"/>
          <p:cNvSpPr/>
          <p:nvPr/>
        </p:nvSpPr>
        <p:spPr bwMode="auto">
          <a:xfrm>
            <a:off x="4538663" y="4128294"/>
            <a:ext cx="461963" cy="170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sz="1200" b="1" i="0" u="none" strike="noStrike" kern="1200" cap="none" spc="0" normalizeH="0" baseline="50000" noProof="0">
                <a:ln>
                  <a:noFill/>
                </a:ln>
                <a:solidFill>
                  <a:srgbClr val="FFFFFF"/>
                </a:solidFill>
                <a:effectLst/>
                <a:uLnTx/>
                <a:uFillTx/>
                <a:latin typeface="Open Sans" charset="0"/>
                <a:ea typeface="Open Sans" charset="0"/>
                <a:cs typeface="Open Sans" charset="0"/>
                <a:sym typeface="Open Sans" charset="0"/>
              </a:rPr>
              <a:t>2</a:t>
            </a:r>
          </a:p>
        </p:txBody>
      </p:sp>
      <p:sp>
        <p:nvSpPr>
          <p:cNvPr id="27684" name="AutoShape 36"/>
          <p:cNvSpPr/>
          <p:nvPr/>
        </p:nvSpPr>
        <p:spPr bwMode="auto">
          <a:xfrm>
            <a:off x="5316538" y="4950619"/>
            <a:ext cx="132557" cy="134938"/>
          </a:xfrm>
          <a:custGeom>
            <a:avLst/>
            <a:gdLst>
              <a:gd name="T0" fmla="*/ 132557 w 21600"/>
              <a:gd name="T1" fmla="*/ 134938 h 21600"/>
              <a:gd name="T2" fmla="*/ 132557 w 21600"/>
              <a:gd name="T3" fmla="*/ 134938 h 21600"/>
              <a:gd name="T4" fmla="*/ 132557 w 21600"/>
              <a:gd name="T5" fmla="*/ 134938 h 21600"/>
              <a:gd name="T6" fmla="*/ 132557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62" y="0"/>
                  <a:pt x="0" y="5053"/>
                  <a:pt x="0" y="10905"/>
                </a:cubicBezTo>
                <a:cubicBezTo>
                  <a:pt x="0" y="16758"/>
                  <a:pt x="4762" y="21600"/>
                  <a:pt x="10800" y="21600"/>
                </a:cubicBezTo>
                <a:cubicBezTo>
                  <a:pt x="16838" y="21600"/>
                  <a:pt x="21600" y="16758"/>
                  <a:pt x="21600" y="10905"/>
                </a:cubicBezTo>
                <a:cubicBezTo>
                  <a:pt x="21600" y="5053"/>
                  <a:pt x="16838" y="0"/>
                  <a:pt x="10800" y="0"/>
                </a:cubicBezTo>
                <a:close/>
                <a:moveTo>
                  <a:pt x="11820" y="16253"/>
                </a:moveTo>
                <a:lnTo>
                  <a:pt x="9780" y="16253"/>
                </a:lnTo>
                <a:lnTo>
                  <a:pt x="9780" y="9684"/>
                </a:lnTo>
                <a:lnTo>
                  <a:pt x="11820" y="9684"/>
                </a:lnTo>
                <a:lnTo>
                  <a:pt x="11820" y="16253"/>
                </a:lnTo>
                <a:close/>
                <a:moveTo>
                  <a:pt x="11820" y="7621"/>
                </a:moveTo>
                <a:lnTo>
                  <a:pt x="9780" y="7621"/>
                </a:lnTo>
                <a:lnTo>
                  <a:pt x="9780" y="5558"/>
                </a:lnTo>
                <a:lnTo>
                  <a:pt x="11820" y="5558"/>
                </a:lnTo>
                <a:lnTo>
                  <a:pt x="11820" y="7621"/>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85" name="AutoShape 37"/>
          <p:cNvSpPr/>
          <p:nvPr/>
        </p:nvSpPr>
        <p:spPr bwMode="auto">
          <a:xfrm>
            <a:off x="5545138" y="4950619"/>
            <a:ext cx="119063" cy="134938"/>
          </a:xfrm>
          <a:custGeom>
            <a:avLst/>
            <a:gdLst>
              <a:gd name="T0" fmla="*/ 119063 w 21600"/>
              <a:gd name="T1" fmla="*/ 134938 h 21600"/>
              <a:gd name="T2" fmla="*/ 119063 w 21600"/>
              <a:gd name="T3" fmla="*/ 134938 h 21600"/>
              <a:gd name="T4" fmla="*/ 119063 w 21600"/>
              <a:gd name="T5" fmla="*/ 134938 h 21600"/>
              <a:gd name="T6" fmla="*/ 119063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86" name="AutoShape 38"/>
          <p:cNvSpPr/>
          <p:nvPr/>
        </p:nvSpPr>
        <p:spPr bwMode="auto">
          <a:xfrm>
            <a:off x="5092700" y="4950619"/>
            <a:ext cx="136525" cy="134938"/>
          </a:xfrm>
          <a:custGeom>
            <a:avLst/>
            <a:gdLst>
              <a:gd name="T0" fmla="*/ 136525 w 21600"/>
              <a:gd name="T1" fmla="*/ 134938 h 21600"/>
              <a:gd name="T2" fmla="*/ 136525 w 21600"/>
              <a:gd name="T3" fmla="*/ 134938 h 21600"/>
              <a:gd name="T4" fmla="*/ 136525 w 21600"/>
              <a:gd name="T5" fmla="*/ 134938 h 21600"/>
              <a:gd name="T6" fmla="*/ 136525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05" y="0"/>
                </a:moveTo>
                <a:cubicBezTo>
                  <a:pt x="4926" y="0"/>
                  <a:pt x="0" y="4762"/>
                  <a:pt x="0" y="10800"/>
                </a:cubicBezTo>
                <a:cubicBezTo>
                  <a:pt x="0" y="16795"/>
                  <a:pt x="5053" y="21600"/>
                  <a:pt x="10905" y="21600"/>
                </a:cubicBezTo>
                <a:cubicBezTo>
                  <a:pt x="16758" y="21600"/>
                  <a:pt x="21600" y="16795"/>
                  <a:pt x="21600" y="10800"/>
                </a:cubicBezTo>
                <a:cubicBezTo>
                  <a:pt x="21600" y="4762"/>
                  <a:pt x="16674" y="0"/>
                  <a:pt x="10905" y="0"/>
                </a:cubicBezTo>
                <a:close/>
                <a:moveTo>
                  <a:pt x="18316" y="6420"/>
                </a:moveTo>
                <a:lnTo>
                  <a:pt x="15032" y="6420"/>
                </a:lnTo>
                <a:cubicBezTo>
                  <a:pt x="14821" y="4975"/>
                  <a:pt x="14189" y="3912"/>
                  <a:pt x="13558" y="2466"/>
                </a:cubicBezTo>
                <a:cubicBezTo>
                  <a:pt x="15621" y="3317"/>
                  <a:pt x="17263" y="4550"/>
                  <a:pt x="18316" y="6420"/>
                </a:cubicBezTo>
                <a:close/>
                <a:moveTo>
                  <a:pt x="10905" y="2041"/>
                </a:moveTo>
                <a:cubicBezTo>
                  <a:pt x="11705" y="3529"/>
                  <a:pt x="12337" y="4762"/>
                  <a:pt x="12968" y="6420"/>
                </a:cubicBezTo>
                <a:lnTo>
                  <a:pt x="8842" y="6420"/>
                </a:lnTo>
                <a:cubicBezTo>
                  <a:pt x="9263" y="4975"/>
                  <a:pt x="9853" y="3529"/>
                  <a:pt x="10905" y="2041"/>
                </a:cubicBezTo>
                <a:close/>
                <a:moveTo>
                  <a:pt x="2484" y="13054"/>
                </a:moveTo>
                <a:cubicBezTo>
                  <a:pt x="2274" y="12246"/>
                  <a:pt x="2274" y="11608"/>
                  <a:pt x="2274" y="10800"/>
                </a:cubicBezTo>
                <a:cubicBezTo>
                  <a:pt x="2274" y="9950"/>
                  <a:pt x="2274" y="9312"/>
                  <a:pt x="2484" y="8717"/>
                </a:cubicBezTo>
                <a:lnTo>
                  <a:pt x="6147" y="8717"/>
                </a:lnTo>
                <a:cubicBezTo>
                  <a:pt x="6147" y="9312"/>
                  <a:pt x="6147" y="9950"/>
                  <a:pt x="6147" y="10800"/>
                </a:cubicBezTo>
                <a:cubicBezTo>
                  <a:pt x="6147" y="11608"/>
                  <a:pt x="6147" y="12246"/>
                  <a:pt x="6147" y="13054"/>
                </a:cubicBezTo>
                <a:lnTo>
                  <a:pt x="2484" y="13054"/>
                </a:lnTo>
                <a:close/>
                <a:moveTo>
                  <a:pt x="3284" y="15137"/>
                </a:moveTo>
                <a:lnTo>
                  <a:pt x="6568" y="15137"/>
                </a:lnTo>
                <a:cubicBezTo>
                  <a:pt x="6779" y="16583"/>
                  <a:pt x="7411" y="17858"/>
                  <a:pt x="8000" y="19091"/>
                </a:cubicBezTo>
                <a:cubicBezTo>
                  <a:pt x="6147" y="18241"/>
                  <a:pt x="4295" y="17008"/>
                  <a:pt x="3284" y="15137"/>
                </a:cubicBezTo>
                <a:close/>
                <a:moveTo>
                  <a:pt x="6568" y="6420"/>
                </a:moveTo>
                <a:lnTo>
                  <a:pt x="3284" y="6420"/>
                </a:lnTo>
                <a:cubicBezTo>
                  <a:pt x="4505" y="4550"/>
                  <a:pt x="6147" y="3317"/>
                  <a:pt x="8000" y="2466"/>
                </a:cubicBezTo>
                <a:cubicBezTo>
                  <a:pt x="7411" y="3912"/>
                  <a:pt x="6779" y="4975"/>
                  <a:pt x="6568" y="6420"/>
                </a:cubicBezTo>
                <a:close/>
                <a:moveTo>
                  <a:pt x="10905" y="19517"/>
                </a:moveTo>
                <a:cubicBezTo>
                  <a:pt x="9853" y="18241"/>
                  <a:pt x="9263" y="16795"/>
                  <a:pt x="8842" y="15137"/>
                </a:cubicBezTo>
                <a:lnTo>
                  <a:pt x="12968" y="15137"/>
                </a:lnTo>
                <a:cubicBezTo>
                  <a:pt x="12337" y="16583"/>
                  <a:pt x="11705" y="18241"/>
                  <a:pt x="10905" y="19517"/>
                </a:cubicBezTo>
                <a:close/>
                <a:moveTo>
                  <a:pt x="13347" y="13054"/>
                </a:moveTo>
                <a:lnTo>
                  <a:pt x="8421" y="13054"/>
                </a:lnTo>
                <a:cubicBezTo>
                  <a:pt x="8211" y="12246"/>
                  <a:pt x="8211" y="11608"/>
                  <a:pt x="8211" y="10800"/>
                </a:cubicBezTo>
                <a:cubicBezTo>
                  <a:pt x="8211" y="9950"/>
                  <a:pt x="8211" y="9312"/>
                  <a:pt x="8421" y="8717"/>
                </a:cubicBezTo>
                <a:lnTo>
                  <a:pt x="13347" y="8717"/>
                </a:lnTo>
                <a:cubicBezTo>
                  <a:pt x="13558" y="9312"/>
                  <a:pt x="13558" y="9950"/>
                  <a:pt x="13558" y="10800"/>
                </a:cubicBezTo>
                <a:cubicBezTo>
                  <a:pt x="13558" y="11608"/>
                  <a:pt x="13347" y="12246"/>
                  <a:pt x="13347" y="13054"/>
                </a:cubicBezTo>
                <a:close/>
                <a:moveTo>
                  <a:pt x="13558" y="19091"/>
                </a:moveTo>
                <a:cubicBezTo>
                  <a:pt x="14189" y="17858"/>
                  <a:pt x="14821" y="16583"/>
                  <a:pt x="15032" y="15137"/>
                </a:cubicBezTo>
                <a:lnTo>
                  <a:pt x="18316" y="15137"/>
                </a:lnTo>
                <a:cubicBezTo>
                  <a:pt x="17263" y="17008"/>
                  <a:pt x="15621" y="18241"/>
                  <a:pt x="13558" y="19091"/>
                </a:cubicBezTo>
                <a:close/>
                <a:moveTo>
                  <a:pt x="15621" y="13054"/>
                </a:moveTo>
                <a:cubicBezTo>
                  <a:pt x="15621" y="12246"/>
                  <a:pt x="15621" y="11608"/>
                  <a:pt x="15621" y="10800"/>
                </a:cubicBezTo>
                <a:cubicBezTo>
                  <a:pt x="15621" y="9950"/>
                  <a:pt x="15621" y="9312"/>
                  <a:pt x="15621" y="8717"/>
                </a:cubicBezTo>
                <a:lnTo>
                  <a:pt x="19116" y="8717"/>
                </a:lnTo>
                <a:cubicBezTo>
                  <a:pt x="19326" y="9312"/>
                  <a:pt x="19537" y="9950"/>
                  <a:pt x="19537" y="10800"/>
                </a:cubicBezTo>
                <a:cubicBezTo>
                  <a:pt x="19537" y="11608"/>
                  <a:pt x="19326" y="12246"/>
                  <a:pt x="19116" y="13054"/>
                </a:cubicBezTo>
                <a:lnTo>
                  <a:pt x="15621" y="13054"/>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87" name="AutoShape 39"/>
          <p:cNvSpPr/>
          <p:nvPr/>
        </p:nvSpPr>
        <p:spPr bwMode="auto">
          <a:xfrm>
            <a:off x="5997575" y="4952207"/>
            <a:ext cx="100807" cy="132557"/>
          </a:xfrm>
          <a:custGeom>
            <a:avLst/>
            <a:gdLst>
              <a:gd name="T0" fmla="*/ 100807 w 21600"/>
              <a:gd name="T1" fmla="*/ 132556 h 21600"/>
              <a:gd name="T2" fmla="*/ 100807 w 21600"/>
              <a:gd name="T3" fmla="*/ 132556 h 21600"/>
              <a:gd name="T4" fmla="*/ 100807 w 21600"/>
              <a:gd name="T5" fmla="*/ 132556 h 21600"/>
              <a:gd name="T6" fmla="*/ 100807 w 21600"/>
              <a:gd name="T7" fmla="*/ 132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88" name="AutoShape 40"/>
          <p:cNvSpPr/>
          <p:nvPr/>
        </p:nvSpPr>
        <p:spPr bwMode="auto">
          <a:xfrm>
            <a:off x="5721350" y="4951413"/>
            <a:ext cx="210344" cy="133350"/>
          </a:xfrm>
          <a:custGeom>
            <a:avLst/>
            <a:gdLst>
              <a:gd name="T0" fmla="*/ 210344 w 21600"/>
              <a:gd name="T1" fmla="*/ 133350 h 21600"/>
              <a:gd name="T2" fmla="*/ 210344 w 21600"/>
              <a:gd name="T3" fmla="*/ 133350 h 21600"/>
              <a:gd name="T4" fmla="*/ 210344 w 21600"/>
              <a:gd name="T5" fmla="*/ 133350 h 21600"/>
              <a:gd name="T6" fmla="*/ 2103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19" y="9191"/>
                </a:moveTo>
                <a:cubicBezTo>
                  <a:pt x="16337" y="9191"/>
                  <a:pt x="17653" y="7411"/>
                  <a:pt x="17653" y="4768"/>
                </a:cubicBezTo>
                <a:cubicBezTo>
                  <a:pt x="17653" y="2068"/>
                  <a:pt x="16337" y="0"/>
                  <a:pt x="14619" y="0"/>
                </a:cubicBezTo>
                <a:cubicBezTo>
                  <a:pt x="12938" y="0"/>
                  <a:pt x="11622" y="2068"/>
                  <a:pt x="11622" y="4768"/>
                </a:cubicBezTo>
                <a:cubicBezTo>
                  <a:pt x="11622" y="7411"/>
                  <a:pt x="12938" y="9191"/>
                  <a:pt x="14619" y="9191"/>
                </a:cubicBezTo>
                <a:close/>
                <a:moveTo>
                  <a:pt x="6761" y="9191"/>
                </a:moveTo>
                <a:cubicBezTo>
                  <a:pt x="8443" y="9191"/>
                  <a:pt x="9758" y="7411"/>
                  <a:pt x="9758" y="4768"/>
                </a:cubicBezTo>
                <a:cubicBezTo>
                  <a:pt x="9758" y="2068"/>
                  <a:pt x="8443" y="0"/>
                  <a:pt x="6761" y="0"/>
                </a:cubicBezTo>
                <a:cubicBezTo>
                  <a:pt x="5044" y="0"/>
                  <a:pt x="3911" y="2068"/>
                  <a:pt x="3911" y="4768"/>
                </a:cubicBezTo>
                <a:cubicBezTo>
                  <a:pt x="3911" y="7411"/>
                  <a:pt x="5044" y="9191"/>
                  <a:pt x="6761" y="9191"/>
                </a:cubicBezTo>
                <a:close/>
                <a:moveTo>
                  <a:pt x="6761" y="12409"/>
                </a:moveTo>
                <a:cubicBezTo>
                  <a:pt x="4495" y="12409"/>
                  <a:pt x="0" y="14189"/>
                  <a:pt x="0" y="17751"/>
                </a:cubicBezTo>
                <a:lnTo>
                  <a:pt x="0" y="21600"/>
                </a:lnTo>
                <a:lnTo>
                  <a:pt x="13706" y="21600"/>
                </a:lnTo>
                <a:lnTo>
                  <a:pt x="13706" y="17751"/>
                </a:lnTo>
                <a:cubicBezTo>
                  <a:pt x="13706" y="14189"/>
                  <a:pt x="8991" y="12409"/>
                  <a:pt x="6761" y="12409"/>
                </a:cubicBezTo>
                <a:close/>
                <a:moveTo>
                  <a:pt x="14619" y="12409"/>
                </a:moveTo>
                <a:cubicBezTo>
                  <a:pt x="14437" y="12409"/>
                  <a:pt x="14071" y="12409"/>
                  <a:pt x="13706" y="12409"/>
                </a:cubicBezTo>
                <a:cubicBezTo>
                  <a:pt x="14839" y="13615"/>
                  <a:pt x="15570" y="15683"/>
                  <a:pt x="15570" y="17751"/>
                </a:cubicBezTo>
                <a:lnTo>
                  <a:pt x="15570" y="21600"/>
                </a:lnTo>
                <a:lnTo>
                  <a:pt x="21600" y="21600"/>
                </a:lnTo>
                <a:lnTo>
                  <a:pt x="21600" y="17751"/>
                </a:lnTo>
                <a:cubicBezTo>
                  <a:pt x="21600" y="14189"/>
                  <a:pt x="16885" y="12409"/>
                  <a:pt x="14619" y="12409"/>
                </a:cubicBez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90" name="Line 42"/>
          <p:cNvSpPr>
            <a:spLocks noChangeShapeType="1"/>
          </p:cNvSpPr>
          <p:nvPr/>
        </p:nvSpPr>
        <p:spPr bwMode="auto">
          <a:xfrm flipH="1">
            <a:off x="7968457" y="3353594"/>
            <a:ext cx="0" cy="43815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7692" name="Rectangle 44"/>
          <p:cNvSpPr/>
          <p:nvPr/>
        </p:nvSpPr>
        <p:spPr bwMode="auto">
          <a:xfrm>
            <a:off x="8282782" y="4134644"/>
            <a:ext cx="2422525" cy="68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sz="16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rPr>
              <a:t>Lorem ipsum dolor sit amet, consectetuer adipiscing elit, sed diam nonummy nibh euismod tincidunt ut laoreet dolore magna</a:t>
            </a:r>
          </a:p>
        </p:txBody>
      </p:sp>
      <p:sp>
        <p:nvSpPr>
          <p:cNvPr id="27693" name="Oval 45"/>
          <p:cNvSpPr/>
          <p:nvPr/>
        </p:nvSpPr>
        <p:spPr bwMode="auto">
          <a:xfrm>
            <a:off x="7798594" y="3971132"/>
            <a:ext cx="346075" cy="346075"/>
          </a:xfrm>
          <a:prstGeom prst="ellipse">
            <a:avLst/>
          </a:prstGeom>
          <a:solidFill>
            <a:srgbClr val="0C103F"/>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endParaRPr lang="zh-CN" altLang="zh-CN" sz="1600" baseline="0" dirty="0">
              <a:solidFill>
                <a:srgbClr val="FFFFFF"/>
              </a:solidFill>
              <a:latin typeface="Helvetica Light" charset="0"/>
              <a:ea typeface="Helvetica Light" charset="0"/>
              <a:sym typeface="Helvetica Light" charset="0"/>
            </a:endParaRPr>
          </a:p>
        </p:txBody>
      </p:sp>
      <p:sp>
        <p:nvSpPr>
          <p:cNvPr id="27694" name="Rectangle 46"/>
          <p:cNvSpPr/>
          <p:nvPr/>
        </p:nvSpPr>
        <p:spPr bwMode="auto">
          <a:xfrm>
            <a:off x="7740650" y="4128294"/>
            <a:ext cx="461963" cy="170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x-none" altLang="x-none" sz="1200" b="1" i="0" u="none" strike="noStrike" kern="1200" cap="none" spc="0" normalizeH="0" baseline="50000" noProof="0">
                <a:ln>
                  <a:noFill/>
                </a:ln>
                <a:solidFill>
                  <a:srgbClr val="FFFFFF"/>
                </a:solidFill>
                <a:effectLst/>
                <a:uLnTx/>
                <a:uFillTx/>
                <a:latin typeface="Open Sans" charset="0"/>
                <a:ea typeface="Open Sans" charset="0"/>
                <a:cs typeface="Open Sans" charset="0"/>
                <a:sym typeface="Open Sans" charset="0"/>
              </a:rPr>
              <a:t>3</a:t>
            </a:r>
          </a:p>
        </p:txBody>
      </p:sp>
      <p:sp>
        <p:nvSpPr>
          <p:cNvPr id="27696" name="AutoShape 48"/>
          <p:cNvSpPr/>
          <p:nvPr/>
        </p:nvSpPr>
        <p:spPr bwMode="auto">
          <a:xfrm>
            <a:off x="8518525" y="4950619"/>
            <a:ext cx="132557" cy="134938"/>
          </a:xfrm>
          <a:custGeom>
            <a:avLst/>
            <a:gdLst>
              <a:gd name="T0" fmla="*/ 132557 w 21600"/>
              <a:gd name="T1" fmla="*/ 134938 h 21600"/>
              <a:gd name="T2" fmla="*/ 132557 w 21600"/>
              <a:gd name="T3" fmla="*/ 134938 h 21600"/>
              <a:gd name="T4" fmla="*/ 132557 w 21600"/>
              <a:gd name="T5" fmla="*/ 134938 h 21600"/>
              <a:gd name="T6" fmla="*/ 132557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62" y="0"/>
                  <a:pt x="0" y="5053"/>
                  <a:pt x="0" y="10905"/>
                </a:cubicBezTo>
                <a:cubicBezTo>
                  <a:pt x="0" y="16758"/>
                  <a:pt x="4762" y="21600"/>
                  <a:pt x="10800" y="21600"/>
                </a:cubicBezTo>
                <a:cubicBezTo>
                  <a:pt x="16838" y="21600"/>
                  <a:pt x="21600" y="16758"/>
                  <a:pt x="21600" y="10905"/>
                </a:cubicBezTo>
                <a:cubicBezTo>
                  <a:pt x="21600" y="5053"/>
                  <a:pt x="16838" y="0"/>
                  <a:pt x="10800" y="0"/>
                </a:cubicBezTo>
                <a:close/>
                <a:moveTo>
                  <a:pt x="11820" y="16253"/>
                </a:moveTo>
                <a:lnTo>
                  <a:pt x="9780" y="16253"/>
                </a:lnTo>
                <a:lnTo>
                  <a:pt x="9780" y="9684"/>
                </a:lnTo>
                <a:lnTo>
                  <a:pt x="11820" y="9684"/>
                </a:lnTo>
                <a:lnTo>
                  <a:pt x="11820" y="16253"/>
                </a:lnTo>
                <a:close/>
                <a:moveTo>
                  <a:pt x="11820" y="7621"/>
                </a:moveTo>
                <a:lnTo>
                  <a:pt x="9780" y="7621"/>
                </a:lnTo>
                <a:lnTo>
                  <a:pt x="9780" y="5558"/>
                </a:lnTo>
                <a:lnTo>
                  <a:pt x="11820" y="5558"/>
                </a:lnTo>
                <a:lnTo>
                  <a:pt x="11820" y="7621"/>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97" name="AutoShape 49"/>
          <p:cNvSpPr/>
          <p:nvPr/>
        </p:nvSpPr>
        <p:spPr bwMode="auto">
          <a:xfrm>
            <a:off x="8747125" y="4950619"/>
            <a:ext cx="119063" cy="134938"/>
          </a:xfrm>
          <a:custGeom>
            <a:avLst/>
            <a:gdLst>
              <a:gd name="T0" fmla="*/ 119063 w 21600"/>
              <a:gd name="T1" fmla="*/ 134938 h 21600"/>
              <a:gd name="T2" fmla="*/ 119063 w 21600"/>
              <a:gd name="T3" fmla="*/ 134938 h 21600"/>
              <a:gd name="T4" fmla="*/ 119063 w 21600"/>
              <a:gd name="T5" fmla="*/ 134938 h 21600"/>
              <a:gd name="T6" fmla="*/ 119063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98" name="AutoShape 50"/>
          <p:cNvSpPr/>
          <p:nvPr/>
        </p:nvSpPr>
        <p:spPr bwMode="auto">
          <a:xfrm>
            <a:off x="8294688" y="4950619"/>
            <a:ext cx="136525" cy="134938"/>
          </a:xfrm>
          <a:custGeom>
            <a:avLst/>
            <a:gdLst>
              <a:gd name="T0" fmla="*/ 136525 w 21600"/>
              <a:gd name="T1" fmla="*/ 134938 h 21600"/>
              <a:gd name="T2" fmla="*/ 136525 w 21600"/>
              <a:gd name="T3" fmla="*/ 134938 h 21600"/>
              <a:gd name="T4" fmla="*/ 136525 w 21600"/>
              <a:gd name="T5" fmla="*/ 134938 h 21600"/>
              <a:gd name="T6" fmla="*/ 136525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05" y="0"/>
                </a:moveTo>
                <a:cubicBezTo>
                  <a:pt x="4926" y="0"/>
                  <a:pt x="0" y="4762"/>
                  <a:pt x="0" y="10800"/>
                </a:cubicBezTo>
                <a:cubicBezTo>
                  <a:pt x="0" y="16795"/>
                  <a:pt x="5053" y="21600"/>
                  <a:pt x="10905" y="21600"/>
                </a:cubicBezTo>
                <a:cubicBezTo>
                  <a:pt x="16758" y="21600"/>
                  <a:pt x="21600" y="16795"/>
                  <a:pt x="21600" y="10800"/>
                </a:cubicBezTo>
                <a:cubicBezTo>
                  <a:pt x="21600" y="4762"/>
                  <a:pt x="16674" y="0"/>
                  <a:pt x="10905" y="0"/>
                </a:cubicBezTo>
                <a:close/>
                <a:moveTo>
                  <a:pt x="18316" y="6420"/>
                </a:moveTo>
                <a:lnTo>
                  <a:pt x="15032" y="6420"/>
                </a:lnTo>
                <a:cubicBezTo>
                  <a:pt x="14821" y="4975"/>
                  <a:pt x="14189" y="3912"/>
                  <a:pt x="13558" y="2466"/>
                </a:cubicBezTo>
                <a:cubicBezTo>
                  <a:pt x="15621" y="3317"/>
                  <a:pt x="17263" y="4550"/>
                  <a:pt x="18316" y="6420"/>
                </a:cubicBezTo>
                <a:close/>
                <a:moveTo>
                  <a:pt x="10905" y="2041"/>
                </a:moveTo>
                <a:cubicBezTo>
                  <a:pt x="11705" y="3529"/>
                  <a:pt x="12337" y="4762"/>
                  <a:pt x="12968" y="6420"/>
                </a:cubicBezTo>
                <a:lnTo>
                  <a:pt x="8842" y="6420"/>
                </a:lnTo>
                <a:cubicBezTo>
                  <a:pt x="9263" y="4975"/>
                  <a:pt x="9853" y="3529"/>
                  <a:pt x="10905" y="2041"/>
                </a:cubicBezTo>
                <a:close/>
                <a:moveTo>
                  <a:pt x="2484" y="13054"/>
                </a:moveTo>
                <a:cubicBezTo>
                  <a:pt x="2274" y="12246"/>
                  <a:pt x="2274" y="11608"/>
                  <a:pt x="2274" y="10800"/>
                </a:cubicBezTo>
                <a:cubicBezTo>
                  <a:pt x="2274" y="9950"/>
                  <a:pt x="2274" y="9312"/>
                  <a:pt x="2484" y="8717"/>
                </a:cubicBezTo>
                <a:lnTo>
                  <a:pt x="6147" y="8717"/>
                </a:lnTo>
                <a:cubicBezTo>
                  <a:pt x="6147" y="9312"/>
                  <a:pt x="6147" y="9950"/>
                  <a:pt x="6147" y="10800"/>
                </a:cubicBezTo>
                <a:cubicBezTo>
                  <a:pt x="6147" y="11608"/>
                  <a:pt x="6147" y="12246"/>
                  <a:pt x="6147" y="13054"/>
                </a:cubicBezTo>
                <a:lnTo>
                  <a:pt x="2484" y="13054"/>
                </a:lnTo>
                <a:close/>
                <a:moveTo>
                  <a:pt x="3284" y="15137"/>
                </a:moveTo>
                <a:lnTo>
                  <a:pt x="6568" y="15137"/>
                </a:lnTo>
                <a:cubicBezTo>
                  <a:pt x="6779" y="16583"/>
                  <a:pt x="7411" y="17858"/>
                  <a:pt x="8000" y="19091"/>
                </a:cubicBezTo>
                <a:cubicBezTo>
                  <a:pt x="6147" y="18241"/>
                  <a:pt x="4295" y="17008"/>
                  <a:pt x="3284" y="15137"/>
                </a:cubicBezTo>
                <a:close/>
                <a:moveTo>
                  <a:pt x="6568" y="6420"/>
                </a:moveTo>
                <a:lnTo>
                  <a:pt x="3284" y="6420"/>
                </a:lnTo>
                <a:cubicBezTo>
                  <a:pt x="4505" y="4550"/>
                  <a:pt x="6147" y="3317"/>
                  <a:pt x="8000" y="2466"/>
                </a:cubicBezTo>
                <a:cubicBezTo>
                  <a:pt x="7411" y="3912"/>
                  <a:pt x="6779" y="4975"/>
                  <a:pt x="6568" y="6420"/>
                </a:cubicBezTo>
                <a:close/>
                <a:moveTo>
                  <a:pt x="10905" y="19517"/>
                </a:moveTo>
                <a:cubicBezTo>
                  <a:pt x="9853" y="18241"/>
                  <a:pt x="9263" y="16795"/>
                  <a:pt x="8842" y="15137"/>
                </a:cubicBezTo>
                <a:lnTo>
                  <a:pt x="12968" y="15137"/>
                </a:lnTo>
                <a:cubicBezTo>
                  <a:pt x="12337" y="16583"/>
                  <a:pt x="11705" y="18241"/>
                  <a:pt x="10905" y="19517"/>
                </a:cubicBezTo>
                <a:close/>
                <a:moveTo>
                  <a:pt x="13347" y="13054"/>
                </a:moveTo>
                <a:lnTo>
                  <a:pt x="8421" y="13054"/>
                </a:lnTo>
                <a:cubicBezTo>
                  <a:pt x="8211" y="12246"/>
                  <a:pt x="8211" y="11608"/>
                  <a:pt x="8211" y="10800"/>
                </a:cubicBezTo>
                <a:cubicBezTo>
                  <a:pt x="8211" y="9950"/>
                  <a:pt x="8211" y="9312"/>
                  <a:pt x="8421" y="8717"/>
                </a:cubicBezTo>
                <a:lnTo>
                  <a:pt x="13347" y="8717"/>
                </a:lnTo>
                <a:cubicBezTo>
                  <a:pt x="13558" y="9312"/>
                  <a:pt x="13558" y="9950"/>
                  <a:pt x="13558" y="10800"/>
                </a:cubicBezTo>
                <a:cubicBezTo>
                  <a:pt x="13558" y="11608"/>
                  <a:pt x="13347" y="12246"/>
                  <a:pt x="13347" y="13054"/>
                </a:cubicBezTo>
                <a:close/>
                <a:moveTo>
                  <a:pt x="13558" y="19091"/>
                </a:moveTo>
                <a:cubicBezTo>
                  <a:pt x="14189" y="17858"/>
                  <a:pt x="14821" y="16583"/>
                  <a:pt x="15032" y="15137"/>
                </a:cubicBezTo>
                <a:lnTo>
                  <a:pt x="18316" y="15137"/>
                </a:lnTo>
                <a:cubicBezTo>
                  <a:pt x="17263" y="17008"/>
                  <a:pt x="15621" y="18241"/>
                  <a:pt x="13558" y="19091"/>
                </a:cubicBezTo>
                <a:close/>
                <a:moveTo>
                  <a:pt x="15621" y="13054"/>
                </a:moveTo>
                <a:cubicBezTo>
                  <a:pt x="15621" y="12246"/>
                  <a:pt x="15621" y="11608"/>
                  <a:pt x="15621" y="10800"/>
                </a:cubicBezTo>
                <a:cubicBezTo>
                  <a:pt x="15621" y="9950"/>
                  <a:pt x="15621" y="9312"/>
                  <a:pt x="15621" y="8717"/>
                </a:cubicBezTo>
                <a:lnTo>
                  <a:pt x="19116" y="8717"/>
                </a:lnTo>
                <a:cubicBezTo>
                  <a:pt x="19326" y="9312"/>
                  <a:pt x="19537" y="9950"/>
                  <a:pt x="19537" y="10800"/>
                </a:cubicBezTo>
                <a:cubicBezTo>
                  <a:pt x="19537" y="11608"/>
                  <a:pt x="19326" y="12246"/>
                  <a:pt x="19116" y="13054"/>
                </a:cubicBezTo>
                <a:lnTo>
                  <a:pt x="15621" y="13054"/>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699" name="AutoShape 51"/>
          <p:cNvSpPr/>
          <p:nvPr/>
        </p:nvSpPr>
        <p:spPr bwMode="auto">
          <a:xfrm>
            <a:off x="9199563" y="4952207"/>
            <a:ext cx="100807" cy="132557"/>
          </a:xfrm>
          <a:custGeom>
            <a:avLst/>
            <a:gdLst>
              <a:gd name="T0" fmla="*/ 100807 w 21600"/>
              <a:gd name="T1" fmla="*/ 132556 h 21600"/>
              <a:gd name="T2" fmla="*/ 100807 w 21600"/>
              <a:gd name="T3" fmla="*/ 132556 h 21600"/>
              <a:gd name="T4" fmla="*/ 100807 w 21600"/>
              <a:gd name="T5" fmla="*/ 132556 h 21600"/>
              <a:gd name="T6" fmla="*/ 100807 w 21600"/>
              <a:gd name="T7" fmla="*/ 132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
        <p:nvSpPr>
          <p:cNvPr id="27700" name="AutoShape 52"/>
          <p:cNvSpPr/>
          <p:nvPr/>
        </p:nvSpPr>
        <p:spPr bwMode="auto">
          <a:xfrm>
            <a:off x="8923338" y="4951413"/>
            <a:ext cx="210344" cy="133350"/>
          </a:xfrm>
          <a:custGeom>
            <a:avLst/>
            <a:gdLst>
              <a:gd name="T0" fmla="*/ 210344 w 21600"/>
              <a:gd name="T1" fmla="*/ 133350 h 21600"/>
              <a:gd name="T2" fmla="*/ 210344 w 21600"/>
              <a:gd name="T3" fmla="*/ 133350 h 21600"/>
              <a:gd name="T4" fmla="*/ 210344 w 21600"/>
              <a:gd name="T5" fmla="*/ 133350 h 21600"/>
              <a:gd name="T6" fmla="*/ 2103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19" y="9191"/>
                </a:moveTo>
                <a:cubicBezTo>
                  <a:pt x="16337" y="9191"/>
                  <a:pt x="17653" y="7411"/>
                  <a:pt x="17653" y="4768"/>
                </a:cubicBezTo>
                <a:cubicBezTo>
                  <a:pt x="17653" y="2068"/>
                  <a:pt x="16337" y="0"/>
                  <a:pt x="14619" y="0"/>
                </a:cubicBezTo>
                <a:cubicBezTo>
                  <a:pt x="12938" y="0"/>
                  <a:pt x="11622" y="2068"/>
                  <a:pt x="11622" y="4768"/>
                </a:cubicBezTo>
                <a:cubicBezTo>
                  <a:pt x="11622" y="7411"/>
                  <a:pt x="12938" y="9191"/>
                  <a:pt x="14619" y="9191"/>
                </a:cubicBezTo>
                <a:close/>
                <a:moveTo>
                  <a:pt x="6761" y="9191"/>
                </a:moveTo>
                <a:cubicBezTo>
                  <a:pt x="8443" y="9191"/>
                  <a:pt x="9758" y="7411"/>
                  <a:pt x="9758" y="4768"/>
                </a:cubicBezTo>
                <a:cubicBezTo>
                  <a:pt x="9758" y="2068"/>
                  <a:pt x="8443" y="0"/>
                  <a:pt x="6761" y="0"/>
                </a:cubicBezTo>
                <a:cubicBezTo>
                  <a:pt x="5044" y="0"/>
                  <a:pt x="3911" y="2068"/>
                  <a:pt x="3911" y="4768"/>
                </a:cubicBezTo>
                <a:cubicBezTo>
                  <a:pt x="3911" y="7411"/>
                  <a:pt x="5044" y="9191"/>
                  <a:pt x="6761" y="9191"/>
                </a:cubicBezTo>
                <a:close/>
                <a:moveTo>
                  <a:pt x="6761" y="12409"/>
                </a:moveTo>
                <a:cubicBezTo>
                  <a:pt x="4495" y="12409"/>
                  <a:pt x="0" y="14189"/>
                  <a:pt x="0" y="17751"/>
                </a:cubicBezTo>
                <a:lnTo>
                  <a:pt x="0" y="21600"/>
                </a:lnTo>
                <a:lnTo>
                  <a:pt x="13706" y="21600"/>
                </a:lnTo>
                <a:lnTo>
                  <a:pt x="13706" y="17751"/>
                </a:lnTo>
                <a:cubicBezTo>
                  <a:pt x="13706" y="14189"/>
                  <a:pt x="8991" y="12409"/>
                  <a:pt x="6761" y="12409"/>
                </a:cubicBezTo>
                <a:close/>
                <a:moveTo>
                  <a:pt x="14619" y="12409"/>
                </a:moveTo>
                <a:cubicBezTo>
                  <a:pt x="14437" y="12409"/>
                  <a:pt x="14071" y="12409"/>
                  <a:pt x="13706" y="12409"/>
                </a:cubicBezTo>
                <a:cubicBezTo>
                  <a:pt x="14839" y="13615"/>
                  <a:pt x="15570" y="15683"/>
                  <a:pt x="15570" y="17751"/>
                </a:cubicBezTo>
                <a:lnTo>
                  <a:pt x="15570" y="21600"/>
                </a:lnTo>
                <a:lnTo>
                  <a:pt x="21600" y="21600"/>
                </a:lnTo>
                <a:lnTo>
                  <a:pt x="21600" y="17751"/>
                </a:lnTo>
                <a:cubicBezTo>
                  <a:pt x="21600" y="14189"/>
                  <a:pt x="16885" y="12409"/>
                  <a:pt x="14619" y="12409"/>
                </a:cubicBezTo>
                <a:close/>
              </a:path>
            </a:pathLst>
          </a:custGeom>
          <a:solidFill>
            <a:srgbClr val="C0C6CD"/>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60" rIns="2286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rgbClr val="818A93"/>
              </a:solidFill>
              <a:effectLst/>
              <a:uLnTx/>
              <a:uFillTx/>
              <a:latin typeface="Open Sans" charset="0"/>
              <a:ea typeface="Open Sans" charset="0"/>
              <a:cs typeface="Open Sans" charset="0"/>
              <a:sym typeface="Open Sans"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linds(horizontal)">
                                      <p:cBhvr>
                                        <p:cTn id="7" dur="500"/>
                                        <p:tgtEl>
                                          <p:spTgt spid="2765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651"/>
                                        </p:tgtEl>
                                        <p:attrNameLst>
                                          <p:attrName>style.visibility</p:attrName>
                                        </p:attrNameLst>
                                      </p:cBhvr>
                                      <p:to>
                                        <p:strVal val="visible"/>
                                      </p:to>
                                    </p:set>
                                    <p:animEffect transition="in" filter="blinds(horizontal)">
                                      <p:cBhvr>
                                        <p:cTn id="10" dur="500"/>
                                        <p:tgtEl>
                                          <p:spTgt spid="2765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652"/>
                                        </p:tgtEl>
                                        <p:attrNameLst>
                                          <p:attrName>style.visibility</p:attrName>
                                        </p:attrNameLst>
                                      </p:cBhvr>
                                      <p:to>
                                        <p:strVal val="visible"/>
                                      </p:to>
                                    </p:set>
                                    <p:animEffect transition="in" filter="blinds(horizontal)">
                                      <p:cBhvr>
                                        <p:cTn id="13" dur="500"/>
                                        <p:tgtEl>
                                          <p:spTgt spid="2765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653"/>
                                        </p:tgtEl>
                                        <p:attrNameLst>
                                          <p:attrName>style.visibility</p:attrName>
                                        </p:attrNameLst>
                                      </p:cBhvr>
                                      <p:to>
                                        <p:strVal val="visible"/>
                                      </p:to>
                                    </p:set>
                                    <p:animEffect transition="in" filter="blinds(horizontal)">
                                      <p:cBhvr>
                                        <p:cTn id="16" dur="500"/>
                                        <p:tgtEl>
                                          <p:spTgt spid="27653"/>
                                        </p:tgtEl>
                                      </p:cBhvr>
                                    </p:animEffect>
                                  </p:childTnLst>
                                </p:cTn>
                              </p:par>
                              <p:par>
                                <p:cTn id="17" presetID="3" presetClass="entr" presetSubtype="10" fill="hold" nodeType="withEffect">
                                  <p:stCondLst>
                                    <p:cond delay="0"/>
                                  </p:stCondLst>
                                  <p:childTnLst>
                                    <p:set>
                                      <p:cBhvr>
                                        <p:cTn id="18" dur="1" fill="hold">
                                          <p:stCondLst>
                                            <p:cond delay="0"/>
                                          </p:stCondLst>
                                        </p:cTn>
                                        <p:tgtEl>
                                          <p:spTgt spid="29703"/>
                                        </p:tgtEl>
                                        <p:attrNameLst>
                                          <p:attrName>style.visibility</p:attrName>
                                        </p:attrNameLst>
                                      </p:cBhvr>
                                      <p:to>
                                        <p:strVal val="visible"/>
                                      </p:to>
                                    </p:set>
                                    <p:animEffect transition="in" filter="blinds(horizontal)">
                                      <p:cBhvr>
                                        <p:cTn id="19" dur="500"/>
                                        <p:tgtEl>
                                          <p:spTgt spid="29703"/>
                                        </p:tgtEl>
                                      </p:cBhvr>
                                    </p:animEffect>
                                  </p:childTnLst>
                                </p:cTn>
                              </p:par>
                              <p:par>
                                <p:cTn id="20" presetID="3" presetClass="entr" presetSubtype="10" fill="hold" nodeType="withEffect">
                                  <p:stCondLst>
                                    <p:cond delay="0"/>
                                  </p:stCondLst>
                                  <p:childTnLst>
                                    <p:set>
                                      <p:cBhvr>
                                        <p:cTn id="21" dur="1" fill="hold">
                                          <p:stCondLst>
                                            <p:cond delay="0"/>
                                          </p:stCondLst>
                                        </p:cTn>
                                        <p:tgtEl>
                                          <p:spTgt spid="29704"/>
                                        </p:tgtEl>
                                        <p:attrNameLst>
                                          <p:attrName>style.visibility</p:attrName>
                                        </p:attrNameLst>
                                      </p:cBhvr>
                                      <p:to>
                                        <p:strVal val="visible"/>
                                      </p:to>
                                    </p:set>
                                    <p:animEffect transition="in" filter="blinds(horizontal)">
                                      <p:cBhvr>
                                        <p:cTn id="22" dur="500"/>
                                        <p:tgtEl>
                                          <p:spTgt spid="29704"/>
                                        </p:tgtEl>
                                      </p:cBhvr>
                                    </p:animEffect>
                                  </p:childTnLst>
                                </p:cTn>
                              </p:par>
                              <p:par>
                                <p:cTn id="23" presetID="3" presetClass="entr" presetSubtype="10" fill="hold" nodeType="withEffect">
                                  <p:stCondLst>
                                    <p:cond delay="0"/>
                                  </p:stCondLst>
                                  <p:childTnLst>
                                    <p:set>
                                      <p:cBhvr>
                                        <p:cTn id="24" dur="1" fill="hold">
                                          <p:stCondLst>
                                            <p:cond delay="0"/>
                                          </p:stCondLst>
                                        </p:cTn>
                                        <p:tgtEl>
                                          <p:spTgt spid="29705"/>
                                        </p:tgtEl>
                                        <p:attrNameLst>
                                          <p:attrName>style.visibility</p:attrName>
                                        </p:attrNameLst>
                                      </p:cBhvr>
                                      <p:to>
                                        <p:strVal val="visible"/>
                                      </p:to>
                                    </p:set>
                                    <p:animEffect transition="in" filter="blinds(horizontal)">
                                      <p:cBhvr>
                                        <p:cTn id="25" dur="500"/>
                                        <p:tgtEl>
                                          <p:spTgt spid="2970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7664"/>
                                        </p:tgtEl>
                                        <p:attrNameLst>
                                          <p:attrName>style.visibility</p:attrName>
                                        </p:attrNameLst>
                                      </p:cBhvr>
                                      <p:to>
                                        <p:strVal val="visible"/>
                                      </p:to>
                                    </p:set>
                                    <p:animEffect transition="in" filter="blinds(horizontal)">
                                      <p:cBhvr>
                                        <p:cTn id="28" dur="500"/>
                                        <p:tgtEl>
                                          <p:spTgt spid="27664"/>
                                        </p:tgtEl>
                                      </p:cBhvr>
                                    </p:animEffect>
                                  </p:childTnLst>
                                </p:cTn>
                              </p:par>
                              <p:par>
                                <p:cTn id="29" presetID="3" presetClass="entr" presetSubtype="10" fill="hold" nodeType="withEffect">
                                  <p:stCondLst>
                                    <p:cond delay="0"/>
                                  </p:stCondLst>
                                  <p:childTnLst>
                                    <p:set>
                                      <p:cBhvr>
                                        <p:cTn id="30" dur="1" fill="hold">
                                          <p:stCondLst>
                                            <p:cond delay="0"/>
                                          </p:stCondLst>
                                        </p:cTn>
                                        <p:tgtEl>
                                          <p:spTgt spid="27666"/>
                                        </p:tgtEl>
                                        <p:attrNameLst>
                                          <p:attrName>style.visibility</p:attrName>
                                        </p:attrNameLst>
                                      </p:cBhvr>
                                      <p:to>
                                        <p:strVal val="visible"/>
                                      </p:to>
                                    </p:set>
                                    <p:animEffect transition="in" filter="blinds(horizontal)">
                                      <p:cBhvr>
                                        <p:cTn id="31" dur="500"/>
                                        <p:tgtEl>
                                          <p:spTgt spid="2766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7668"/>
                                        </p:tgtEl>
                                        <p:attrNameLst>
                                          <p:attrName>style.visibility</p:attrName>
                                        </p:attrNameLst>
                                      </p:cBhvr>
                                      <p:to>
                                        <p:strVal val="visible"/>
                                      </p:to>
                                    </p:set>
                                    <p:animEffect transition="in" filter="blinds(horizontal)">
                                      <p:cBhvr>
                                        <p:cTn id="34" dur="500"/>
                                        <p:tgtEl>
                                          <p:spTgt spid="2766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7669"/>
                                        </p:tgtEl>
                                        <p:attrNameLst>
                                          <p:attrName>style.visibility</p:attrName>
                                        </p:attrNameLst>
                                      </p:cBhvr>
                                      <p:to>
                                        <p:strVal val="visible"/>
                                      </p:to>
                                    </p:set>
                                    <p:animEffect transition="in" filter="blinds(horizontal)">
                                      <p:cBhvr>
                                        <p:cTn id="37" dur="500"/>
                                        <p:tgtEl>
                                          <p:spTgt spid="2766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7670"/>
                                        </p:tgtEl>
                                        <p:attrNameLst>
                                          <p:attrName>style.visibility</p:attrName>
                                        </p:attrNameLst>
                                      </p:cBhvr>
                                      <p:to>
                                        <p:strVal val="visible"/>
                                      </p:to>
                                    </p:set>
                                    <p:animEffect transition="in" filter="blinds(horizontal)">
                                      <p:cBhvr>
                                        <p:cTn id="40" dur="500"/>
                                        <p:tgtEl>
                                          <p:spTgt spid="2767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7672"/>
                                        </p:tgtEl>
                                        <p:attrNameLst>
                                          <p:attrName>style.visibility</p:attrName>
                                        </p:attrNameLst>
                                      </p:cBhvr>
                                      <p:to>
                                        <p:strVal val="visible"/>
                                      </p:to>
                                    </p:set>
                                    <p:animEffect transition="in" filter="blinds(horizontal)">
                                      <p:cBhvr>
                                        <p:cTn id="43" dur="500"/>
                                        <p:tgtEl>
                                          <p:spTgt spid="27672"/>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7673"/>
                                        </p:tgtEl>
                                        <p:attrNameLst>
                                          <p:attrName>style.visibility</p:attrName>
                                        </p:attrNameLst>
                                      </p:cBhvr>
                                      <p:to>
                                        <p:strVal val="visible"/>
                                      </p:to>
                                    </p:set>
                                    <p:animEffect transition="in" filter="blinds(horizontal)">
                                      <p:cBhvr>
                                        <p:cTn id="46" dur="500"/>
                                        <p:tgtEl>
                                          <p:spTgt spid="27673"/>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7674"/>
                                        </p:tgtEl>
                                        <p:attrNameLst>
                                          <p:attrName>style.visibility</p:attrName>
                                        </p:attrNameLst>
                                      </p:cBhvr>
                                      <p:to>
                                        <p:strVal val="visible"/>
                                      </p:to>
                                    </p:set>
                                    <p:animEffect transition="in" filter="blinds(horizontal)">
                                      <p:cBhvr>
                                        <p:cTn id="49" dur="500"/>
                                        <p:tgtEl>
                                          <p:spTgt spid="27674"/>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7675"/>
                                        </p:tgtEl>
                                        <p:attrNameLst>
                                          <p:attrName>style.visibility</p:attrName>
                                        </p:attrNameLst>
                                      </p:cBhvr>
                                      <p:to>
                                        <p:strVal val="visible"/>
                                      </p:to>
                                    </p:set>
                                    <p:animEffect transition="in" filter="blinds(horizontal)">
                                      <p:cBhvr>
                                        <p:cTn id="52" dur="500"/>
                                        <p:tgtEl>
                                          <p:spTgt spid="27675"/>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7676"/>
                                        </p:tgtEl>
                                        <p:attrNameLst>
                                          <p:attrName>style.visibility</p:attrName>
                                        </p:attrNameLst>
                                      </p:cBhvr>
                                      <p:to>
                                        <p:strVal val="visible"/>
                                      </p:to>
                                    </p:set>
                                    <p:animEffect transition="in" filter="blinds(horizontal)">
                                      <p:cBhvr>
                                        <p:cTn id="55" dur="500"/>
                                        <p:tgtEl>
                                          <p:spTgt spid="27676"/>
                                        </p:tgtEl>
                                      </p:cBhvr>
                                    </p:animEffect>
                                  </p:childTnLst>
                                </p:cTn>
                              </p:par>
                              <p:par>
                                <p:cTn id="56" presetID="3" presetClass="entr" presetSubtype="10" fill="hold" nodeType="withEffect">
                                  <p:stCondLst>
                                    <p:cond delay="0"/>
                                  </p:stCondLst>
                                  <p:childTnLst>
                                    <p:set>
                                      <p:cBhvr>
                                        <p:cTn id="57" dur="1" fill="hold">
                                          <p:stCondLst>
                                            <p:cond delay="0"/>
                                          </p:stCondLst>
                                        </p:cTn>
                                        <p:tgtEl>
                                          <p:spTgt spid="27678"/>
                                        </p:tgtEl>
                                        <p:attrNameLst>
                                          <p:attrName>style.visibility</p:attrName>
                                        </p:attrNameLst>
                                      </p:cBhvr>
                                      <p:to>
                                        <p:strVal val="visible"/>
                                      </p:to>
                                    </p:set>
                                    <p:animEffect transition="in" filter="blinds(horizontal)">
                                      <p:cBhvr>
                                        <p:cTn id="58" dur="500"/>
                                        <p:tgtEl>
                                          <p:spTgt spid="27678"/>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7680"/>
                                        </p:tgtEl>
                                        <p:attrNameLst>
                                          <p:attrName>style.visibility</p:attrName>
                                        </p:attrNameLst>
                                      </p:cBhvr>
                                      <p:to>
                                        <p:strVal val="visible"/>
                                      </p:to>
                                    </p:set>
                                    <p:animEffect transition="in" filter="blinds(horizontal)">
                                      <p:cBhvr>
                                        <p:cTn id="61" dur="500"/>
                                        <p:tgtEl>
                                          <p:spTgt spid="27680"/>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7681"/>
                                        </p:tgtEl>
                                        <p:attrNameLst>
                                          <p:attrName>style.visibility</p:attrName>
                                        </p:attrNameLst>
                                      </p:cBhvr>
                                      <p:to>
                                        <p:strVal val="visible"/>
                                      </p:to>
                                    </p:set>
                                    <p:animEffect transition="in" filter="blinds(horizontal)">
                                      <p:cBhvr>
                                        <p:cTn id="64" dur="500"/>
                                        <p:tgtEl>
                                          <p:spTgt spid="27681"/>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7682"/>
                                        </p:tgtEl>
                                        <p:attrNameLst>
                                          <p:attrName>style.visibility</p:attrName>
                                        </p:attrNameLst>
                                      </p:cBhvr>
                                      <p:to>
                                        <p:strVal val="visible"/>
                                      </p:to>
                                    </p:set>
                                    <p:animEffect transition="in" filter="blinds(horizontal)">
                                      <p:cBhvr>
                                        <p:cTn id="67" dur="500"/>
                                        <p:tgtEl>
                                          <p:spTgt spid="27682"/>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7684"/>
                                        </p:tgtEl>
                                        <p:attrNameLst>
                                          <p:attrName>style.visibility</p:attrName>
                                        </p:attrNameLst>
                                      </p:cBhvr>
                                      <p:to>
                                        <p:strVal val="visible"/>
                                      </p:to>
                                    </p:set>
                                    <p:animEffect transition="in" filter="blinds(horizontal)">
                                      <p:cBhvr>
                                        <p:cTn id="70" dur="500"/>
                                        <p:tgtEl>
                                          <p:spTgt spid="27684"/>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27685"/>
                                        </p:tgtEl>
                                        <p:attrNameLst>
                                          <p:attrName>style.visibility</p:attrName>
                                        </p:attrNameLst>
                                      </p:cBhvr>
                                      <p:to>
                                        <p:strVal val="visible"/>
                                      </p:to>
                                    </p:set>
                                    <p:animEffect transition="in" filter="blinds(horizontal)">
                                      <p:cBhvr>
                                        <p:cTn id="73" dur="500"/>
                                        <p:tgtEl>
                                          <p:spTgt spid="27685"/>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27686"/>
                                        </p:tgtEl>
                                        <p:attrNameLst>
                                          <p:attrName>style.visibility</p:attrName>
                                        </p:attrNameLst>
                                      </p:cBhvr>
                                      <p:to>
                                        <p:strVal val="visible"/>
                                      </p:to>
                                    </p:set>
                                    <p:animEffect transition="in" filter="blinds(horizontal)">
                                      <p:cBhvr>
                                        <p:cTn id="76" dur="500"/>
                                        <p:tgtEl>
                                          <p:spTgt spid="27686"/>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27687"/>
                                        </p:tgtEl>
                                        <p:attrNameLst>
                                          <p:attrName>style.visibility</p:attrName>
                                        </p:attrNameLst>
                                      </p:cBhvr>
                                      <p:to>
                                        <p:strVal val="visible"/>
                                      </p:to>
                                    </p:set>
                                    <p:animEffect transition="in" filter="blinds(horizontal)">
                                      <p:cBhvr>
                                        <p:cTn id="79" dur="500"/>
                                        <p:tgtEl>
                                          <p:spTgt spid="27687"/>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27688"/>
                                        </p:tgtEl>
                                        <p:attrNameLst>
                                          <p:attrName>style.visibility</p:attrName>
                                        </p:attrNameLst>
                                      </p:cBhvr>
                                      <p:to>
                                        <p:strVal val="visible"/>
                                      </p:to>
                                    </p:set>
                                    <p:animEffect transition="in" filter="blinds(horizontal)">
                                      <p:cBhvr>
                                        <p:cTn id="82" dur="500"/>
                                        <p:tgtEl>
                                          <p:spTgt spid="27688"/>
                                        </p:tgtEl>
                                      </p:cBhvr>
                                    </p:animEffect>
                                  </p:childTnLst>
                                </p:cTn>
                              </p:par>
                              <p:par>
                                <p:cTn id="83" presetID="3" presetClass="entr" presetSubtype="10" fill="hold" nodeType="withEffect">
                                  <p:stCondLst>
                                    <p:cond delay="0"/>
                                  </p:stCondLst>
                                  <p:childTnLst>
                                    <p:set>
                                      <p:cBhvr>
                                        <p:cTn id="84" dur="1" fill="hold">
                                          <p:stCondLst>
                                            <p:cond delay="0"/>
                                          </p:stCondLst>
                                        </p:cTn>
                                        <p:tgtEl>
                                          <p:spTgt spid="27690"/>
                                        </p:tgtEl>
                                        <p:attrNameLst>
                                          <p:attrName>style.visibility</p:attrName>
                                        </p:attrNameLst>
                                      </p:cBhvr>
                                      <p:to>
                                        <p:strVal val="visible"/>
                                      </p:to>
                                    </p:set>
                                    <p:animEffect transition="in" filter="blinds(horizontal)">
                                      <p:cBhvr>
                                        <p:cTn id="85" dur="500"/>
                                        <p:tgtEl>
                                          <p:spTgt spid="27690"/>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27692"/>
                                        </p:tgtEl>
                                        <p:attrNameLst>
                                          <p:attrName>style.visibility</p:attrName>
                                        </p:attrNameLst>
                                      </p:cBhvr>
                                      <p:to>
                                        <p:strVal val="visible"/>
                                      </p:to>
                                    </p:set>
                                    <p:animEffect transition="in" filter="blinds(horizontal)">
                                      <p:cBhvr>
                                        <p:cTn id="88" dur="500"/>
                                        <p:tgtEl>
                                          <p:spTgt spid="27692"/>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27693"/>
                                        </p:tgtEl>
                                        <p:attrNameLst>
                                          <p:attrName>style.visibility</p:attrName>
                                        </p:attrNameLst>
                                      </p:cBhvr>
                                      <p:to>
                                        <p:strVal val="visible"/>
                                      </p:to>
                                    </p:set>
                                    <p:animEffect transition="in" filter="blinds(horizontal)">
                                      <p:cBhvr>
                                        <p:cTn id="91" dur="500"/>
                                        <p:tgtEl>
                                          <p:spTgt spid="27693"/>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27694"/>
                                        </p:tgtEl>
                                        <p:attrNameLst>
                                          <p:attrName>style.visibility</p:attrName>
                                        </p:attrNameLst>
                                      </p:cBhvr>
                                      <p:to>
                                        <p:strVal val="visible"/>
                                      </p:to>
                                    </p:set>
                                    <p:animEffect transition="in" filter="blinds(horizontal)">
                                      <p:cBhvr>
                                        <p:cTn id="94" dur="500"/>
                                        <p:tgtEl>
                                          <p:spTgt spid="27694"/>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27696"/>
                                        </p:tgtEl>
                                        <p:attrNameLst>
                                          <p:attrName>style.visibility</p:attrName>
                                        </p:attrNameLst>
                                      </p:cBhvr>
                                      <p:to>
                                        <p:strVal val="visible"/>
                                      </p:to>
                                    </p:set>
                                    <p:animEffect transition="in" filter="blinds(horizontal)">
                                      <p:cBhvr>
                                        <p:cTn id="97" dur="500"/>
                                        <p:tgtEl>
                                          <p:spTgt spid="27696"/>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27697"/>
                                        </p:tgtEl>
                                        <p:attrNameLst>
                                          <p:attrName>style.visibility</p:attrName>
                                        </p:attrNameLst>
                                      </p:cBhvr>
                                      <p:to>
                                        <p:strVal val="visible"/>
                                      </p:to>
                                    </p:set>
                                    <p:animEffect transition="in" filter="blinds(horizontal)">
                                      <p:cBhvr>
                                        <p:cTn id="100" dur="500"/>
                                        <p:tgtEl>
                                          <p:spTgt spid="27697"/>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27698"/>
                                        </p:tgtEl>
                                        <p:attrNameLst>
                                          <p:attrName>style.visibility</p:attrName>
                                        </p:attrNameLst>
                                      </p:cBhvr>
                                      <p:to>
                                        <p:strVal val="visible"/>
                                      </p:to>
                                    </p:set>
                                    <p:animEffect transition="in" filter="blinds(horizontal)">
                                      <p:cBhvr>
                                        <p:cTn id="103" dur="500"/>
                                        <p:tgtEl>
                                          <p:spTgt spid="27698"/>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27699"/>
                                        </p:tgtEl>
                                        <p:attrNameLst>
                                          <p:attrName>style.visibility</p:attrName>
                                        </p:attrNameLst>
                                      </p:cBhvr>
                                      <p:to>
                                        <p:strVal val="visible"/>
                                      </p:to>
                                    </p:set>
                                    <p:animEffect transition="in" filter="blinds(horizontal)">
                                      <p:cBhvr>
                                        <p:cTn id="106" dur="500"/>
                                        <p:tgtEl>
                                          <p:spTgt spid="27699"/>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27700"/>
                                        </p:tgtEl>
                                        <p:attrNameLst>
                                          <p:attrName>style.visibility</p:attrName>
                                        </p:attrNameLst>
                                      </p:cBhvr>
                                      <p:to>
                                        <p:strVal val="visible"/>
                                      </p:to>
                                    </p:set>
                                    <p:animEffect transition="in" filter="blinds(horizontal)">
                                      <p:cBhvr>
                                        <p:cTn id="109" dur="500"/>
                                        <p:tgtEl>
                                          <p:spTgt spid="27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651" grpId="0" animBg="1"/>
      <p:bldP spid="27652" grpId="0" animBg="1"/>
      <p:bldP spid="27653" grpId="0" animBg="1"/>
      <p:bldP spid="27664" grpId="0" animBg="1"/>
      <p:bldP spid="27668" grpId="0" animBg="1"/>
      <p:bldP spid="27669" grpId="0" animBg="1"/>
      <p:bldP spid="27670" grpId="0" animBg="1"/>
      <p:bldP spid="27672" grpId="0" animBg="1"/>
      <p:bldP spid="27673" grpId="0" animBg="1"/>
      <p:bldP spid="27674" grpId="0" animBg="1"/>
      <p:bldP spid="27675" grpId="0" animBg="1"/>
      <p:bldP spid="27676" grpId="0" animBg="1"/>
      <p:bldP spid="27680" grpId="0" animBg="1"/>
      <p:bldP spid="27681" grpId="0" animBg="1"/>
      <p:bldP spid="27682" grpId="0" animBg="1"/>
      <p:bldP spid="27684" grpId="0" animBg="1"/>
      <p:bldP spid="27685" grpId="0" animBg="1"/>
      <p:bldP spid="27686" grpId="0" animBg="1"/>
      <p:bldP spid="27687" grpId="0" animBg="1"/>
      <p:bldP spid="27688" grpId="0" animBg="1"/>
      <p:bldP spid="27692" grpId="0" animBg="1"/>
      <p:bldP spid="27693" grpId="0" animBg="1"/>
      <p:bldP spid="27694" grpId="0" animBg="1"/>
      <p:bldP spid="27696" grpId="0" animBg="1"/>
      <p:bldP spid="27697" grpId="0" animBg="1"/>
      <p:bldP spid="27698" grpId="0" animBg="1"/>
      <p:bldP spid="27699" grpId="0" animBg="1"/>
      <p:bldP spid="2770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ubtitle 2"/>
          <p:cNvSpPr txBox="1"/>
          <p:nvPr/>
        </p:nvSpPr>
        <p:spPr>
          <a:xfrm>
            <a:off x="7527481" y="4922608"/>
            <a:ext cx="3601304" cy="424894"/>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325"/>
              </a:lnSpc>
            </a:pPr>
            <a:r>
              <a:rPr lang="en-US" sz="850" dirty="0">
                <a:solidFill>
                  <a:srgbClr val="523A2C"/>
                </a:solidFill>
                <a:latin typeface="+mn-lt"/>
                <a:cs typeface="+mn-ea"/>
                <a:sym typeface="+mn-lt"/>
              </a:rPr>
              <a:t>Investment generally results in acquiring an asset, also called an investment. If the asset is available at a price worth</a:t>
            </a:r>
          </a:p>
        </p:txBody>
      </p:sp>
      <p:sp>
        <p:nvSpPr>
          <p:cNvPr id="26" name="TextBox 25"/>
          <p:cNvSpPr txBox="1"/>
          <p:nvPr/>
        </p:nvSpPr>
        <p:spPr>
          <a:xfrm>
            <a:off x="7599692" y="4576472"/>
            <a:ext cx="1087157" cy="246221"/>
          </a:xfrm>
          <a:prstGeom prst="rect">
            <a:avLst/>
          </a:prstGeom>
          <a:noFill/>
        </p:spPr>
        <p:txBody>
          <a:bodyPr wrap="none" rtlCol="0" anchor="ctr" anchorCtr="0">
            <a:spAutoFit/>
          </a:bodyPr>
          <a:lstStyle/>
          <a:p>
            <a:r>
              <a:rPr lang="en-US" sz="1000" dirty="0">
                <a:solidFill>
                  <a:srgbClr val="523A2C"/>
                </a:solidFill>
                <a:cs typeface="+mn-ea"/>
                <a:sym typeface="+mn-lt"/>
              </a:rPr>
              <a:t>Also called investment</a:t>
            </a:r>
          </a:p>
        </p:txBody>
      </p:sp>
      <p:sp>
        <p:nvSpPr>
          <p:cNvPr id="27" name="Oval 26"/>
          <p:cNvSpPr/>
          <p:nvPr/>
        </p:nvSpPr>
        <p:spPr>
          <a:xfrm>
            <a:off x="6664713" y="4608583"/>
            <a:ext cx="561144" cy="561144"/>
          </a:xfrm>
          <a:prstGeom prst="ellipse">
            <a:avLst/>
          </a:prstGeom>
          <a:solidFill>
            <a:schemeClr val="accent2">
              <a:alpha val="80000"/>
            </a:schemeClr>
          </a:soli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Subtitle 2"/>
          <p:cNvSpPr txBox="1"/>
          <p:nvPr/>
        </p:nvSpPr>
        <p:spPr>
          <a:xfrm>
            <a:off x="7527481" y="3518782"/>
            <a:ext cx="3601304" cy="424894"/>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325"/>
              </a:lnSpc>
            </a:pPr>
            <a:r>
              <a:rPr lang="en-US" sz="850" dirty="0">
                <a:solidFill>
                  <a:srgbClr val="523A2C"/>
                </a:solidFill>
                <a:latin typeface="+mn-lt"/>
                <a:cs typeface="+mn-ea"/>
                <a:sym typeface="+mn-lt"/>
              </a:rPr>
              <a:t>Investment generally results in acquiring an asset, also called an investment. If the asset is available at a price worth</a:t>
            </a:r>
          </a:p>
        </p:txBody>
      </p:sp>
      <p:sp>
        <p:nvSpPr>
          <p:cNvPr id="29" name="TextBox 28"/>
          <p:cNvSpPr txBox="1"/>
          <p:nvPr/>
        </p:nvSpPr>
        <p:spPr>
          <a:xfrm>
            <a:off x="7599692" y="3172646"/>
            <a:ext cx="1087157" cy="246221"/>
          </a:xfrm>
          <a:prstGeom prst="rect">
            <a:avLst/>
          </a:prstGeom>
          <a:noFill/>
        </p:spPr>
        <p:txBody>
          <a:bodyPr wrap="none" rtlCol="0" anchor="ctr" anchorCtr="0">
            <a:spAutoFit/>
          </a:bodyPr>
          <a:lstStyle/>
          <a:p>
            <a:r>
              <a:rPr lang="en-US" sz="1000" dirty="0">
                <a:solidFill>
                  <a:srgbClr val="523A2C"/>
                </a:solidFill>
                <a:cs typeface="+mn-ea"/>
                <a:sym typeface="+mn-lt"/>
              </a:rPr>
              <a:t>Also called investment</a:t>
            </a:r>
          </a:p>
        </p:txBody>
      </p:sp>
      <p:sp>
        <p:nvSpPr>
          <p:cNvPr id="30" name="Oval 29"/>
          <p:cNvSpPr/>
          <p:nvPr/>
        </p:nvSpPr>
        <p:spPr>
          <a:xfrm>
            <a:off x="6664713" y="3204757"/>
            <a:ext cx="561144" cy="561144"/>
          </a:xfrm>
          <a:prstGeom prst="ellipse">
            <a:avLst/>
          </a:prstGeom>
          <a:solidFill>
            <a:schemeClr val="accent2">
              <a:alpha val="80000"/>
            </a:schemeClr>
          </a:soli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Shape 2629"/>
          <p:cNvSpPr/>
          <p:nvPr/>
        </p:nvSpPr>
        <p:spPr>
          <a:xfrm>
            <a:off x="6810371" y="3356946"/>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32" name="Shape 2840"/>
          <p:cNvSpPr/>
          <p:nvPr/>
        </p:nvSpPr>
        <p:spPr>
          <a:xfrm>
            <a:off x="6805621" y="4762188"/>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33" name="TextBox 32"/>
          <p:cNvSpPr txBox="1"/>
          <p:nvPr/>
        </p:nvSpPr>
        <p:spPr>
          <a:xfrm>
            <a:off x="7421614" y="1476633"/>
            <a:ext cx="3458588" cy="810478"/>
          </a:xfrm>
          <a:prstGeom prst="rect">
            <a:avLst/>
          </a:prstGeom>
          <a:noFill/>
        </p:spPr>
        <p:txBody>
          <a:bodyPr wrap="square" rtlCol="0" anchor="ctr" anchorCtr="0">
            <a:spAutoFit/>
          </a:bodyPr>
          <a:lstStyle/>
          <a:p>
            <a:pPr>
              <a:lnSpc>
                <a:spcPts val="2830"/>
              </a:lnSpc>
            </a:pPr>
            <a:r>
              <a:rPr lang="en-US" sz="2700" b="1" spc="100" dirty="0">
                <a:solidFill>
                  <a:srgbClr val="523A2C"/>
                </a:solidFill>
                <a:cs typeface="+mn-ea"/>
                <a:sym typeface="+mn-lt"/>
              </a:rPr>
              <a:t>Features available </a:t>
            </a:r>
          </a:p>
          <a:p>
            <a:pPr>
              <a:lnSpc>
                <a:spcPts val="2830"/>
              </a:lnSpc>
            </a:pPr>
            <a:r>
              <a:rPr lang="en-US" sz="2700" b="1" spc="100" dirty="0">
                <a:solidFill>
                  <a:srgbClr val="523A2C"/>
                </a:solidFill>
                <a:cs typeface="+mn-ea"/>
                <a:sym typeface="+mn-lt"/>
              </a:rPr>
              <a:t>only </a:t>
            </a:r>
            <a:r>
              <a:rPr lang="en-US" sz="2700" b="1" spc="100" dirty="0" err="1">
                <a:solidFill>
                  <a:srgbClr val="523A2C"/>
                </a:solidFill>
                <a:cs typeface="+mn-ea"/>
                <a:sym typeface="+mn-lt"/>
              </a:rPr>
              <a:t>atthe</a:t>
            </a:r>
            <a:r>
              <a:rPr lang="en-US" sz="2700" b="1" spc="100" dirty="0">
                <a:solidFill>
                  <a:srgbClr val="523A2C"/>
                </a:solidFill>
                <a:cs typeface="+mn-ea"/>
                <a:sym typeface="+mn-lt"/>
              </a:rPr>
              <a:t> store </a:t>
            </a:r>
          </a:p>
        </p:txBody>
      </p:sp>
      <p:grpSp>
        <p:nvGrpSpPr>
          <p:cNvPr id="37" name="Group 36"/>
          <p:cNvGrpSpPr/>
          <p:nvPr/>
        </p:nvGrpSpPr>
        <p:grpSpPr>
          <a:xfrm>
            <a:off x="683101" y="2709456"/>
            <a:ext cx="5018357" cy="2888809"/>
            <a:chOff x="5898415" y="1976415"/>
            <a:chExt cx="5654530" cy="3255020"/>
          </a:xfrm>
        </p:grpSpPr>
        <p:sp>
          <p:nvSpPr>
            <p:cNvPr id="38" name="Freeform 45"/>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chemeClr val="accent2">
                <a:alpha val="80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40" name="Freeform 46"/>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chemeClr val="accent2">
                <a:alpha val="80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41" name="Freeform 47"/>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p:spPr>
          <p:txBody>
            <a:bodyPr vert="horz" wrap="square" lIns="45720" tIns="22860" rIns="45720" bIns="22860" numCol="1" anchor="t" anchorCtr="0" compatLnSpc="1"/>
            <a:lstStyle/>
            <a:p>
              <a:endParaRPr lang="id-ID" sz="900">
                <a:cs typeface="+mn-ea"/>
                <a:sym typeface="+mn-lt"/>
              </a:endParaRPr>
            </a:p>
          </p:txBody>
        </p:sp>
        <p:sp>
          <p:nvSpPr>
            <p:cNvPr id="43" name="Rectangle 50"/>
            <p:cNvSpPr>
              <a:spLocks noChangeArrowheads="1"/>
            </p:cNvSpPr>
            <p:nvPr/>
          </p:nvSpPr>
          <p:spPr bwMode="auto">
            <a:xfrm>
              <a:off x="5898415" y="5054180"/>
              <a:ext cx="5654530" cy="103129"/>
            </a:xfrm>
            <a:prstGeom prst="rect">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44" name="Freeform 51"/>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p:spPr>
          <p:txBody>
            <a:bodyPr vert="horz" wrap="square" lIns="45720" tIns="22860" rIns="45720" bIns="22860" numCol="1" anchor="t" anchorCtr="0" compatLnSpc="1"/>
            <a:lstStyle/>
            <a:p>
              <a:endParaRPr lang="id-ID" sz="900">
                <a:cs typeface="+mn-ea"/>
                <a:sym typeface="+mn-lt"/>
              </a:endParaRPr>
            </a:p>
          </p:txBody>
        </p:sp>
        <p:sp>
          <p:nvSpPr>
            <p:cNvPr id="45" name="Rectangle 52"/>
            <p:cNvSpPr>
              <a:spLocks noChangeArrowheads="1"/>
            </p:cNvSpPr>
            <p:nvPr/>
          </p:nvSpPr>
          <p:spPr bwMode="auto">
            <a:xfrm>
              <a:off x="6623354" y="2189119"/>
              <a:ext cx="4249758" cy="2684587"/>
            </a:xfrm>
            <a:prstGeom prst="rect">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46" name="Oval 54"/>
            <p:cNvSpPr>
              <a:spLocks noChangeArrowheads="1"/>
            </p:cNvSpPr>
            <p:nvPr/>
          </p:nvSpPr>
          <p:spPr bwMode="auto">
            <a:xfrm>
              <a:off x="8720847" y="2076321"/>
              <a:ext cx="48330" cy="48343"/>
            </a:xfrm>
            <a:prstGeom prst="ellipse">
              <a:avLst/>
            </a:prstGeom>
            <a:solidFill>
              <a:srgbClr val="2C2C2C"/>
            </a:solidFill>
            <a:ln>
              <a:noFill/>
            </a:ln>
          </p:spPr>
          <p:txBody>
            <a:bodyPr vert="horz" wrap="square" lIns="45720" tIns="22860" rIns="45720" bIns="22860" numCol="1" anchor="t" anchorCtr="0" compatLnSpc="1"/>
            <a:lstStyle/>
            <a:p>
              <a:endParaRPr lang="id-ID" sz="900">
                <a:cs typeface="+mn-ea"/>
                <a:sym typeface="+mn-lt"/>
              </a:endParaRPr>
            </a:p>
          </p:txBody>
        </p:sp>
        <p:sp>
          <p:nvSpPr>
            <p:cNvPr id="47" name="Oval 55"/>
            <p:cNvSpPr>
              <a:spLocks noChangeArrowheads="1"/>
            </p:cNvSpPr>
            <p:nvPr/>
          </p:nvSpPr>
          <p:spPr bwMode="auto">
            <a:xfrm>
              <a:off x="8720847" y="2073099"/>
              <a:ext cx="48330" cy="45119"/>
            </a:xfrm>
            <a:prstGeom prst="ellipse">
              <a:avLst/>
            </a:prstGeom>
            <a:solidFill>
              <a:srgbClr val="0A0A0A"/>
            </a:solidFill>
            <a:ln>
              <a:noFill/>
            </a:ln>
          </p:spPr>
          <p:txBody>
            <a:bodyPr vert="horz" wrap="square" lIns="45720" tIns="22860" rIns="45720" bIns="22860" numCol="1" anchor="t" anchorCtr="0" compatLnSpc="1"/>
            <a:lstStyle/>
            <a:p>
              <a:endParaRPr lang="id-ID" sz="900">
                <a:cs typeface="+mn-ea"/>
                <a:sym typeface="+mn-lt"/>
              </a:endParaRPr>
            </a:p>
          </p:txBody>
        </p:sp>
        <p:sp>
          <p:nvSpPr>
            <p:cNvPr id="48" name="Oval 56"/>
            <p:cNvSpPr>
              <a:spLocks noChangeArrowheads="1"/>
            </p:cNvSpPr>
            <p:nvPr/>
          </p:nvSpPr>
          <p:spPr bwMode="auto">
            <a:xfrm>
              <a:off x="8730511" y="2079544"/>
              <a:ext cx="28999" cy="32228"/>
            </a:xfrm>
            <a:prstGeom prst="ellipse">
              <a:avLst/>
            </a:prstGeom>
            <a:solidFill>
              <a:srgbClr val="000000"/>
            </a:solidFill>
            <a:ln>
              <a:noFill/>
            </a:ln>
          </p:spPr>
          <p:txBody>
            <a:bodyPr vert="horz" wrap="square" lIns="45720" tIns="22860" rIns="45720" bIns="22860" numCol="1" anchor="t" anchorCtr="0" compatLnSpc="1"/>
            <a:lstStyle/>
            <a:p>
              <a:endParaRPr lang="id-ID" sz="900">
                <a:cs typeface="+mn-ea"/>
                <a:sym typeface="+mn-lt"/>
              </a:endParaRPr>
            </a:p>
          </p:txBody>
        </p:sp>
        <p:sp>
          <p:nvSpPr>
            <p:cNvPr id="49" name="Oval 57"/>
            <p:cNvSpPr>
              <a:spLocks noChangeArrowheads="1"/>
            </p:cNvSpPr>
            <p:nvPr/>
          </p:nvSpPr>
          <p:spPr bwMode="auto">
            <a:xfrm>
              <a:off x="8736955" y="2089212"/>
              <a:ext cx="16111" cy="16115"/>
            </a:xfrm>
            <a:prstGeom prst="ellipse">
              <a:avLst/>
            </a:prstGeom>
            <a:solidFill>
              <a:srgbClr val="2C99B4"/>
            </a:solidFill>
            <a:ln>
              <a:noFill/>
            </a:ln>
          </p:spPr>
          <p:txBody>
            <a:bodyPr vert="horz" wrap="square" lIns="45720" tIns="22860" rIns="45720" bIns="22860" numCol="1" anchor="t" anchorCtr="0" compatLnSpc="1"/>
            <a:lstStyle/>
            <a:p>
              <a:endParaRPr lang="id-ID" sz="900">
                <a:cs typeface="+mn-ea"/>
                <a:sym typeface="+mn-lt"/>
              </a:endParaRPr>
            </a:p>
          </p:txBody>
        </p:sp>
        <p:sp>
          <p:nvSpPr>
            <p:cNvPr id="50" name="Freeform 58"/>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p:spPr>
          <p:txBody>
            <a:bodyPr vert="horz" wrap="square" lIns="45720" tIns="22860" rIns="45720" bIns="22860" numCol="1" anchor="t" anchorCtr="0" compatLnSpc="1"/>
            <a:lstStyle/>
            <a:p>
              <a:endParaRPr lang="id-ID" sz="900">
                <a:cs typeface="+mn-ea"/>
                <a:sym typeface="+mn-lt"/>
              </a:endParaRPr>
            </a:p>
          </p:txBody>
        </p:sp>
      </p:grpSp>
      <p:pic>
        <p:nvPicPr>
          <p:cNvPr id="5" name="图片占位符 4" descr="C:\Users\Administrator\Desktop\内容图片素材\商务\1526718300907.jpg1526718300907"/>
          <p:cNvPicPr>
            <a:picLocks noGrp="1" noChangeAspect="1"/>
          </p:cNvPicPr>
          <p:nvPr>
            <p:ph type="pic" sz="quarter" idx="50"/>
          </p:nvPr>
        </p:nvPicPr>
        <p:blipFill>
          <a:blip r:embed="rId5"/>
          <a:srcRect/>
          <a:stretch>
            <a:fillRect/>
          </a:stretch>
        </p:blipFill>
        <p:spPr>
          <a:xfrm>
            <a:off x="1326515" y="2892425"/>
            <a:ext cx="3771265" cy="2388235"/>
          </a:xfrm>
        </p:spPr>
      </p:pic>
      <p:pic>
        <p:nvPicPr>
          <p:cNvPr id="6" name="图片占位符 5"/>
          <p:cNvPicPr>
            <a:picLocks noGrp="1" noChangeAspect="1"/>
          </p:cNvPicPr>
          <p:nvPr/>
        </p:nvPicPr>
        <p:blipFill>
          <a:blip r:embed="rId6" cstate="email">
            <a:extLst>
              <a:ext uri="{28A0092B-C50C-407E-A947-70E740481C1C}">
                <a14:useLocalDpi xmlns:a14="http://schemas.microsoft.com/office/drawing/2010/main" val="0"/>
              </a:ext>
            </a:extLst>
          </a:blip>
          <a:srcRect l="18522" r="18522"/>
          <a:stretch>
            <a:fillRect/>
          </a:stretch>
        </p:blipFill>
        <p:spPr>
          <a:xfrm>
            <a:off x="4893345" y="3955042"/>
            <a:ext cx="893111" cy="1556374"/>
          </a:xfrm>
          <a:prstGeom prst="rect">
            <a:avLst/>
          </a:prstGeom>
          <a:effectLst/>
        </p:spPr>
      </p:pic>
      <p:grpSp>
        <p:nvGrpSpPr>
          <p:cNvPr id="51" name="Group 50"/>
          <p:cNvGrpSpPr/>
          <p:nvPr/>
        </p:nvGrpSpPr>
        <p:grpSpPr>
          <a:xfrm>
            <a:off x="4818461" y="3639704"/>
            <a:ext cx="1041569" cy="2162261"/>
            <a:chOff x="11310678" y="5484773"/>
            <a:chExt cx="2665090" cy="5532633"/>
          </a:xfrm>
        </p:grpSpPr>
        <p:sp>
          <p:nvSpPr>
            <p:cNvPr id="52" name="Freeform 59"/>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4" name="Oval 61"/>
            <p:cNvSpPr>
              <a:spLocks noChangeArrowheads="1"/>
            </p:cNvSpPr>
            <p:nvPr/>
          </p:nvSpPr>
          <p:spPr bwMode="auto">
            <a:xfrm>
              <a:off x="12607558" y="5750705"/>
              <a:ext cx="77812" cy="77833"/>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5" name="Oval 62"/>
            <p:cNvSpPr>
              <a:spLocks noChangeArrowheads="1"/>
            </p:cNvSpPr>
            <p:nvPr/>
          </p:nvSpPr>
          <p:spPr bwMode="auto">
            <a:xfrm>
              <a:off x="12633495" y="5776649"/>
              <a:ext cx="19455" cy="19460"/>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6" name="Oval 63"/>
            <p:cNvSpPr>
              <a:spLocks noChangeArrowheads="1"/>
            </p:cNvSpPr>
            <p:nvPr/>
          </p:nvSpPr>
          <p:spPr bwMode="auto">
            <a:xfrm>
              <a:off x="12607558" y="5744216"/>
              <a:ext cx="77812" cy="77833"/>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7" name="Oval 64"/>
            <p:cNvSpPr>
              <a:spLocks noChangeArrowheads="1"/>
            </p:cNvSpPr>
            <p:nvPr/>
          </p:nvSpPr>
          <p:spPr bwMode="auto">
            <a:xfrm>
              <a:off x="12633495" y="5770161"/>
              <a:ext cx="19455" cy="19460"/>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8" name="Oval 65"/>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9" name="Oval 66"/>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0" name="Oval 67"/>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1" name="Oval 68"/>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2" name="Freeform 69"/>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3" name="Freeform 70"/>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4" name="Oval 71"/>
            <p:cNvSpPr>
              <a:spLocks noChangeArrowheads="1"/>
            </p:cNvSpPr>
            <p:nvPr/>
          </p:nvSpPr>
          <p:spPr bwMode="auto">
            <a:xfrm>
              <a:off x="12432481" y="10433658"/>
              <a:ext cx="421488" cy="421597"/>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5" name="Freeform 72"/>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6" name="Rectangle 73"/>
            <p:cNvSpPr>
              <a:spLocks noChangeArrowheads="1"/>
            </p:cNvSpPr>
            <p:nvPr/>
          </p:nvSpPr>
          <p:spPr bwMode="auto">
            <a:xfrm>
              <a:off x="11505210" y="6302020"/>
              <a:ext cx="2282509" cy="4001917"/>
            </a:xfrm>
            <a:prstGeom prst="rect">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7" name="Freeform 75"/>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8" name="Freeform 76"/>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9" name="Oval 77"/>
            <p:cNvSpPr>
              <a:spLocks noChangeArrowheads="1"/>
            </p:cNvSpPr>
            <p:nvPr/>
          </p:nvSpPr>
          <p:spPr bwMode="auto">
            <a:xfrm>
              <a:off x="12289824" y="5958259"/>
              <a:ext cx="71331" cy="71349"/>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grpSp>
      <p:sp>
        <p:nvSpPr>
          <p:cNvPr id="2" name="标题 1"/>
          <p:cNvSpPr>
            <a:spLocks noGrp="1"/>
          </p:cNvSpPr>
          <p:nvPr>
            <p:ph type="title"/>
          </p:nvPr>
        </p:nvSpPr>
        <p:spPr>
          <a:xfrm>
            <a:off x="675005" y="169545"/>
            <a:ext cx="3531870" cy="481330"/>
          </a:xfrm>
        </p:spPr>
        <p:txBody>
          <a:body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平行四边形 1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7" name="直接连接符 1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anim calcmode="lin" valueType="num">
                                      <p:cBhvr>
                                        <p:cTn id="13" dur="1000" fill="hold"/>
                                        <p:tgtEl>
                                          <p:spTgt spid="51"/>
                                        </p:tgtEl>
                                        <p:attrNameLst>
                                          <p:attrName>ppt_x</p:attrName>
                                        </p:attrNameLst>
                                      </p:cBhvr>
                                      <p:tavLst>
                                        <p:tav tm="0">
                                          <p:val>
                                            <p:strVal val="#ppt_x"/>
                                          </p:val>
                                        </p:tav>
                                        <p:tav tm="100000">
                                          <p:val>
                                            <p:strVal val="#ppt_x"/>
                                          </p:val>
                                        </p:tav>
                                      </p:tavLst>
                                    </p:anim>
                                    <p:anim calcmode="lin" valueType="num">
                                      <p:cBhvr>
                                        <p:cTn id="1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500"/>
                                        <p:tgtEl>
                                          <p:spTgt spid="2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randombar(horizontal)">
                                      <p:cBhvr>
                                        <p:cTn id="25" dur="500"/>
                                        <p:tgtEl>
                                          <p:spTgt spid="2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randombar(horizontal)">
                                      <p:cBhvr>
                                        <p:cTn id="28" dur="500"/>
                                        <p:tgtEl>
                                          <p:spTgt spid="2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500"/>
                                        <p:tgtEl>
                                          <p:spTgt spid="3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randombar(horizontal)">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animBg="1"/>
      <p:bldP spid="28" grpId="0"/>
      <p:bldP spid="29" grpId="0"/>
      <p:bldP spid="30" grpId="0" animBg="1"/>
      <p:bldP spid="31" grpId="0" animBg="1"/>
      <p:bldP spid="32" grpId="0" animBg="1"/>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1466850" y="-1100455"/>
            <a:ext cx="9202420" cy="9076690"/>
            <a:chOff x="2358" y="-1786"/>
            <a:chExt cx="14492" cy="14294"/>
          </a:xfrm>
        </p:grpSpPr>
        <p:grpSp>
          <p:nvGrpSpPr>
            <p:cNvPr id="5" name="组合 4"/>
            <p:cNvGrpSpPr/>
            <p:nvPr/>
          </p:nvGrpSpPr>
          <p:grpSpPr>
            <a:xfrm>
              <a:off x="2358" y="-1786"/>
              <a:ext cx="14492" cy="14294"/>
              <a:chOff x="2358" y="-1786"/>
              <a:chExt cx="14492" cy="14294"/>
            </a:xfrm>
          </p:grpSpPr>
          <p:grpSp>
            <p:nvGrpSpPr>
              <p:cNvPr id="15" name="组合 14"/>
              <p:cNvGrpSpPr/>
              <p:nvPr/>
            </p:nvGrpSpPr>
            <p:grpSpPr>
              <a:xfrm>
                <a:off x="4994" y="1265"/>
                <a:ext cx="6785" cy="8058"/>
                <a:chOff x="3171029" y="803564"/>
                <a:chExt cx="4308763" cy="5116945"/>
              </a:xfrm>
            </p:grpSpPr>
            <p:sp>
              <p:nvSpPr>
                <p:cNvPr id="16" name="弧形 15"/>
                <p:cNvSpPr/>
                <p:nvPr/>
              </p:nvSpPr>
              <p:spPr>
                <a:xfrm>
                  <a:off x="3171029" y="803564"/>
                  <a:ext cx="4308763" cy="5116945"/>
                </a:xfrm>
                <a:prstGeom prst="arc">
                  <a:avLst>
                    <a:gd name="adj1" fmla="val 7704569"/>
                    <a:gd name="adj2" fmla="val 12029833"/>
                  </a:avLst>
                </a:prstGeom>
                <a:noFill/>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椭圆 40"/>
                <p:cNvSpPr/>
                <p:nvPr/>
              </p:nvSpPr>
              <p:spPr>
                <a:xfrm>
                  <a:off x="3246130" y="2575920"/>
                  <a:ext cx="45719" cy="45719"/>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358" y="-1786"/>
                <a:ext cx="14492" cy="14294"/>
                <a:chOff x="2358" y="-1786"/>
                <a:chExt cx="14492" cy="14294"/>
              </a:xfrm>
            </p:grpSpPr>
            <p:grpSp>
              <p:nvGrpSpPr>
                <p:cNvPr id="3" name="组合 2"/>
                <p:cNvGrpSpPr/>
                <p:nvPr/>
              </p:nvGrpSpPr>
              <p:grpSpPr>
                <a:xfrm>
                  <a:off x="6233" y="1963"/>
                  <a:ext cx="6785" cy="6911"/>
                  <a:chOff x="3957781" y="1246496"/>
                  <a:chExt cx="4308763" cy="4388393"/>
                </a:xfrm>
              </p:grpSpPr>
              <p:sp>
                <p:nvSpPr>
                  <p:cNvPr id="2" name="弧形 1"/>
                  <p:cNvSpPr/>
                  <p:nvPr/>
                </p:nvSpPr>
                <p:spPr>
                  <a:xfrm>
                    <a:off x="3957781" y="1265383"/>
                    <a:ext cx="4308763" cy="4350326"/>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椭圆 34"/>
                  <p:cNvSpPr/>
                  <p:nvPr/>
                </p:nvSpPr>
                <p:spPr>
                  <a:xfrm>
                    <a:off x="6133943" y="1246496"/>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105526" y="558917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518" y="819"/>
                  <a:ext cx="8548" cy="8987"/>
                  <a:chOff x="3503676" y="520104"/>
                  <a:chExt cx="5427888" cy="5706959"/>
                </a:xfrm>
              </p:grpSpPr>
              <p:sp>
                <p:nvSpPr>
                  <p:cNvPr id="7" name="弧形 6"/>
                  <p:cNvSpPr/>
                  <p:nvPr/>
                </p:nvSpPr>
                <p:spPr>
                  <a:xfrm>
                    <a:off x="3503676" y="544944"/>
                    <a:ext cx="5427888" cy="5682119"/>
                  </a:xfrm>
                  <a:prstGeom prst="arc">
                    <a:avLst>
                      <a:gd name="adj1" fmla="val 16148392"/>
                      <a:gd name="adj2" fmla="val 5561021"/>
                    </a:avLst>
                  </a:prstGeom>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椭圆 37"/>
                  <p:cNvSpPr/>
                  <p:nvPr/>
                </p:nvSpPr>
                <p:spPr>
                  <a:xfrm>
                    <a:off x="6133943" y="520104"/>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7085" y="2600"/>
                  <a:ext cx="5322" cy="5435"/>
                  <a:chOff x="4498848" y="1651284"/>
                  <a:chExt cx="3379770" cy="3451068"/>
                </a:xfrm>
              </p:grpSpPr>
              <p:sp>
                <p:nvSpPr>
                  <p:cNvPr id="18" name="弧形 17"/>
                  <p:cNvSpPr/>
                  <p:nvPr/>
                </p:nvSpPr>
                <p:spPr>
                  <a:xfrm>
                    <a:off x="4498848" y="1671782"/>
                    <a:ext cx="3379770" cy="3430570"/>
                  </a:xfrm>
                  <a:prstGeom prst="arc">
                    <a:avLst>
                      <a:gd name="adj1" fmla="val 16135557"/>
                      <a:gd name="adj2" fmla="val 893857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椭圆 35"/>
                  <p:cNvSpPr/>
                  <p:nvPr/>
                </p:nvSpPr>
                <p:spPr>
                  <a:xfrm>
                    <a:off x="6133943" y="1651284"/>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710885" y="4235931"/>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26"/>
                <p:cNvSpPr/>
                <p:nvPr/>
              </p:nvSpPr>
              <p:spPr>
                <a:xfrm>
                  <a:off x="7442" y="3035"/>
                  <a:ext cx="4572" cy="4572"/>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弧形 30"/>
                <p:cNvSpPr/>
                <p:nvPr/>
              </p:nvSpPr>
              <p:spPr>
                <a:xfrm>
                  <a:off x="3921" y="-244"/>
                  <a:ext cx="11365" cy="11210"/>
                </a:xfrm>
                <a:prstGeom prst="arc">
                  <a:avLst>
                    <a:gd name="adj1" fmla="val 5571114"/>
                    <a:gd name="adj2" fmla="val 5561021"/>
                  </a:avLst>
                </a:prstGeom>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p:cNvSpPr/>
                <p:nvPr/>
              </p:nvSpPr>
              <p:spPr>
                <a:xfrm>
                  <a:off x="2358" y="-1786"/>
                  <a:ext cx="14492" cy="14294"/>
                </a:xfrm>
                <a:prstGeom prst="arc">
                  <a:avLst>
                    <a:gd name="adj1" fmla="val 5571114"/>
                    <a:gd name="adj2" fmla="val 556102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58" name="组合 57"/>
            <p:cNvGrpSpPr/>
            <p:nvPr/>
          </p:nvGrpSpPr>
          <p:grpSpPr>
            <a:xfrm>
              <a:off x="7678" y="2633"/>
              <a:ext cx="5341" cy="5687"/>
              <a:chOff x="4875274" y="1671782"/>
              <a:chExt cx="3391269" cy="3611418"/>
            </a:xfrm>
          </p:grpSpPr>
          <p:sp>
            <p:nvSpPr>
              <p:cNvPr id="59" name="弧形 58"/>
              <p:cNvSpPr/>
              <p:nvPr/>
            </p:nvSpPr>
            <p:spPr>
              <a:xfrm>
                <a:off x="4875274" y="1671782"/>
                <a:ext cx="3391269" cy="3611418"/>
              </a:xfrm>
              <a:prstGeom prst="arc">
                <a:avLst>
                  <a:gd name="adj1" fmla="val 20643614"/>
                  <a:gd name="adj2" fmla="val 317084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椭圆 59"/>
              <p:cNvSpPr/>
              <p:nvPr/>
            </p:nvSpPr>
            <p:spPr>
              <a:xfrm>
                <a:off x="7607796" y="485686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椭圆 32"/>
          <p:cNvSpPr/>
          <p:nvPr/>
        </p:nvSpPr>
        <p:spPr>
          <a:xfrm>
            <a:off x="6795816" y="4860457"/>
            <a:ext cx="190281" cy="190281"/>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099202" y="4723377"/>
            <a:ext cx="110490" cy="11049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483701" y="4848470"/>
            <a:ext cx="172166" cy="189030"/>
          </a:xfrm>
          <a:prstGeom prst="rect">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040755" y="6158250"/>
            <a:ext cx="110490" cy="110490"/>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391954" y="4741626"/>
            <a:ext cx="86962" cy="86962"/>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466192" y="4332423"/>
            <a:ext cx="190281" cy="190281"/>
          </a:xfrm>
          <a:prstGeom prst="ellipse">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834957" y="5920509"/>
            <a:ext cx="110490" cy="110490"/>
          </a:xfrm>
          <a:prstGeom prst="ellipse">
            <a:avLst/>
          </a:prstGeom>
          <a:solidFill>
            <a:schemeClr val="accent5">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159168" y="3762831"/>
            <a:ext cx="86962" cy="86962"/>
          </a:xfrm>
          <a:prstGeom prst="ellipse">
            <a:avLst/>
          </a:prstGeom>
          <a:solidFill>
            <a:schemeClr val="accent5">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695417" y="3495146"/>
            <a:ext cx="117378" cy="117378"/>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337907" y="1927006"/>
            <a:ext cx="231101" cy="231101"/>
          </a:xfrm>
          <a:prstGeom prst="ellipse">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626418" y="2152912"/>
            <a:ext cx="146703" cy="146703"/>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375086" y="544944"/>
            <a:ext cx="146703" cy="146703"/>
          </a:xfrm>
          <a:prstGeom prst="ellipse">
            <a:avLst/>
          </a:prstGeom>
          <a:solidFill>
            <a:schemeClr val="accent5">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609112" y="934456"/>
            <a:ext cx="118994" cy="118994"/>
          </a:xfrm>
          <a:prstGeom prst="ellipse">
            <a:avLst/>
          </a:prstGeom>
          <a:solidFill>
            <a:schemeClr val="accent5">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13396" y="1717379"/>
            <a:ext cx="93579" cy="93579"/>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8894862" y="1145472"/>
            <a:ext cx="119022" cy="116003"/>
          </a:xfrm>
          <a:prstGeom prst="rect">
            <a:avLst/>
          </a:prstGeom>
          <a:solidFill>
            <a:schemeClr val="accent5">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368429" y="1824881"/>
            <a:ext cx="79904" cy="79904"/>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674282" y="4787819"/>
            <a:ext cx="75975" cy="75975"/>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875276" y="2076450"/>
            <a:ext cx="2604516" cy="2604516"/>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129664" y="2901014"/>
            <a:ext cx="152027" cy="152027"/>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2224405" y="3090545"/>
            <a:ext cx="7926705" cy="768350"/>
          </a:xfrm>
          <a:prstGeom prst="rect">
            <a:avLst/>
          </a:prstGeom>
          <a:noFill/>
        </p:spPr>
        <p:txBody>
          <a:bodyPr wrap="square" rtlCol="0">
            <a:spAutoFit/>
          </a:bodyPr>
          <a:lstStyle/>
          <a:p>
            <a:pPr algn="dist"/>
            <a:r>
              <a:rPr lang="zh-CN" altLang="en-US" sz="4400">
                <a:solidFill>
                  <a:srgbClr val="0C103F"/>
                </a:solidFill>
                <a:cs typeface="+mn-ea"/>
                <a:sym typeface="+mn-lt"/>
              </a:rPr>
              <a:t>感谢</a:t>
            </a:r>
            <a:r>
              <a:rPr lang="zh-CN" altLang="en-US" sz="4400">
                <a:solidFill>
                  <a:schemeClr val="bg1"/>
                </a:solidFill>
                <a:cs typeface="+mn-ea"/>
                <a:sym typeface="+mn-lt"/>
              </a:rPr>
              <a:t>您的</a:t>
            </a:r>
            <a:r>
              <a:rPr lang="zh-CN" altLang="en-US" sz="4400">
                <a:solidFill>
                  <a:srgbClr val="0C103F"/>
                </a:solidFill>
                <a:cs typeface="+mn-ea"/>
                <a:sym typeface="+mn-lt"/>
              </a:rPr>
              <a:t>观看</a:t>
            </a: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000" fill="hold"/>
                                        <p:tgtEl>
                                          <p:spTgt spid="42"/>
                                        </p:tgtEl>
                                        <p:attrNameLst>
                                          <p:attrName>ppt_w</p:attrName>
                                        </p:attrNameLst>
                                      </p:cBhvr>
                                      <p:tavLst>
                                        <p:tav tm="0">
                                          <p:val>
                                            <p:fltVal val="0"/>
                                          </p:val>
                                        </p:tav>
                                        <p:tav tm="100000">
                                          <p:val>
                                            <p:strVal val="#ppt_w"/>
                                          </p:val>
                                        </p:tav>
                                      </p:tavLst>
                                    </p:anim>
                                    <p:anim calcmode="lin" valueType="num">
                                      <p:cBhvr>
                                        <p:cTn id="13" dur="1000" fill="hold"/>
                                        <p:tgtEl>
                                          <p:spTgt spid="42"/>
                                        </p:tgtEl>
                                        <p:attrNameLst>
                                          <p:attrName>ppt_h</p:attrName>
                                        </p:attrNameLst>
                                      </p:cBhvr>
                                      <p:tavLst>
                                        <p:tav tm="0">
                                          <p:val>
                                            <p:fltVal val="0"/>
                                          </p:val>
                                        </p:tav>
                                        <p:tav tm="100000">
                                          <p:val>
                                            <p:strVal val="#ppt_h"/>
                                          </p:val>
                                        </p:tav>
                                      </p:tavLst>
                                    </p:anim>
                                    <p:animEffect transition="in" filter="fade">
                                      <p:cBhvr>
                                        <p:cTn id="14" dur="1000"/>
                                        <p:tgtEl>
                                          <p:spTgt spid="4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1000" fill="hold"/>
                                        <p:tgtEl>
                                          <p:spTgt spid="43"/>
                                        </p:tgtEl>
                                        <p:attrNameLst>
                                          <p:attrName>ppt_w</p:attrName>
                                        </p:attrNameLst>
                                      </p:cBhvr>
                                      <p:tavLst>
                                        <p:tav tm="0">
                                          <p:val>
                                            <p:fltVal val="0"/>
                                          </p:val>
                                        </p:tav>
                                        <p:tav tm="100000">
                                          <p:val>
                                            <p:strVal val="#ppt_w"/>
                                          </p:val>
                                        </p:tav>
                                      </p:tavLst>
                                    </p:anim>
                                    <p:anim calcmode="lin" valueType="num">
                                      <p:cBhvr>
                                        <p:cTn id="19" dur="1000" fill="hold"/>
                                        <p:tgtEl>
                                          <p:spTgt spid="43"/>
                                        </p:tgtEl>
                                        <p:attrNameLst>
                                          <p:attrName>ppt_h</p:attrName>
                                        </p:attrNameLst>
                                      </p:cBhvr>
                                      <p:tavLst>
                                        <p:tav tm="0">
                                          <p:val>
                                            <p:fltVal val="0"/>
                                          </p:val>
                                        </p:tav>
                                        <p:tav tm="100000">
                                          <p:val>
                                            <p:strVal val="#ppt_h"/>
                                          </p:val>
                                        </p:tav>
                                      </p:tavLst>
                                    </p:anim>
                                    <p:animEffect transition="in" filter="fade">
                                      <p:cBhvr>
                                        <p:cTn id="20" dur="1000"/>
                                        <p:tgtEl>
                                          <p:spTgt spid="4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1000" fill="hold"/>
                                        <p:tgtEl>
                                          <p:spTgt spid="44"/>
                                        </p:tgtEl>
                                        <p:attrNameLst>
                                          <p:attrName>ppt_w</p:attrName>
                                        </p:attrNameLst>
                                      </p:cBhvr>
                                      <p:tavLst>
                                        <p:tav tm="0">
                                          <p:val>
                                            <p:fltVal val="0"/>
                                          </p:val>
                                        </p:tav>
                                        <p:tav tm="100000">
                                          <p:val>
                                            <p:strVal val="#ppt_w"/>
                                          </p:val>
                                        </p:tav>
                                      </p:tavLst>
                                    </p:anim>
                                    <p:anim calcmode="lin" valueType="num">
                                      <p:cBhvr>
                                        <p:cTn id="24" dur="1000" fill="hold"/>
                                        <p:tgtEl>
                                          <p:spTgt spid="44"/>
                                        </p:tgtEl>
                                        <p:attrNameLst>
                                          <p:attrName>ppt_h</p:attrName>
                                        </p:attrNameLst>
                                      </p:cBhvr>
                                      <p:tavLst>
                                        <p:tav tm="0">
                                          <p:val>
                                            <p:fltVal val="0"/>
                                          </p:val>
                                        </p:tav>
                                        <p:tav tm="100000">
                                          <p:val>
                                            <p:strVal val="#ppt_h"/>
                                          </p:val>
                                        </p:tav>
                                      </p:tavLst>
                                    </p:anim>
                                    <p:animEffect transition="in" filter="fade">
                                      <p:cBhvr>
                                        <p:cTn id="25" dur="1000"/>
                                        <p:tgtEl>
                                          <p:spTgt spid="4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1000" fill="hold"/>
                                        <p:tgtEl>
                                          <p:spTgt spid="45"/>
                                        </p:tgtEl>
                                        <p:attrNameLst>
                                          <p:attrName>ppt_w</p:attrName>
                                        </p:attrNameLst>
                                      </p:cBhvr>
                                      <p:tavLst>
                                        <p:tav tm="0">
                                          <p:val>
                                            <p:fltVal val="0"/>
                                          </p:val>
                                        </p:tav>
                                        <p:tav tm="100000">
                                          <p:val>
                                            <p:strVal val="#ppt_w"/>
                                          </p:val>
                                        </p:tav>
                                      </p:tavLst>
                                    </p:anim>
                                    <p:anim calcmode="lin" valueType="num">
                                      <p:cBhvr>
                                        <p:cTn id="30" dur="1000" fill="hold"/>
                                        <p:tgtEl>
                                          <p:spTgt spid="45"/>
                                        </p:tgtEl>
                                        <p:attrNameLst>
                                          <p:attrName>ppt_h</p:attrName>
                                        </p:attrNameLst>
                                      </p:cBhvr>
                                      <p:tavLst>
                                        <p:tav tm="0">
                                          <p:val>
                                            <p:fltVal val="0"/>
                                          </p:val>
                                        </p:tav>
                                        <p:tav tm="100000">
                                          <p:val>
                                            <p:strVal val="#ppt_h"/>
                                          </p:val>
                                        </p:tav>
                                      </p:tavLst>
                                    </p:anim>
                                    <p:animEffect transition="in" filter="fade">
                                      <p:cBhvr>
                                        <p:cTn id="31" dur="1000"/>
                                        <p:tgtEl>
                                          <p:spTgt spid="4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1000" fill="hold"/>
                                        <p:tgtEl>
                                          <p:spTgt spid="46"/>
                                        </p:tgtEl>
                                        <p:attrNameLst>
                                          <p:attrName>ppt_w</p:attrName>
                                        </p:attrNameLst>
                                      </p:cBhvr>
                                      <p:tavLst>
                                        <p:tav tm="0">
                                          <p:val>
                                            <p:fltVal val="0"/>
                                          </p:val>
                                        </p:tav>
                                        <p:tav tm="100000">
                                          <p:val>
                                            <p:strVal val="#ppt_w"/>
                                          </p:val>
                                        </p:tav>
                                      </p:tavLst>
                                    </p:anim>
                                    <p:anim calcmode="lin" valueType="num">
                                      <p:cBhvr>
                                        <p:cTn id="35" dur="1000" fill="hold"/>
                                        <p:tgtEl>
                                          <p:spTgt spid="46"/>
                                        </p:tgtEl>
                                        <p:attrNameLst>
                                          <p:attrName>ppt_h</p:attrName>
                                        </p:attrNameLst>
                                      </p:cBhvr>
                                      <p:tavLst>
                                        <p:tav tm="0">
                                          <p:val>
                                            <p:fltVal val="0"/>
                                          </p:val>
                                        </p:tav>
                                        <p:tav tm="100000">
                                          <p:val>
                                            <p:strVal val="#ppt_h"/>
                                          </p:val>
                                        </p:tav>
                                      </p:tavLst>
                                    </p:anim>
                                    <p:animEffect transition="in" filter="fade">
                                      <p:cBhvr>
                                        <p:cTn id="36" dur="1000"/>
                                        <p:tgtEl>
                                          <p:spTgt spid="46"/>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1000" fill="hold"/>
                                        <p:tgtEl>
                                          <p:spTgt spid="47"/>
                                        </p:tgtEl>
                                        <p:attrNameLst>
                                          <p:attrName>ppt_w</p:attrName>
                                        </p:attrNameLst>
                                      </p:cBhvr>
                                      <p:tavLst>
                                        <p:tav tm="0">
                                          <p:val>
                                            <p:fltVal val="0"/>
                                          </p:val>
                                        </p:tav>
                                        <p:tav tm="100000">
                                          <p:val>
                                            <p:strVal val="#ppt_w"/>
                                          </p:val>
                                        </p:tav>
                                      </p:tavLst>
                                    </p:anim>
                                    <p:anim calcmode="lin" valueType="num">
                                      <p:cBhvr>
                                        <p:cTn id="41" dur="1000" fill="hold"/>
                                        <p:tgtEl>
                                          <p:spTgt spid="47"/>
                                        </p:tgtEl>
                                        <p:attrNameLst>
                                          <p:attrName>ppt_h</p:attrName>
                                        </p:attrNameLst>
                                      </p:cBhvr>
                                      <p:tavLst>
                                        <p:tav tm="0">
                                          <p:val>
                                            <p:fltVal val="0"/>
                                          </p:val>
                                        </p:tav>
                                        <p:tav tm="100000">
                                          <p:val>
                                            <p:strVal val="#ppt_h"/>
                                          </p:val>
                                        </p:tav>
                                      </p:tavLst>
                                    </p:anim>
                                    <p:animEffect transition="in" filter="fade">
                                      <p:cBhvr>
                                        <p:cTn id="42" dur="1000"/>
                                        <p:tgtEl>
                                          <p:spTgt spid="4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1000" fill="hold"/>
                                        <p:tgtEl>
                                          <p:spTgt spid="48"/>
                                        </p:tgtEl>
                                        <p:attrNameLst>
                                          <p:attrName>ppt_w</p:attrName>
                                        </p:attrNameLst>
                                      </p:cBhvr>
                                      <p:tavLst>
                                        <p:tav tm="0">
                                          <p:val>
                                            <p:fltVal val="0"/>
                                          </p:val>
                                        </p:tav>
                                        <p:tav tm="100000">
                                          <p:val>
                                            <p:strVal val="#ppt_w"/>
                                          </p:val>
                                        </p:tav>
                                      </p:tavLst>
                                    </p:anim>
                                    <p:anim calcmode="lin" valueType="num">
                                      <p:cBhvr>
                                        <p:cTn id="46" dur="1000" fill="hold"/>
                                        <p:tgtEl>
                                          <p:spTgt spid="48"/>
                                        </p:tgtEl>
                                        <p:attrNameLst>
                                          <p:attrName>ppt_h</p:attrName>
                                        </p:attrNameLst>
                                      </p:cBhvr>
                                      <p:tavLst>
                                        <p:tav tm="0">
                                          <p:val>
                                            <p:fltVal val="0"/>
                                          </p:val>
                                        </p:tav>
                                        <p:tav tm="100000">
                                          <p:val>
                                            <p:strVal val="#ppt_h"/>
                                          </p:val>
                                        </p:tav>
                                      </p:tavLst>
                                    </p:anim>
                                    <p:animEffect transition="in" filter="fade">
                                      <p:cBhvr>
                                        <p:cTn id="47" dur="10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p:cTn id="50" dur="1000" fill="hold"/>
                                        <p:tgtEl>
                                          <p:spTgt spid="49"/>
                                        </p:tgtEl>
                                        <p:attrNameLst>
                                          <p:attrName>ppt_w</p:attrName>
                                        </p:attrNameLst>
                                      </p:cBhvr>
                                      <p:tavLst>
                                        <p:tav tm="0">
                                          <p:val>
                                            <p:fltVal val="0"/>
                                          </p:val>
                                        </p:tav>
                                        <p:tav tm="100000">
                                          <p:val>
                                            <p:strVal val="#ppt_w"/>
                                          </p:val>
                                        </p:tav>
                                      </p:tavLst>
                                    </p:anim>
                                    <p:anim calcmode="lin" valueType="num">
                                      <p:cBhvr>
                                        <p:cTn id="51" dur="1000" fill="hold"/>
                                        <p:tgtEl>
                                          <p:spTgt spid="49"/>
                                        </p:tgtEl>
                                        <p:attrNameLst>
                                          <p:attrName>ppt_h</p:attrName>
                                        </p:attrNameLst>
                                      </p:cBhvr>
                                      <p:tavLst>
                                        <p:tav tm="0">
                                          <p:val>
                                            <p:fltVal val="0"/>
                                          </p:val>
                                        </p:tav>
                                        <p:tav tm="100000">
                                          <p:val>
                                            <p:strVal val="#ppt_h"/>
                                          </p:val>
                                        </p:tav>
                                      </p:tavLst>
                                    </p:anim>
                                    <p:animEffect transition="in" filter="fade">
                                      <p:cBhvr>
                                        <p:cTn id="52" dur="1000"/>
                                        <p:tgtEl>
                                          <p:spTgt spid="4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1000" fill="hold"/>
                                        <p:tgtEl>
                                          <p:spTgt spid="50"/>
                                        </p:tgtEl>
                                        <p:attrNameLst>
                                          <p:attrName>ppt_w</p:attrName>
                                        </p:attrNameLst>
                                      </p:cBhvr>
                                      <p:tavLst>
                                        <p:tav tm="0">
                                          <p:val>
                                            <p:fltVal val="0"/>
                                          </p:val>
                                        </p:tav>
                                        <p:tav tm="100000">
                                          <p:val>
                                            <p:strVal val="#ppt_w"/>
                                          </p:val>
                                        </p:tav>
                                      </p:tavLst>
                                    </p:anim>
                                    <p:anim calcmode="lin" valueType="num">
                                      <p:cBhvr>
                                        <p:cTn id="56" dur="1000" fill="hold"/>
                                        <p:tgtEl>
                                          <p:spTgt spid="50"/>
                                        </p:tgtEl>
                                        <p:attrNameLst>
                                          <p:attrName>ppt_h</p:attrName>
                                        </p:attrNameLst>
                                      </p:cBhvr>
                                      <p:tavLst>
                                        <p:tav tm="0">
                                          <p:val>
                                            <p:fltVal val="0"/>
                                          </p:val>
                                        </p:tav>
                                        <p:tav tm="100000">
                                          <p:val>
                                            <p:strVal val="#ppt_h"/>
                                          </p:val>
                                        </p:tav>
                                      </p:tavLst>
                                    </p:anim>
                                    <p:animEffect transition="in" filter="fade">
                                      <p:cBhvr>
                                        <p:cTn id="57" dur="1000"/>
                                        <p:tgtEl>
                                          <p:spTgt spid="50"/>
                                        </p:tgtEl>
                                      </p:cBhvr>
                                    </p:animEffect>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1000" fill="hold"/>
                                        <p:tgtEl>
                                          <p:spTgt spid="51"/>
                                        </p:tgtEl>
                                        <p:attrNameLst>
                                          <p:attrName>ppt_w</p:attrName>
                                        </p:attrNameLst>
                                      </p:cBhvr>
                                      <p:tavLst>
                                        <p:tav tm="0">
                                          <p:val>
                                            <p:fltVal val="0"/>
                                          </p:val>
                                        </p:tav>
                                        <p:tav tm="100000">
                                          <p:val>
                                            <p:strVal val="#ppt_w"/>
                                          </p:val>
                                        </p:tav>
                                      </p:tavLst>
                                    </p:anim>
                                    <p:anim calcmode="lin" valueType="num">
                                      <p:cBhvr>
                                        <p:cTn id="62" dur="1000" fill="hold"/>
                                        <p:tgtEl>
                                          <p:spTgt spid="51"/>
                                        </p:tgtEl>
                                        <p:attrNameLst>
                                          <p:attrName>ppt_h</p:attrName>
                                        </p:attrNameLst>
                                      </p:cBhvr>
                                      <p:tavLst>
                                        <p:tav tm="0">
                                          <p:val>
                                            <p:fltVal val="0"/>
                                          </p:val>
                                        </p:tav>
                                        <p:tav tm="100000">
                                          <p:val>
                                            <p:strVal val="#ppt_h"/>
                                          </p:val>
                                        </p:tav>
                                      </p:tavLst>
                                    </p:anim>
                                    <p:animEffect transition="in" filter="fade">
                                      <p:cBhvr>
                                        <p:cTn id="63" dur="1000"/>
                                        <p:tgtEl>
                                          <p:spTgt spid="5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p:cTn id="66" dur="1000" fill="hold"/>
                                        <p:tgtEl>
                                          <p:spTgt spid="52"/>
                                        </p:tgtEl>
                                        <p:attrNameLst>
                                          <p:attrName>ppt_w</p:attrName>
                                        </p:attrNameLst>
                                      </p:cBhvr>
                                      <p:tavLst>
                                        <p:tav tm="0">
                                          <p:val>
                                            <p:fltVal val="0"/>
                                          </p:val>
                                        </p:tav>
                                        <p:tav tm="100000">
                                          <p:val>
                                            <p:strVal val="#ppt_w"/>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Effect transition="in" filter="fade">
                                      <p:cBhvr>
                                        <p:cTn id="68" dur="1000"/>
                                        <p:tgtEl>
                                          <p:spTgt spid="52"/>
                                        </p:tgtEl>
                                      </p:cBhvr>
                                    </p:animEffec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p:cTn id="72" dur="1000" fill="hold"/>
                                        <p:tgtEl>
                                          <p:spTgt spid="53"/>
                                        </p:tgtEl>
                                        <p:attrNameLst>
                                          <p:attrName>ppt_w</p:attrName>
                                        </p:attrNameLst>
                                      </p:cBhvr>
                                      <p:tavLst>
                                        <p:tav tm="0">
                                          <p:val>
                                            <p:fltVal val="0"/>
                                          </p:val>
                                        </p:tav>
                                        <p:tav tm="100000">
                                          <p:val>
                                            <p:strVal val="#ppt_w"/>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Effect transition="in" filter="fade">
                                      <p:cBhvr>
                                        <p:cTn id="74" dur="1000"/>
                                        <p:tgtEl>
                                          <p:spTgt spid="5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1000" fill="hold"/>
                                        <p:tgtEl>
                                          <p:spTgt spid="54"/>
                                        </p:tgtEl>
                                        <p:attrNameLst>
                                          <p:attrName>ppt_w</p:attrName>
                                        </p:attrNameLst>
                                      </p:cBhvr>
                                      <p:tavLst>
                                        <p:tav tm="0">
                                          <p:val>
                                            <p:fltVal val="0"/>
                                          </p:val>
                                        </p:tav>
                                        <p:tav tm="100000">
                                          <p:val>
                                            <p:strVal val="#ppt_w"/>
                                          </p:val>
                                        </p:tav>
                                      </p:tavLst>
                                    </p:anim>
                                    <p:anim calcmode="lin" valueType="num">
                                      <p:cBhvr>
                                        <p:cTn id="78" dur="1000" fill="hold"/>
                                        <p:tgtEl>
                                          <p:spTgt spid="54"/>
                                        </p:tgtEl>
                                        <p:attrNameLst>
                                          <p:attrName>ppt_h</p:attrName>
                                        </p:attrNameLst>
                                      </p:cBhvr>
                                      <p:tavLst>
                                        <p:tav tm="0">
                                          <p:val>
                                            <p:fltVal val="0"/>
                                          </p:val>
                                        </p:tav>
                                        <p:tav tm="100000">
                                          <p:val>
                                            <p:strVal val="#ppt_h"/>
                                          </p:val>
                                        </p:tav>
                                      </p:tavLst>
                                    </p:anim>
                                    <p:animEffect transition="in" filter="fade">
                                      <p:cBhvr>
                                        <p:cTn id="79" dur="1000"/>
                                        <p:tgtEl>
                                          <p:spTgt spid="5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p:cTn id="82" dur="1000" fill="hold"/>
                                        <p:tgtEl>
                                          <p:spTgt spid="55"/>
                                        </p:tgtEl>
                                        <p:attrNameLst>
                                          <p:attrName>ppt_w</p:attrName>
                                        </p:attrNameLst>
                                      </p:cBhvr>
                                      <p:tavLst>
                                        <p:tav tm="0">
                                          <p:val>
                                            <p:fltVal val="0"/>
                                          </p:val>
                                        </p:tav>
                                        <p:tav tm="100000">
                                          <p:val>
                                            <p:strVal val="#ppt_w"/>
                                          </p:val>
                                        </p:tav>
                                      </p:tavLst>
                                    </p:anim>
                                    <p:anim calcmode="lin" valueType="num">
                                      <p:cBhvr>
                                        <p:cTn id="83" dur="1000" fill="hold"/>
                                        <p:tgtEl>
                                          <p:spTgt spid="55"/>
                                        </p:tgtEl>
                                        <p:attrNameLst>
                                          <p:attrName>ppt_h</p:attrName>
                                        </p:attrNameLst>
                                      </p:cBhvr>
                                      <p:tavLst>
                                        <p:tav tm="0">
                                          <p:val>
                                            <p:fltVal val="0"/>
                                          </p:val>
                                        </p:tav>
                                        <p:tav tm="100000">
                                          <p:val>
                                            <p:strVal val="#ppt_h"/>
                                          </p:val>
                                        </p:tav>
                                      </p:tavLst>
                                    </p:anim>
                                    <p:animEffect transition="in" filter="fade">
                                      <p:cBhvr>
                                        <p:cTn id="84" dur="1000"/>
                                        <p:tgtEl>
                                          <p:spTgt spid="5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p:cTn id="87" dur="1000" fill="hold"/>
                                        <p:tgtEl>
                                          <p:spTgt spid="56"/>
                                        </p:tgtEl>
                                        <p:attrNameLst>
                                          <p:attrName>ppt_w</p:attrName>
                                        </p:attrNameLst>
                                      </p:cBhvr>
                                      <p:tavLst>
                                        <p:tav tm="0">
                                          <p:val>
                                            <p:fltVal val="0"/>
                                          </p:val>
                                        </p:tav>
                                        <p:tav tm="100000">
                                          <p:val>
                                            <p:strVal val="#ppt_w"/>
                                          </p:val>
                                        </p:tav>
                                      </p:tavLst>
                                    </p:anim>
                                    <p:anim calcmode="lin" valueType="num">
                                      <p:cBhvr>
                                        <p:cTn id="88" dur="1000" fill="hold"/>
                                        <p:tgtEl>
                                          <p:spTgt spid="56"/>
                                        </p:tgtEl>
                                        <p:attrNameLst>
                                          <p:attrName>ppt_h</p:attrName>
                                        </p:attrNameLst>
                                      </p:cBhvr>
                                      <p:tavLst>
                                        <p:tav tm="0">
                                          <p:val>
                                            <p:fltVal val="0"/>
                                          </p:val>
                                        </p:tav>
                                        <p:tav tm="100000">
                                          <p:val>
                                            <p:strVal val="#ppt_h"/>
                                          </p:val>
                                        </p:tav>
                                      </p:tavLst>
                                    </p:anim>
                                    <p:animEffect transition="in" filter="fade">
                                      <p:cBhvr>
                                        <p:cTn id="89" dur="1000"/>
                                        <p:tgtEl>
                                          <p:spTgt spid="56"/>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 calcmode="lin" valueType="num">
                                      <p:cBhvr>
                                        <p:cTn id="93" dur="1000" fill="hold"/>
                                        <p:tgtEl>
                                          <p:spTgt spid="57"/>
                                        </p:tgtEl>
                                        <p:attrNameLst>
                                          <p:attrName>ppt_w</p:attrName>
                                        </p:attrNameLst>
                                      </p:cBhvr>
                                      <p:tavLst>
                                        <p:tav tm="0">
                                          <p:val>
                                            <p:fltVal val="0"/>
                                          </p:val>
                                        </p:tav>
                                        <p:tav tm="100000">
                                          <p:val>
                                            <p:strVal val="#ppt_w"/>
                                          </p:val>
                                        </p:tav>
                                      </p:tavLst>
                                    </p:anim>
                                    <p:anim calcmode="lin" valueType="num">
                                      <p:cBhvr>
                                        <p:cTn id="94" dur="1000" fill="hold"/>
                                        <p:tgtEl>
                                          <p:spTgt spid="57"/>
                                        </p:tgtEl>
                                        <p:attrNameLst>
                                          <p:attrName>ppt_h</p:attrName>
                                        </p:attrNameLst>
                                      </p:cBhvr>
                                      <p:tavLst>
                                        <p:tav tm="0">
                                          <p:val>
                                            <p:fltVal val="0"/>
                                          </p:val>
                                        </p:tav>
                                        <p:tav tm="100000">
                                          <p:val>
                                            <p:strVal val="#ppt_h"/>
                                          </p:val>
                                        </p:tav>
                                      </p:tavLst>
                                    </p:anim>
                                    <p:animEffect transition="in" filter="fade">
                                      <p:cBhvr>
                                        <p:cTn id="95" dur="1000"/>
                                        <p:tgtEl>
                                          <p:spTgt spid="5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61"/>
                                        </p:tgtEl>
                                        <p:attrNameLst>
                                          <p:attrName>style.visibility</p:attrName>
                                        </p:attrNameLst>
                                      </p:cBhvr>
                                      <p:to>
                                        <p:strVal val="visible"/>
                                      </p:to>
                                    </p:set>
                                    <p:anim calcmode="lin" valueType="num">
                                      <p:cBhvr>
                                        <p:cTn id="98" dur="1000" fill="hold"/>
                                        <p:tgtEl>
                                          <p:spTgt spid="61"/>
                                        </p:tgtEl>
                                        <p:attrNameLst>
                                          <p:attrName>ppt_w</p:attrName>
                                        </p:attrNameLst>
                                      </p:cBhvr>
                                      <p:tavLst>
                                        <p:tav tm="0">
                                          <p:val>
                                            <p:fltVal val="0"/>
                                          </p:val>
                                        </p:tav>
                                        <p:tav tm="100000">
                                          <p:val>
                                            <p:strVal val="#ppt_w"/>
                                          </p:val>
                                        </p:tav>
                                      </p:tavLst>
                                    </p:anim>
                                    <p:anim calcmode="lin" valueType="num">
                                      <p:cBhvr>
                                        <p:cTn id="99" dur="1000" fill="hold"/>
                                        <p:tgtEl>
                                          <p:spTgt spid="61"/>
                                        </p:tgtEl>
                                        <p:attrNameLst>
                                          <p:attrName>ppt_h</p:attrName>
                                        </p:attrNameLst>
                                      </p:cBhvr>
                                      <p:tavLst>
                                        <p:tav tm="0">
                                          <p:val>
                                            <p:fltVal val="0"/>
                                          </p:val>
                                        </p:tav>
                                        <p:tav tm="100000">
                                          <p:val>
                                            <p:strVal val="#ppt_h"/>
                                          </p:val>
                                        </p:tav>
                                      </p:tavLst>
                                    </p:anim>
                                    <p:animEffect transition="in" filter="fade">
                                      <p:cBhvr>
                                        <p:cTn id="100" dur="1000"/>
                                        <p:tgtEl>
                                          <p:spTgt spid="6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1000" fill="hold"/>
                                        <p:tgtEl>
                                          <p:spTgt spid="62"/>
                                        </p:tgtEl>
                                        <p:attrNameLst>
                                          <p:attrName>ppt_w</p:attrName>
                                        </p:attrNameLst>
                                      </p:cBhvr>
                                      <p:tavLst>
                                        <p:tav tm="0">
                                          <p:val>
                                            <p:fltVal val="0"/>
                                          </p:val>
                                        </p:tav>
                                        <p:tav tm="100000">
                                          <p:val>
                                            <p:strVal val="#ppt_w"/>
                                          </p:val>
                                        </p:tav>
                                      </p:tavLst>
                                    </p:anim>
                                    <p:anim calcmode="lin" valueType="num">
                                      <p:cBhvr>
                                        <p:cTn id="104" dur="1000" fill="hold"/>
                                        <p:tgtEl>
                                          <p:spTgt spid="62"/>
                                        </p:tgtEl>
                                        <p:attrNameLst>
                                          <p:attrName>ppt_h</p:attrName>
                                        </p:attrNameLst>
                                      </p:cBhvr>
                                      <p:tavLst>
                                        <p:tav tm="0">
                                          <p:val>
                                            <p:fltVal val="0"/>
                                          </p:val>
                                        </p:tav>
                                        <p:tav tm="100000">
                                          <p:val>
                                            <p:strVal val="#ppt_h"/>
                                          </p:val>
                                        </p:tav>
                                      </p:tavLst>
                                    </p:anim>
                                    <p:animEffect transition="in" filter="fade">
                                      <p:cBhvr>
                                        <p:cTn id="105" dur="1000"/>
                                        <p:tgtEl>
                                          <p:spTgt spid="62"/>
                                        </p:tgtEl>
                                      </p:cBhvr>
                                    </p:animEffect>
                                  </p:childTnLst>
                                </p:cTn>
                              </p:par>
                            </p:childTnLst>
                          </p:cTn>
                        </p:par>
                      </p:childTnLst>
                    </p:cTn>
                  </p:par>
                  <p:par>
                    <p:cTn id="106" fill="hold">
                      <p:stCondLst>
                        <p:cond delay="indefinite"/>
                      </p:stCondLst>
                      <p:childTnLst>
                        <p:par>
                          <p:cTn id="107" fill="hold">
                            <p:stCondLst>
                              <p:cond delay="0"/>
                            </p:stCondLst>
                            <p:childTnLst>
                              <p:par>
                                <p:cTn id="108" presetID="8" presetClass="emph" presetSubtype="0" fill="hold" nodeType="clickEffect">
                                  <p:stCondLst>
                                    <p:cond delay="0"/>
                                  </p:stCondLst>
                                  <p:childTnLst>
                                    <p:animRot by="21600000">
                                      <p:cBhvr>
                                        <p:cTn id="109" dur="2000" fill="hold"/>
                                        <p:tgtEl>
                                          <p:spTgt spid="6"/>
                                        </p:tgtEl>
                                        <p:attrNameLst>
                                          <p:attrName>r</p:attrName>
                                        </p:attrNameLst>
                                      </p:cBhvr>
                                    </p:animRot>
                                  </p:childTnLst>
                                </p:cTn>
                              </p:par>
                              <p:par>
                                <p:cTn id="110" presetID="41" presetClass="entr" presetSubtype="0" fill="hold" grpId="0" nodeType="withEffect">
                                  <p:stCondLst>
                                    <p:cond delay="0"/>
                                  </p:stCondLst>
                                  <p:iterate type="lt">
                                    <p:tmPct val="10000"/>
                                  </p:iterate>
                                  <p:childTnLst>
                                    <p:set>
                                      <p:cBhvr>
                                        <p:cTn id="111" dur="1" fill="hold">
                                          <p:stCondLst>
                                            <p:cond delay="0"/>
                                          </p:stCondLst>
                                        </p:cTn>
                                        <p:tgtEl>
                                          <p:spTgt spid="75"/>
                                        </p:tgtEl>
                                        <p:attrNameLst>
                                          <p:attrName>style.visibility</p:attrName>
                                        </p:attrNameLst>
                                      </p:cBhvr>
                                      <p:to>
                                        <p:strVal val="visible"/>
                                      </p:to>
                                    </p:set>
                                    <p:anim calcmode="lin" valueType="num">
                                      <p:cBhvr>
                                        <p:cTn id="11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75"/>
                                        </p:tgtEl>
                                        <p:attrNameLst>
                                          <p:attrName>ppt_y</p:attrName>
                                        </p:attrNameLst>
                                      </p:cBhvr>
                                      <p:tavLst>
                                        <p:tav tm="0">
                                          <p:val>
                                            <p:strVal val="#ppt_y"/>
                                          </p:val>
                                        </p:tav>
                                        <p:tav tm="100000">
                                          <p:val>
                                            <p:strVal val="#ppt_y"/>
                                          </p:val>
                                        </p:tav>
                                      </p:tavLst>
                                    </p:anim>
                                    <p:anim calcmode="lin" valueType="num">
                                      <p:cBhvr>
                                        <p:cTn id="11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61" grpId="0" bldLvl="0" animBg="1"/>
      <p:bldP spid="62" grpId="0" bldLvl="0" animBg="1"/>
      <p:bldP spid="7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83E6"/>
                </a:solidFill>
                <a:effectLst/>
                <a:uLnTx/>
                <a:uFillTx/>
                <a:cs typeface="+mn-ea"/>
                <a:sym typeface="+mn-lt"/>
              </a:rPr>
              <a:t>版权声明</a:t>
            </a: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0083E6"/>
              </a:solidFill>
              <a:effectLst/>
              <a:uLnTx/>
              <a:uFillTx/>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083E6"/>
                </a:solidFill>
                <a:effectLst/>
                <a:uLnTx/>
                <a:uFillTx/>
                <a:cs typeface="+mn-ea"/>
                <a:sym typeface="+mn-lt"/>
              </a:rPr>
              <a:t>感谢您下载千库网平台上提供的</a:t>
            </a:r>
            <a:r>
              <a:rPr kumimoji="0" lang="en-US" altLang="zh-CN" sz="1200" b="0" i="0" u="none" strike="noStrike" kern="1200" cap="none" spc="0" normalizeH="0" baseline="0" noProof="0" dirty="0">
                <a:ln>
                  <a:noFill/>
                </a:ln>
                <a:solidFill>
                  <a:srgbClr val="0083E6"/>
                </a:solidFill>
                <a:effectLst/>
                <a:uLnTx/>
                <a:uFillTx/>
                <a:cs typeface="+mn-ea"/>
                <a:sym typeface="+mn-lt"/>
              </a:rPr>
              <a:t>PPT</a:t>
            </a:r>
            <a:r>
              <a:rPr kumimoji="0" lang="zh-CN" altLang="en-US" sz="1200" b="0" i="0" u="none" strike="noStrike" kern="1200" cap="none" spc="0" normalizeH="0" baseline="0" noProof="0" dirty="0">
                <a:ln>
                  <a:noFill/>
                </a:ln>
                <a:solidFill>
                  <a:srgbClr val="0083E6"/>
                </a:solidFill>
                <a:effectLst/>
                <a:uLnTx/>
                <a:uFillTx/>
                <a:cs typeface="+mn-ea"/>
                <a:sym typeface="+mn-lt"/>
              </a:rPr>
              <a:t>作品，为了您和千库网以及原创作者的利益，请勿复制、传播、销售，否则将承担法律责任！千库网将对作品进行维权，按照传播下载次数进行十倍的索取赔偿！</a:t>
            </a:r>
            <a:endParaRPr kumimoji="0" lang="en-US" altLang="zh-CN" sz="1200" b="0" i="0" u="none" strike="noStrike" kern="1200" cap="none" spc="0" normalizeH="0" baseline="0" noProof="0" dirty="0">
              <a:ln>
                <a:noFill/>
              </a:ln>
              <a:solidFill>
                <a:srgbClr val="0083E6"/>
              </a:solidFill>
              <a:effectLst/>
              <a:uLnTx/>
              <a:uFillTx/>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0083E6"/>
              </a:solidFill>
              <a:effectLst/>
              <a:uLnTx/>
              <a:uFillTx/>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83E6"/>
                </a:solidFill>
                <a:effectLst/>
                <a:uLnTx/>
                <a:uFillTx/>
                <a:cs typeface="+mn-ea"/>
                <a:sym typeface="+mn-lt"/>
              </a:rPr>
              <a:t>1.</a:t>
            </a:r>
            <a:r>
              <a:rPr kumimoji="0" lang="zh-CN" altLang="en-US" sz="1200" b="0" i="0" u="none" strike="noStrike" kern="1200" cap="none" spc="0" normalizeH="0" baseline="0" noProof="0" dirty="0">
                <a:ln>
                  <a:noFill/>
                </a:ln>
                <a:solidFill>
                  <a:srgbClr val="0083E6"/>
                </a:solidFill>
                <a:effectLst/>
                <a:uLnTx/>
                <a:uFillTx/>
                <a:cs typeface="+mn-ea"/>
                <a:sym typeface="+mn-lt"/>
              </a:rPr>
              <a:t>在千库网出售的</a:t>
            </a:r>
            <a:r>
              <a:rPr kumimoji="0" lang="en-US" altLang="zh-CN" sz="1200" b="0" i="0" u="none" strike="noStrike" kern="1200" cap="none" spc="0" normalizeH="0" baseline="0" noProof="0" dirty="0">
                <a:ln>
                  <a:noFill/>
                </a:ln>
                <a:solidFill>
                  <a:srgbClr val="0083E6"/>
                </a:solidFill>
                <a:effectLst/>
                <a:uLnTx/>
                <a:uFillTx/>
                <a:cs typeface="+mn-ea"/>
                <a:sym typeface="+mn-lt"/>
              </a:rPr>
              <a:t>PPT</a:t>
            </a:r>
            <a:r>
              <a:rPr kumimoji="0" lang="zh-CN" altLang="en-US" sz="1200" b="0" i="0" u="none" strike="noStrike" kern="1200" cap="none" spc="0" normalizeH="0" baseline="0" noProof="0" dirty="0">
                <a:ln>
                  <a:noFill/>
                </a:ln>
                <a:solidFill>
                  <a:srgbClr val="0083E6"/>
                </a:solidFill>
                <a:effectLst/>
                <a:uLnTx/>
                <a:uFillTx/>
                <a:cs typeface="+mn-ea"/>
                <a:sym typeface="+mn-lt"/>
              </a:rPr>
              <a:t>模板是免版税类（</a:t>
            </a:r>
            <a:r>
              <a:rPr kumimoji="0" lang="en-US" altLang="zh-CN" sz="1200" b="0" i="0" u="none" strike="noStrike" kern="1200" cap="none" spc="0" normalizeH="0" baseline="0" noProof="0" dirty="0">
                <a:ln>
                  <a:noFill/>
                </a:ln>
                <a:solidFill>
                  <a:srgbClr val="0083E6"/>
                </a:solidFill>
                <a:effectLst/>
                <a:uLnTx/>
                <a:uFillTx/>
                <a:cs typeface="+mn-ea"/>
                <a:sym typeface="+mn-lt"/>
              </a:rPr>
              <a:t>RF</a:t>
            </a:r>
            <a:r>
              <a:rPr kumimoji="0" lang="zh-CN" altLang="en-US" sz="1200" b="0" i="0" u="none" strike="noStrike" kern="1200" cap="none" spc="0" normalizeH="0" baseline="0" noProof="0" dirty="0">
                <a:ln>
                  <a:noFill/>
                </a:ln>
                <a:solidFill>
                  <a:srgbClr val="0083E6"/>
                </a:solidFill>
                <a:effectLst/>
                <a:uLnTx/>
                <a:uFillTx/>
                <a:cs typeface="+mn-ea"/>
                <a:sym typeface="+mn-lt"/>
              </a:rPr>
              <a:t>：</a:t>
            </a:r>
            <a:r>
              <a:rPr kumimoji="0" lang="en-US" altLang="zh-CN" sz="1200" b="0" i="0" u="none" strike="noStrike" kern="1200" cap="none" spc="0" normalizeH="0" baseline="0" noProof="0" dirty="0">
                <a:ln>
                  <a:noFill/>
                </a:ln>
                <a:solidFill>
                  <a:srgbClr val="0083E6"/>
                </a:solidFill>
                <a:effectLst/>
                <a:uLnTx/>
                <a:uFillTx/>
                <a:cs typeface="+mn-ea"/>
                <a:sym typeface="+mn-lt"/>
              </a:rPr>
              <a:t>Royalty-Free</a:t>
            </a:r>
            <a:r>
              <a:rPr kumimoji="0" lang="zh-CN" altLang="en-US" sz="1200" b="0" i="0" u="none" strike="noStrike" kern="1200" cap="none" spc="0" normalizeH="0" baseline="0" noProof="0" dirty="0">
                <a:ln>
                  <a:noFill/>
                </a:ln>
                <a:solidFill>
                  <a:srgbClr val="0083E6"/>
                </a:solidFill>
                <a:effectLst/>
                <a:uLnTx/>
                <a:uFillTx/>
                <a:cs typeface="+mn-ea"/>
                <a:sym typeface="+mn-lt"/>
              </a:rPr>
              <a:t>）正版受</a:t>
            </a:r>
            <a:r>
              <a:rPr kumimoji="0" lang="en-US" altLang="zh-CN" sz="1200" b="0" i="0" u="none" strike="noStrike" kern="1200" cap="none" spc="0" normalizeH="0" baseline="0" noProof="0" dirty="0">
                <a:ln>
                  <a:noFill/>
                </a:ln>
                <a:solidFill>
                  <a:srgbClr val="0083E6"/>
                </a:solidFill>
                <a:effectLst/>
                <a:uLnTx/>
                <a:uFillTx/>
                <a:cs typeface="+mn-ea"/>
                <a:sym typeface="+mn-lt"/>
              </a:rPr>
              <a:t>《</a:t>
            </a:r>
            <a:r>
              <a:rPr kumimoji="0" lang="zh-CN" altLang="en-US" sz="1200" b="0" i="0" u="none" strike="noStrike" kern="1200" cap="none" spc="0" normalizeH="0" baseline="0" noProof="0" dirty="0">
                <a:ln>
                  <a:noFill/>
                </a:ln>
                <a:solidFill>
                  <a:srgbClr val="0083E6"/>
                </a:solidFill>
                <a:effectLst/>
                <a:uLnTx/>
                <a:uFillTx/>
                <a:cs typeface="+mn-ea"/>
                <a:sym typeface="+mn-lt"/>
              </a:rPr>
              <a:t>中国人民共和国著作法</a:t>
            </a:r>
            <a:r>
              <a:rPr kumimoji="0" lang="en-US" altLang="zh-CN" sz="1200" b="0" i="0" u="none" strike="noStrike" kern="1200" cap="none" spc="0" normalizeH="0" baseline="0" noProof="0" dirty="0">
                <a:ln>
                  <a:noFill/>
                </a:ln>
                <a:solidFill>
                  <a:srgbClr val="0083E6"/>
                </a:solidFill>
                <a:effectLst/>
                <a:uLnTx/>
                <a:uFillTx/>
                <a:cs typeface="+mn-ea"/>
                <a:sym typeface="+mn-lt"/>
              </a:rPr>
              <a:t>》</a:t>
            </a:r>
            <a:r>
              <a:rPr kumimoji="0" lang="zh-CN" altLang="en-US" sz="1200" b="0" i="0" u="none" strike="noStrike" kern="1200" cap="none" spc="0" normalizeH="0" baseline="0" noProof="0" dirty="0">
                <a:ln>
                  <a:noFill/>
                </a:ln>
                <a:solidFill>
                  <a:srgbClr val="0083E6"/>
                </a:solidFill>
                <a:effectLst/>
                <a:uLnTx/>
                <a:uFillTx/>
                <a:cs typeface="+mn-ea"/>
                <a:sym typeface="+mn-lt"/>
              </a:rPr>
              <a:t>和</a:t>
            </a:r>
            <a:r>
              <a:rPr kumimoji="0" lang="en-US" altLang="zh-CN" sz="1200" b="0" i="0" u="none" strike="noStrike" kern="1200" cap="none" spc="0" normalizeH="0" baseline="0" noProof="0" dirty="0">
                <a:ln>
                  <a:noFill/>
                </a:ln>
                <a:solidFill>
                  <a:srgbClr val="0083E6"/>
                </a:solidFill>
                <a:effectLst/>
                <a:uLnTx/>
                <a:uFillTx/>
                <a:cs typeface="+mn-ea"/>
                <a:sym typeface="+mn-lt"/>
              </a:rPr>
              <a:t>《</a:t>
            </a:r>
            <a:r>
              <a:rPr kumimoji="0" lang="zh-CN" altLang="en-US" sz="1200" b="0" i="0" u="none" strike="noStrike" kern="1200" cap="none" spc="0" normalizeH="0" baseline="0" noProof="0" dirty="0">
                <a:ln>
                  <a:noFill/>
                </a:ln>
                <a:solidFill>
                  <a:srgbClr val="0083E6"/>
                </a:solidFill>
                <a:effectLst/>
                <a:uLnTx/>
                <a:uFillTx/>
                <a:cs typeface="+mn-ea"/>
                <a:sym typeface="+mn-lt"/>
              </a:rPr>
              <a:t>世界版权公约</a:t>
            </a:r>
            <a:r>
              <a:rPr kumimoji="0" lang="en-US" altLang="zh-CN" sz="1200" b="0" i="0" u="none" strike="noStrike" kern="1200" cap="none" spc="0" normalizeH="0" baseline="0" noProof="0" dirty="0">
                <a:ln>
                  <a:noFill/>
                </a:ln>
                <a:solidFill>
                  <a:srgbClr val="0083E6"/>
                </a:solidFill>
                <a:effectLst/>
                <a:uLnTx/>
                <a:uFillTx/>
                <a:cs typeface="+mn-ea"/>
                <a:sym typeface="+mn-lt"/>
              </a:rPr>
              <a:t>》</a:t>
            </a:r>
            <a:r>
              <a:rPr kumimoji="0" lang="zh-CN" altLang="en-US" sz="1200" b="0" i="0" u="none" strike="noStrike" kern="1200" cap="none" spc="0" normalizeH="0" baseline="0" noProof="0" dirty="0">
                <a:ln>
                  <a:noFill/>
                </a:ln>
                <a:solidFill>
                  <a:srgbClr val="0083E6"/>
                </a:solidFill>
                <a:effectLst/>
                <a:uLnTx/>
                <a:uFillTx/>
                <a:cs typeface="+mn-ea"/>
                <a:sym typeface="+mn-lt"/>
              </a:rPr>
              <a:t>的保护，作品的所有权、版权和著作权归千库网所有，您下载的是</a:t>
            </a:r>
            <a:r>
              <a:rPr kumimoji="0" lang="en-US" altLang="zh-CN" sz="1200" b="0" i="0" u="none" strike="noStrike" kern="1200" cap="none" spc="0" normalizeH="0" baseline="0" noProof="0" dirty="0">
                <a:ln>
                  <a:noFill/>
                </a:ln>
                <a:solidFill>
                  <a:srgbClr val="0083E6"/>
                </a:solidFill>
                <a:effectLst/>
                <a:uLnTx/>
                <a:uFillTx/>
                <a:cs typeface="+mn-ea"/>
                <a:sym typeface="+mn-lt"/>
              </a:rPr>
              <a:t>PPT</a:t>
            </a:r>
            <a:r>
              <a:rPr kumimoji="0" lang="zh-CN" altLang="en-US" sz="1200" b="0" i="0" u="none" strike="noStrike" kern="1200" cap="none" spc="0" normalizeH="0" baseline="0" noProof="0" dirty="0">
                <a:ln>
                  <a:noFill/>
                </a:ln>
                <a:solidFill>
                  <a:srgbClr val="0083E6"/>
                </a:solidFill>
                <a:effectLst/>
                <a:uLnTx/>
                <a:uFillTx/>
                <a:cs typeface="+mn-ea"/>
                <a:sym typeface="+mn-lt"/>
              </a:rPr>
              <a:t>模板素材的使用权。</a:t>
            </a: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83E6"/>
                </a:solidFill>
                <a:effectLst/>
                <a:uLnTx/>
                <a:uFillTx/>
                <a:cs typeface="+mn-ea"/>
                <a:sym typeface="+mn-lt"/>
              </a:rPr>
              <a:t>2.</a:t>
            </a:r>
            <a:r>
              <a:rPr kumimoji="0" lang="zh-CN" altLang="en-US" sz="1200" b="0" i="0" u="none" strike="noStrike" kern="1200" cap="none" spc="0" normalizeH="0" baseline="0" noProof="0" dirty="0">
                <a:ln>
                  <a:noFill/>
                </a:ln>
                <a:solidFill>
                  <a:srgbClr val="0083E6"/>
                </a:solidFill>
                <a:effectLst/>
                <a:uLnTx/>
                <a:uFillTx/>
                <a:cs typeface="+mn-ea"/>
                <a:sym typeface="+mn-lt"/>
              </a:rPr>
              <a:t>不得将千库网的</a:t>
            </a:r>
            <a:r>
              <a:rPr kumimoji="0" lang="en-US" altLang="zh-CN" sz="1200" b="0" i="0" u="none" strike="noStrike" kern="1200" cap="none" spc="0" normalizeH="0" baseline="0" noProof="0" dirty="0">
                <a:ln>
                  <a:noFill/>
                </a:ln>
                <a:solidFill>
                  <a:srgbClr val="0083E6"/>
                </a:solidFill>
                <a:effectLst/>
                <a:uLnTx/>
                <a:uFillTx/>
                <a:cs typeface="+mn-ea"/>
                <a:sym typeface="+mn-lt"/>
              </a:rPr>
              <a:t>PPT</a:t>
            </a:r>
            <a:r>
              <a:rPr kumimoji="0" lang="zh-CN" altLang="en-US" sz="1200" b="0" i="0" u="none" strike="noStrike" kern="1200" cap="none" spc="0" normalizeH="0" baseline="0" noProof="0" dirty="0">
                <a:ln>
                  <a:noFill/>
                </a:ln>
                <a:solidFill>
                  <a:srgbClr val="0083E6"/>
                </a:solidFill>
                <a:effectLst/>
                <a:uLnTx/>
                <a:uFillTx/>
                <a:cs typeface="+mn-ea"/>
                <a:sym typeface="+mn-lt"/>
              </a:rPr>
              <a:t>模板、</a:t>
            </a:r>
            <a:r>
              <a:rPr kumimoji="0" lang="en-US" altLang="zh-CN" sz="1200" b="0" i="0" u="none" strike="noStrike" kern="1200" cap="none" spc="0" normalizeH="0" baseline="0" noProof="0" dirty="0">
                <a:ln>
                  <a:noFill/>
                </a:ln>
                <a:solidFill>
                  <a:srgbClr val="0083E6"/>
                </a:solidFill>
                <a:effectLst/>
                <a:uLnTx/>
                <a:uFillTx/>
                <a:cs typeface="+mn-ea"/>
                <a:sym typeface="+mn-lt"/>
              </a:rPr>
              <a:t>PPT</a:t>
            </a:r>
            <a:r>
              <a:rPr kumimoji="0" lang="zh-CN" altLang="en-US" sz="1200" b="0" i="0" u="none" strike="noStrike" kern="1200" cap="none" spc="0" normalizeH="0" baseline="0" noProof="0" dirty="0">
                <a:ln>
                  <a:noFill/>
                </a:ln>
                <a:solidFill>
                  <a:srgbClr val="0083E6"/>
                </a:solidFill>
                <a:effectLst/>
                <a:uLnTx/>
                <a:uFillTx/>
                <a:cs typeface="+mn-ea"/>
                <a:sym typeface="+mn-lt"/>
              </a:rPr>
              <a:t>素材，本身用于再出售，或者出租、出借、转让、分销、发布或者作为礼物供他人使用，不得转授权、出卖、转让本协议或者本协议中的权利。</a:t>
            </a:r>
            <a:endParaRPr kumimoji="0" lang="en-US" altLang="zh-CN" sz="1200" b="0" i="0" u="none" strike="noStrike" kern="1200" cap="none" spc="0" normalizeH="0" baseline="0" noProof="0" dirty="0">
              <a:ln>
                <a:noFill/>
              </a:ln>
              <a:solidFill>
                <a:srgbClr val="0083E6"/>
              </a:solidFill>
              <a:effectLst/>
              <a:uLnTx/>
              <a:uFillTx/>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0083E6"/>
              </a:solidFill>
              <a:effectLst/>
              <a:uLnTx/>
              <a:uFillTx/>
              <a:cs typeface="+mn-ea"/>
              <a:sym typeface="+mn-lt"/>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83E6"/>
                </a:solidFill>
                <a:effectLst/>
                <a:uLnTx/>
                <a:uFillTx/>
                <a:cs typeface="+mn-ea"/>
                <a:sym typeface="+mn-lt"/>
              </a:rPr>
              <a:t>更多精品</a:t>
            </a:r>
            <a:r>
              <a:rPr kumimoji="0" lang="en-US" altLang="zh-CN" sz="1800" b="1" i="0" u="none" strike="noStrike" kern="1200" cap="none" spc="0" normalizeH="0" baseline="0" noProof="0" dirty="0">
                <a:ln>
                  <a:noFill/>
                </a:ln>
                <a:solidFill>
                  <a:srgbClr val="0083E6"/>
                </a:solidFill>
                <a:effectLst/>
                <a:uLnTx/>
                <a:uFillTx/>
                <a:cs typeface="+mn-ea"/>
                <a:sym typeface="+mn-lt"/>
              </a:rPr>
              <a:t>PPT</a:t>
            </a:r>
            <a:r>
              <a:rPr kumimoji="0" lang="zh-CN" altLang="en-US" sz="1800" b="1" i="0" u="none" strike="noStrike" kern="1200" cap="none" spc="0" normalizeH="0" baseline="0" noProof="0" dirty="0">
                <a:ln>
                  <a:noFill/>
                </a:ln>
                <a:solidFill>
                  <a:srgbClr val="0083E6"/>
                </a:solidFill>
                <a:effectLst/>
                <a:uLnTx/>
                <a:uFillTx/>
                <a:cs typeface="+mn-ea"/>
                <a:sym typeface="+mn-lt"/>
              </a:rPr>
              <a:t>模板：</a:t>
            </a:r>
            <a:r>
              <a:rPr kumimoji="0" lang="en-US" altLang="zh-CN" sz="1800" b="1" i="0" u="none" strike="noStrike" kern="1200" cap="none" spc="0" normalizeH="0" baseline="0" noProof="0" dirty="0">
                <a:ln>
                  <a:noFill/>
                </a:ln>
                <a:solidFill>
                  <a:srgbClr val="0083E6"/>
                </a:solidFill>
                <a:effectLst/>
                <a:uLnTx/>
                <a:uFillTx/>
                <a:cs typeface="+mn-ea"/>
                <a:sym typeface="+mn-lt"/>
              </a:rPr>
              <a:t>http://588ku.com/ppt/</a:t>
            </a:r>
            <a:endParaRPr kumimoji="0" lang="zh-CN" altLang="en-US" sz="1800" b="1" i="0" u="none" strike="noStrike" kern="1200" cap="none" spc="0" normalizeH="0" baseline="0" noProof="0" dirty="0">
              <a:ln>
                <a:noFill/>
              </a:ln>
              <a:solidFill>
                <a:srgbClr val="0083E6"/>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01046" y="759198"/>
            <a:ext cx="5189908" cy="3689441"/>
            <a:chOff x="2794058" y="532392"/>
            <a:chExt cx="6605212" cy="4695563"/>
          </a:xfrm>
        </p:grpSpPr>
        <p:sp>
          <p:nvSpPr>
            <p:cNvPr id="16" name="文本框 15"/>
            <p:cNvSpPr txBox="1"/>
            <p:nvPr/>
          </p:nvSpPr>
          <p:spPr>
            <a:xfrm>
              <a:off x="5324566" y="1825411"/>
              <a:ext cx="1042923" cy="2663616"/>
            </a:xfrm>
            <a:prstGeom prst="rect">
              <a:avLst/>
            </a:prstGeom>
            <a:noFill/>
          </p:spPr>
          <p:txBody>
            <a:bodyPr wrap="none" rtlCol="0">
              <a:spAutoFit/>
            </a:bodyPr>
            <a:lstStyle/>
            <a:p>
              <a:r>
                <a:rPr lang="en-US" altLang="zh-CN" sz="13000" dirty="0">
                  <a:solidFill>
                    <a:srgbClr val="0E1549"/>
                  </a:solidFill>
                  <a:latin typeface="Impact" panose="020B0806030902050204" pitchFamily="34" charset="0"/>
                  <a:ea typeface="黑体" panose="02010609060101010101" pitchFamily="49" charset="-122"/>
                </a:rPr>
                <a:t>1</a:t>
              </a:r>
            </a:p>
          </p:txBody>
        </p:sp>
        <p:grpSp>
          <p:nvGrpSpPr>
            <p:cNvPr id="4" name="组合 3"/>
            <p:cNvGrpSpPr/>
            <p:nvPr/>
          </p:nvGrpSpPr>
          <p:grpSpPr>
            <a:xfrm>
              <a:off x="3945854" y="904879"/>
              <a:ext cx="4175079" cy="4175079"/>
              <a:chOff x="4489181" y="826398"/>
              <a:chExt cx="4175079" cy="4175079"/>
            </a:xfrm>
          </p:grpSpPr>
          <p:sp>
            <p:nvSpPr>
              <p:cNvPr id="10" name="弧形 9"/>
              <p:cNvSpPr/>
              <p:nvPr/>
            </p:nvSpPr>
            <p:spPr>
              <a:xfrm flipH="1" flipV="1">
                <a:off x="4489183" y="826400"/>
                <a:ext cx="4175077" cy="4175077"/>
              </a:xfrm>
              <a:prstGeom prst="arc">
                <a:avLst>
                  <a:gd name="adj1" fmla="val 15930341"/>
                  <a:gd name="adj2" fmla="val 1238156"/>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flipH="1" flipV="1">
                <a:off x="4489182" y="826399"/>
                <a:ext cx="4175077" cy="4175077"/>
              </a:xfrm>
              <a:prstGeom prst="arc">
                <a:avLst>
                  <a:gd name="adj1" fmla="val 16442259"/>
                  <a:gd name="adj2" fmla="val 1900966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7" name="弧形 16"/>
              <p:cNvSpPr/>
              <p:nvPr/>
            </p:nvSpPr>
            <p:spPr>
              <a:xfrm flipH="1" flipV="1">
                <a:off x="4489181" y="826398"/>
                <a:ext cx="4175077" cy="4175077"/>
              </a:xfrm>
              <a:prstGeom prst="arc">
                <a:avLst>
                  <a:gd name="adj1" fmla="val 402751"/>
                  <a:gd name="adj2" fmla="val 97335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3" name="组合 12"/>
            <p:cNvGrpSpPr/>
            <p:nvPr/>
          </p:nvGrpSpPr>
          <p:grpSpPr>
            <a:xfrm>
              <a:off x="4138784" y="1135855"/>
              <a:ext cx="3711600" cy="3711600"/>
              <a:chOff x="4138784" y="1135855"/>
              <a:chExt cx="3711600" cy="3711600"/>
            </a:xfrm>
          </p:grpSpPr>
          <p:sp>
            <p:nvSpPr>
              <p:cNvPr id="5" name="弧形 4"/>
              <p:cNvSpPr/>
              <p:nvPr/>
            </p:nvSpPr>
            <p:spPr>
              <a:xfrm>
                <a:off x="4242425" y="1247669"/>
                <a:ext cx="3520314" cy="3520314"/>
              </a:xfrm>
              <a:prstGeom prst="arc">
                <a:avLst>
                  <a:gd name="adj1" fmla="val 13460398"/>
                  <a:gd name="adj2" fmla="val 16646023"/>
                </a:avLst>
              </a:prstGeom>
              <a:ln w="20637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4242425" y="1247669"/>
                <a:ext cx="3520314" cy="3520314"/>
              </a:xfrm>
              <a:prstGeom prst="arc">
                <a:avLst>
                  <a:gd name="adj1" fmla="val 20724777"/>
                  <a:gd name="adj2" fmla="val 13362831"/>
                </a:avLst>
              </a:prstGeom>
              <a:ln w="190500">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a:off x="4242425" y="1247669"/>
                <a:ext cx="3520314" cy="3520314"/>
              </a:xfrm>
              <a:prstGeom prst="arc">
                <a:avLst>
                  <a:gd name="adj1" fmla="val 16764047"/>
                  <a:gd name="adj2" fmla="val 20602622"/>
                </a:avLst>
              </a:prstGeom>
              <a:ln w="206375">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弧形 1"/>
              <p:cNvSpPr/>
              <p:nvPr/>
            </p:nvSpPr>
            <p:spPr>
              <a:xfrm>
                <a:off x="4138784" y="1135855"/>
                <a:ext cx="3711600" cy="3711600"/>
              </a:xfrm>
              <a:prstGeom prst="arc">
                <a:avLst>
                  <a:gd name="adj1" fmla="val 14645243"/>
                  <a:gd name="adj2" fmla="val 11910135"/>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a:off x="3907046" y="912582"/>
              <a:ext cx="4183074" cy="4182782"/>
              <a:chOff x="3907046" y="912582"/>
              <a:chExt cx="4183074" cy="4182782"/>
            </a:xfrm>
          </p:grpSpPr>
          <p:sp>
            <p:nvSpPr>
              <p:cNvPr id="9" name="弧形 8"/>
              <p:cNvSpPr/>
              <p:nvPr/>
            </p:nvSpPr>
            <p:spPr>
              <a:xfrm>
                <a:off x="3907046" y="920287"/>
                <a:ext cx="4175077" cy="4175077"/>
              </a:xfrm>
              <a:prstGeom prst="arc">
                <a:avLst>
                  <a:gd name="adj1" fmla="val 14951156"/>
                  <a:gd name="adj2" fmla="val 292927"/>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3915043" y="920287"/>
                <a:ext cx="4175077" cy="4175077"/>
              </a:xfrm>
              <a:prstGeom prst="arc">
                <a:avLst>
                  <a:gd name="adj1" fmla="val 21112459"/>
                  <a:gd name="adj2" fmla="val 4850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3907046" y="912582"/>
                <a:ext cx="4175077" cy="4175077"/>
              </a:xfrm>
              <a:prstGeom prst="arc">
                <a:avLst>
                  <a:gd name="adj1" fmla="val 15602075"/>
                  <a:gd name="adj2" fmla="val 1722172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3" name="任意多边形: 形状 32"/>
            <p:cNvSpPr/>
            <p:nvPr/>
          </p:nvSpPr>
          <p:spPr>
            <a:xfrm>
              <a:off x="2940706" y="678655"/>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a:off x="8117820" y="4304789"/>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E15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011295" y="212090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794058" y="532392"/>
              <a:ext cx="146703" cy="146703"/>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251315" y="5080000"/>
              <a:ext cx="147955" cy="147955"/>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957185" y="315722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4506876" y="4891627"/>
            <a:ext cx="4542790" cy="645160"/>
          </a:xfrm>
          <a:prstGeom prst="rect">
            <a:avLst/>
          </a:prstGeom>
          <a:noFill/>
        </p:spPr>
        <p:txBody>
          <a:bodyPr wrap="square" rtlCol="0">
            <a:spAutoFit/>
          </a:bodyPr>
          <a:lstStyle/>
          <a:p>
            <a:pPr algn="l"/>
            <a:r>
              <a:rPr lang="zh-CN" altLang="en-US" sz="3600" b="1">
                <a:solidFill>
                  <a:schemeClr val="tx1">
                    <a:lumMod val="75000"/>
                    <a:lumOff val="25000"/>
                  </a:schemeClr>
                </a:solidFill>
                <a:cs typeface="+mn-ea"/>
                <a:sym typeface="+mn-lt"/>
              </a:rPr>
              <a:t>输入您的标题</a:t>
            </a:r>
          </a:p>
        </p:txBody>
      </p:sp>
      <p:sp>
        <p:nvSpPr>
          <p:cNvPr id="26" name="文本框 25"/>
          <p:cNvSpPr txBox="1"/>
          <p:nvPr/>
        </p:nvSpPr>
        <p:spPr>
          <a:xfrm>
            <a:off x="3744241" y="5631402"/>
            <a:ext cx="4731385" cy="779316"/>
          </a:xfrm>
          <a:prstGeom prst="rect">
            <a:avLst/>
          </a:prstGeom>
          <a:noFill/>
        </p:spPr>
        <p:txBody>
          <a:bodyPr wrap="square" rtlCol="0">
            <a:spAutoFit/>
          </a:bodyPr>
          <a:lstStyle/>
          <a:p>
            <a:pPr algn="ctr" fontAlgn="auto">
              <a:lnSpc>
                <a:spcPct val="200000"/>
              </a:lnSpc>
            </a:pPr>
            <a:r>
              <a:rPr lang="zh-CN" altLang="en-US" sz="1200">
                <a:solidFill>
                  <a:schemeClr val="tx1">
                    <a:lumMod val="75000"/>
                    <a:lumOff val="25000"/>
                  </a:schemeClr>
                </a:solidFill>
                <a:cs typeface="+mn-ea"/>
                <a:sym typeface="+mn-lt"/>
              </a:rPr>
              <a:t>I love you more than I've ever loved any woman. And I've waited longer for you than I've waited for any woman.</a:t>
            </a:r>
            <a:endParaRPr lang="zh-CN" altLang="en-US"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3309" y="1513606"/>
            <a:ext cx="2156141" cy="1754326"/>
          </a:xfrm>
          <a:prstGeom prst="rect">
            <a:avLst/>
          </a:prstGeom>
          <a:noFill/>
        </p:spPr>
        <p:txBody>
          <a:bodyPr wrap="square" rtlCol="0">
            <a:spAutoFit/>
          </a:bodyPr>
          <a:lstStyle/>
          <a:p>
            <a:r>
              <a:rPr lang="en-US" altLang="zh-CN" sz="3600" dirty="0">
                <a:latin typeface="Segoe UI Semibold" panose="020B0702040204020203" pitchFamily="34" charset="0"/>
                <a:cs typeface="Segoe UI Semibold" panose="020B0702040204020203" pitchFamily="34" charset="0"/>
              </a:rPr>
              <a:t>Creative Company Slide</a:t>
            </a:r>
            <a:endParaRPr lang="zh-CN" altLang="en-US" sz="3600" dirty="0">
              <a:latin typeface="Segoe UI Semibold" panose="020B0702040204020203" pitchFamily="34" charset="0"/>
              <a:cs typeface="Segoe UI Semibold" panose="020B0702040204020203" pitchFamily="34" charset="0"/>
            </a:endParaRPr>
          </a:p>
        </p:txBody>
      </p:sp>
      <p:sp>
        <p:nvSpPr>
          <p:cNvPr id="2" name="文本框 1"/>
          <p:cNvSpPr txBox="1"/>
          <p:nvPr/>
        </p:nvSpPr>
        <p:spPr>
          <a:xfrm>
            <a:off x="1091884" y="3220307"/>
            <a:ext cx="2723326" cy="332399"/>
          </a:xfrm>
          <a:prstGeom prst="rect">
            <a:avLst/>
          </a:prstGeom>
          <a:noFill/>
        </p:spPr>
        <p:txBody>
          <a:bodyPr wrap="square" rtlCol="0">
            <a:spAutoFit/>
          </a:bodyPr>
          <a:lstStyle/>
          <a:p>
            <a:pPr>
              <a:lnSpc>
                <a:spcPct val="130000"/>
              </a:lnSpc>
            </a:pPr>
            <a:r>
              <a:rPr lang="en-US" altLang="zh-CN" sz="1200" b="1" dirty="0">
                <a:solidFill>
                  <a:schemeClr val="bg1">
                    <a:lumMod val="65000"/>
                  </a:schemeClr>
                </a:solidFill>
                <a:latin typeface="Segoe UI Light" panose="020B0502040204020203" pitchFamily="34" charset="0"/>
                <a:cs typeface="Segoe UI Light" panose="020B0502040204020203" pitchFamily="34" charset="0"/>
              </a:rPr>
              <a:t>Modern and Multipurpose Presentation</a:t>
            </a:r>
            <a:endParaRPr lang="zh-CN" altLang="en-US" sz="12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3" name="文本框 2"/>
          <p:cNvSpPr txBox="1"/>
          <p:nvPr/>
        </p:nvSpPr>
        <p:spPr>
          <a:xfrm>
            <a:off x="1082359" y="3695924"/>
            <a:ext cx="3699191" cy="1615827"/>
          </a:xfrm>
          <a:prstGeom prst="rect">
            <a:avLst/>
          </a:prstGeom>
          <a:noFill/>
        </p:spPr>
        <p:txBody>
          <a:bodyPr wrap="square" rtlCol="0">
            <a:spAutoFit/>
          </a:bodyPr>
          <a:lstStyle/>
          <a:p>
            <a:pPr>
              <a:lnSpc>
                <a:spcPct val="150000"/>
              </a:lnSpc>
            </a:pPr>
            <a:r>
              <a:rPr lang="en-US" altLang="zh-CN" sz="1100" dirty="0">
                <a:solidFill>
                  <a:schemeClr val="tx1">
                    <a:lumMod val="65000"/>
                    <a:lumOff val="35000"/>
                  </a:schemeClr>
                </a:solidFill>
                <a:latin typeface="Segoe UI Light" panose="020B0502040204020203" pitchFamily="34" charset="0"/>
                <a:cs typeface="Segoe UI Light" panose="020B0502040204020203" pitchFamily="34" charset="0"/>
              </a:rPr>
              <a:t>You can choose whether or not to support certain items, If you choose to support an item, this will be identified on the item page. All supported items include a support period. Buyers can buy support extensions on these item. Some transactions may be subject to tax that may be added to the list price or handing fee. Although we always like</a:t>
            </a:r>
            <a:endParaRPr lang="zh-CN" altLang="en-US" sz="1100" dirty="0">
              <a:solidFill>
                <a:schemeClr val="tx1">
                  <a:lumMod val="65000"/>
                  <a:lumOff val="35000"/>
                </a:schemeClr>
              </a:solidFill>
              <a:latin typeface="Segoe UI Light" panose="020B0502040204020203" pitchFamily="34" charset="0"/>
              <a:cs typeface="Segoe UI Light" panose="020B0502040204020203" pitchFamily="34" charset="0"/>
            </a:endParaRPr>
          </a:p>
        </p:txBody>
      </p:sp>
      <p:sp>
        <p:nvSpPr>
          <p:cNvPr id="14" name="Freeform 19"/>
          <p:cNvSpPr/>
          <p:nvPr/>
        </p:nvSpPr>
        <p:spPr>
          <a:xfrm>
            <a:off x="6974205" y="1513205"/>
            <a:ext cx="5217795" cy="5344795"/>
          </a:xfrm>
          <a:custGeom>
            <a:avLst/>
            <a:gdLst>
              <a:gd name="connsiteX0" fmla="*/ 3521386 w 6695553"/>
              <a:gd name="connsiteY0" fmla="*/ 0 h 6858000"/>
              <a:gd name="connsiteX1" fmla="*/ 6695553 w 6695553"/>
              <a:gd name="connsiteY1" fmla="*/ 0 h 6858000"/>
              <a:gd name="connsiteX2" fmla="*/ 6695553 w 6695553"/>
              <a:gd name="connsiteY2" fmla="*/ 6858000 h 6858000"/>
              <a:gd name="connsiteX3" fmla="*/ 3521386 w 6695553"/>
              <a:gd name="connsiteY3" fmla="*/ 6858000 h 6858000"/>
              <a:gd name="connsiteX4" fmla="*/ 3521386 w 6695553"/>
              <a:gd name="connsiteY4" fmla="*/ 6857360 h 6858000"/>
              <a:gd name="connsiteX5" fmla="*/ 3310589 w 6695553"/>
              <a:gd name="connsiteY5" fmla="*/ 6851827 h 6858000"/>
              <a:gd name="connsiteX6" fmla="*/ 497378 w 6695553"/>
              <a:gd name="connsiteY6" fmla="*/ 5185780 h 6858000"/>
              <a:gd name="connsiteX7" fmla="*/ 494585 w 6695553"/>
              <a:gd name="connsiteY7" fmla="*/ 1676786 h 6858000"/>
              <a:gd name="connsiteX8" fmla="*/ 3305340 w 6695553"/>
              <a:gd name="connsiteY8" fmla="*/ 6485 h 6858000"/>
              <a:gd name="connsiteX9" fmla="*/ 3521386 w 6695553"/>
              <a:gd name="connsiteY9" fmla="*/ 5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95553" h="6858000">
                <a:moveTo>
                  <a:pt x="3521386" y="0"/>
                </a:moveTo>
                <a:lnTo>
                  <a:pt x="6695553" y="0"/>
                </a:lnTo>
                <a:lnTo>
                  <a:pt x="6695553" y="6858000"/>
                </a:lnTo>
                <a:lnTo>
                  <a:pt x="3521386" y="6858000"/>
                </a:lnTo>
                <a:lnTo>
                  <a:pt x="3521386" y="6857360"/>
                </a:lnTo>
                <a:lnTo>
                  <a:pt x="3310589" y="6851827"/>
                </a:lnTo>
                <a:cubicBezTo>
                  <a:pt x="2152676" y="6784148"/>
                  <a:pt x="1096784" y="6163938"/>
                  <a:pt x="497378" y="5185780"/>
                </a:cubicBezTo>
                <a:cubicBezTo>
                  <a:pt x="-164790" y="4105204"/>
                  <a:pt x="-165862" y="2758359"/>
                  <a:pt x="494585" y="1676786"/>
                </a:cubicBezTo>
                <a:cubicBezTo>
                  <a:pt x="1092470" y="697666"/>
                  <a:pt x="2147462" y="75851"/>
                  <a:pt x="3305340" y="6485"/>
                </a:cubicBezTo>
                <a:lnTo>
                  <a:pt x="3521386" y="501"/>
                </a:lnTo>
                <a:close/>
              </a:path>
            </a:pathLst>
          </a:custGeom>
          <a:blipFill dpi="0" rotWithShape="1">
            <a:blip r:embed="rId4"/>
            <a:srcRect/>
            <a:stretch>
              <a:fillRect l="-36568"/>
            </a:stretch>
          </a:blip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弧形 15"/>
          <p:cNvSpPr/>
          <p:nvPr/>
        </p:nvSpPr>
        <p:spPr>
          <a:xfrm>
            <a:off x="6519545" y="1196340"/>
            <a:ext cx="5235575" cy="5979160"/>
          </a:xfrm>
          <a:prstGeom prst="arc">
            <a:avLst>
              <a:gd name="adj1" fmla="val 7148139"/>
              <a:gd name="adj2" fmla="val 14393255"/>
            </a:avLst>
          </a:prstGeom>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椭圆 16"/>
          <p:cNvSpPr/>
          <p:nvPr/>
        </p:nvSpPr>
        <p:spPr>
          <a:xfrm>
            <a:off x="7202168" y="222785"/>
            <a:ext cx="56371" cy="56371"/>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654161" y="6616715"/>
            <a:ext cx="56371" cy="56371"/>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143474" y="6124975"/>
            <a:ext cx="106714" cy="106714"/>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21" name="组合 20"/>
          <p:cNvGrpSpPr/>
          <p:nvPr userDrawn="1"/>
        </p:nvGrpSpPr>
        <p:grpSpPr>
          <a:xfrm>
            <a:off x="576578" y="807085"/>
            <a:ext cx="10810876" cy="109538"/>
            <a:chOff x="628642" y="0"/>
            <a:chExt cx="27229910" cy="6858000"/>
          </a:xfrm>
        </p:grpSpPr>
        <p:sp>
          <p:nvSpPr>
            <p:cNvPr id="22" name="平行四边形 21"/>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3" name="平行四边形 22"/>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4"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25" name="直接连接符 24"/>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3" presetClass="entr" presetSubtype="16" fill="hold" grpId="0" nodeType="withEffect">
                                  <p:stCondLst>
                                    <p:cond delay="500"/>
                                  </p:stCondLst>
                                  <p:iterate type="lt">
                                    <p:tmPct val="7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700"/>
                                  </p:stCondLst>
                                  <p:iterate type="wd">
                                    <p:tmPct val="6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decel="10000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1+#ppt_w/2"/>
                                          </p:val>
                                        </p:tav>
                                        <p:tav tm="100000">
                                          <p:val>
                                            <p:strVal val="#ppt_x"/>
                                          </p:val>
                                        </p:tav>
                                      </p:tavLst>
                                    </p:anim>
                                    <p:anim calcmode="lin" valueType="num">
                                      <p:cBhvr additive="base">
                                        <p:cTn id="25" dur="1000" fill="hold"/>
                                        <p:tgtEl>
                                          <p:spTgt spid="14"/>
                                        </p:tgtEl>
                                        <p:attrNameLst>
                                          <p:attrName>ppt_y</p:attrName>
                                        </p:attrNameLst>
                                      </p:cBhvr>
                                      <p:tavLst>
                                        <p:tav tm="0">
                                          <p:val>
                                            <p:strVal val="#ppt_y"/>
                                          </p:val>
                                        </p:tav>
                                        <p:tav tm="100000">
                                          <p:val>
                                            <p:strVal val="#ppt_y"/>
                                          </p:val>
                                        </p:tav>
                                      </p:tavLst>
                                    </p:anim>
                                  </p:childTnLst>
                                </p:cTn>
                              </p:par>
                              <p:par>
                                <p:cTn id="26" presetID="22" presetClass="entr" presetSubtype="4" fill="hold" grpId="0" nodeType="withEffect">
                                  <p:stCondLst>
                                    <p:cond delay="30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47" presetClass="entr" presetSubtype="0" fill="hold" grpId="0"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anim calcmode="lin" valueType="num">
                                      <p:cBhvr>
                                        <p:cTn id="32" dur="750" fill="hold"/>
                                        <p:tgtEl>
                                          <p:spTgt spid="18"/>
                                        </p:tgtEl>
                                        <p:attrNameLst>
                                          <p:attrName>ppt_x</p:attrName>
                                        </p:attrNameLst>
                                      </p:cBhvr>
                                      <p:tavLst>
                                        <p:tav tm="0">
                                          <p:val>
                                            <p:strVal val="#ppt_x"/>
                                          </p:val>
                                        </p:tav>
                                        <p:tav tm="100000">
                                          <p:val>
                                            <p:strVal val="#ppt_x"/>
                                          </p:val>
                                        </p:tav>
                                      </p:tavLst>
                                    </p:anim>
                                    <p:anim calcmode="lin" valueType="num">
                                      <p:cBhvr>
                                        <p:cTn id="33" dur="750" fill="hold"/>
                                        <p:tgtEl>
                                          <p:spTgt spid="1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1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anim calcmode="lin" valueType="num">
                                      <p:cBhvr>
                                        <p:cTn id="37" dur="750" fill="hold"/>
                                        <p:tgtEl>
                                          <p:spTgt spid="19"/>
                                        </p:tgtEl>
                                        <p:attrNameLst>
                                          <p:attrName>ppt_x</p:attrName>
                                        </p:attrNameLst>
                                      </p:cBhvr>
                                      <p:tavLst>
                                        <p:tav tm="0">
                                          <p:val>
                                            <p:strVal val="#ppt_x"/>
                                          </p:val>
                                        </p:tav>
                                        <p:tav tm="100000">
                                          <p:val>
                                            <p:strVal val="#ppt_x"/>
                                          </p:val>
                                        </p:tav>
                                      </p:tavLst>
                                    </p:anim>
                                    <p:anim calcmode="lin" valueType="num">
                                      <p:cBhvr>
                                        <p:cTn id="38" dur="750" fill="hold"/>
                                        <p:tgtEl>
                                          <p:spTgt spid="1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10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750"/>
                                        <p:tgtEl>
                                          <p:spTgt spid="17"/>
                                        </p:tgtEl>
                                      </p:cBhvr>
                                    </p:animEffect>
                                    <p:anim calcmode="lin" valueType="num">
                                      <p:cBhvr>
                                        <p:cTn id="42" dur="750" fill="hold"/>
                                        <p:tgtEl>
                                          <p:spTgt spid="17"/>
                                        </p:tgtEl>
                                        <p:attrNameLst>
                                          <p:attrName>ppt_x</p:attrName>
                                        </p:attrNameLst>
                                      </p:cBhvr>
                                      <p:tavLst>
                                        <p:tav tm="0">
                                          <p:val>
                                            <p:strVal val="#ppt_x"/>
                                          </p:val>
                                        </p:tav>
                                        <p:tav tm="100000">
                                          <p:val>
                                            <p:strVal val="#ppt_x"/>
                                          </p:val>
                                        </p:tav>
                                      </p:tavLst>
                                    </p:anim>
                                    <p:anim calcmode="lin" valueType="num">
                                      <p:cBhvr>
                                        <p:cTn id="43"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14" grpId="0" bldLvl="0" animBg="1"/>
      <p:bldP spid="16" grpId="0" bldLvl="0" animBg="1"/>
      <p:bldP spid="17" grpId="0" bldLvl="0" animBg="1"/>
      <p:bldP spid="18" grpId="0" bldLvl="0" animBg="1"/>
      <p:bldP spid="1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3F4F6"/>
        </a:solidFill>
        <a:effectLst/>
      </p:bgPr>
    </p:bg>
    <p:spTree>
      <p:nvGrpSpPr>
        <p:cNvPr id="1" name=""/>
        <p:cNvGrpSpPr/>
        <p:nvPr/>
      </p:nvGrpSpPr>
      <p:grpSpPr>
        <a:xfrm>
          <a:off x="0" y="0"/>
          <a:ext cx="0" cy="0"/>
          <a:chOff x="0" y="0"/>
          <a:chExt cx="0" cy="0"/>
        </a:xfrm>
      </p:grpSpPr>
      <p:sp>
        <p:nvSpPr>
          <p:cNvPr id="6" name="矩形 5"/>
          <p:cNvSpPr/>
          <p:nvPr/>
        </p:nvSpPr>
        <p:spPr>
          <a:xfrm>
            <a:off x="1017270" y="2162810"/>
            <a:ext cx="3017520" cy="19202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4587240" y="2162810"/>
            <a:ext cx="3017520" cy="192024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8112760" y="2162810"/>
            <a:ext cx="3017520" cy="1920240"/>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25830" y="4203700"/>
            <a:ext cx="2911475" cy="658385"/>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10" name="文本框 9"/>
          <p:cNvSpPr txBox="1"/>
          <p:nvPr/>
        </p:nvSpPr>
        <p:spPr>
          <a:xfrm>
            <a:off x="4495800" y="4203700"/>
            <a:ext cx="2911475" cy="658385"/>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11" name="文本框 10"/>
          <p:cNvSpPr txBox="1"/>
          <p:nvPr/>
        </p:nvSpPr>
        <p:spPr>
          <a:xfrm>
            <a:off x="7992745" y="4203700"/>
            <a:ext cx="2911475" cy="658385"/>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2" name="标题 1"/>
          <p:cNvSpPr>
            <a:spLocks noGrp="1"/>
          </p:cNvSpPr>
          <p:nvPr>
            <p:ph type="title"/>
          </p:nvPr>
        </p:nvSpPr>
        <p:spPr>
          <a:xfrm>
            <a:off x="675005" y="169545"/>
            <a:ext cx="3531870" cy="481330"/>
          </a:xfrm>
        </p:spPr>
        <p:txBody>
          <a:body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平行四边形 1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7" name="直接连接符 1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12" presetClass="entr" presetSubtype="4" fill="hold" grpId="1"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2" presetClass="entr" presetSubtype="4" fill="hold" grpId="1"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2" presetClass="entr" presetSubtype="4" fill="hold" grpId="1"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p:bldP spid="9" grpId="1"/>
      <p:bldP spid="10" grpId="0"/>
      <p:bldP spid="10"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26"/>
          <p:cNvSpPr/>
          <p:nvPr/>
        </p:nvSpPr>
        <p:spPr>
          <a:xfrm>
            <a:off x="863796" y="3015911"/>
            <a:ext cx="3093248" cy="187199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58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3" name="Isosceles Triangle 26"/>
          <p:cNvSpPr/>
          <p:nvPr/>
        </p:nvSpPr>
        <p:spPr>
          <a:xfrm>
            <a:off x="1741909" y="3440972"/>
            <a:ext cx="3093248" cy="143169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4" name="Isosceles Triangle 26"/>
          <p:cNvSpPr/>
          <p:nvPr/>
        </p:nvSpPr>
        <p:spPr>
          <a:xfrm>
            <a:off x="2626373" y="4143276"/>
            <a:ext cx="3093248" cy="72939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1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5" name="Isosceles Triangle 26"/>
          <p:cNvSpPr/>
          <p:nvPr/>
        </p:nvSpPr>
        <p:spPr>
          <a:xfrm>
            <a:off x="3510836" y="3936670"/>
            <a:ext cx="3093248" cy="93600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7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6" name="Isosceles Triangle 26"/>
          <p:cNvSpPr/>
          <p:nvPr/>
        </p:nvSpPr>
        <p:spPr>
          <a:xfrm>
            <a:off x="4395300" y="3792126"/>
            <a:ext cx="3093248" cy="108054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7" name="Freeform 7"/>
          <p:cNvSpPr>
            <a:spLocks noEditPoints="1"/>
          </p:cNvSpPr>
          <p:nvPr/>
        </p:nvSpPr>
        <p:spPr bwMode="auto">
          <a:xfrm>
            <a:off x="2194680" y="2146244"/>
            <a:ext cx="431692" cy="702696"/>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prstClr val="white">
                  <a:lumMod val="65000"/>
                </a:prstClr>
              </a:solidFill>
              <a:effectLst/>
              <a:uLnTx/>
              <a:uFillTx/>
              <a:cs typeface="+mn-ea"/>
              <a:sym typeface="+mn-lt"/>
            </a:endParaRPr>
          </a:p>
        </p:txBody>
      </p:sp>
      <p:sp>
        <p:nvSpPr>
          <p:cNvPr id="8" name="Freeform 7"/>
          <p:cNvSpPr>
            <a:spLocks noEditPoints="1"/>
          </p:cNvSpPr>
          <p:nvPr/>
        </p:nvSpPr>
        <p:spPr bwMode="auto">
          <a:xfrm>
            <a:off x="3093658" y="2586353"/>
            <a:ext cx="431692" cy="702696"/>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prstClr val="white">
                  <a:lumMod val="65000"/>
                </a:prstClr>
              </a:solidFill>
              <a:effectLst/>
              <a:uLnTx/>
              <a:uFillTx/>
              <a:cs typeface="+mn-ea"/>
              <a:sym typeface="+mn-lt"/>
            </a:endParaRPr>
          </a:p>
        </p:txBody>
      </p:sp>
      <p:sp>
        <p:nvSpPr>
          <p:cNvPr id="9" name="Freeform 7"/>
          <p:cNvSpPr>
            <a:spLocks noEditPoints="1"/>
          </p:cNvSpPr>
          <p:nvPr/>
        </p:nvSpPr>
        <p:spPr bwMode="auto">
          <a:xfrm>
            <a:off x="4015702" y="3232140"/>
            <a:ext cx="431692" cy="702696"/>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prstClr val="white">
                  <a:lumMod val="65000"/>
                </a:prstClr>
              </a:solidFill>
              <a:effectLst/>
              <a:uLnTx/>
              <a:uFillTx/>
              <a:cs typeface="+mn-ea"/>
              <a:sym typeface="+mn-lt"/>
            </a:endParaRPr>
          </a:p>
        </p:txBody>
      </p:sp>
      <p:sp>
        <p:nvSpPr>
          <p:cNvPr id="10" name="Freeform 7"/>
          <p:cNvSpPr>
            <a:spLocks noEditPoints="1"/>
          </p:cNvSpPr>
          <p:nvPr/>
        </p:nvSpPr>
        <p:spPr bwMode="auto">
          <a:xfrm>
            <a:off x="4857506" y="3033420"/>
            <a:ext cx="431692" cy="702696"/>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prstClr val="white">
                  <a:lumMod val="65000"/>
                </a:prstClr>
              </a:solidFill>
              <a:effectLst/>
              <a:uLnTx/>
              <a:uFillTx/>
              <a:cs typeface="+mn-ea"/>
              <a:sym typeface="+mn-lt"/>
            </a:endParaRPr>
          </a:p>
        </p:txBody>
      </p:sp>
      <p:sp>
        <p:nvSpPr>
          <p:cNvPr id="11" name="Freeform 7"/>
          <p:cNvSpPr>
            <a:spLocks noEditPoints="1"/>
          </p:cNvSpPr>
          <p:nvPr/>
        </p:nvSpPr>
        <p:spPr bwMode="auto">
          <a:xfrm>
            <a:off x="5730160" y="2881826"/>
            <a:ext cx="431692" cy="702696"/>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prstClr val="white">
                  <a:lumMod val="65000"/>
                </a:prstClr>
              </a:solidFill>
              <a:effectLst/>
              <a:uLnTx/>
              <a:uFillTx/>
              <a:cs typeface="+mn-ea"/>
              <a:sym typeface="+mn-lt"/>
            </a:endParaRPr>
          </a:p>
        </p:txBody>
      </p:sp>
      <p:sp>
        <p:nvSpPr>
          <p:cNvPr id="12" name="Text Box 10"/>
          <p:cNvSpPr txBox="1">
            <a:spLocks noChangeArrowheads="1"/>
          </p:cNvSpPr>
          <p:nvPr/>
        </p:nvSpPr>
        <p:spPr bwMode="auto">
          <a:xfrm>
            <a:off x="2231446" y="2243511"/>
            <a:ext cx="369168" cy="215444"/>
          </a:xfrm>
          <a:prstGeom prst="rect">
            <a:avLst/>
          </a:prstGeom>
          <a:noFill/>
          <a:ln w="9525">
            <a:noFill/>
            <a:miter lim="800000"/>
          </a:ln>
        </p:spPr>
        <p:txBody>
          <a:bodyPr wrap="square" lIns="45720" tIns="22860" rIns="45720" bIns="22860">
            <a:spAutoFit/>
          </a:bodyPr>
          <a:lstStyle/>
          <a:p>
            <a:pPr algn="ctr" defTabSz="1087755"/>
            <a:r>
              <a:rPr lang="id-ID" sz="1050" dirty="0">
                <a:solidFill>
                  <a:prstClr val="white">
                    <a:lumMod val="65000"/>
                  </a:prstClr>
                </a:solidFill>
                <a:cs typeface="+mn-ea"/>
                <a:sym typeface="+mn-lt"/>
              </a:rPr>
              <a:t>8</a:t>
            </a:r>
            <a:r>
              <a:rPr lang="en-US" sz="1050" dirty="0">
                <a:solidFill>
                  <a:prstClr val="white">
                    <a:lumMod val="65000"/>
                  </a:prstClr>
                </a:solidFill>
                <a:cs typeface="+mn-ea"/>
                <a:sym typeface="+mn-lt"/>
              </a:rPr>
              <a:t>0%</a:t>
            </a:r>
            <a:endParaRPr lang="en-US" sz="800" dirty="0">
              <a:solidFill>
                <a:prstClr val="white">
                  <a:lumMod val="65000"/>
                </a:prstClr>
              </a:solidFill>
              <a:cs typeface="+mn-ea"/>
              <a:sym typeface="+mn-lt"/>
            </a:endParaRPr>
          </a:p>
        </p:txBody>
      </p:sp>
      <p:sp>
        <p:nvSpPr>
          <p:cNvPr id="13" name="Text Box 10"/>
          <p:cNvSpPr txBox="1">
            <a:spLocks noChangeArrowheads="1"/>
          </p:cNvSpPr>
          <p:nvPr/>
        </p:nvSpPr>
        <p:spPr bwMode="auto">
          <a:xfrm>
            <a:off x="5761422" y="2977630"/>
            <a:ext cx="369168" cy="215444"/>
          </a:xfrm>
          <a:prstGeom prst="rect">
            <a:avLst/>
          </a:prstGeom>
          <a:noFill/>
          <a:ln w="9525">
            <a:noFill/>
            <a:miter lim="800000"/>
          </a:ln>
        </p:spPr>
        <p:txBody>
          <a:bodyPr wrap="square" lIns="45720" tIns="22860" rIns="45720" bIns="22860">
            <a:spAutoFit/>
          </a:bodyPr>
          <a:lstStyle/>
          <a:p>
            <a:pPr algn="ctr" defTabSz="1087755"/>
            <a:r>
              <a:rPr lang="id-ID" sz="1050" dirty="0">
                <a:solidFill>
                  <a:prstClr val="white">
                    <a:lumMod val="65000"/>
                  </a:prstClr>
                </a:solidFill>
                <a:cs typeface="+mn-ea"/>
                <a:sym typeface="+mn-lt"/>
              </a:rPr>
              <a:t>65</a:t>
            </a:r>
            <a:r>
              <a:rPr lang="en-US" sz="1050" dirty="0">
                <a:solidFill>
                  <a:prstClr val="white">
                    <a:lumMod val="65000"/>
                  </a:prstClr>
                </a:solidFill>
                <a:cs typeface="+mn-ea"/>
                <a:sym typeface="+mn-lt"/>
              </a:rPr>
              <a:t>%</a:t>
            </a:r>
            <a:endParaRPr lang="en-US" sz="800" dirty="0">
              <a:solidFill>
                <a:prstClr val="white">
                  <a:lumMod val="65000"/>
                </a:prstClr>
              </a:solidFill>
              <a:cs typeface="+mn-ea"/>
              <a:sym typeface="+mn-lt"/>
            </a:endParaRPr>
          </a:p>
        </p:txBody>
      </p:sp>
      <p:sp>
        <p:nvSpPr>
          <p:cNvPr id="14" name="Text Box 10"/>
          <p:cNvSpPr txBox="1">
            <a:spLocks noChangeArrowheads="1"/>
          </p:cNvSpPr>
          <p:nvPr/>
        </p:nvSpPr>
        <p:spPr bwMode="auto">
          <a:xfrm>
            <a:off x="3131885" y="2676756"/>
            <a:ext cx="369168" cy="215444"/>
          </a:xfrm>
          <a:prstGeom prst="rect">
            <a:avLst/>
          </a:prstGeom>
          <a:noFill/>
          <a:ln w="9525">
            <a:noFill/>
            <a:miter lim="800000"/>
          </a:ln>
        </p:spPr>
        <p:txBody>
          <a:bodyPr wrap="square" lIns="45720" tIns="22860" rIns="45720" bIns="22860">
            <a:spAutoFit/>
          </a:bodyPr>
          <a:lstStyle/>
          <a:p>
            <a:pPr algn="ctr" defTabSz="1087755"/>
            <a:r>
              <a:rPr lang="id-ID" sz="1050" dirty="0">
                <a:solidFill>
                  <a:prstClr val="white">
                    <a:lumMod val="65000"/>
                  </a:prstClr>
                </a:solidFill>
                <a:cs typeface="+mn-ea"/>
                <a:sym typeface="+mn-lt"/>
              </a:rPr>
              <a:t>30</a:t>
            </a:r>
            <a:r>
              <a:rPr lang="en-US" sz="1050" dirty="0">
                <a:solidFill>
                  <a:prstClr val="white">
                    <a:lumMod val="65000"/>
                  </a:prstClr>
                </a:solidFill>
                <a:cs typeface="+mn-ea"/>
                <a:sym typeface="+mn-lt"/>
              </a:rPr>
              <a:t>%</a:t>
            </a:r>
            <a:endParaRPr lang="en-US" sz="800" dirty="0">
              <a:solidFill>
                <a:prstClr val="white">
                  <a:lumMod val="65000"/>
                </a:prstClr>
              </a:solidFill>
              <a:cs typeface="+mn-ea"/>
              <a:sym typeface="+mn-lt"/>
            </a:endParaRPr>
          </a:p>
        </p:txBody>
      </p:sp>
      <p:sp>
        <p:nvSpPr>
          <p:cNvPr id="15" name="Text Box 10"/>
          <p:cNvSpPr txBox="1">
            <a:spLocks noChangeArrowheads="1"/>
          </p:cNvSpPr>
          <p:nvPr/>
        </p:nvSpPr>
        <p:spPr bwMode="auto">
          <a:xfrm>
            <a:off x="4046684" y="3329585"/>
            <a:ext cx="369168" cy="215444"/>
          </a:xfrm>
          <a:prstGeom prst="rect">
            <a:avLst/>
          </a:prstGeom>
          <a:noFill/>
          <a:ln w="9525">
            <a:noFill/>
            <a:miter lim="800000"/>
          </a:ln>
        </p:spPr>
        <p:txBody>
          <a:bodyPr wrap="square" lIns="45720" tIns="22860" rIns="45720" bIns="22860">
            <a:spAutoFit/>
          </a:bodyPr>
          <a:lstStyle/>
          <a:p>
            <a:pPr algn="ctr" defTabSz="1087755"/>
            <a:r>
              <a:rPr lang="id-ID" sz="1050" dirty="0">
                <a:solidFill>
                  <a:prstClr val="white">
                    <a:lumMod val="65000"/>
                  </a:prstClr>
                </a:solidFill>
                <a:cs typeface="+mn-ea"/>
                <a:sym typeface="+mn-lt"/>
              </a:rPr>
              <a:t>50</a:t>
            </a:r>
            <a:r>
              <a:rPr lang="en-US" sz="1050" dirty="0">
                <a:solidFill>
                  <a:prstClr val="white">
                    <a:lumMod val="65000"/>
                  </a:prstClr>
                </a:solidFill>
                <a:cs typeface="+mn-ea"/>
                <a:sym typeface="+mn-lt"/>
              </a:rPr>
              <a:t>%</a:t>
            </a:r>
            <a:endParaRPr lang="en-US" sz="800" dirty="0">
              <a:solidFill>
                <a:prstClr val="white">
                  <a:lumMod val="65000"/>
                </a:prstClr>
              </a:solidFill>
              <a:cs typeface="+mn-ea"/>
              <a:sym typeface="+mn-lt"/>
            </a:endParaRPr>
          </a:p>
        </p:txBody>
      </p:sp>
      <p:sp>
        <p:nvSpPr>
          <p:cNvPr id="16" name="Text Box 10"/>
          <p:cNvSpPr txBox="1">
            <a:spLocks noChangeArrowheads="1"/>
          </p:cNvSpPr>
          <p:nvPr/>
        </p:nvSpPr>
        <p:spPr bwMode="auto">
          <a:xfrm>
            <a:off x="4890136" y="3126696"/>
            <a:ext cx="369168" cy="215444"/>
          </a:xfrm>
          <a:prstGeom prst="rect">
            <a:avLst/>
          </a:prstGeom>
          <a:noFill/>
          <a:ln w="9525">
            <a:noFill/>
            <a:miter lim="800000"/>
          </a:ln>
        </p:spPr>
        <p:txBody>
          <a:bodyPr wrap="square" lIns="45720" tIns="22860" rIns="45720" bIns="22860">
            <a:spAutoFit/>
          </a:bodyPr>
          <a:lstStyle/>
          <a:p>
            <a:pPr algn="ctr" defTabSz="1087755"/>
            <a:r>
              <a:rPr lang="id-ID" sz="1050" dirty="0">
                <a:solidFill>
                  <a:prstClr val="white">
                    <a:lumMod val="65000"/>
                  </a:prstClr>
                </a:solidFill>
                <a:cs typeface="+mn-ea"/>
                <a:sym typeface="+mn-lt"/>
              </a:rPr>
              <a:t>35%</a:t>
            </a:r>
            <a:endParaRPr lang="en-US" sz="800" dirty="0">
              <a:solidFill>
                <a:prstClr val="white">
                  <a:lumMod val="65000"/>
                </a:prstClr>
              </a:solidFill>
              <a:cs typeface="+mn-ea"/>
              <a:sym typeface="+mn-lt"/>
            </a:endParaRPr>
          </a:p>
        </p:txBody>
      </p:sp>
      <p:sp>
        <p:nvSpPr>
          <p:cNvPr id="17" name="Title 13"/>
          <p:cNvSpPr txBox="1"/>
          <p:nvPr/>
        </p:nvSpPr>
        <p:spPr>
          <a:xfrm>
            <a:off x="1601866" y="4892403"/>
            <a:ext cx="1299850" cy="46659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00" dirty="0">
                <a:solidFill>
                  <a:prstClr val="white">
                    <a:lumMod val="50000"/>
                  </a:prstClr>
                </a:solidFill>
                <a:latin typeface="+mn-lt"/>
                <a:ea typeface="+mn-ea"/>
                <a:cs typeface="+mn-ea"/>
                <a:sym typeface="+mn-lt"/>
              </a:rPr>
              <a:t>YouTube</a:t>
            </a:r>
            <a:endParaRPr lang="en-US" sz="1200" dirty="0">
              <a:solidFill>
                <a:prstClr val="white">
                  <a:lumMod val="50000"/>
                </a:prstClr>
              </a:solidFill>
              <a:latin typeface="+mn-lt"/>
              <a:ea typeface="+mn-ea"/>
              <a:cs typeface="+mn-ea"/>
              <a:sym typeface="+mn-lt"/>
            </a:endParaRPr>
          </a:p>
        </p:txBody>
      </p:sp>
      <p:sp>
        <p:nvSpPr>
          <p:cNvPr id="18" name="Title 13"/>
          <p:cNvSpPr txBox="1"/>
          <p:nvPr/>
        </p:nvSpPr>
        <p:spPr>
          <a:xfrm>
            <a:off x="2616222" y="4890816"/>
            <a:ext cx="1299850" cy="46659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00" dirty="0">
                <a:solidFill>
                  <a:prstClr val="white">
                    <a:lumMod val="50000"/>
                  </a:prstClr>
                </a:solidFill>
                <a:latin typeface="+mn-lt"/>
                <a:ea typeface="+mn-ea"/>
                <a:cs typeface="+mn-ea"/>
                <a:sym typeface="+mn-lt"/>
              </a:rPr>
              <a:t>MySpace</a:t>
            </a:r>
            <a:endParaRPr lang="en-US" sz="1200" dirty="0">
              <a:solidFill>
                <a:prstClr val="white">
                  <a:lumMod val="50000"/>
                </a:prstClr>
              </a:solidFill>
              <a:latin typeface="+mn-lt"/>
              <a:ea typeface="+mn-ea"/>
              <a:cs typeface="+mn-ea"/>
              <a:sym typeface="+mn-lt"/>
            </a:endParaRPr>
          </a:p>
        </p:txBody>
      </p:sp>
      <p:sp>
        <p:nvSpPr>
          <p:cNvPr id="19" name="Title 13"/>
          <p:cNvSpPr txBox="1"/>
          <p:nvPr/>
        </p:nvSpPr>
        <p:spPr>
          <a:xfrm>
            <a:off x="3522575" y="4887335"/>
            <a:ext cx="1299850" cy="46659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00" dirty="0">
                <a:solidFill>
                  <a:prstClr val="white">
                    <a:lumMod val="50000"/>
                  </a:prstClr>
                </a:solidFill>
                <a:latin typeface="+mn-lt"/>
                <a:ea typeface="+mn-ea"/>
                <a:cs typeface="+mn-ea"/>
                <a:sym typeface="+mn-lt"/>
              </a:rPr>
              <a:t>Tumblr</a:t>
            </a:r>
            <a:endParaRPr lang="en-US" sz="1200" dirty="0">
              <a:solidFill>
                <a:prstClr val="white">
                  <a:lumMod val="50000"/>
                </a:prstClr>
              </a:solidFill>
              <a:latin typeface="+mn-lt"/>
              <a:ea typeface="+mn-ea"/>
              <a:cs typeface="+mn-ea"/>
              <a:sym typeface="+mn-lt"/>
            </a:endParaRPr>
          </a:p>
        </p:txBody>
      </p:sp>
      <p:sp>
        <p:nvSpPr>
          <p:cNvPr id="20" name="Title 13"/>
          <p:cNvSpPr txBox="1"/>
          <p:nvPr/>
        </p:nvSpPr>
        <p:spPr>
          <a:xfrm>
            <a:off x="4411190" y="4890816"/>
            <a:ext cx="1299850" cy="46659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00" dirty="0">
                <a:solidFill>
                  <a:prstClr val="white">
                    <a:lumMod val="50000"/>
                  </a:prstClr>
                </a:solidFill>
                <a:latin typeface="+mn-lt"/>
                <a:ea typeface="+mn-ea"/>
                <a:cs typeface="+mn-ea"/>
                <a:sym typeface="+mn-lt"/>
              </a:rPr>
              <a:t>Pinterest</a:t>
            </a:r>
            <a:endParaRPr lang="en-US" sz="1200" dirty="0">
              <a:solidFill>
                <a:prstClr val="white">
                  <a:lumMod val="50000"/>
                </a:prstClr>
              </a:solidFill>
              <a:latin typeface="+mn-lt"/>
              <a:ea typeface="+mn-ea"/>
              <a:cs typeface="+mn-ea"/>
              <a:sym typeface="+mn-lt"/>
            </a:endParaRPr>
          </a:p>
        </p:txBody>
      </p:sp>
      <p:sp>
        <p:nvSpPr>
          <p:cNvPr id="21" name="Title 13"/>
          <p:cNvSpPr txBox="1"/>
          <p:nvPr/>
        </p:nvSpPr>
        <p:spPr>
          <a:xfrm>
            <a:off x="5311009" y="4890816"/>
            <a:ext cx="1299850" cy="46659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00" dirty="0">
                <a:solidFill>
                  <a:prstClr val="white">
                    <a:lumMod val="50000"/>
                  </a:prstClr>
                </a:solidFill>
                <a:latin typeface="+mn-lt"/>
                <a:ea typeface="+mn-ea"/>
                <a:cs typeface="+mn-ea"/>
                <a:sym typeface="+mn-lt"/>
              </a:rPr>
              <a:t>Facebook</a:t>
            </a:r>
            <a:endParaRPr lang="en-US" sz="1200" dirty="0">
              <a:solidFill>
                <a:prstClr val="white">
                  <a:lumMod val="50000"/>
                </a:prstClr>
              </a:solidFill>
              <a:latin typeface="+mn-lt"/>
              <a:ea typeface="+mn-ea"/>
              <a:cs typeface="+mn-ea"/>
              <a:sym typeface="+mn-lt"/>
            </a:endParaRPr>
          </a:p>
        </p:txBody>
      </p:sp>
      <p:cxnSp>
        <p:nvCxnSpPr>
          <p:cNvPr id="22" name="Straight Connector 46"/>
          <p:cNvCxnSpPr/>
          <p:nvPr/>
        </p:nvCxnSpPr>
        <p:spPr>
          <a:xfrm>
            <a:off x="792438" y="4963248"/>
            <a:ext cx="6768000" cy="0"/>
          </a:xfrm>
          <a:prstGeom prst="line">
            <a:avLst/>
          </a:prstGeom>
          <a:noFill/>
          <a:ln w="50800" cap="flat" cmpd="sng" algn="ctr">
            <a:solidFill>
              <a:sysClr val="windowText" lastClr="000000">
                <a:lumMod val="85000"/>
                <a:lumOff val="15000"/>
              </a:sysClr>
            </a:solidFill>
            <a:prstDash val="solid"/>
            <a:miter lim="800000"/>
            <a:headEnd type="diamond" w="sm" len="sm"/>
            <a:tailEnd type="diamond" w="sm" len="sm"/>
          </a:ln>
          <a:effectLst/>
        </p:spPr>
      </p:cxnSp>
      <p:sp>
        <p:nvSpPr>
          <p:cNvPr id="23" name="TextBox 47"/>
          <p:cNvSpPr txBox="1"/>
          <p:nvPr/>
        </p:nvSpPr>
        <p:spPr>
          <a:xfrm>
            <a:off x="7807960" y="2144179"/>
            <a:ext cx="741680" cy="4298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200" b="1" i="0" u="none" strike="noStrike" kern="0" cap="none" spc="0" normalizeH="0" baseline="0" noProof="0" dirty="0">
                <a:ln>
                  <a:noFill/>
                </a:ln>
                <a:solidFill>
                  <a:prstClr val="white">
                    <a:lumMod val="50000"/>
                  </a:prstClr>
                </a:solidFill>
                <a:effectLst/>
                <a:uLnTx/>
                <a:uFillTx/>
                <a:cs typeface="+mn-ea"/>
                <a:sym typeface="+mn-lt"/>
              </a:rPr>
              <a:t>标题</a:t>
            </a:r>
          </a:p>
        </p:txBody>
      </p:sp>
      <p:sp>
        <p:nvSpPr>
          <p:cNvPr id="24" name="TextBox 48"/>
          <p:cNvSpPr txBox="1"/>
          <p:nvPr/>
        </p:nvSpPr>
        <p:spPr>
          <a:xfrm>
            <a:off x="7807960" y="2521707"/>
            <a:ext cx="233910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50000"/>
                    <a:lumOff val="50000"/>
                  </a:schemeClr>
                </a:solidFill>
                <a:effectLst/>
                <a:uLnTx/>
                <a:uFillTx/>
                <a:cs typeface="+mn-ea"/>
                <a:sym typeface="+mn-lt"/>
              </a:rPr>
              <a:t>把您要添加的内容写到此处</a:t>
            </a:r>
            <a:endParaRPr kumimoji="0" lang="en-US" sz="1400" b="0" i="0" u="none" strike="noStrike" kern="0" cap="none" spc="0" normalizeH="0" baseline="0" noProof="0" dirty="0">
              <a:ln>
                <a:noFill/>
              </a:ln>
              <a:solidFill>
                <a:schemeClr val="tx1">
                  <a:lumMod val="50000"/>
                  <a:lumOff val="50000"/>
                </a:schemeClr>
              </a:solidFill>
              <a:effectLst/>
              <a:uLnTx/>
              <a:uFillTx/>
              <a:cs typeface="+mn-ea"/>
              <a:sym typeface="+mn-lt"/>
            </a:endParaRPr>
          </a:p>
        </p:txBody>
      </p:sp>
      <p:sp>
        <p:nvSpPr>
          <p:cNvPr id="25" name="TextBox 49"/>
          <p:cNvSpPr txBox="1"/>
          <p:nvPr/>
        </p:nvSpPr>
        <p:spPr>
          <a:xfrm>
            <a:off x="7848048" y="3636475"/>
            <a:ext cx="3400101" cy="1753235"/>
          </a:xfrm>
          <a:prstGeom prst="rect">
            <a:avLst/>
          </a:prstGeom>
          <a:noFill/>
        </p:spPr>
        <p:txBody>
          <a:bodyPr wrap="square" rtlCol="0">
            <a:spAutoFit/>
          </a:bodyPr>
          <a:lstStyle/>
          <a:p>
            <a:pPr>
              <a:lnSpc>
                <a:spcPct val="150000"/>
              </a:lnSpc>
            </a:pPr>
            <a:r>
              <a:rPr lang="zh-CN" altLang="en-US" sz="1200" dirty="0">
                <a:solidFill>
                  <a:prstClr val="white">
                    <a:lumMod val="65000"/>
                  </a:prstClr>
                </a:solidFill>
                <a:cs typeface="+mn-ea"/>
                <a:sym typeface="+mn-lt"/>
              </a:rPr>
              <a:t>标题数字等都可以通过点击和重新输入进行更改，顶部</a:t>
            </a:r>
            <a:r>
              <a:rPr lang="en-US" altLang="zh-CN" sz="1200" dirty="0">
                <a:solidFill>
                  <a:prstClr val="white">
                    <a:lumMod val="65000"/>
                  </a:prstClr>
                </a:solidFill>
                <a:cs typeface="+mn-ea"/>
                <a:sym typeface="+mn-lt"/>
              </a:rPr>
              <a:t>“</a:t>
            </a:r>
            <a:r>
              <a:rPr lang="zh-CN" altLang="en-US" sz="1200" dirty="0">
                <a:solidFill>
                  <a:prstClr val="white">
                    <a:lumMod val="65000"/>
                  </a:prstClr>
                </a:solidFill>
                <a:cs typeface="+mn-ea"/>
                <a:sym typeface="+mn-lt"/>
              </a:rPr>
              <a:t>开始</a:t>
            </a:r>
            <a:r>
              <a:rPr lang="en-US" altLang="zh-CN" sz="1200" dirty="0">
                <a:solidFill>
                  <a:prstClr val="white">
                    <a:lumMod val="65000"/>
                  </a:prstClr>
                </a:solidFill>
                <a:cs typeface="+mn-ea"/>
                <a:sym typeface="+mn-lt"/>
              </a:rPr>
              <a:t>”</a:t>
            </a:r>
            <a:r>
              <a:rPr lang="zh-CN" altLang="en-US" sz="1200" dirty="0">
                <a:solidFill>
                  <a:prstClr val="white">
                    <a:lumMod val="65000"/>
                  </a:prstClr>
                </a:solidFill>
                <a:cs typeface="+mn-ea"/>
                <a:sym typeface="+mn-lt"/>
              </a:rPr>
              <a:t>面板中可以对字体、字号、颜色、行距等进行修改。标题数字等都可以通过点击和重新输入进行更改，顶部</a:t>
            </a:r>
            <a:r>
              <a:rPr lang="en-US" altLang="zh-CN" sz="1200" dirty="0">
                <a:solidFill>
                  <a:prstClr val="white">
                    <a:lumMod val="65000"/>
                  </a:prstClr>
                </a:solidFill>
                <a:cs typeface="+mn-ea"/>
                <a:sym typeface="+mn-lt"/>
              </a:rPr>
              <a:t>“</a:t>
            </a:r>
            <a:r>
              <a:rPr lang="zh-CN" altLang="en-US" sz="1200" dirty="0">
                <a:solidFill>
                  <a:prstClr val="white">
                    <a:lumMod val="65000"/>
                  </a:prstClr>
                </a:solidFill>
                <a:cs typeface="+mn-ea"/>
                <a:sym typeface="+mn-lt"/>
              </a:rPr>
              <a:t>开始</a:t>
            </a:r>
            <a:r>
              <a:rPr lang="en-US" altLang="zh-CN" sz="1200" dirty="0">
                <a:solidFill>
                  <a:prstClr val="white">
                    <a:lumMod val="65000"/>
                  </a:prstClr>
                </a:solidFill>
                <a:cs typeface="+mn-ea"/>
                <a:sym typeface="+mn-lt"/>
              </a:rPr>
              <a:t>”</a:t>
            </a:r>
            <a:r>
              <a:rPr lang="zh-CN" altLang="en-US" sz="1200" dirty="0">
                <a:solidFill>
                  <a:prstClr val="white">
                    <a:lumMod val="65000"/>
                  </a:prstClr>
                </a:solidFill>
                <a:cs typeface="+mn-ea"/>
                <a:sym typeface="+mn-lt"/>
              </a:rPr>
              <a:t>面板中可以对字体、字号、颜色、行距等进行修改。</a:t>
            </a:r>
          </a:p>
          <a:p>
            <a:pPr>
              <a:lnSpc>
                <a:spcPct val="150000"/>
              </a:lnSpc>
            </a:pPr>
            <a:endParaRPr lang="zh-CN" altLang="en-US" sz="1200" dirty="0">
              <a:solidFill>
                <a:prstClr val="white">
                  <a:lumMod val="65000"/>
                </a:prstClr>
              </a:solidFill>
              <a:cs typeface="+mn-ea"/>
              <a:sym typeface="+mn-lt"/>
            </a:endParaRPr>
          </a:p>
        </p:txBody>
      </p:sp>
      <p:sp>
        <p:nvSpPr>
          <p:cNvPr id="27" name="TextBox 51"/>
          <p:cNvSpPr txBox="1"/>
          <p:nvPr/>
        </p:nvSpPr>
        <p:spPr>
          <a:xfrm>
            <a:off x="7807960" y="2640618"/>
            <a:ext cx="1654620" cy="12003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id-ID" sz="7200" b="1" i="0" u="none" strike="noStrike" kern="0" cap="none" spc="0" normalizeH="0" baseline="0" noProof="0" dirty="0">
                <a:ln>
                  <a:noFill/>
                </a:ln>
                <a:solidFill>
                  <a:prstClr val="black">
                    <a:lumMod val="85000"/>
                    <a:lumOff val="15000"/>
                  </a:prstClr>
                </a:solidFill>
                <a:effectLst/>
                <a:uLnTx/>
                <a:uFillTx/>
                <a:cs typeface="+mn-ea"/>
                <a:sym typeface="+mn-lt"/>
              </a:rPr>
              <a:t>80%</a:t>
            </a:r>
          </a:p>
        </p:txBody>
      </p:sp>
      <p:sp>
        <p:nvSpPr>
          <p:cNvPr id="26"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28" name="组合 27"/>
          <p:cNvGrpSpPr/>
          <p:nvPr userDrawn="1"/>
        </p:nvGrpSpPr>
        <p:grpSpPr>
          <a:xfrm>
            <a:off x="576578" y="807085"/>
            <a:ext cx="10810876" cy="109538"/>
            <a:chOff x="628642" y="0"/>
            <a:chExt cx="27229910" cy="6858000"/>
          </a:xfrm>
        </p:grpSpPr>
        <p:sp>
          <p:nvSpPr>
            <p:cNvPr id="29" name="平行四边形 28"/>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0" name="平行四边形 29"/>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1"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32" name="直接连接符 31"/>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1000"/>
                                        <p:tgtEl>
                                          <p:spTgt spid="4"/>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childTnLst>
                          </p:cTn>
                        </p:par>
                        <p:par>
                          <p:cTn id="20" fill="hold">
                            <p:stCondLst>
                              <p:cond delay="4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1000"/>
                                        <p:tgtEl>
                                          <p:spTgt spid="6"/>
                                        </p:tgtEl>
                                      </p:cBhvr>
                                    </p:animEffect>
                                  </p:childTnLst>
                                </p:cTn>
                              </p:par>
                            </p:childTnLst>
                          </p:cTn>
                        </p:par>
                        <p:par>
                          <p:cTn id="24" fill="hold">
                            <p:stCondLst>
                              <p:cond delay="5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60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700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8000"/>
                            </p:stCondLst>
                            <p:childTnLst>
                              <p:par>
                                <p:cTn id="43" presetID="42"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90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par>
                                <p:cTn id="70" presetID="2" presetClass="entr" presetSubtype="4"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childTnLst>
                          </p:cTn>
                        </p:par>
                        <p:par>
                          <p:cTn id="74" fill="hold">
                            <p:stCondLst>
                              <p:cond delay="10500"/>
                            </p:stCondLst>
                            <p:childTnLst>
                              <p:par>
                                <p:cTn id="75" presetID="16" presetClass="entr" presetSubtype="21"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arn(inVertical)">
                                      <p:cBhvr>
                                        <p:cTn id="77" dur="750"/>
                                        <p:tgtEl>
                                          <p:spTgt spid="17"/>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barn(inVertical)">
                                      <p:cBhvr>
                                        <p:cTn id="80" dur="750"/>
                                        <p:tgtEl>
                                          <p:spTgt spid="18"/>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barn(inVertical)">
                                      <p:cBhvr>
                                        <p:cTn id="83" dur="750"/>
                                        <p:tgtEl>
                                          <p:spTgt spid="19"/>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barn(inVertical)">
                                      <p:cBhvr>
                                        <p:cTn id="86" dur="750"/>
                                        <p:tgtEl>
                                          <p:spTgt spid="20"/>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barn(inVertical)">
                                      <p:cBhvr>
                                        <p:cTn id="89" dur="750"/>
                                        <p:tgtEl>
                                          <p:spTgt spid="21"/>
                                        </p:tgtEl>
                                      </p:cBhvr>
                                    </p:animEffect>
                                  </p:childTnLst>
                                </p:cTn>
                              </p:par>
                            </p:childTnLst>
                          </p:cTn>
                        </p:par>
                        <p:par>
                          <p:cTn id="90" fill="hold">
                            <p:stCondLst>
                              <p:cond delay="11500"/>
                            </p:stCondLst>
                            <p:childTnLst>
                              <p:par>
                                <p:cTn id="91" presetID="47" presetClass="entr" presetSubtype="0"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anim calcmode="lin" valueType="num">
                                      <p:cBhvr>
                                        <p:cTn id="99" dur="500" fill="hold"/>
                                        <p:tgtEl>
                                          <p:spTgt spid="24"/>
                                        </p:tgtEl>
                                        <p:attrNameLst>
                                          <p:attrName>ppt_x</p:attrName>
                                        </p:attrNameLst>
                                      </p:cBhvr>
                                      <p:tavLst>
                                        <p:tav tm="0">
                                          <p:val>
                                            <p:strVal val="#ppt_x"/>
                                          </p:val>
                                        </p:tav>
                                        <p:tav tm="100000">
                                          <p:val>
                                            <p:strVal val="#ppt_x"/>
                                          </p:val>
                                        </p:tav>
                                      </p:tavLst>
                                    </p:anim>
                                    <p:anim calcmode="lin" valueType="num">
                                      <p:cBhvr>
                                        <p:cTn id="100" dur="500" fill="hold"/>
                                        <p:tgtEl>
                                          <p:spTgt spid="24"/>
                                        </p:tgtEl>
                                        <p:attrNameLst>
                                          <p:attrName>ppt_y</p:attrName>
                                        </p:attrNameLst>
                                      </p:cBhvr>
                                      <p:tavLst>
                                        <p:tav tm="0">
                                          <p:val>
                                            <p:strVal val="#ppt_y+.1"/>
                                          </p:val>
                                        </p:tav>
                                        <p:tav tm="100000">
                                          <p:val>
                                            <p:strVal val="#ppt_y"/>
                                          </p:val>
                                        </p:tav>
                                      </p:tavLst>
                                    </p:anim>
                                  </p:childTnLst>
                                </p:cTn>
                              </p:par>
                            </p:childTnLst>
                          </p:cTn>
                        </p:par>
                        <p:par>
                          <p:cTn id="101" fill="hold">
                            <p:stCondLst>
                              <p:cond delay="12000"/>
                            </p:stCondLst>
                            <p:childTnLst>
                              <p:par>
                                <p:cTn id="102" presetID="10" presetClass="entr" presetSubtype="0" fill="hold" grpId="0"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500"/>
                                        <p:tgtEl>
                                          <p:spTgt spid="27"/>
                                        </p:tgtEl>
                                      </p:cBhvr>
                                    </p:animEffect>
                                  </p:childTnLst>
                                </p:cTn>
                              </p:par>
                            </p:childTnLst>
                          </p:cTn>
                        </p:par>
                        <p:par>
                          <p:cTn id="105" fill="hold">
                            <p:stCondLst>
                              <p:cond delay="12500"/>
                            </p:stCondLst>
                            <p:childTnLst>
                              <p:par>
                                <p:cTn id="106" presetID="10"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p:bldP spid="13" grpId="0"/>
      <p:bldP spid="14" grpId="0"/>
      <p:bldP spid="15" grpId="0"/>
      <p:bldP spid="16" grpId="0"/>
      <p:bldP spid="17" grpId="0"/>
      <p:bldP spid="18" grpId="0"/>
      <p:bldP spid="19" grpId="0"/>
      <p:bldP spid="20" grpId="0"/>
      <p:bldP spid="21" grpId="0"/>
      <p:bldP spid="23" grpId="0"/>
      <p:bldP spid="24" grpId="0"/>
      <p:bldP spid="25"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75005" y="169545"/>
            <a:ext cx="3531870" cy="481330"/>
          </a:xfrm>
        </p:spPr>
        <p:txBody>
          <a:bodyPr/>
          <a:lstStyle/>
          <a:p>
            <a:pPr algn="dist"/>
            <a:r>
              <a:rPr lang="zh-CN" altLang="en-US" sz="2000"/>
              <a:t>章节标题</a:t>
            </a:r>
          </a:p>
        </p:txBody>
      </p:sp>
      <p:grpSp>
        <p:nvGrpSpPr>
          <p:cNvPr id="13" name="组合 12"/>
          <p:cNvGrpSpPr/>
          <p:nvPr userDrawn="1"/>
        </p:nvGrpSpPr>
        <p:grpSpPr>
          <a:xfrm>
            <a:off x="576578" y="807085"/>
            <a:ext cx="10810876" cy="109538"/>
            <a:chOff x="628642" y="0"/>
            <a:chExt cx="27229910" cy="6858000"/>
          </a:xfrm>
        </p:grpSpPr>
        <p:sp>
          <p:nvSpPr>
            <p:cNvPr id="14" name="平行四边形 1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平行四边形 1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17" name="直接连接符 1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pic>
        <p:nvPicPr>
          <p:cNvPr id="2" name="图片占位符 1" descr="1527095552017"/>
          <p:cNvPicPr>
            <a:picLocks noGrp="1" noChangeAspect="1"/>
          </p:cNvPicPr>
          <p:nvPr>
            <p:ph type="pic" sz="quarter" idx="20"/>
          </p:nvPr>
        </p:nvPicPr>
        <p:blipFill>
          <a:blip r:embed="rId4"/>
          <a:srcRect r="26246"/>
          <a:stretch>
            <a:fillRect/>
          </a:stretch>
        </p:blipFill>
        <p:spPr>
          <a:xfrm>
            <a:off x="5207635" y="-11430"/>
            <a:ext cx="6973570" cy="6881495"/>
          </a:xfrm>
          <a:prstGeom prst="rect">
            <a:avLst/>
          </a:prstGeom>
        </p:spPr>
      </p:pic>
      <p:sp>
        <p:nvSpPr>
          <p:cNvPr id="3" name="矩形 2"/>
          <p:cNvSpPr/>
          <p:nvPr/>
        </p:nvSpPr>
        <p:spPr>
          <a:xfrm>
            <a:off x="5207635" y="-11430"/>
            <a:ext cx="6999605" cy="6855460"/>
          </a:xfrm>
          <a:prstGeom prst="rect">
            <a:avLst/>
          </a:prstGeom>
          <a:solidFill>
            <a:srgbClr val="0C103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82" name="Text Box 2"/>
          <p:cNvSpPr txBox="1"/>
          <p:nvPr/>
        </p:nvSpPr>
        <p:spPr bwMode="auto">
          <a:xfrm>
            <a:off x="11073607" y="5880894"/>
            <a:ext cx="461963"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lvl1pPr marL="34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1pPr>
            <a:lvl2pPr marL="97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2pPr>
            <a:lvl3pPr marL="161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3pPr>
            <a:lvl4pPr marL="2246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4pPr>
            <a:lvl5pPr marL="2881630" indent="-341630"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mn-lt"/>
                <a:ea typeface="+mn-ea"/>
                <a:cs typeface="+mn-cs"/>
                <a:sym typeface="Open Sans" charset="0"/>
              </a:defRPr>
            </a:lvl5pPr>
          </a:lstStyle>
          <a:p>
            <a:pPr marL="0" lvl="0" indent="0" algn="ctr" eaLnBrk="1">
              <a:lnSpc>
                <a:spcPct val="100000"/>
              </a:lnSpc>
              <a:spcBef>
                <a:spcPct val="0"/>
              </a:spcBef>
              <a:buSzPct val="100000"/>
              <a:buNone/>
            </a:pPr>
            <a:fld id="{9A0DB2DC-4C9A-4742-B13C-FB6460FD3503}" type="slidenum">
              <a:rPr lang="zh-CN" altLang="zh-CN" sz="1200" baseline="0" dirty="0">
                <a:solidFill>
                  <a:srgbClr val="3F4347"/>
                </a:solidFill>
                <a:latin typeface="Open Sans Semibold" charset="0"/>
                <a:cs typeface="Open Sans Semibold" charset="0"/>
                <a:sym typeface="Open Sans Semibold" charset="0"/>
              </a:rPr>
              <a:t>7</a:t>
            </a:fld>
            <a:endParaRPr lang="zh-CN" altLang="zh-CN" sz="1200" baseline="0" dirty="0">
              <a:solidFill>
                <a:srgbClr val="3F4347"/>
              </a:solidFill>
              <a:latin typeface="Open Sans Semibold" charset="0"/>
              <a:ea typeface="Open Sans Semibold" charset="0"/>
              <a:cs typeface="Open Sans Semibold" charset="0"/>
              <a:sym typeface="Open Sans Semibold" charset="0"/>
            </a:endParaRPr>
          </a:p>
        </p:txBody>
      </p:sp>
      <p:grpSp>
        <p:nvGrpSpPr>
          <p:cNvPr id="5" name="组合 4"/>
          <p:cNvGrpSpPr/>
          <p:nvPr/>
        </p:nvGrpSpPr>
        <p:grpSpPr>
          <a:xfrm>
            <a:off x="-607695" y="1549400"/>
            <a:ext cx="8055610" cy="3881120"/>
            <a:chOff x="-957" y="2440"/>
            <a:chExt cx="12686" cy="6112"/>
          </a:xfrm>
        </p:grpSpPr>
        <p:sp>
          <p:nvSpPr>
            <p:cNvPr id="20483" name="Line 3"/>
            <p:cNvSpPr>
              <a:spLocks noChangeShapeType="1"/>
            </p:cNvSpPr>
            <p:nvPr/>
          </p:nvSpPr>
          <p:spPr bwMode="auto">
            <a:xfrm>
              <a:off x="-957" y="7380"/>
              <a:ext cx="2180"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0486" name="Rectangle 6"/>
            <p:cNvSpPr/>
            <p:nvPr/>
          </p:nvSpPr>
          <p:spPr bwMode="auto">
            <a:xfrm rot="16200000">
              <a:off x="-8" y="4665"/>
              <a:ext cx="3876"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l" defTabSz="825500" rtl="0" eaLnBrk="1" fontAlgn="base" latinLnBrk="0" hangingPunct="0">
                <a:lnSpc>
                  <a:spcPct val="70000"/>
                </a:lnSpc>
                <a:spcBef>
                  <a:spcPct val="0"/>
                </a:spcBef>
                <a:spcAft>
                  <a:spcPct val="0"/>
                </a:spcAft>
                <a:buClrTx/>
                <a:buSzTx/>
                <a:buFontTx/>
                <a:buNone/>
                <a:defRPr/>
              </a:pPr>
              <a:r>
                <a:rPr kumimoji="0" lang="x-none" altLang="x-none" b="1" i="0" u="none" strike="noStrike" kern="1200" cap="none" spc="0" normalizeH="0" baseline="33000" noProof="0">
                  <a:ln>
                    <a:noFill/>
                  </a:ln>
                  <a:solidFill>
                    <a:schemeClr val="tx1">
                      <a:lumMod val="75000"/>
                      <a:lumOff val="25000"/>
                    </a:schemeClr>
                  </a:solidFill>
                  <a:effectLst/>
                  <a:uLnTx/>
                  <a:uFillTx/>
                  <a:latin typeface="Open Sans" charset="0"/>
                  <a:ea typeface="Open Sans" charset="0"/>
                  <a:cs typeface="Open Sans" charset="0"/>
                  <a:sym typeface="Open Sans" charset="0"/>
                </a:rPr>
                <a:t>Text information</a:t>
              </a:r>
            </a:p>
          </p:txBody>
        </p:sp>
        <p:sp>
          <p:nvSpPr>
            <p:cNvPr id="20487" name="Rectangle 7"/>
            <p:cNvSpPr/>
            <p:nvPr/>
          </p:nvSpPr>
          <p:spPr bwMode="auto">
            <a:xfrm rot="16200000">
              <a:off x="461" y="4264"/>
              <a:ext cx="4291" cy="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dirty="0">
                  <a:ln>
                    <a:noFill/>
                  </a:ln>
                  <a:solidFill>
                    <a:schemeClr val="tx1">
                      <a:lumMod val="75000"/>
                      <a:lumOff val="25000"/>
                    </a:schemeClr>
                  </a:solidFill>
                  <a:effectLst/>
                  <a:uLnTx/>
                  <a:uFillTx/>
                  <a:latin typeface="Open Sans" charset="0"/>
                  <a:ea typeface="Open Sans" charset="0"/>
                  <a:cs typeface="Open Sans" charset="0"/>
                  <a:sym typeface="Open Sans" charset="0"/>
                </a:rPr>
                <a:t>Lorem ipsum dolor sit amet, consectetuer adipiscing elit, sed</a:t>
              </a:r>
            </a:p>
          </p:txBody>
        </p:sp>
        <p:sp>
          <p:nvSpPr>
            <p:cNvPr id="20488" name="Line 8"/>
            <p:cNvSpPr>
              <a:spLocks noChangeShapeType="1"/>
            </p:cNvSpPr>
            <p:nvPr/>
          </p:nvSpPr>
          <p:spPr bwMode="auto">
            <a:xfrm>
              <a:off x="1686" y="7380"/>
              <a:ext cx="2181"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0489" name="Text Box 9"/>
            <p:cNvSpPr txBox="1"/>
            <p:nvPr/>
          </p:nvSpPr>
          <p:spPr bwMode="auto">
            <a:xfrm>
              <a:off x="3115" y="7698"/>
              <a:ext cx="764"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400" tIns="25400" rIns="25400" bIns="25400" anchor="ctr">
              <a:spAutoFit/>
            </a:bodyPr>
            <a:lstStyle/>
            <a:p>
              <a:pPr marR="0" algn="r" defTabSz="825500" eaLnBrk="1">
                <a:buClrTx/>
                <a:buSzTx/>
                <a:buFontTx/>
                <a:buNone/>
                <a:defRPr/>
              </a:pPr>
              <a:r>
                <a:rPr kumimoji="0" lang="x-none" altLang="x-none" kern="1200" cap="none" spc="0" normalizeH="0" baseline="43000" noProof="0">
                  <a:solidFill>
                    <a:schemeClr val="tx1">
                      <a:lumMod val="75000"/>
                      <a:lumOff val="25000"/>
                    </a:schemeClr>
                  </a:solidFill>
                  <a:latin typeface="Open Sans" charset="0"/>
                  <a:ea typeface="Open Sans" charset="0"/>
                  <a:cs typeface="Open Sans" charset="0"/>
                  <a:sym typeface="Open Sans" charset="0"/>
                </a:rPr>
                <a:t>2022</a:t>
              </a:r>
            </a:p>
          </p:txBody>
        </p:sp>
        <p:sp>
          <p:nvSpPr>
            <p:cNvPr id="20491" name="Line 11"/>
            <p:cNvSpPr>
              <a:spLocks noChangeShapeType="1"/>
            </p:cNvSpPr>
            <p:nvPr/>
          </p:nvSpPr>
          <p:spPr bwMode="auto">
            <a:xfrm>
              <a:off x="4305" y="7380"/>
              <a:ext cx="2183"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0492" name="Text Box 12"/>
            <p:cNvSpPr txBox="1"/>
            <p:nvPr/>
          </p:nvSpPr>
          <p:spPr bwMode="auto">
            <a:xfrm>
              <a:off x="5731" y="7698"/>
              <a:ext cx="764"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400" tIns="25400" rIns="25400" bIns="25400" anchor="ctr">
              <a:spAutoFit/>
            </a:bodyPr>
            <a:lstStyle/>
            <a:p>
              <a:pPr marR="0" algn="r" defTabSz="825500" eaLnBrk="1">
                <a:buClrTx/>
                <a:buSzTx/>
                <a:buFontTx/>
                <a:buNone/>
                <a:defRPr/>
              </a:pPr>
              <a:r>
                <a:rPr kumimoji="0" lang="x-none" altLang="x-none" kern="1200" cap="none" spc="0" normalizeH="0" baseline="43000" noProof="0">
                  <a:solidFill>
                    <a:schemeClr val="tx1">
                      <a:lumMod val="75000"/>
                      <a:lumOff val="25000"/>
                    </a:schemeClr>
                  </a:solidFill>
                  <a:latin typeface="Open Sans" charset="0"/>
                  <a:ea typeface="Open Sans" charset="0"/>
                  <a:cs typeface="Open Sans" charset="0"/>
                  <a:sym typeface="Open Sans" charset="0"/>
                </a:rPr>
                <a:t>2023</a:t>
              </a:r>
            </a:p>
          </p:txBody>
        </p:sp>
        <p:sp>
          <p:nvSpPr>
            <p:cNvPr id="20493" name="Rectangle 13"/>
            <p:cNvSpPr/>
            <p:nvPr/>
          </p:nvSpPr>
          <p:spPr bwMode="auto">
            <a:xfrm rot="16200000">
              <a:off x="2628" y="4664"/>
              <a:ext cx="3878"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l" defTabSz="825500" rtl="0" eaLnBrk="1" fontAlgn="base" latinLnBrk="0" hangingPunct="0">
                <a:lnSpc>
                  <a:spcPct val="70000"/>
                </a:lnSpc>
                <a:spcBef>
                  <a:spcPct val="0"/>
                </a:spcBef>
                <a:spcAft>
                  <a:spcPct val="0"/>
                </a:spcAft>
                <a:buClrTx/>
                <a:buSzTx/>
                <a:buFontTx/>
                <a:buNone/>
                <a:defRPr/>
              </a:pPr>
              <a:r>
                <a:rPr kumimoji="0" lang="x-none" altLang="x-none" b="1" i="0" u="none" strike="noStrike" kern="1200" cap="none" spc="0" normalizeH="0" baseline="33000" noProof="0">
                  <a:ln>
                    <a:noFill/>
                  </a:ln>
                  <a:solidFill>
                    <a:schemeClr val="tx1">
                      <a:lumMod val="75000"/>
                      <a:lumOff val="25000"/>
                    </a:schemeClr>
                  </a:solidFill>
                  <a:effectLst/>
                  <a:uLnTx/>
                  <a:uFillTx/>
                  <a:latin typeface="Open Sans" charset="0"/>
                  <a:ea typeface="Open Sans" charset="0"/>
                  <a:cs typeface="Open Sans" charset="0"/>
                  <a:sym typeface="Open Sans" charset="0"/>
                </a:rPr>
                <a:t>Text information</a:t>
              </a:r>
            </a:p>
          </p:txBody>
        </p:sp>
        <p:sp>
          <p:nvSpPr>
            <p:cNvPr id="20494" name="Rectangle 14"/>
            <p:cNvSpPr/>
            <p:nvPr/>
          </p:nvSpPr>
          <p:spPr bwMode="auto">
            <a:xfrm rot="16200000">
              <a:off x="3096" y="4264"/>
              <a:ext cx="4293" cy="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chemeClr val="tx1">
                      <a:lumMod val="75000"/>
                      <a:lumOff val="25000"/>
                    </a:schemeClr>
                  </a:solidFill>
                  <a:effectLst/>
                  <a:uLnTx/>
                  <a:uFillTx/>
                  <a:latin typeface="Open Sans" charset="0"/>
                  <a:ea typeface="Open Sans" charset="0"/>
                  <a:cs typeface="Open Sans" charset="0"/>
                  <a:sym typeface="Open Sans" charset="0"/>
                </a:rPr>
                <a:t>Lorem ipsum dolor sit amet, consectetuer adipiscing elit, sed</a:t>
              </a:r>
            </a:p>
          </p:txBody>
        </p:sp>
        <p:sp>
          <p:nvSpPr>
            <p:cNvPr id="20496" name="Line 16"/>
            <p:cNvSpPr>
              <a:spLocks noChangeShapeType="1"/>
            </p:cNvSpPr>
            <p:nvPr/>
          </p:nvSpPr>
          <p:spPr bwMode="auto">
            <a:xfrm>
              <a:off x="9546" y="7380"/>
              <a:ext cx="2181"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0497" name="Text Box 17"/>
            <p:cNvSpPr txBox="1"/>
            <p:nvPr/>
          </p:nvSpPr>
          <p:spPr bwMode="auto">
            <a:xfrm>
              <a:off x="10965" y="7698"/>
              <a:ext cx="764"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400" tIns="25400" rIns="25400" bIns="25400" anchor="ctr">
              <a:spAutoFit/>
            </a:bodyPr>
            <a:lstStyle/>
            <a:p>
              <a:pPr marR="0" algn="r" defTabSz="825500" eaLnBrk="1">
                <a:buClrTx/>
                <a:buSzTx/>
                <a:buFontTx/>
                <a:buNone/>
                <a:defRPr/>
              </a:pPr>
              <a:r>
                <a:rPr kumimoji="0" lang="x-none" altLang="x-none" kern="1200" cap="none" spc="0" normalizeH="0" baseline="43000" noProof="0">
                  <a:solidFill>
                    <a:schemeClr val="bg1"/>
                  </a:solidFill>
                  <a:latin typeface="Open Sans" charset="0"/>
                  <a:ea typeface="Open Sans" charset="0"/>
                  <a:cs typeface="Open Sans" charset="0"/>
                  <a:sym typeface="Open Sans" charset="0"/>
                </a:rPr>
                <a:t>2025</a:t>
              </a:r>
            </a:p>
          </p:txBody>
        </p:sp>
        <p:sp>
          <p:nvSpPr>
            <p:cNvPr id="20499" name="Rectangle 19"/>
            <p:cNvSpPr/>
            <p:nvPr/>
          </p:nvSpPr>
          <p:spPr bwMode="auto">
            <a:xfrm rot="16200000">
              <a:off x="7902" y="4665"/>
              <a:ext cx="3876"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l" defTabSz="825500" rtl="0" eaLnBrk="1" fontAlgn="base" latinLnBrk="0" hangingPunct="0">
                <a:lnSpc>
                  <a:spcPct val="70000"/>
                </a:lnSpc>
                <a:spcBef>
                  <a:spcPct val="0"/>
                </a:spcBef>
                <a:spcAft>
                  <a:spcPct val="0"/>
                </a:spcAft>
                <a:buClrTx/>
                <a:buSzTx/>
                <a:buFontTx/>
                <a:buNone/>
                <a:defRPr/>
              </a:pPr>
              <a:r>
                <a:rPr kumimoji="0" lang="x-none" altLang="x-none" b="1" i="0" u="none" strike="noStrike" kern="1200" cap="none" spc="0" normalizeH="0" baseline="33000" noProof="0">
                  <a:ln>
                    <a:noFill/>
                  </a:ln>
                  <a:solidFill>
                    <a:schemeClr val="bg1"/>
                  </a:solidFill>
                  <a:effectLst/>
                  <a:uLnTx/>
                  <a:uFillTx/>
                  <a:latin typeface="Open Sans" charset="0"/>
                  <a:ea typeface="Open Sans" charset="0"/>
                  <a:cs typeface="Open Sans" charset="0"/>
                  <a:sym typeface="Open Sans" charset="0"/>
                </a:rPr>
                <a:t>Text information</a:t>
              </a:r>
            </a:p>
          </p:txBody>
        </p:sp>
        <p:sp>
          <p:nvSpPr>
            <p:cNvPr id="20500" name="Rectangle 20"/>
            <p:cNvSpPr/>
            <p:nvPr/>
          </p:nvSpPr>
          <p:spPr bwMode="auto">
            <a:xfrm rot="16200000">
              <a:off x="8371" y="4264"/>
              <a:ext cx="4291" cy="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chemeClr val="bg1"/>
                  </a:solidFill>
                  <a:effectLst/>
                  <a:uLnTx/>
                  <a:uFillTx/>
                  <a:latin typeface="Open Sans" charset="0"/>
                  <a:ea typeface="Open Sans" charset="0"/>
                  <a:cs typeface="Open Sans" charset="0"/>
                  <a:sym typeface="Open Sans" charset="0"/>
                </a:rPr>
                <a:t>Lorem ipsum dolor sit amet, consectetuer adipiscing elit, sed</a:t>
              </a:r>
            </a:p>
          </p:txBody>
        </p:sp>
        <p:sp>
          <p:nvSpPr>
            <p:cNvPr id="20502" name="Line 22"/>
            <p:cNvSpPr>
              <a:spLocks noChangeShapeType="1"/>
            </p:cNvSpPr>
            <p:nvPr/>
          </p:nvSpPr>
          <p:spPr bwMode="auto">
            <a:xfrm>
              <a:off x="6925" y="7379"/>
              <a:ext cx="2181" cy="0"/>
            </a:xfrm>
            <a:prstGeom prst="line">
              <a:avLst/>
            </a:prstGeom>
            <a:noFill/>
            <a:ln w="50800" cap="flat" cmpd="sng">
              <a:solidFill>
                <a:srgbClr val="0C103F"/>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x-none" altLang="x-none" sz="1600" b="0" i="0" u="none" strike="noStrike" kern="1200" cap="none" spc="0" normalizeH="0" baseline="0" noProof="0">
                <a:ln>
                  <a:noFill/>
                </a:ln>
                <a:solidFill>
                  <a:srgbClr val="000000"/>
                </a:solidFill>
                <a:effectLst/>
                <a:uLnTx/>
                <a:uFillTx/>
                <a:latin typeface="Helvetica Light" charset="0"/>
                <a:ea typeface="Helvetica Light" charset="0"/>
                <a:cs typeface="Helvetica Light" charset="0"/>
                <a:sym typeface="Helvetica Light" charset="0"/>
              </a:endParaRPr>
            </a:p>
          </p:txBody>
        </p:sp>
        <p:sp>
          <p:nvSpPr>
            <p:cNvPr id="20503" name="Text Box 23"/>
            <p:cNvSpPr txBox="1"/>
            <p:nvPr/>
          </p:nvSpPr>
          <p:spPr bwMode="auto">
            <a:xfrm>
              <a:off x="8347" y="7697"/>
              <a:ext cx="764"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400" tIns="25400" rIns="25400" bIns="25400" anchor="ctr">
              <a:spAutoFit/>
            </a:bodyPr>
            <a:lstStyle/>
            <a:p>
              <a:pPr marR="0" algn="r" defTabSz="825500" eaLnBrk="1">
                <a:buClrTx/>
                <a:buSzTx/>
                <a:buFontTx/>
                <a:buNone/>
                <a:defRPr/>
              </a:pPr>
              <a:r>
                <a:rPr kumimoji="0" lang="x-none" altLang="x-none" kern="1200" cap="none" spc="0" normalizeH="0" baseline="43000" noProof="0">
                  <a:solidFill>
                    <a:schemeClr val="bg1"/>
                  </a:solidFill>
                  <a:latin typeface="Open Sans" charset="0"/>
                  <a:ea typeface="Open Sans" charset="0"/>
                  <a:cs typeface="Open Sans" charset="0"/>
                  <a:sym typeface="Open Sans" charset="0"/>
                </a:rPr>
                <a:t>2024</a:t>
              </a:r>
            </a:p>
          </p:txBody>
        </p:sp>
        <p:sp>
          <p:nvSpPr>
            <p:cNvPr id="20505" name="Rectangle 25"/>
            <p:cNvSpPr/>
            <p:nvPr/>
          </p:nvSpPr>
          <p:spPr bwMode="auto">
            <a:xfrm rot="16200000">
              <a:off x="5264" y="4665"/>
              <a:ext cx="3876"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spAutoFit/>
            </a:bodyPr>
            <a:lstStyle/>
            <a:p>
              <a:pPr marL="0" marR="0" lvl="0" indent="0" algn="l" defTabSz="825500" rtl="0" eaLnBrk="1" fontAlgn="base" latinLnBrk="0" hangingPunct="0">
                <a:lnSpc>
                  <a:spcPct val="70000"/>
                </a:lnSpc>
                <a:spcBef>
                  <a:spcPct val="0"/>
                </a:spcBef>
                <a:spcAft>
                  <a:spcPct val="0"/>
                </a:spcAft>
                <a:buClrTx/>
                <a:buSzTx/>
                <a:buFontTx/>
                <a:buNone/>
                <a:defRPr/>
              </a:pPr>
              <a:r>
                <a:rPr kumimoji="0" lang="x-none" altLang="x-none" b="1" i="0" u="none" strike="noStrike" kern="1200" cap="none" spc="0" normalizeH="0" baseline="33000" noProof="0">
                  <a:ln>
                    <a:noFill/>
                  </a:ln>
                  <a:solidFill>
                    <a:schemeClr val="tx1">
                      <a:lumMod val="75000"/>
                      <a:lumOff val="25000"/>
                    </a:schemeClr>
                  </a:solidFill>
                  <a:effectLst/>
                  <a:uLnTx/>
                  <a:uFillTx/>
                  <a:latin typeface="Open Sans" charset="0"/>
                  <a:ea typeface="Open Sans" charset="0"/>
                  <a:cs typeface="Open Sans" charset="0"/>
                  <a:sym typeface="Open Sans" charset="0"/>
                </a:rPr>
                <a:t>Text information</a:t>
              </a:r>
            </a:p>
          </p:txBody>
        </p:sp>
        <p:sp>
          <p:nvSpPr>
            <p:cNvPr id="20506" name="Rectangle 26"/>
            <p:cNvSpPr/>
            <p:nvPr/>
          </p:nvSpPr>
          <p:spPr bwMode="auto">
            <a:xfrm rot="16200000">
              <a:off x="5733" y="4264"/>
              <a:ext cx="4291" cy="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spAutoFit/>
            </a:bodyPr>
            <a:lstStyle/>
            <a:p>
              <a:pPr marL="0" marR="0" lvl="0" indent="0" algn="l" defTabSz="825500" rtl="0" eaLnBrk="1" fontAlgn="base" latinLnBrk="0" hangingPunct="0">
                <a:lnSpc>
                  <a:spcPct val="100000"/>
                </a:lnSpc>
                <a:spcBef>
                  <a:spcPct val="0"/>
                </a:spcBef>
                <a:spcAft>
                  <a:spcPct val="0"/>
                </a:spcAft>
                <a:buClrTx/>
                <a:buSzTx/>
                <a:buFontTx/>
                <a:buNone/>
                <a:defRPr/>
              </a:pPr>
              <a:r>
                <a:rPr kumimoji="0" lang="x-none" altLang="x-none" b="0" i="0" u="none" strike="noStrike" kern="1200" cap="none" spc="0" normalizeH="0" baseline="43000" noProof="0">
                  <a:ln>
                    <a:noFill/>
                  </a:ln>
                  <a:solidFill>
                    <a:schemeClr val="tx1">
                      <a:lumMod val="75000"/>
                      <a:lumOff val="25000"/>
                    </a:schemeClr>
                  </a:solidFill>
                  <a:effectLst/>
                  <a:uLnTx/>
                  <a:uFillTx/>
                  <a:latin typeface="Open Sans" charset="0"/>
                  <a:ea typeface="Open Sans" charset="0"/>
                  <a:cs typeface="Open Sans" charset="0"/>
                  <a:sym typeface="Open Sans" charset="0"/>
                </a:rPr>
                <a:t>Lorem ipsum dolor sit amet, consectetuer adipiscing elit, sed</a:t>
              </a:r>
            </a:p>
          </p:txBody>
        </p:sp>
        <p:sp>
          <p:nvSpPr>
            <p:cNvPr id="20507" name="AutoShape 27"/>
            <p:cNvSpPr/>
            <p:nvPr/>
          </p:nvSpPr>
          <p:spPr bwMode="auto">
            <a:xfrm>
              <a:off x="8534" y="8246"/>
              <a:ext cx="425" cy="306"/>
            </a:xfrm>
            <a:custGeom>
              <a:avLst/>
              <a:gdLst>
                <a:gd name="T0" fmla="*/ 269875 w 21600"/>
                <a:gd name="T1" fmla="*/ 194469 h 21600"/>
                <a:gd name="T2" fmla="*/ 269875 w 21600"/>
                <a:gd name="T3" fmla="*/ 194469 h 21600"/>
                <a:gd name="T4" fmla="*/ 269875 w 21600"/>
                <a:gd name="T5" fmla="*/ 194469 h 21600"/>
                <a:gd name="T6" fmla="*/ 269875 w 21600"/>
                <a:gd name="T7" fmla="*/ 194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43000" noProof="0">
                <a:ln>
                  <a:noFill/>
                </a:ln>
                <a:solidFill>
                  <a:schemeClr val="bg1"/>
                </a:solidFill>
                <a:effectLst/>
                <a:uLnTx/>
                <a:uFillTx/>
                <a:latin typeface="Open Sans" charset="0"/>
                <a:ea typeface="Open Sans" charset="0"/>
                <a:cs typeface="Open Sans" charset="0"/>
                <a:sym typeface="Open Sans" charset="0"/>
              </a:endParaRPr>
            </a:p>
          </p:txBody>
        </p:sp>
        <p:sp>
          <p:nvSpPr>
            <p:cNvPr id="20508" name="Text Box 28"/>
            <p:cNvSpPr txBox="1"/>
            <p:nvPr/>
          </p:nvSpPr>
          <p:spPr bwMode="auto">
            <a:xfrm>
              <a:off x="459" y="7698"/>
              <a:ext cx="764"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400" tIns="25400" rIns="25400" bIns="25400" anchor="ctr">
              <a:spAutoFit/>
            </a:bodyPr>
            <a:lstStyle/>
            <a:p>
              <a:pPr marR="0" algn="r" defTabSz="825500" eaLnBrk="1">
                <a:buClrTx/>
                <a:buSzTx/>
                <a:buFontTx/>
                <a:buNone/>
                <a:defRPr/>
              </a:pPr>
              <a:r>
                <a:rPr kumimoji="0" lang="x-none" altLang="x-none" kern="1200" cap="none" spc="0" normalizeH="0" baseline="43000" noProof="0">
                  <a:solidFill>
                    <a:schemeClr val="tx1">
                      <a:lumMod val="75000"/>
                      <a:lumOff val="25000"/>
                    </a:schemeClr>
                  </a:solidFill>
                  <a:latin typeface="Open Sans" charset="0"/>
                  <a:ea typeface="Open Sans" charset="0"/>
                  <a:cs typeface="Open Sans" charset="0"/>
                  <a:sym typeface="Open Sans" charset="0"/>
                </a:rPr>
                <a:t>2021</a:t>
              </a:r>
            </a:p>
          </p:txBody>
        </p:sp>
      </p:gr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01046" y="759198"/>
            <a:ext cx="5189908" cy="3689441"/>
            <a:chOff x="2794058" y="532392"/>
            <a:chExt cx="6605212" cy="4695563"/>
          </a:xfrm>
        </p:grpSpPr>
        <p:sp>
          <p:nvSpPr>
            <p:cNvPr id="16" name="文本框 15"/>
            <p:cNvSpPr txBox="1"/>
            <p:nvPr/>
          </p:nvSpPr>
          <p:spPr>
            <a:xfrm>
              <a:off x="5324566" y="1825411"/>
              <a:ext cx="1299981" cy="2663616"/>
            </a:xfrm>
            <a:prstGeom prst="rect">
              <a:avLst/>
            </a:prstGeom>
            <a:noFill/>
          </p:spPr>
          <p:txBody>
            <a:bodyPr wrap="none" rtlCol="0">
              <a:spAutoFit/>
            </a:bodyPr>
            <a:lstStyle/>
            <a:p>
              <a:r>
                <a:rPr lang="en-US" altLang="zh-CN" sz="13000" dirty="0">
                  <a:solidFill>
                    <a:srgbClr val="0E1549"/>
                  </a:solidFill>
                  <a:latin typeface="Impact" panose="020B0806030902050204" pitchFamily="34" charset="0"/>
                  <a:ea typeface="黑体" panose="02010609060101010101" pitchFamily="49" charset="-122"/>
                </a:rPr>
                <a:t>2</a:t>
              </a:r>
            </a:p>
          </p:txBody>
        </p:sp>
        <p:grpSp>
          <p:nvGrpSpPr>
            <p:cNvPr id="4" name="组合 3"/>
            <p:cNvGrpSpPr/>
            <p:nvPr/>
          </p:nvGrpSpPr>
          <p:grpSpPr>
            <a:xfrm>
              <a:off x="3945854" y="904879"/>
              <a:ext cx="4175079" cy="4175079"/>
              <a:chOff x="4489181" y="826398"/>
              <a:chExt cx="4175079" cy="4175079"/>
            </a:xfrm>
          </p:grpSpPr>
          <p:sp>
            <p:nvSpPr>
              <p:cNvPr id="10" name="弧形 9"/>
              <p:cNvSpPr/>
              <p:nvPr/>
            </p:nvSpPr>
            <p:spPr>
              <a:xfrm flipH="1" flipV="1">
                <a:off x="4489183" y="826400"/>
                <a:ext cx="4175077" cy="4175077"/>
              </a:xfrm>
              <a:prstGeom prst="arc">
                <a:avLst>
                  <a:gd name="adj1" fmla="val 15930341"/>
                  <a:gd name="adj2" fmla="val 1238156"/>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flipH="1" flipV="1">
                <a:off x="4489182" y="826399"/>
                <a:ext cx="4175077" cy="4175077"/>
              </a:xfrm>
              <a:prstGeom prst="arc">
                <a:avLst>
                  <a:gd name="adj1" fmla="val 16442259"/>
                  <a:gd name="adj2" fmla="val 1900966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7" name="弧形 16"/>
              <p:cNvSpPr/>
              <p:nvPr/>
            </p:nvSpPr>
            <p:spPr>
              <a:xfrm flipH="1" flipV="1">
                <a:off x="4489181" y="826398"/>
                <a:ext cx="4175077" cy="4175077"/>
              </a:xfrm>
              <a:prstGeom prst="arc">
                <a:avLst>
                  <a:gd name="adj1" fmla="val 402751"/>
                  <a:gd name="adj2" fmla="val 97335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3" name="组合 12"/>
            <p:cNvGrpSpPr/>
            <p:nvPr/>
          </p:nvGrpSpPr>
          <p:grpSpPr>
            <a:xfrm>
              <a:off x="4138784" y="1135855"/>
              <a:ext cx="3711600" cy="3711600"/>
              <a:chOff x="4138784" y="1135855"/>
              <a:chExt cx="3711600" cy="3711600"/>
            </a:xfrm>
          </p:grpSpPr>
          <p:sp>
            <p:nvSpPr>
              <p:cNvPr id="5" name="弧形 4"/>
              <p:cNvSpPr/>
              <p:nvPr/>
            </p:nvSpPr>
            <p:spPr>
              <a:xfrm>
                <a:off x="4242425" y="1247669"/>
                <a:ext cx="3520314" cy="3520314"/>
              </a:xfrm>
              <a:prstGeom prst="arc">
                <a:avLst>
                  <a:gd name="adj1" fmla="val 13460398"/>
                  <a:gd name="adj2" fmla="val 16646023"/>
                </a:avLst>
              </a:prstGeom>
              <a:ln w="20637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4242425" y="1247669"/>
                <a:ext cx="3520314" cy="3520314"/>
              </a:xfrm>
              <a:prstGeom prst="arc">
                <a:avLst>
                  <a:gd name="adj1" fmla="val 20724777"/>
                  <a:gd name="adj2" fmla="val 13362831"/>
                </a:avLst>
              </a:prstGeom>
              <a:ln w="190500">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a:off x="4242425" y="1247669"/>
                <a:ext cx="3520314" cy="3520314"/>
              </a:xfrm>
              <a:prstGeom prst="arc">
                <a:avLst>
                  <a:gd name="adj1" fmla="val 16764047"/>
                  <a:gd name="adj2" fmla="val 20602622"/>
                </a:avLst>
              </a:prstGeom>
              <a:ln w="206375">
                <a:solidFill>
                  <a:srgbClr val="0C10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弧形 1"/>
              <p:cNvSpPr/>
              <p:nvPr/>
            </p:nvSpPr>
            <p:spPr>
              <a:xfrm>
                <a:off x="4138784" y="1135855"/>
                <a:ext cx="3711600" cy="3711600"/>
              </a:xfrm>
              <a:prstGeom prst="arc">
                <a:avLst>
                  <a:gd name="adj1" fmla="val 14645243"/>
                  <a:gd name="adj2" fmla="val 11910135"/>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a:off x="3907046" y="912582"/>
              <a:ext cx="4183074" cy="4182782"/>
              <a:chOff x="3907046" y="912582"/>
              <a:chExt cx="4183074" cy="4182782"/>
            </a:xfrm>
          </p:grpSpPr>
          <p:sp>
            <p:nvSpPr>
              <p:cNvPr id="9" name="弧形 8"/>
              <p:cNvSpPr/>
              <p:nvPr/>
            </p:nvSpPr>
            <p:spPr>
              <a:xfrm>
                <a:off x="3907046" y="920287"/>
                <a:ext cx="4175077" cy="4175077"/>
              </a:xfrm>
              <a:prstGeom prst="arc">
                <a:avLst>
                  <a:gd name="adj1" fmla="val 14951156"/>
                  <a:gd name="adj2" fmla="val 292927"/>
                </a:avLst>
              </a:prstGeom>
              <a:ln w="31750">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3915043" y="920287"/>
                <a:ext cx="4175077" cy="4175077"/>
              </a:xfrm>
              <a:prstGeom prst="arc">
                <a:avLst>
                  <a:gd name="adj1" fmla="val 21112459"/>
                  <a:gd name="adj2" fmla="val 48506"/>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3907046" y="912582"/>
                <a:ext cx="4175077" cy="4175077"/>
              </a:xfrm>
              <a:prstGeom prst="arc">
                <a:avLst>
                  <a:gd name="adj1" fmla="val 15602075"/>
                  <a:gd name="adj2" fmla="val 17221727"/>
                </a:avLst>
              </a:prstGeom>
              <a:ln w="73025">
                <a:solidFill>
                  <a:srgbClr val="0E15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3" name="任意多边形: 形状 32"/>
            <p:cNvSpPr/>
            <p:nvPr/>
          </p:nvSpPr>
          <p:spPr>
            <a:xfrm>
              <a:off x="2940706" y="678655"/>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a:off x="8117820" y="4304789"/>
              <a:ext cx="1133475" cy="790575"/>
            </a:xfrm>
            <a:custGeom>
              <a:avLst/>
              <a:gdLst>
                <a:gd name="connsiteX0" fmla="*/ 0 w 1133475"/>
                <a:gd name="connsiteY0" fmla="*/ 0 h 790575"/>
                <a:gd name="connsiteX1" fmla="*/ 1133475 w 1133475"/>
                <a:gd name="connsiteY1" fmla="*/ 790575 h 790575"/>
              </a:gdLst>
              <a:ahLst/>
              <a:cxnLst>
                <a:cxn ang="0">
                  <a:pos x="connsiteX0" y="connsiteY0"/>
                </a:cxn>
                <a:cxn ang="0">
                  <a:pos x="connsiteX1" y="connsiteY1"/>
                </a:cxn>
              </a:cxnLst>
              <a:rect l="l" t="t" r="r" b="b"/>
              <a:pathLst>
                <a:path w="1133475" h="790575">
                  <a:moveTo>
                    <a:pt x="0" y="0"/>
                  </a:moveTo>
                  <a:lnTo>
                    <a:pt x="1133475" y="790575"/>
                  </a:lnTo>
                </a:path>
              </a:pathLst>
            </a:custGeom>
            <a:noFill/>
            <a:ln w="31750">
              <a:solidFill>
                <a:srgbClr val="0E15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011295" y="212090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794058" y="532392"/>
              <a:ext cx="146703" cy="146703"/>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251315" y="5080000"/>
              <a:ext cx="147955" cy="147955"/>
            </a:xfrm>
            <a:prstGeom prst="ellipse">
              <a:avLst/>
            </a:prstGeom>
            <a:solidFill>
              <a:srgbClr val="0C103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957185" y="3157220"/>
              <a:ext cx="163830" cy="163830"/>
            </a:xfrm>
            <a:prstGeom prst="ellipse">
              <a:avLst/>
            </a:prstGeom>
            <a:solidFill>
              <a:srgbClr val="0E154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4506876" y="4891627"/>
            <a:ext cx="4542790" cy="645160"/>
          </a:xfrm>
          <a:prstGeom prst="rect">
            <a:avLst/>
          </a:prstGeom>
          <a:noFill/>
        </p:spPr>
        <p:txBody>
          <a:bodyPr wrap="square" rtlCol="0">
            <a:spAutoFit/>
          </a:bodyPr>
          <a:lstStyle/>
          <a:p>
            <a:pPr algn="l"/>
            <a:r>
              <a:rPr lang="zh-CN" altLang="en-US" sz="3600" b="1">
                <a:solidFill>
                  <a:schemeClr val="tx1">
                    <a:lumMod val="75000"/>
                    <a:lumOff val="25000"/>
                  </a:schemeClr>
                </a:solidFill>
                <a:cs typeface="+mn-ea"/>
                <a:sym typeface="+mn-lt"/>
              </a:rPr>
              <a:t>输入您的标题</a:t>
            </a:r>
          </a:p>
        </p:txBody>
      </p:sp>
      <p:sp>
        <p:nvSpPr>
          <p:cNvPr id="26" name="文本框 25"/>
          <p:cNvSpPr txBox="1"/>
          <p:nvPr/>
        </p:nvSpPr>
        <p:spPr>
          <a:xfrm>
            <a:off x="3744241" y="5631402"/>
            <a:ext cx="4731385" cy="779316"/>
          </a:xfrm>
          <a:prstGeom prst="rect">
            <a:avLst/>
          </a:prstGeom>
          <a:noFill/>
        </p:spPr>
        <p:txBody>
          <a:bodyPr wrap="square" rtlCol="0">
            <a:spAutoFit/>
          </a:bodyPr>
          <a:lstStyle/>
          <a:p>
            <a:pPr algn="ctr" fontAlgn="auto">
              <a:lnSpc>
                <a:spcPct val="200000"/>
              </a:lnSpc>
            </a:pPr>
            <a:r>
              <a:rPr lang="zh-CN" altLang="en-US" sz="1200">
                <a:solidFill>
                  <a:schemeClr val="tx1">
                    <a:lumMod val="75000"/>
                    <a:lumOff val="25000"/>
                  </a:schemeClr>
                </a:solidFill>
                <a:cs typeface="+mn-ea"/>
                <a:sym typeface="+mn-lt"/>
              </a:rPr>
              <a:t>I love you more than I've ever loved any woman. And I've waited longer for you than I've waited for any woman.</a:t>
            </a:r>
            <a:endParaRPr lang="zh-CN" altLang="en-US"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930645" y="1526573"/>
            <a:ext cx="2379179" cy="3943350"/>
          </a:xfrm>
          <a:prstGeom prst="rect">
            <a:avLst/>
          </a:prstGeom>
          <a:noFill/>
          <a:ln w="38100">
            <a:solidFill>
              <a:srgbClr val="0C103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8" name="矩形 17"/>
          <p:cNvSpPr/>
          <p:nvPr/>
        </p:nvSpPr>
        <p:spPr>
          <a:xfrm>
            <a:off x="1287851" y="1526573"/>
            <a:ext cx="2379179" cy="3943350"/>
          </a:xfrm>
          <a:prstGeom prst="rect">
            <a:avLst/>
          </a:prstGeom>
          <a:noFill/>
          <a:ln w="38100">
            <a:solidFill>
              <a:srgbClr val="0C103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9" name="矩形 18"/>
          <p:cNvSpPr/>
          <p:nvPr/>
        </p:nvSpPr>
        <p:spPr>
          <a:xfrm>
            <a:off x="8573439" y="1526573"/>
            <a:ext cx="2379179" cy="3943350"/>
          </a:xfrm>
          <a:prstGeom prst="rect">
            <a:avLst/>
          </a:prstGeom>
          <a:noFill/>
          <a:ln w="38100">
            <a:solidFill>
              <a:srgbClr val="0C103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0" name="矩形 19"/>
          <p:cNvSpPr/>
          <p:nvPr/>
        </p:nvSpPr>
        <p:spPr>
          <a:xfrm>
            <a:off x="1849718" y="2023369"/>
            <a:ext cx="1255443" cy="646331"/>
          </a:xfrm>
          <a:prstGeom prst="rect">
            <a:avLst/>
          </a:prstGeom>
        </p:spPr>
        <p:txBody>
          <a:bodyPr wrap="square">
            <a:spAutoFit/>
          </a:bodyPr>
          <a:lstStyle/>
          <a:p>
            <a:pPr algn="ctr"/>
            <a:r>
              <a:rPr lang="en-US" altLang="zh-CN" sz="3600" b="1" dirty="0">
                <a:solidFill>
                  <a:srgbClr val="333333"/>
                </a:solidFill>
                <a:cs typeface="+mn-ea"/>
                <a:sym typeface="+mn-lt"/>
              </a:rPr>
              <a:t>89</a:t>
            </a:r>
            <a:r>
              <a:rPr lang="en-US" altLang="zh-CN" sz="2000" b="1" dirty="0">
                <a:solidFill>
                  <a:srgbClr val="333333"/>
                </a:solidFill>
                <a:cs typeface="+mn-ea"/>
                <a:sym typeface="+mn-lt"/>
              </a:rPr>
              <a:t>%</a:t>
            </a:r>
            <a:endParaRPr lang="en-US" altLang="zh-CN" sz="3600" b="1" i="0" dirty="0">
              <a:solidFill>
                <a:srgbClr val="333333"/>
              </a:solidFill>
              <a:effectLst/>
              <a:cs typeface="+mn-ea"/>
              <a:sym typeface="+mn-lt"/>
            </a:endParaRPr>
          </a:p>
        </p:txBody>
      </p:sp>
      <p:sp>
        <p:nvSpPr>
          <p:cNvPr id="21" name="矩形 20"/>
          <p:cNvSpPr/>
          <p:nvPr/>
        </p:nvSpPr>
        <p:spPr>
          <a:xfrm>
            <a:off x="5492512" y="2023369"/>
            <a:ext cx="1255443" cy="646331"/>
          </a:xfrm>
          <a:prstGeom prst="rect">
            <a:avLst/>
          </a:prstGeom>
        </p:spPr>
        <p:txBody>
          <a:bodyPr wrap="square">
            <a:spAutoFit/>
          </a:bodyPr>
          <a:lstStyle/>
          <a:p>
            <a:pPr algn="ctr"/>
            <a:r>
              <a:rPr lang="en-US" altLang="zh-CN" sz="3600" b="1" dirty="0">
                <a:solidFill>
                  <a:srgbClr val="333333"/>
                </a:solidFill>
                <a:cs typeface="+mn-ea"/>
                <a:sym typeface="+mn-lt"/>
              </a:rPr>
              <a:t>42</a:t>
            </a:r>
            <a:r>
              <a:rPr lang="en-US" altLang="zh-CN" sz="2000" b="1" dirty="0">
                <a:solidFill>
                  <a:srgbClr val="333333"/>
                </a:solidFill>
                <a:cs typeface="+mn-ea"/>
                <a:sym typeface="+mn-lt"/>
              </a:rPr>
              <a:t>%</a:t>
            </a:r>
            <a:endParaRPr lang="en-US" altLang="zh-CN" sz="3600" b="1" i="0" dirty="0">
              <a:solidFill>
                <a:srgbClr val="333333"/>
              </a:solidFill>
              <a:effectLst/>
              <a:cs typeface="+mn-ea"/>
              <a:sym typeface="+mn-lt"/>
            </a:endParaRPr>
          </a:p>
        </p:txBody>
      </p:sp>
      <p:sp>
        <p:nvSpPr>
          <p:cNvPr id="22" name="矩形 21"/>
          <p:cNvSpPr/>
          <p:nvPr/>
        </p:nvSpPr>
        <p:spPr>
          <a:xfrm>
            <a:off x="9177373" y="2023369"/>
            <a:ext cx="1255443" cy="646331"/>
          </a:xfrm>
          <a:prstGeom prst="rect">
            <a:avLst/>
          </a:prstGeom>
        </p:spPr>
        <p:txBody>
          <a:bodyPr wrap="square">
            <a:spAutoFit/>
          </a:bodyPr>
          <a:lstStyle/>
          <a:p>
            <a:pPr algn="ctr"/>
            <a:r>
              <a:rPr lang="en-US" altLang="zh-CN" sz="3600" b="1" dirty="0">
                <a:solidFill>
                  <a:srgbClr val="333333"/>
                </a:solidFill>
                <a:cs typeface="+mn-ea"/>
                <a:sym typeface="+mn-lt"/>
              </a:rPr>
              <a:t>39</a:t>
            </a:r>
            <a:r>
              <a:rPr lang="en-US" altLang="zh-CN" sz="2000" b="1" dirty="0">
                <a:solidFill>
                  <a:srgbClr val="333333"/>
                </a:solidFill>
                <a:cs typeface="+mn-ea"/>
                <a:sym typeface="+mn-lt"/>
              </a:rPr>
              <a:t>%</a:t>
            </a:r>
            <a:endParaRPr lang="en-US" altLang="zh-CN" sz="3600" b="1" i="0" dirty="0">
              <a:solidFill>
                <a:srgbClr val="333333"/>
              </a:solidFill>
              <a:effectLst/>
              <a:cs typeface="+mn-ea"/>
              <a:sym typeface="+mn-lt"/>
            </a:endParaRPr>
          </a:p>
        </p:txBody>
      </p:sp>
      <p:cxnSp>
        <p:nvCxnSpPr>
          <p:cNvPr id="26" name="直接连接符 25"/>
          <p:cNvCxnSpPr/>
          <p:nvPr/>
        </p:nvCxnSpPr>
        <p:spPr>
          <a:xfrm>
            <a:off x="1510135" y="2745900"/>
            <a:ext cx="1790700" cy="0"/>
          </a:xfrm>
          <a:prstGeom prst="line">
            <a:avLst/>
          </a:prstGeom>
          <a:ln>
            <a:solidFill>
              <a:srgbClr val="0C103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166805" y="2745900"/>
            <a:ext cx="1790700" cy="0"/>
          </a:xfrm>
          <a:prstGeom prst="line">
            <a:avLst/>
          </a:prstGeom>
          <a:ln>
            <a:solidFill>
              <a:srgbClr val="0C103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867678" y="2745900"/>
            <a:ext cx="1790700" cy="0"/>
          </a:xfrm>
          <a:prstGeom prst="line">
            <a:avLst/>
          </a:prstGeom>
          <a:ln>
            <a:solidFill>
              <a:srgbClr val="0C103F"/>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432812" y="3965228"/>
            <a:ext cx="1945346" cy="820738"/>
          </a:xfrm>
          <a:prstGeom prst="rect">
            <a:avLst/>
          </a:prstGeom>
        </p:spPr>
        <p:txBody>
          <a:bodyPr wrap="square">
            <a:spAutoFit/>
          </a:bodyPr>
          <a:lstStyle/>
          <a:p>
            <a:pPr algn="ctr">
              <a:lnSpc>
                <a:spcPct val="150000"/>
              </a:lnSpc>
            </a:pPr>
            <a:r>
              <a:rPr lang="en-US" altLang="zh-CN" sz="1100" dirty="0">
                <a:solidFill>
                  <a:schemeClr val="tx1">
                    <a:lumMod val="95000"/>
                    <a:lumOff val="5000"/>
                  </a:schemeClr>
                </a:solidFill>
                <a:cs typeface="+mn-ea"/>
                <a:sym typeface="+mn-lt"/>
              </a:rPr>
              <a:t>If you like to welcome the purchase of original design, which is from the home of .</a:t>
            </a:r>
          </a:p>
        </p:txBody>
      </p:sp>
      <p:sp>
        <p:nvSpPr>
          <p:cNvPr id="37" name="矩形 36"/>
          <p:cNvSpPr/>
          <p:nvPr/>
        </p:nvSpPr>
        <p:spPr>
          <a:xfrm>
            <a:off x="5146104" y="3965228"/>
            <a:ext cx="1945346" cy="820738"/>
          </a:xfrm>
          <a:prstGeom prst="rect">
            <a:avLst/>
          </a:prstGeom>
        </p:spPr>
        <p:txBody>
          <a:bodyPr wrap="square">
            <a:spAutoFit/>
          </a:bodyPr>
          <a:lstStyle/>
          <a:p>
            <a:pPr algn="ctr">
              <a:lnSpc>
                <a:spcPct val="150000"/>
              </a:lnSpc>
            </a:pPr>
            <a:r>
              <a:rPr lang="en-US" altLang="zh-CN" sz="1100" dirty="0">
                <a:solidFill>
                  <a:schemeClr val="tx1">
                    <a:lumMod val="95000"/>
                    <a:lumOff val="5000"/>
                  </a:schemeClr>
                </a:solidFill>
                <a:cs typeface="+mn-ea"/>
                <a:sym typeface="+mn-lt"/>
              </a:rPr>
              <a:t>If you like to welcome the purchase of original design, which is from the home of .</a:t>
            </a:r>
          </a:p>
        </p:txBody>
      </p:sp>
      <p:sp>
        <p:nvSpPr>
          <p:cNvPr id="72" name="矩形 71"/>
          <p:cNvSpPr/>
          <p:nvPr/>
        </p:nvSpPr>
        <p:spPr>
          <a:xfrm>
            <a:off x="8789209" y="3965228"/>
            <a:ext cx="1945346" cy="820738"/>
          </a:xfrm>
          <a:prstGeom prst="rect">
            <a:avLst/>
          </a:prstGeom>
        </p:spPr>
        <p:txBody>
          <a:bodyPr wrap="square">
            <a:spAutoFit/>
          </a:bodyPr>
          <a:lstStyle/>
          <a:p>
            <a:pPr algn="ctr">
              <a:lnSpc>
                <a:spcPct val="150000"/>
              </a:lnSpc>
            </a:pPr>
            <a:r>
              <a:rPr lang="en-US" altLang="zh-CN" sz="1100" dirty="0">
                <a:solidFill>
                  <a:schemeClr val="tx1">
                    <a:lumMod val="95000"/>
                    <a:lumOff val="5000"/>
                  </a:schemeClr>
                </a:solidFill>
                <a:cs typeface="+mn-ea"/>
                <a:sym typeface="+mn-lt"/>
              </a:rPr>
              <a:t>If you like to welcome the purchase of original design, which is from the home of .</a:t>
            </a:r>
          </a:p>
        </p:txBody>
      </p:sp>
      <p:sp>
        <p:nvSpPr>
          <p:cNvPr id="73" name="Freeform 65"/>
          <p:cNvSpPr>
            <a:spLocks noEditPoints="1"/>
          </p:cNvSpPr>
          <p:nvPr/>
        </p:nvSpPr>
        <p:spPr bwMode="auto">
          <a:xfrm>
            <a:off x="2134269" y="3048053"/>
            <a:ext cx="542432" cy="533120"/>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rgbClr val="0C103F"/>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310"/>
          <p:cNvSpPr>
            <a:spLocks noEditPoints="1"/>
          </p:cNvSpPr>
          <p:nvPr/>
        </p:nvSpPr>
        <p:spPr bwMode="auto">
          <a:xfrm>
            <a:off x="5854167" y="3049669"/>
            <a:ext cx="529219" cy="531504"/>
          </a:xfrm>
          <a:custGeom>
            <a:avLst/>
            <a:gdLst>
              <a:gd name="T0" fmla="*/ 24 w 196"/>
              <a:gd name="T1" fmla="*/ 133 h 197"/>
              <a:gd name="T2" fmla="*/ 24 w 196"/>
              <a:gd name="T3" fmla="*/ 62 h 197"/>
              <a:gd name="T4" fmla="*/ 61 w 196"/>
              <a:gd name="T5" fmla="*/ 24 h 197"/>
              <a:gd name="T6" fmla="*/ 158 w 196"/>
              <a:gd name="T7" fmla="*/ 24 h 197"/>
              <a:gd name="T8" fmla="*/ 123 w 196"/>
              <a:gd name="T9" fmla="*/ 0 h 197"/>
              <a:gd name="T10" fmla="*/ 37 w 196"/>
              <a:gd name="T11" fmla="*/ 0 h 197"/>
              <a:gd name="T12" fmla="*/ 0 w 196"/>
              <a:gd name="T13" fmla="*/ 37 h 197"/>
              <a:gd name="T14" fmla="*/ 0 w 196"/>
              <a:gd name="T15" fmla="*/ 99 h 197"/>
              <a:gd name="T16" fmla="*/ 24 w 196"/>
              <a:gd name="T17" fmla="*/ 133 h 197"/>
              <a:gd name="T18" fmla="*/ 36 w 196"/>
              <a:gd name="T19" fmla="*/ 74 h 197"/>
              <a:gd name="T20" fmla="*/ 36 w 196"/>
              <a:gd name="T21" fmla="*/ 123 h 197"/>
              <a:gd name="T22" fmla="*/ 74 w 196"/>
              <a:gd name="T23" fmla="*/ 160 h 197"/>
              <a:gd name="T24" fmla="*/ 111 w 196"/>
              <a:gd name="T25" fmla="*/ 160 h 197"/>
              <a:gd name="T26" fmla="*/ 135 w 196"/>
              <a:gd name="T27" fmla="*/ 197 h 197"/>
              <a:gd name="T28" fmla="*/ 160 w 196"/>
              <a:gd name="T29" fmla="*/ 160 h 197"/>
              <a:gd name="T30" fmla="*/ 196 w 196"/>
              <a:gd name="T31" fmla="*/ 123 h 197"/>
              <a:gd name="T32" fmla="*/ 196 w 196"/>
              <a:gd name="T33" fmla="*/ 74 h 197"/>
              <a:gd name="T34" fmla="*/ 160 w 196"/>
              <a:gd name="T35" fmla="*/ 37 h 197"/>
              <a:gd name="T36" fmla="*/ 74 w 196"/>
              <a:gd name="T37" fmla="*/ 37 h 197"/>
              <a:gd name="T38" fmla="*/ 36 w 196"/>
              <a:gd name="T39" fmla="*/ 74 h 197"/>
              <a:gd name="T40" fmla="*/ 172 w 196"/>
              <a:gd name="T41" fmla="*/ 72 h 197"/>
              <a:gd name="T42" fmla="*/ 172 w 196"/>
              <a:gd name="T43" fmla="*/ 123 h 197"/>
              <a:gd name="T44" fmla="*/ 159 w 196"/>
              <a:gd name="T45" fmla="*/ 136 h 197"/>
              <a:gd name="T46" fmla="*/ 152 w 196"/>
              <a:gd name="T47" fmla="*/ 136 h 197"/>
              <a:gd name="T48" fmla="*/ 135 w 196"/>
              <a:gd name="T49" fmla="*/ 160 h 197"/>
              <a:gd name="T50" fmla="*/ 119 w 196"/>
              <a:gd name="T51" fmla="*/ 136 h 197"/>
              <a:gd name="T52" fmla="*/ 74 w 196"/>
              <a:gd name="T53" fmla="*/ 136 h 197"/>
              <a:gd name="T54" fmla="*/ 60 w 196"/>
              <a:gd name="T55" fmla="*/ 123 h 197"/>
              <a:gd name="T56" fmla="*/ 60 w 196"/>
              <a:gd name="T57" fmla="*/ 72 h 197"/>
              <a:gd name="T58" fmla="*/ 74 w 196"/>
              <a:gd name="T59" fmla="*/ 60 h 197"/>
              <a:gd name="T60" fmla="*/ 159 w 196"/>
              <a:gd name="T61" fmla="*/ 60 h 197"/>
              <a:gd name="T62" fmla="*/ 172 w 196"/>
              <a:gd name="T63" fmla="*/ 7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197">
                <a:moveTo>
                  <a:pt x="24" y="133"/>
                </a:moveTo>
                <a:cubicBezTo>
                  <a:pt x="24" y="62"/>
                  <a:pt x="24" y="62"/>
                  <a:pt x="24" y="62"/>
                </a:cubicBezTo>
                <a:cubicBezTo>
                  <a:pt x="24" y="41"/>
                  <a:pt x="41" y="24"/>
                  <a:pt x="61" y="24"/>
                </a:cubicBezTo>
                <a:cubicBezTo>
                  <a:pt x="158" y="24"/>
                  <a:pt x="158" y="24"/>
                  <a:pt x="158" y="24"/>
                </a:cubicBezTo>
                <a:cubicBezTo>
                  <a:pt x="153" y="10"/>
                  <a:pt x="139" y="0"/>
                  <a:pt x="123" y="0"/>
                </a:cubicBezTo>
                <a:cubicBezTo>
                  <a:pt x="37" y="0"/>
                  <a:pt x="37" y="0"/>
                  <a:pt x="37" y="0"/>
                </a:cubicBezTo>
                <a:cubicBezTo>
                  <a:pt x="16" y="0"/>
                  <a:pt x="0" y="17"/>
                  <a:pt x="0" y="37"/>
                </a:cubicBezTo>
                <a:cubicBezTo>
                  <a:pt x="0" y="99"/>
                  <a:pt x="0" y="99"/>
                  <a:pt x="0" y="99"/>
                </a:cubicBezTo>
                <a:cubicBezTo>
                  <a:pt x="0" y="115"/>
                  <a:pt x="9" y="128"/>
                  <a:pt x="24" y="133"/>
                </a:cubicBezTo>
                <a:close/>
                <a:moveTo>
                  <a:pt x="36" y="74"/>
                </a:moveTo>
                <a:cubicBezTo>
                  <a:pt x="36" y="123"/>
                  <a:pt x="36" y="123"/>
                  <a:pt x="36" y="123"/>
                </a:cubicBezTo>
                <a:cubicBezTo>
                  <a:pt x="36" y="144"/>
                  <a:pt x="53" y="160"/>
                  <a:pt x="74" y="160"/>
                </a:cubicBezTo>
                <a:cubicBezTo>
                  <a:pt x="111" y="160"/>
                  <a:pt x="111" y="160"/>
                  <a:pt x="111" y="160"/>
                </a:cubicBezTo>
                <a:cubicBezTo>
                  <a:pt x="135" y="197"/>
                  <a:pt x="135" y="197"/>
                  <a:pt x="135" y="197"/>
                </a:cubicBezTo>
                <a:cubicBezTo>
                  <a:pt x="160" y="160"/>
                  <a:pt x="160" y="160"/>
                  <a:pt x="160" y="160"/>
                </a:cubicBezTo>
                <a:cubicBezTo>
                  <a:pt x="180" y="160"/>
                  <a:pt x="196" y="144"/>
                  <a:pt x="196" y="123"/>
                </a:cubicBezTo>
                <a:cubicBezTo>
                  <a:pt x="196" y="74"/>
                  <a:pt x="196" y="74"/>
                  <a:pt x="196" y="74"/>
                </a:cubicBezTo>
                <a:cubicBezTo>
                  <a:pt x="196" y="54"/>
                  <a:pt x="180" y="37"/>
                  <a:pt x="160" y="37"/>
                </a:cubicBezTo>
                <a:cubicBezTo>
                  <a:pt x="74" y="37"/>
                  <a:pt x="74" y="37"/>
                  <a:pt x="74" y="37"/>
                </a:cubicBezTo>
                <a:cubicBezTo>
                  <a:pt x="53" y="37"/>
                  <a:pt x="36" y="54"/>
                  <a:pt x="36" y="74"/>
                </a:cubicBezTo>
                <a:close/>
                <a:moveTo>
                  <a:pt x="172" y="72"/>
                </a:moveTo>
                <a:cubicBezTo>
                  <a:pt x="172" y="123"/>
                  <a:pt x="172" y="123"/>
                  <a:pt x="172" y="123"/>
                </a:cubicBezTo>
                <a:cubicBezTo>
                  <a:pt x="172" y="130"/>
                  <a:pt x="166" y="136"/>
                  <a:pt x="159" y="136"/>
                </a:cubicBezTo>
                <a:cubicBezTo>
                  <a:pt x="152" y="136"/>
                  <a:pt x="152" y="136"/>
                  <a:pt x="152" y="136"/>
                </a:cubicBezTo>
                <a:cubicBezTo>
                  <a:pt x="135" y="160"/>
                  <a:pt x="135" y="160"/>
                  <a:pt x="135" y="160"/>
                </a:cubicBezTo>
                <a:cubicBezTo>
                  <a:pt x="119" y="136"/>
                  <a:pt x="119" y="136"/>
                  <a:pt x="119" y="136"/>
                </a:cubicBezTo>
                <a:cubicBezTo>
                  <a:pt x="74" y="136"/>
                  <a:pt x="74" y="136"/>
                  <a:pt x="74" y="136"/>
                </a:cubicBezTo>
                <a:cubicBezTo>
                  <a:pt x="67" y="136"/>
                  <a:pt x="60" y="130"/>
                  <a:pt x="60" y="123"/>
                </a:cubicBezTo>
                <a:cubicBezTo>
                  <a:pt x="60" y="72"/>
                  <a:pt x="60" y="72"/>
                  <a:pt x="60" y="72"/>
                </a:cubicBezTo>
                <a:cubicBezTo>
                  <a:pt x="60" y="66"/>
                  <a:pt x="67" y="60"/>
                  <a:pt x="74" y="60"/>
                </a:cubicBezTo>
                <a:cubicBezTo>
                  <a:pt x="159" y="60"/>
                  <a:pt x="159" y="60"/>
                  <a:pt x="159" y="60"/>
                </a:cubicBezTo>
                <a:cubicBezTo>
                  <a:pt x="166" y="60"/>
                  <a:pt x="172" y="66"/>
                  <a:pt x="172" y="72"/>
                </a:cubicBezTo>
                <a:close/>
              </a:path>
            </a:pathLst>
          </a:custGeom>
          <a:solidFill>
            <a:srgbClr val="0C103F"/>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5" name="Freeform 117"/>
          <p:cNvSpPr>
            <a:spLocks noEditPoints="1"/>
          </p:cNvSpPr>
          <p:nvPr/>
        </p:nvSpPr>
        <p:spPr bwMode="auto">
          <a:xfrm>
            <a:off x="9573042" y="3090523"/>
            <a:ext cx="377680" cy="377680"/>
          </a:xfrm>
          <a:custGeom>
            <a:avLst/>
            <a:gdLst>
              <a:gd name="T0" fmla="*/ 195 w 201"/>
              <a:gd name="T1" fmla="*/ 53 h 201"/>
              <a:gd name="T2" fmla="*/ 181 w 201"/>
              <a:gd name="T3" fmla="*/ 67 h 201"/>
              <a:gd name="T4" fmla="*/ 133 w 201"/>
              <a:gd name="T5" fmla="*/ 20 h 201"/>
              <a:gd name="T6" fmla="*/ 148 w 201"/>
              <a:gd name="T7" fmla="*/ 5 h 201"/>
              <a:gd name="T8" fmla="*/ 166 w 201"/>
              <a:gd name="T9" fmla="*/ 5 h 201"/>
              <a:gd name="T10" fmla="*/ 196 w 201"/>
              <a:gd name="T11" fmla="*/ 35 h 201"/>
              <a:gd name="T12" fmla="*/ 195 w 201"/>
              <a:gd name="T13" fmla="*/ 53 h 201"/>
              <a:gd name="T14" fmla="*/ 71 w 201"/>
              <a:gd name="T15" fmla="*/ 177 h 201"/>
              <a:gd name="T16" fmla="*/ 24 w 201"/>
              <a:gd name="T17" fmla="*/ 129 h 201"/>
              <a:gd name="T18" fmla="*/ 129 w 201"/>
              <a:gd name="T19" fmla="*/ 24 h 201"/>
              <a:gd name="T20" fmla="*/ 176 w 201"/>
              <a:gd name="T21" fmla="*/ 72 h 201"/>
              <a:gd name="T22" fmla="*/ 71 w 201"/>
              <a:gd name="T23" fmla="*/ 177 h 201"/>
              <a:gd name="T24" fmla="*/ 0 w 201"/>
              <a:gd name="T25" fmla="*/ 201 h 201"/>
              <a:gd name="T26" fmla="*/ 19 w 201"/>
              <a:gd name="T27" fmla="*/ 134 h 201"/>
              <a:gd name="T28" fmla="*/ 66 w 201"/>
              <a:gd name="T29" fmla="*/ 182 h 201"/>
              <a:gd name="T30" fmla="*/ 0 w 201"/>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1">
                <a:moveTo>
                  <a:pt x="195" y="53"/>
                </a:moveTo>
                <a:cubicBezTo>
                  <a:pt x="181" y="67"/>
                  <a:pt x="181" y="67"/>
                  <a:pt x="181" y="67"/>
                </a:cubicBezTo>
                <a:cubicBezTo>
                  <a:pt x="133" y="20"/>
                  <a:pt x="133" y="20"/>
                  <a:pt x="133" y="20"/>
                </a:cubicBezTo>
                <a:cubicBezTo>
                  <a:pt x="148" y="5"/>
                  <a:pt x="148" y="5"/>
                  <a:pt x="148" y="5"/>
                </a:cubicBezTo>
                <a:cubicBezTo>
                  <a:pt x="153" y="0"/>
                  <a:pt x="161" y="0"/>
                  <a:pt x="166" y="5"/>
                </a:cubicBezTo>
                <a:cubicBezTo>
                  <a:pt x="196" y="35"/>
                  <a:pt x="196" y="35"/>
                  <a:pt x="196" y="35"/>
                </a:cubicBezTo>
                <a:cubicBezTo>
                  <a:pt x="201" y="39"/>
                  <a:pt x="201" y="48"/>
                  <a:pt x="195" y="53"/>
                </a:cubicBezTo>
                <a:close/>
                <a:moveTo>
                  <a:pt x="71" y="177"/>
                </a:moveTo>
                <a:cubicBezTo>
                  <a:pt x="24" y="129"/>
                  <a:pt x="24" y="129"/>
                  <a:pt x="24" y="129"/>
                </a:cubicBezTo>
                <a:cubicBezTo>
                  <a:pt x="129" y="24"/>
                  <a:pt x="129" y="24"/>
                  <a:pt x="129" y="24"/>
                </a:cubicBezTo>
                <a:cubicBezTo>
                  <a:pt x="176" y="72"/>
                  <a:pt x="176" y="72"/>
                  <a:pt x="176" y="72"/>
                </a:cubicBezTo>
                <a:lnTo>
                  <a:pt x="71" y="177"/>
                </a:lnTo>
                <a:close/>
                <a:moveTo>
                  <a:pt x="0" y="201"/>
                </a:moveTo>
                <a:cubicBezTo>
                  <a:pt x="19" y="134"/>
                  <a:pt x="19" y="134"/>
                  <a:pt x="19" y="134"/>
                </a:cubicBezTo>
                <a:cubicBezTo>
                  <a:pt x="66" y="182"/>
                  <a:pt x="66" y="182"/>
                  <a:pt x="66" y="182"/>
                </a:cubicBezTo>
                <a:lnTo>
                  <a:pt x="0" y="201"/>
                </a:lnTo>
                <a:close/>
              </a:path>
            </a:pathLst>
          </a:custGeom>
          <a:solidFill>
            <a:srgbClr val="0C103F"/>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6" name="标题 1"/>
          <p:cNvSpPr>
            <a:spLocks noGrp="1"/>
          </p:cNvSpPr>
          <p:nvPr/>
        </p:nvSpPr>
        <p:spPr>
          <a:xfrm>
            <a:off x="675005" y="169545"/>
            <a:ext cx="3531870" cy="4813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dist"/>
            <a:r>
              <a:rPr lang="zh-CN" altLang="en-US" sz="2000"/>
              <a:t>章节标题</a:t>
            </a:r>
          </a:p>
        </p:txBody>
      </p:sp>
      <p:grpSp>
        <p:nvGrpSpPr>
          <p:cNvPr id="77" name="组合 76"/>
          <p:cNvGrpSpPr/>
          <p:nvPr userDrawn="1"/>
        </p:nvGrpSpPr>
        <p:grpSpPr>
          <a:xfrm>
            <a:off x="576578" y="807085"/>
            <a:ext cx="10810876" cy="109538"/>
            <a:chOff x="628642" y="0"/>
            <a:chExt cx="27229910" cy="6858000"/>
          </a:xfrm>
        </p:grpSpPr>
        <p:sp>
          <p:nvSpPr>
            <p:cNvPr id="84" name="平行四边形 83"/>
            <p:cNvSpPr/>
            <p:nvPr/>
          </p:nvSpPr>
          <p:spPr>
            <a:xfrm flipH="1">
              <a:off x="628642" y="0"/>
              <a:ext cx="27229910"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85" name="平行四边形 84"/>
            <p:cNvSpPr/>
            <p:nvPr/>
          </p:nvSpPr>
          <p:spPr>
            <a:xfrm flipH="1">
              <a:off x="876300" y="0"/>
              <a:ext cx="7183962" cy="6858000"/>
            </a:xfrm>
            <a:prstGeom prst="parallelogram">
              <a:avLst>
                <a:gd name="adj" fmla="val 38760"/>
              </a:avLst>
            </a:pr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86" name="平行四边形 13"/>
            <p:cNvSpPr/>
            <p:nvPr/>
          </p:nvSpPr>
          <p:spPr>
            <a:xfrm flipH="1">
              <a:off x="1507597"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rgbClr val="0C1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cxnSp>
        <p:nvCxnSpPr>
          <p:cNvPr id="87" name="直接连接符 86"/>
          <p:cNvCxnSpPr/>
          <p:nvPr userDrawn="1"/>
        </p:nvCxnSpPr>
        <p:spPr>
          <a:xfrm>
            <a:off x="670559" y="807085"/>
            <a:ext cx="10850563" cy="0"/>
          </a:xfrm>
          <a:prstGeom prst="line">
            <a:avLst/>
          </a:prstGeom>
          <a:ln w="3175">
            <a:solidFill>
              <a:srgbClr val="0C103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fill="hold"/>
                                        <p:tgtEl>
                                          <p:spTgt spid="18"/>
                                        </p:tgtEl>
                                        <p:attrNameLst>
                                          <p:attrName>ppt_x</p:attrName>
                                        </p:attrNameLst>
                                      </p:cBhvr>
                                      <p:tavLst>
                                        <p:tav tm="0">
                                          <p:val>
                                            <p:strVal val="#ppt_x"/>
                                          </p:val>
                                        </p:tav>
                                        <p:tav tm="100000">
                                          <p:val>
                                            <p:strVal val="#ppt_x"/>
                                          </p:val>
                                        </p:tav>
                                      </p:tavLst>
                                    </p:anim>
                                    <p:anim calcmode="lin" valueType="num">
                                      <p:cBhvr additive="base">
                                        <p:cTn id="8" dur="4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400" fill="hold"/>
                                        <p:tgtEl>
                                          <p:spTgt spid="20"/>
                                        </p:tgtEl>
                                        <p:attrNameLst>
                                          <p:attrName>ppt_x</p:attrName>
                                        </p:attrNameLst>
                                      </p:cBhvr>
                                      <p:tavLst>
                                        <p:tav tm="0">
                                          <p:val>
                                            <p:strVal val="#ppt_x"/>
                                          </p:val>
                                        </p:tav>
                                        <p:tav tm="100000">
                                          <p:val>
                                            <p:strVal val="#ppt_x"/>
                                          </p:val>
                                        </p:tav>
                                      </p:tavLst>
                                    </p:anim>
                                    <p:anim calcmode="lin" valueType="num">
                                      <p:cBhvr additive="base">
                                        <p:cTn id="12" dur="4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400" fill="hold"/>
                                        <p:tgtEl>
                                          <p:spTgt spid="26"/>
                                        </p:tgtEl>
                                        <p:attrNameLst>
                                          <p:attrName>ppt_x</p:attrName>
                                        </p:attrNameLst>
                                      </p:cBhvr>
                                      <p:tavLst>
                                        <p:tav tm="0">
                                          <p:val>
                                            <p:strVal val="#ppt_x"/>
                                          </p:val>
                                        </p:tav>
                                        <p:tav tm="100000">
                                          <p:val>
                                            <p:strVal val="#ppt_x"/>
                                          </p:val>
                                        </p:tav>
                                      </p:tavLst>
                                    </p:anim>
                                    <p:anim calcmode="lin" valueType="num">
                                      <p:cBhvr additive="base">
                                        <p:cTn id="16" dur="4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400" fill="hold"/>
                                        <p:tgtEl>
                                          <p:spTgt spid="29"/>
                                        </p:tgtEl>
                                        <p:attrNameLst>
                                          <p:attrName>ppt_x</p:attrName>
                                        </p:attrNameLst>
                                      </p:cBhvr>
                                      <p:tavLst>
                                        <p:tav tm="0">
                                          <p:val>
                                            <p:strVal val="#ppt_x"/>
                                          </p:val>
                                        </p:tav>
                                        <p:tav tm="100000">
                                          <p:val>
                                            <p:strVal val="#ppt_x"/>
                                          </p:val>
                                        </p:tav>
                                      </p:tavLst>
                                    </p:anim>
                                    <p:anim calcmode="lin" valueType="num">
                                      <p:cBhvr additive="base">
                                        <p:cTn id="20" dur="4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400" fill="hold"/>
                                        <p:tgtEl>
                                          <p:spTgt spid="73"/>
                                        </p:tgtEl>
                                        <p:attrNameLst>
                                          <p:attrName>ppt_x</p:attrName>
                                        </p:attrNameLst>
                                      </p:cBhvr>
                                      <p:tavLst>
                                        <p:tav tm="0">
                                          <p:val>
                                            <p:strVal val="#ppt_x"/>
                                          </p:val>
                                        </p:tav>
                                        <p:tav tm="100000">
                                          <p:val>
                                            <p:strVal val="#ppt_x"/>
                                          </p:val>
                                        </p:tav>
                                      </p:tavLst>
                                    </p:anim>
                                    <p:anim calcmode="lin" valueType="num">
                                      <p:cBhvr additive="base">
                                        <p:cTn id="24" dur="400" fill="hold"/>
                                        <p:tgtEl>
                                          <p:spTgt spid="73"/>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1" decel="10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400" fill="hold"/>
                                        <p:tgtEl>
                                          <p:spTgt spid="17"/>
                                        </p:tgtEl>
                                        <p:attrNameLst>
                                          <p:attrName>ppt_x</p:attrName>
                                        </p:attrNameLst>
                                      </p:cBhvr>
                                      <p:tavLst>
                                        <p:tav tm="0">
                                          <p:val>
                                            <p:strVal val="#ppt_x"/>
                                          </p:val>
                                        </p:tav>
                                        <p:tav tm="100000">
                                          <p:val>
                                            <p:strVal val="#ppt_x"/>
                                          </p:val>
                                        </p:tav>
                                      </p:tavLst>
                                    </p:anim>
                                    <p:anim calcmode="lin" valueType="num">
                                      <p:cBhvr additive="base">
                                        <p:cTn id="29" dur="4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400" fill="hold"/>
                                        <p:tgtEl>
                                          <p:spTgt spid="21"/>
                                        </p:tgtEl>
                                        <p:attrNameLst>
                                          <p:attrName>ppt_x</p:attrName>
                                        </p:attrNameLst>
                                      </p:cBhvr>
                                      <p:tavLst>
                                        <p:tav tm="0">
                                          <p:val>
                                            <p:strVal val="#ppt_x"/>
                                          </p:val>
                                        </p:tav>
                                        <p:tav tm="100000">
                                          <p:val>
                                            <p:strVal val="#ppt_x"/>
                                          </p:val>
                                        </p:tav>
                                      </p:tavLst>
                                    </p:anim>
                                    <p:anim calcmode="lin" valueType="num">
                                      <p:cBhvr additive="base">
                                        <p:cTn id="33" dur="400" fill="hold"/>
                                        <p:tgtEl>
                                          <p:spTgt spid="21"/>
                                        </p:tgtEl>
                                        <p:attrNameLst>
                                          <p:attrName>ppt_y</p:attrName>
                                        </p:attrNameLst>
                                      </p:cBhvr>
                                      <p:tavLst>
                                        <p:tav tm="0">
                                          <p:val>
                                            <p:strVal val="0-#ppt_h/2"/>
                                          </p:val>
                                        </p:tav>
                                        <p:tav tm="100000">
                                          <p:val>
                                            <p:strVal val="#ppt_y"/>
                                          </p:val>
                                        </p:tav>
                                      </p:tavLst>
                                    </p:anim>
                                  </p:childTnLst>
                                </p:cTn>
                              </p:par>
                              <p:par>
                                <p:cTn id="34" presetID="2" presetClass="entr" presetSubtype="1" decel="10000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400" fill="hold"/>
                                        <p:tgtEl>
                                          <p:spTgt spid="27"/>
                                        </p:tgtEl>
                                        <p:attrNameLst>
                                          <p:attrName>ppt_x</p:attrName>
                                        </p:attrNameLst>
                                      </p:cBhvr>
                                      <p:tavLst>
                                        <p:tav tm="0">
                                          <p:val>
                                            <p:strVal val="#ppt_x"/>
                                          </p:val>
                                        </p:tav>
                                        <p:tav tm="100000">
                                          <p:val>
                                            <p:strVal val="#ppt_x"/>
                                          </p:val>
                                        </p:tav>
                                      </p:tavLst>
                                    </p:anim>
                                    <p:anim calcmode="lin" valueType="num">
                                      <p:cBhvr additive="base">
                                        <p:cTn id="37" dur="400" fill="hold"/>
                                        <p:tgtEl>
                                          <p:spTgt spid="27"/>
                                        </p:tgtEl>
                                        <p:attrNameLst>
                                          <p:attrName>ppt_y</p:attrName>
                                        </p:attrNameLst>
                                      </p:cBhvr>
                                      <p:tavLst>
                                        <p:tav tm="0">
                                          <p:val>
                                            <p:strVal val="0-#ppt_h/2"/>
                                          </p:val>
                                        </p:tav>
                                        <p:tav tm="100000">
                                          <p:val>
                                            <p:strVal val="#ppt_y"/>
                                          </p:val>
                                        </p:tav>
                                      </p:tavLst>
                                    </p:anim>
                                  </p:childTnLst>
                                </p:cTn>
                              </p:par>
                              <p:par>
                                <p:cTn id="38" presetID="2" presetClass="entr" presetSubtype="1" decel="10000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400" fill="hold"/>
                                        <p:tgtEl>
                                          <p:spTgt spid="37"/>
                                        </p:tgtEl>
                                        <p:attrNameLst>
                                          <p:attrName>ppt_x</p:attrName>
                                        </p:attrNameLst>
                                      </p:cBhvr>
                                      <p:tavLst>
                                        <p:tav tm="0">
                                          <p:val>
                                            <p:strVal val="#ppt_x"/>
                                          </p:val>
                                        </p:tav>
                                        <p:tav tm="100000">
                                          <p:val>
                                            <p:strVal val="#ppt_x"/>
                                          </p:val>
                                        </p:tav>
                                      </p:tavLst>
                                    </p:anim>
                                    <p:anim calcmode="lin" valueType="num">
                                      <p:cBhvr additive="base">
                                        <p:cTn id="41" dur="400" fill="hold"/>
                                        <p:tgtEl>
                                          <p:spTgt spid="37"/>
                                        </p:tgtEl>
                                        <p:attrNameLst>
                                          <p:attrName>ppt_y</p:attrName>
                                        </p:attrNameLst>
                                      </p:cBhvr>
                                      <p:tavLst>
                                        <p:tav tm="0">
                                          <p:val>
                                            <p:strVal val="0-#ppt_h/2"/>
                                          </p:val>
                                        </p:tav>
                                        <p:tav tm="100000">
                                          <p:val>
                                            <p:strVal val="#ppt_y"/>
                                          </p:val>
                                        </p:tav>
                                      </p:tavLst>
                                    </p:anim>
                                  </p:childTnLst>
                                </p:cTn>
                              </p:par>
                              <p:par>
                                <p:cTn id="42" presetID="2" presetClass="entr" presetSubtype="1" decel="100000"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400" fill="hold"/>
                                        <p:tgtEl>
                                          <p:spTgt spid="74"/>
                                        </p:tgtEl>
                                        <p:attrNameLst>
                                          <p:attrName>ppt_x</p:attrName>
                                        </p:attrNameLst>
                                      </p:cBhvr>
                                      <p:tavLst>
                                        <p:tav tm="0">
                                          <p:val>
                                            <p:strVal val="#ppt_x"/>
                                          </p:val>
                                        </p:tav>
                                        <p:tav tm="100000">
                                          <p:val>
                                            <p:strVal val="#ppt_x"/>
                                          </p:val>
                                        </p:tav>
                                      </p:tavLst>
                                    </p:anim>
                                    <p:anim calcmode="lin" valueType="num">
                                      <p:cBhvr additive="base">
                                        <p:cTn id="45" dur="400" fill="hold"/>
                                        <p:tgtEl>
                                          <p:spTgt spid="74"/>
                                        </p:tgtEl>
                                        <p:attrNameLst>
                                          <p:attrName>ppt_y</p:attrName>
                                        </p:attrNameLst>
                                      </p:cBhvr>
                                      <p:tavLst>
                                        <p:tav tm="0">
                                          <p:val>
                                            <p:strVal val="0-#ppt_h/2"/>
                                          </p:val>
                                        </p:tav>
                                        <p:tav tm="100000">
                                          <p:val>
                                            <p:strVal val="#ppt_y"/>
                                          </p:val>
                                        </p:tav>
                                      </p:tavLst>
                                    </p:anim>
                                  </p:childTnLst>
                                </p:cTn>
                              </p:par>
                            </p:childTnLst>
                          </p:cTn>
                        </p:par>
                        <p:par>
                          <p:cTn id="46" fill="hold">
                            <p:stCondLst>
                              <p:cond delay="1000"/>
                            </p:stCondLst>
                            <p:childTnLst>
                              <p:par>
                                <p:cTn id="47" presetID="2" presetClass="entr" presetSubtype="2" decel="10000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400" fill="hold"/>
                                        <p:tgtEl>
                                          <p:spTgt spid="19"/>
                                        </p:tgtEl>
                                        <p:attrNameLst>
                                          <p:attrName>ppt_x</p:attrName>
                                        </p:attrNameLst>
                                      </p:cBhvr>
                                      <p:tavLst>
                                        <p:tav tm="0">
                                          <p:val>
                                            <p:strVal val="1+#ppt_w/2"/>
                                          </p:val>
                                        </p:tav>
                                        <p:tav tm="100000">
                                          <p:val>
                                            <p:strVal val="#ppt_x"/>
                                          </p:val>
                                        </p:tav>
                                      </p:tavLst>
                                    </p:anim>
                                    <p:anim calcmode="lin" valueType="num">
                                      <p:cBhvr additive="base">
                                        <p:cTn id="50" dur="400" fill="hold"/>
                                        <p:tgtEl>
                                          <p:spTgt spid="19"/>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400" fill="hold"/>
                                        <p:tgtEl>
                                          <p:spTgt spid="22"/>
                                        </p:tgtEl>
                                        <p:attrNameLst>
                                          <p:attrName>ppt_x</p:attrName>
                                        </p:attrNameLst>
                                      </p:cBhvr>
                                      <p:tavLst>
                                        <p:tav tm="0">
                                          <p:val>
                                            <p:strVal val="1+#ppt_w/2"/>
                                          </p:val>
                                        </p:tav>
                                        <p:tav tm="100000">
                                          <p:val>
                                            <p:strVal val="#ppt_x"/>
                                          </p:val>
                                        </p:tav>
                                      </p:tavLst>
                                    </p:anim>
                                    <p:anim calcmode="lin" valueType="num">
                                      <p:cBhvr additive="base">
                                        <p:cTn id="54" dur="4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400" fill="hold"/>
                                        <p:tgtEl>
                                          <p:spTgt spid="28"/>
                                        </p:tgtEl>
                                        <p:attrNameLst>
                                          <p:attrName>ppt_x</p:attrName>
                                        </p:attrNameLst>
                                      </p:cBhvr>
                                      <p:tavLst>
                                        <p:tav tm="0">
                                          <p:val>
                                            <p:strVal val="1+#ppt_w/2"/>
                                          </p:val>
                                        </p:tav>
                                        <p:tav tm="100000">
                                          <p:val>
                                            <p:strVal val="#ppt_x"/>
                                          </p:val>
                                        </p:tav>
                                      </p:tavLst>
                                    </p:anim>
                                    <p:anim calcmode="lin" valueType="num">
                                      <p:cBhvr additive="base">
                                        <p:cTn id="58" dur="4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additive="base">
                                        <p:cTn id="61" dur="400" fill="hold"/>
                                        <p:tgtEl>
                                          <p:spTgt spid="72"/>
                                        </p:tgtEl>
                                        <p:attrNameLst>
                                          <p:attrName>ppt_x</p:attrName>
                                        </p:attrNameLst>
                                      </p:cBhvr>
                                      <p:tavLst>
                                        <p:tav tm="0">
                                          <p:val>
                                            <p:strVal val="1+#ppt_w/2"/>
                                          </p:val>
                                        </p:tav>
                                        <p:tav tm="100000">
                                          <p:val>
                                            <p:strVal val="#ppt_x"/>
                                          </p:val>
                                        </p:tav>
                                      </p:tavLst>
                                    </p:anim>
                                    <p:anim calcmode="lin" valueType="num">
                                      <p:cBhvr additive="base">
                                        <p:cTn id="62" dur="400" fill="hold"/>
                                        <p:tgtEl>
                                          <p:spTgt spid="72"/>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400" fill="hold"/>
                                        <p:tgtEl>
                                          <p:spTgt spid="75"/>
                                        </p:tgtEl>
                                        <p:attrNameLst>
                                          <p:attrName>ppt_x</p:attrName>
                                        </p:attrNameLst>
                                      </p:cBhvr>
                                      <p:tavLst>
                                        <p:tav tm="0">
                                          <p:val>
                                            <p:strVal val="1+#ppt_w/2"/>
                                          </p:val>
                                        </p:tav>
                                        <p:tav tm="100000">
                                          <p:val>
                                            <p:strVal val="#ppt_x"/>
                                          </p:val>
                                        </p:tav>
                                      </p:tavLst>
                                    </p:anim>
                                    <p:anim calcmode="lin" valueType="num">
                                      <p:cBhvr additive="base">
                                        <p:cTn id="66" dur="4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p:bldP spid="21" grpId="0"/>
      <p:bldP spid="22" grpId="0"/>
      <p:bldP spid="29" grpId="0"/>
      <p:bldP spid="37" grpId="0"/>
      <p:bldP spid="72" grpId="0"/>
      <p:bldP spid="73" grpId="0" bldLvl="0" animBg="1"/>
      <p:bldP spid="74" grpId="0" bldLvl="0" animBg="1"/>
      <p:bldP spid="7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商务深蓝点线几何通用工作总结ppt模板"/>
</p:tagLst>
</file>

<file path=ppt/tags/tag10.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1.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0"/>
  <p:tag name="KSO_WM_TEMPLATE_JOB_ID" val="6"/>
  <p:tag name="KSO_WM_TEMPLATE_SCENE_ID" val="1"/>
  <p:tag name="KSO_WM_TEMPLATE_OUTLINE_ID" val="6"/>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0"/>
  <p:tag name="KSO_WM_TEMPLATE_JOB_ID" val="6"/>
  <p:tag name="KSO_WM_TEMPLATE_SCENE_ID" val="1"/>
  <p:tag name="KSO_WM_TEMPLATE_OUTLINE_ID" val="6"/>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6.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7.xml><?xml version="1.0" encoding="utf-8"?>
<p:tagLst xmlns:a="http://schemas.openxmlformats.org/drawingml/2006/main" xmlns:r="http://schemas.openxmlformats.org/officeDocument/2006/relationships" xmlns:p="http://schemas.openxmlformats.org/presentationml/2006/main">
  <p:tag name="ISLIDE.DIAGRAM" val="300f4786-f05c-4162-b989-771c7b50d468"/>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fontScheme name="wef253rl">
      <a:majorFont>
        <a:latin typeface="Agency FB"/>
        <a:ea typeface="Microsoft YaHei"/>
        <a:cs typeface=""/>
      </a:majorFont>
      <a:minorFont>
        <a:latin typeface="Agency FB"/>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0C103F"/>
    </a:accent1>
    <a:accent2>
      <a:srgbClr val="393F77"/>
    </a:accent2>
    <a:accent3>
      <a:srgbClr val="54A5C3"/>
    </a:accent3>
    <a:accent4>
      <a:srgbClr val="0C103F"/>
    </a:accent4>
    <a:accent5>
      <a:srgbClr val="4472C4"/>
    </a:accent5>
    <a:accent6>
      <a:srgbClr val="6DAC4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1989</Words>
  <Application>Microsoft Office PowerPoint</Application>
  <PresentationFormat>宽屏</PresentationFormat>
  <Paragraphs>228</Paragraphs>
  <Slides>26</Slides>
  <Notes>26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Gill Sans</vt:lpstr>
      <vt:lpstr>Helvetica Light</vt:lpstr>
      <vt:lpstr>Open Sans</vt:lpstr>
      <vt:lpstr>Open Sans Light</vt:lpstr>
      <vt:lpstr>Open Sans Semibold</vt:lpstr>
      <vt:lpstr>等线</vt:lpstr>
      <vt:lpstr>黑体</vt:lpstr>
      <vt:lpstr>宋体</vt:lpstr>
      <vt:lpstr>微软雅黑</vt:lpstr>
      <vt:lpstr>微软雅黑</vt:lpstr>
      <vt:lpstr>造字工房尚黑（非商用）粗体</vt:lpstr>
      <vt:lpstr>Agency FB</vt:lpstr>
      <vt:lpstr>Arial</vt:lpstr>
      <vt:lpstr>Calibri</vt:lpstr>
      <vt:lpstr>Impact</vt:lpstr>
      <vt:lpstr>Segoe UI Light</vt:lpstr>
      <vt:lpstr>Segoe UI Semibold</vt:lpstr>
      <vt:lpstr>Office 主题</vt:lpstr>
      <vt:lpstr>PowerPoint 演示文稿</vt:lpstr>
      <vt:lpstr>PowerPoint 演示文稿</vt:lpstr>
      <vt:lpstr>PowerPoint 演示文稿</vt:lpstr>
      <vt:lpstr>PowerPoint 演示文稿</vt:lpstr>
      <vt:lpstr>章节标题</vt:lpstr>
      <vt:lpstr>PowerPoint 演示文稿</vt:lpstr>
      <vt:lpstr>章节标题</vt:lpstr>
      <vt:lpstr>PowerPoint 演示文稿</vt:lpstr>
      <vt:lpstr>PowerPoint 演示文稿</vt:lpstr>
      <vt:lpstr>PowerPoint 演示文稿</vt:lpstr>
      <vt:lpstr>PowerPoint 演示文稿</vt:lpstr>
      <vt:lpstr>PowerPoint 演示文稿</vt:lpstr>
      <vt:lpstr>工作计划</vt:lpstr>
      <vt:lpstr>PowerPoint 演示文稿</vt:lpstr>
      <vt:lpstr>PowerPoint 演示文稿</vt:lpstr>
      <vt:lpstr>PowerPoint 演示文稿</vt:lpstr>
      <vt:lpstr>PowerPoint 演示文稿</vt:lpstr>
      <vt:lpstr>PowerPoint 演示文稿</vt:lpstr>
      <vt:lpstr>PowerPoint 演示文稿</vt:lpstr>
      <vt:lpstr>章节标题</vt:lpstr>
      <vt:lpstr>PowerPoint 演示文稿</vt:lpstr>
      <vt:lpstr>章节标题</vt:lpstr>
      <vt:lpstr>章节标题</vt:lpstr>
      <vt:lpstr>章节标题</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简约商务深蓝点线几何通用工作总结ppt模板</dc:title>
  <dc:creator/>
  <cp:lastModifiedBy/>
  <cp:revision>10</cp:revision>
  <dcterms:created xsi:type="dcterms:W3CDTF">2018-03-01T02:03:00Z</dcterms:created>
  <dcterms:modified xsi:type="dcterms:W3CDTF">2018-05-30T07:12:19Z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y fmtid="{D5CDD505-2E9C-101B-9397-08002B2CF9AE}" pid="3" name="KSORubyTemplateID">
    <vt:lpwstr>2</vt:lpwstr>
  </property>
</Properties>
</file>