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a" ContentType="audio/x-ms-wm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7" r:id="rId2"/>
    <p:sldId id="294" r:id="rId3"/>
    <p:sldId id="264" r:id="rId4"/>
    <p:sldId id="256" r:id="rId5"/>
    <p:sldId id="276" r:id="rId6"/>
    <p:sldId id="277" r:id="rId7"/>
    <p:sldId id="278" r:id="rId8"/>
    <p:sldId id="272" r:id="rId9"/>
    <p:sldId id="279" r:id="rId10"/>
    <p:sldId id="280" r:id="rId11"/>
    <p:sldId id="281" r:id="rId12"/>
    <p:sldId id="283" r:id="rId13"/>
    <p:sldId id="273" r:id="rId14"/>
    <p:sldId id="282" r:id="rId15"/>
    <p:sldId id="284" r:id="rId16"/>
    <p:sldId id="285" r:id="rId17"/>
    <p:sldId id="295" r:id="rId18"/>
    <p:sldId id="274" r:id="rId19"/>
    <p:sldId id="286" r:id="rId20"/>
    <p:sldId id="287" r:id="rId21"/>
    <p:sldId id="288" r:id="rId22"/>
    <p:sldId id="296" r:id="rId23"/>
    <p:sldId id="275" r:id="rId24"/>
    <p:sldId id="289" r:id="rId25"/>
    <p:sldId id="290" r:id="rId26"/>
    <p:sldId id="291" r:id="rId27"/>
    <p:sldId id="292" r:id="rId28"/>
    <p:sldId id="298" r:id="rId29"/>
    <p:sldId id="299" r:id="rId30"/>
    <p:sldId id="300" r:id="rId31"/>
  </p:sldIdLst>
  <p:sldSz cx="9144000" cy="5143500" type="screen16x9"/>
  <p:notesSz cx="6858000" cy="9144000"/>
  <p:custDataLst>
    <p:tags r:id="rId33"/>
  </p:custDataLst>
  <p:defaultTextStyle>
    <a:defPPr>
      <a:defRPr lang="zh-CN"/>
    </a:defPPr>
    <a:lvl1pPr marL="0" algn="l" defTabSz="685165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165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165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165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165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165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165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165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165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2617"/>
    <a:srgbClr val="EF3F31"/>
    <a:srgbClr val="FF3E11"/>
    <a:srgbClr val="FF3300"/>
    <a:srgbClr val="A6A6A6"/>
    <a:srgbClr val="686868"/>
    <a:srgbClr val="1E6086"/>
    <a:srgbClr val="131313"/>
    <a:srgbClr val="342F2C"/>
    <a:srgbClr val="201F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275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1397" y="55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238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5666E8-DCBF-4434-8BF3-18D8CC239B42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B12039-E9AC-495E-829E-E5892CCD1C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9582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B12039-E9AC-495E-829E-E5892CCD1CF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10010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B12039-E9AC-495E-829E-E5892CCD1CF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01009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B12039-E9AC-495E-829E-E5892CCD1CF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53947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B12039-E9AC-495E-829E-E5892CCD1CF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02271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B12039-E9AC-495E-829E-E5892CCD1CF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4503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B12039-E9AC-495E-829E-E5892CCD1CF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145254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B12039-E9AC-495E-829E-E5892CCD1CF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313110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B12039-E9AC-495E-829E-E5892CCD1CF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81379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B12039-E9AC-495E-829E-E5892CCD1CF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762776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B12039-E9AC-495E-829E-E5892CCD1CF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437173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B12039-E9AC-495E-829E-E5892CCD1CF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33769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B12039-E9AC-495E-829E-E5892CCD1CF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987284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B12039-E9AC-495E-829E-E5892CCD1CF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386075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B12039-E9AC-495E-829E-E5892CCD1CF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672244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B12039-E9AC-495E-829E-E5892CCD1CF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974032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B12039-E9AC-495E-829E-E5892CCD1CFF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827503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B12039-E9AC-495E-829E-E5892CCD1CFF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648659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B12039-E9AC-495E-829E-E5892CCD1CFF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309048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B12039-E9AC-495E-829E-E5892CCD1CFF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979849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B12039-E9AC-495E-829E-E5892CCD1CFF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04994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B12039-E9AC-495E-829E-E5892CCD1CFF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8448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B12039-E9AC-495E-829E-E5892CCD1CFF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07720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B12039-E9AC-495E-829E-E5892CCD1CF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970538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B12039-E9AC-495E-829E-E5892CCD1CFF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1178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B12039-E9AC-495E-829E-E5892CCD1CF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7199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B12039-E9AC-495E-829E-E5892CCD1CF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3101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B12039-E9AC-495E-829E-E5892CCD1CF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62708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B12039-E9AC-495E-829E-E5892CCD1CF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19177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B12039-E9AC-495E-829E-E5892CCD1CF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54886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B12039-E9AC-495E-829E-E5892CCD1CF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84928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A2E136CB-31C4-4992-AB19-CDDC9010E042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F478A657-080E-4201-9955-EFBBE4978FA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C000">
              <a:alpha val="9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5" name="图片 10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501" y="3830479"/>
            <a:ext cx="9245002" cy="1313021"/>
          </a:xfrm>
          <a:prstGeom prst="rect">
            <a:avLst/>
          </a:prstGeom>
        </p:spPr>
      </p:pic>
      <p:pic>
        <p:nvPicPr>
          <p:cNvPr id="106" name="图片 10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8" y="4427622"/>
            <a:ext cx="9211376" cy="715878"/>
          </a:xfrm>
          <a:prstGeom prst="rect">
            <a:avLst/>
          </a:prstGeom>
        </p:spPr>
      </p:pic>
      <p:grpSp>
        <p:nvGrpSpPr>
          <p:cNvPr id="107" name="组合 106"/>
          <p:cNvGrpSpPr/>
          <p:nvPr userDrawn="1"/>
        </p:nvGrpSpPr>
        <p:grpSpPr>
          <a:xfrm>
            <a:off x="123403" y="45325"/>
            <a:ext cx="663613" cy="472511"/>
            <a:chOff x="849918" y="1295962"/>
            <a:chExt cx="2355295" cy="2020549"/>
          </a:xfrm>
        </p:grpSpPr>
        <p:sp>
          <p:nvSpPr>
            <p:cNvPr id="108" name="Freeform 7"/>
            <p:cNvSpPr>
              <a:spLocks/>
            </p:cNvSpPr>
            <p:nvPr/>
          </p:nvSpPr>
          <p:spPr bwMode="auto">
            <a:xfrm>
              <a:off x="1306241" y="1295962"/>
              <a:ext cx="1898972" cy="1706620"/>
            </a:xfrm>
            <a:custGeom>
              <a:avLst/>
              <a:gdLst>
                <a:gd name="T0" fmla="*/ 649 w 16560"/>
                <a:gd name="T1" fmla="*/ 1791 h 8890"/>
                <a:gd name="T2" fmla="*/ 3583 w 16560"/>
                <a:gd name="T3" fmla="*/ 8882 h 8890"/>
                <a:gd name="T4" fmla="*/ 3686 w 16560"/>
                <a:gd name="T5" fmla="*/ 8827 h 8890"/>
                <a:gd name="T6" fmla="*/ 3825 w 16560"/>
                <a:gd name="T7" fmla="*/ 8759 h 8890"/>
                <a:gd name="T8" fmla="*/ 4016 w 16560"/>
                <a:gd name="T9" fmla="*/ 8676 h 8890"/>
                <a:gd name="T10" fmla="*/ 4254 w 16560"/>
                <a:gd name="T11" fmla="*/ 8586 h 8890"/>
                <a:gd name="T12" fmla="*/ 4538 w 16560"/>
                <a:gd name="T13" fmla="*/ 8497 h 8890"/>
                <a:gd name="T14" fmla="*/ 4867 w 16560"/>
                <a:gd name="T15" fmla="*/ 8416 h 8890"/>
                <a:gd name="T16" fmla="*/ 5234 w 16560"/>
                <a:gd name="T17" fmla="*/ 8351 h 8890"/>
                <a:gd name="T18" fmla="*/ 5639 w 16560"/>
                <a:gd name="T19" fmla="*/ 8309 h 8890"/>
                <a:gd name="T20" fmla="*/ 6079 w 16560"/>
                <a:gd name="T21" fmla="*/ 8297 h 8890"/>
                <a:gd name="T22" fmla="*/ 7176 w 16560"/>
                <a:gd name="T23" fmla="*/ 8367 h 8890"/>
                <a:gd name="T24" fmla="*/ 8664 w 16560"/>
                <a:gd name="T25" fmla="*/ 8468 h 8890"/>
                <a:gd name="T26" fmla="*/ 9716 w 16560"/>
                <a:gd name="T27" fmla="*/ 8523 h 8890"/>
                <a:gd name="T28" fmla="*/ 10717 w 16560"/>
                <a:gd name="T29" fmla="*/ 8550 h 8890"/>
                <a:gd name="T30" fmla="*/ 11676 w 16560"/>
                <a:gd name="T31" fmla="*/ 8537 h 8890"/>
                <a:gd name="T32" fmla="*/ 12596 w 16560"/>
                <a:gd name="T33" fmla="*/ 8476 h 8890"/>
                <a:gd name="T34" fmla="*/ 13484 w 16560"/>
                <a:gd name="T35" fmla="*/ 8355 h 8890"/>
                <a:gd name="T36" fmla="*/ 14346 w 16560"/>
                <a:gd name="T37" fmla="*/ 8165 h 8890"/>
                <a:gd name="T38" fmla="*/ 15188 w 16560"/>
                <a:gd name="T39" fmla="*/ 7894 h 8890"/>
                <a:gd name="T40" fmla="*/ 16015 w 16560"/>
                <a:gd name="T41" fmla="*/ 7534 h 8890"/>
                <a:gd name="T42" fmla="*/ 16544 w 16560"/>
                <a:gd name="T43" fmla="*/ 7225 h 8890"/>
                <a:gd name="T44" fmla="*/ 16436 w 16560"/>
                <a:gd name="T45" fmla="*/ 7122 h 8890"/>
                <a:gd name="T46" fmla="*/ 16299 w 16560"/>
                <a:gd name="T47" fmla="*/ 6977 h 8890"/>
                <a:gd name="T48" fmla="*/ 16129 w 16560"/>
                <a:gd name="T49" fmla="*/ 6772 h 8890"/>
                <a:gd name="T50" fmla="*/ 15941 w 16560"/>
                <a:gd name="T51" fmla="*/ 6509 h 8890"/>
                <a:gd name="T52" fmla="*/ 15744 w 16560"/>
                <a:gd name="T53" fmla="*/ 6188 h 8890"/>
                <a:gd name="T54" fmla="*/ 15553 w 16560"/>
                <a:gd name="T55" fmla="*/ 5807 h 8890"/>
                <a:gd name="T56" fmla="*/ 15379 w 16560"/>
                <a:gd name="T57" fmla="*/ 5366 h 8890"/>
                <a:gd name="T58" fmla="*/ 15236 w 16560"/>
                <a:gd name="T59" fmla="*/ 4867 h 8890"/>
                <a:gd name="T60" fmla="*/ 15137 w 16560"/>
                <a:gd name="T61" fmla="*/ 4307 h 8890"/>
                <a:gd name="T62" fmla="*/ 15090 w 16560"/>
                <a:gd name="T63" fmla="*/ 3695 h 8890"/>
                <a:gd name="T64" fmla="*/ 15069 w 16560"/>
                <a:gd name="T65" fmla="*/ 3136 h 8890"/>
                <a:gd name="T66" fmla="*/ 15060 w 16560"/>
                <a:gd name="T67" fmla="*/ 2654 h 8890"/>
                <a:gd name="T68" fmla="*/ 15061 w 16560"/>
                <a:gd name="T69" fmla="*/ 2246 h 8890"/>
                <a:gd name="T70" fmla="*/ 15071 w 16560"/>
                <a:gd name="T71" fmla="*/ 1908 h 8890"/>
                <a:gd name="T72" fmla="*/ 15085 w 16560"/>
                <a:gd name="T73" fmla="*/ 1633 h 8890"/>
                <a:gd name="T74" fmla="*/ 15104 w 16560"/>
                <a:gd name="T75" fmla="*/ 1417 h 8890"/>
                <a:gd name="T76" fmla="*/ 15122 w 16560"/>
                <a:gd name="T77" fmla="*/ 1255 h 8890"/>
                <a:gd name="T78" fmla="*/ 15145 w 16560"/>
                <a:gd name="T79" fmla="*/ 1115 h 8890"/>
                <a:gd name="T80" fmla="*/ 15161 w 16560"/>
                <a:gd name="T81" fmla="*/ 1043 h 8890"/>
                <a:gd name="T82" fmla="*/ 14715 w 16560"/>
                <a:gd name="T83" fmla="*/ 1310 h 8890"/>
                <a:gd name="T84" fmla="*/ 14093 w 16560"/>
                <a:gd name="T85" fmla="*/ 1523 h 8890"/>
                <a:gd name="T86" fmla="*/ 13332 w 16560"/>
                <a:gd name="T87" fmla="*/ 1686 h 8890"/>
                <a:gd name="T88" fmla="*/ 12471 w 16560"/>
                <a:gd name="T89" fmla="*/ 1801 h 8890"/>
                <a:gd name="T90" fmla="*/ 11550 w 16560"/>
                <a:gd name="T91" fmla="*/ 1872 h 8890"/>
                <a:gd name="T92" fmla="*/ 10606 w 16560"/>
                <a:gd name="T93" fmla="*/ 1898 h 8890"/>
                <a:gd name="T94" fmla="*/ 9677 w 16560"/>
                <a:gd name="T95" fmla="*/ 1884 h 8890"/>
                <a:gd name="T96" fmla="*/ 8805 w 16560"/>
                <a:gd name="T97" fmla="*/ 1832 h 8890"/>
                <a:gd name="T98" fmla="*/ 8026 w 16560"/>
                <a:gd name="T99" fmla="*/ 1744 h 8890"/>
                <a:gd name="T100" fmla="*/ 7380 w 16560"/>
                <a:gd name="T101" fmla="*/ 1622 h 8890"/>
                <a:gd name="T102" fmla="*/ 6827 w 16560"/>
                <a:gd name="T103" fmla="*/ 1448 h 8890"/>
                <a:gd name="T104" fmla="*/ 6196 w 16560"/>
                <a:gd name="T105" fmla="*/ 1244 h 8890"/>
                <a:gd name="T106" fmla="*/ 5583 w 16560"/>
                <a:gd name="T107" fmla="*/ 1072 h 8890"/>
                <a:gd name="T108" fmla="*/ 4984 w 16560"/>
                <a:gd name="T109" fmla="*/ 940 h 8890"/>
                <a:gd name="T110" fmla="*/ 4397 w 16560"/>
                <a:gd name="T111" fmla="*/ 852 h 8890"/>
                <a:gd name="T112" fmla="*/ 3820 w 16560"/>
                <a:gd name="T113" fmla="*/ 814 h 8890"/>
                <a:gd name="T114" fmla="*/ 3250 w 16560"/>
                <a:gd name="T115" fmla="*/ 832 h 8890"/>
                <a:gd name="T116" fmla="*/ 2685 w 16560"/>
                <a:gd name="T117" fmla="*/ 909 h 8890"/>
                <a:gd name="T118" fmla="*/ 2122 w 16560"/>
                <a:gd name="T119" fmla="*/ 1053 h 8890"/>
                <a:gd name="T120" fmla="*/ 1558 w 16560"/>
                <a:gd name="T121" fmla="*/ 1267 h 8890"/>
                <a:gd name="T122" fmla="*/ 990 w 16560"/>
                <a:gd name="T123" fmla="*/ 1559 h 8890"/>
                <a:gd name="T124" fmla="*/ 0 w 16560"/>
                <a:gd name="T125" fmla="*/ 0 h 8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560" h="8890">
                  <a:moveTo>
                    <a:pt x="0" y="0"/>
                  </a:moveTo>
                  <a:lnTo>
                    <a:pt x="167" y="1163"/>
                  </a:lnTo>
                  <a:lnTo>
                    <a:pt x="649" y="1791"/>
                  </a:lnTo>
                  <a:lnTo>
                    <a:pt x="649" y="1791"/>
                  </a:lnTo>
                  <a:lnTo>
                    <a:pt x="3571" y="8890"/>
                  </a:lnTo>
                  <a:lnTo>
                    <a:pt x="3583" y="8882"/>
                  </a:lnTo>
                  <a:lnTo>
                    <a:pt x="3623" y="8860"/>
                  </a:lnTo>
                  <a:lnTo>
                    <a:pt x="3650" y="8844"/>
                  </a:lnTo>
                  <a:lnTo>
                    <a:pt x="3686" y="8827"/>
                  </a:lnTo>
                  <a:lnTo>
                    <a:pt x="3726" y="8806"/>
                  </a:lnTo>
                  <a:lnTo>
                    <a:pt x="3773" y="8782"/>
                  </a:lnTo>
                  <a:lnTo>
                    <a:pt x="3825" y="8759"/>
                  </a:lnTo>
                  <a:lnTo>
                    <a:pt x="3883" y="8732"/>
                  </a:lnTo>
                  <a:lnTo>
                    <a:pt x="3946" y="8704"/>
                  </a:lnTo>
                  <a:lnTo>
                    <a:pt x="4016" y="8676"/>
                  </a:lnTo>
                  <a:lnTo>
                    <a:pt x="4090" y="8646"/>
                  </a:lnTo>
                  <a:lnTo>
                    <a:pt x="4169" y="8616"/>
                  </a:lnTo>
                  <a:lnTo>
                    <a:pt x="4254" y="8586"/>
                  </a:lnTo>
                  <a:lnTo>
                    <a:pt x="4344" y="8556"/>
                  </a:lnTo>
                  <a:lnTo>
                    <a:pt x="4439" y="8526"/>
                  </a:lnTo>
                  <a:lnTo>
                    <a:pt x="4538" y="8497"/>
                  </a:lnTo>
                  <a:lnTo>
                    <a:pt x="4643" y="8469"/>
                  </a:lnTo>
                  <a:lnTo>
                    <a:pt x="4753" y="8442"/>
                  </a:lnTo>
                  <a:lnTo>
                    <a:pt x="4867" y="8416"/>
                  </a:lnTo>
                  <a:lnTo>
                    <a:pt x="4985" y="8392"/>
                  </a:lnTo>
                  <a:lnTo>
                    <a:pt x="5107" y="8371"/>
                  </a:lnTo>
                  <a:lnTo>
                    <a:pt x="5234" y="8351"/>
                  </a:lnTo>
                  <a:lnTo>
                    <a:pt x="5364" y="8334"/>
                  </a:lnTo>
                  <a:lnTo>
                    <a:pt x="5500" y="8320"/>
                  </a:lnTo>
                  <a:lnTo>
                    <a:pt x="5639" y="8309"/>
                  </a:lnTo>
                  <a:lnTo>
                    <a:pt x="5782" y="8301"/>
                  </a:lnTo>
                  <a:lnTo>
                    <a:pt x="5928" y="8297"/>
                  </a:lnTo>
                  <a:lnTo>
                    <a:pt x="6079" y="8297"/>
                  </a:lnTo>
                  <a:lnTo>
                    <a:pt x="6232" y="8301"/>
                  </a:lnTo>
                  <a:lnTo>
                    <a:pt x="6389" y="8311"/>
                  </a:lnTo>
                  <a:lnTo>
                    <a:pt x="7176" y="8367"/>
                  </a:lnTo>
                  <a:lnTo>
                    <a:pt x="7933" y="8419"/>
                  </a:lnTo>
                  <a:lnTo>
                    <a:pt x="8302" y="8444"/>
                  </a:lnTo>
                  <a:lnTo>
                    <a:pt x="8664" y="8468"/>
                  </a:lnTo>
                  <a:lnTo>
                    <a:pt x="9021" y="8489"/>
                  </a:lnTo>
                  <a:lnTo>
                    <a:pt x="9371" y="8507"/>
                  </a:lnTo>
                  <a:lnTo>
                    <a:pt x="9716" y="8523"/>
                  </a:lnTo>
                  <a:lnTo>
                    <a:pt x="10055" y="8536"/>
                  </a:lnTo>
                  <a:lnTo>
                    <a:pt x="10389" y="8544"/>
                  </a:lnTo>
                  <a:lnTo>
                    <a:pt x="10717" y="8550"/>
                  </a:lnTo>
                  <a:lnTo>
                    <a:pt x="11041" y="8551"/>
                  </a:lnTo>
                  <a:lnTo>
                    <a:pt x="11361" y="8547"/>
                  </a:lnTo>
                  <a:lnTo>
                    <a:pt x="11676" y="8537"/>
                  </a:lnTo>
                  <a:lnTo>
                    <a:pt x="11986" y="8523"/>
                  </a:lnTo>
                  <a:lnTo>
                    <a:pt x="12293" y="8503"/>
                  </a:lnTo>
                  <a:lnTo>
                    <a:pt x="12596" y="8476"/>
                  </a:lnTo>
                  <a:lnTo>
                    <a:pt x="12895" y="8443"/>
                  </a:lnTo>
                  <a:lnTo>
                    <a:pt x="13191" y="8403"/>
                  </a:lnTo>
                  <a:lnTo>
                    <a:pt x="13484" y="8355"/>
                  </a:lnTo>
                  <a:lnTo>
                    <a:pt x="13774" y="8300"/>
                  </a:lnTo>
                  <a:lnTo>
                    <a:pt x="14062" y="8236"/>
                  </a:lnTo>
                  <a:lnTo>
                    <a:pt x="14346" y="8165"/>
                  </a:lnTo>
                  <a:lnTo>
                    <a:pt x="14629" y="8084"/>
                  </a:lnTo>
                  <a:lnTo>
                    <a:pt x="14909" y="7994"/>
                  </a:lnTo>
                  <a:lnTo>
                    <a:pt x="15188" y="7894"/>
                  </a:lnTo>
                  <a:lnTo>
                    <a:pt x="15464" y="7785"/>
                  </a:lnTo>
                  <a:lnTo>
                    <a:pt x="15739" y="7665"/>
                  </a:lnTo>
                  <a:lnTo>
                    <a:pt x="16015" y="7534"/>
                  </a:lnTo>
                  <a:lnTo>
                    <a:pt x="16288" y="7392"/>
                  </a:lnTo>
                  <a:lnTo>
                    <a:pt x="16560" y="7239"/>
                  </a:lnTo>
                  <a:lnTo>
                    <a:pt x="16544" y="7225"/>
                  </a:lnTo>
                  <a:lnTo>
                    <a:pt x="16502" y="7187"/>
                  </a:lnTo>
                  <a:lnTo>
                    <a:pt x="16472" y="7158"/>
                  </a:lnTo>
                  <a:lnTo>
                    <a:pt x="16436" y="7122"/>
                  </a:lnTo>
                  <a:lnTo>
                    <a:pt x="16394" y="7081"/>
                  </a:lnTo>
                  <a:lnTo>
                    <a:pt x="16349" y="7032"/>
                  </a:lnTo>
                  <a:lnTo>
                    <a:pt x="16299" y="6977"/>
                  </a:lnTo>
                  <a:lnTo>
                    <a:pt x="16245" y="6915"/>
                  </a:lnTo>
                  <a:lnTo>
                    <a:pt x="16189" y="6847"/>
                  </a:lnTo>
                  <a:lnTo>
                    <a:pt x="16129" y="6772"/>
                  </a:lnTo>
                  <a:lnTo>
                    <a:pt x="16068" y="6692"/>
                  </a:lnTo>
                  <a:lnTo>
                    <a:pt x="16005" y="6604"/>
                  </a:lnTo>
                  <a:lnTo>
                    <a:pt x="15941" y="6509"/>
                  </a:lnTo>
                  <a:lnTo>
                    <a:pt x="15875" y="6409"/>
                  </a:lnTo>
                  <a:lnTo>
                    <a:pt x="15810" y="6302"/>
                  </a:lnTo>
                  <a:lnTo>
                    <a:pt x="15744" y="6188"/>
                  </a:lnTo>
                  <a:lnTo>
                    <a:pt x="15679" y="6068"/>
                  </a:lnTo>
                  <a:lnTo>
                    <a:pt x="15615" y="5940"/>
                  </a:lnTo>
                  <a:lnTo>
                    <a:pt x="15553" y="5807"/>
                  </a:lnTo>
                  <a:lnTo>
                    <a:pt x="15492" y="5667"/>
                  </a:lnTo>
                  <a:lnTo>
                    <a:pt x="15434" y="5520"/>
                  </a:lnTo>
                  <a:lnTo>
                    <a:pt x="15379" y="5366"/>
                  </a:lnTo>
                  <a:lnTo>
                    <a:pt x="15327" y="5207"/>
                  </a:lnTo>
                  <a:lnTo>
                    <a:pt x="15280" y="5040"/>
                  </a:lnTo>
                  <a:lnTo>
                    <a:pt x="15236" y="4867"/>
                  </a:lnTo>
                  <a:lnTo>
                    <a:pt x="15198" y="4687"/>
                  </a:lnTo>
                  <a:lnTo>
                    <a:pt x="15164" y="4500"/>
                  </a:lnTo>
                  <a:lnTo>
                    <a:pt x="15137" y="4307"/>
                  </a:lnTo>
                  <a:lnTo>
                    <a:pt x="15115" y="4107"/>
                  </a:lnTo>
                  <a:lnTo>
                    <a:pt x="15101" y="3901"/>
                  </a:lnTo>
                  <a:lnTo>
                    <a:pt x="15090" y="3695"/>
                  </a:lnTo>
                  <a:lnTo>
                    <a:pt x="15081" y="3500"/>
                  </a:lnTo>
                  <a:lnTo>
                    <a:pt x="15075" y="3314"/>
                  </a:lnTo>
                  <a:lnTo>
                    <a:pt x="15069" y="3136"/>
                  </a:lnTo>
                  <a:lnTo>
                    <a:pt x="15064" y="2966"/>
                  </a:lnTo>
                  <a:lnTo>
                    <a:pt x="15061" y="2806"/>
                  </a:lnTo>
                  <a:lnTo>
                    <a:pt x="15060" y="2654"/>
                  </a:lnTo>
                  <a:lnTo>
                    <a:pt x="15059" y="2510"/>
                  </a:lnTo>
                  <a:lnTo>
                    <a:pt x="15060" y="2374"/>
                  </a:lnTo>
                  <a:lnTo>
                    <a:pt x="15061" y="2246"/>
                  </a:lnTo>
                  <a:lnTo>
                    <a:pt x="15063" y="2126"/>
                  </a:lnTo>
                  <a:lnTo>
                    <a:pt x="15066" y="2013"/>
                  </a:lnTo>
                  <a:lnTo>
                    <a:pt x="15071" y="1908"/>
                  </a:lnTo>
                  <a:lnTo>
                    <a:pt x="15075" y="1809"/>
                  </a:lnTo>
                  <a:lnTo>
                    <a:pt x="15080" y="1717"/>
                  </a:lnTo>
                  <a:lnTo>
                    <a:pt x="15085" y="1633"/>
                  </a:lnTo>
                  <a:lnTo>
                    <a:pt x="15091" y="1554"/>
                  </a:lnTo>
                  <a:lnTo>
                    <a:pt x="15098" y="1483"/>
                  </a:lnTo>
                  <a:lnTo>
                    <a:pt x="15104" y="1417"/>
                  </a:lnTo>
                  <a:lnTo>
                    <a:pt x="15110" y="1357"/>
                  </a:lnTo>
                  <a:lnTo>
                    <a:pt x="15116" y="1304"/>
                  </a:lnTo>
                  <a:lnTo>
                    <a:pt x="15122" y="1255"/>
                  </a:lnTo>
                  <a:lnTo>
                    <a:pt x="15129" y="1213"/>
                  </a:lnTo>
                  <a:lnTo>
                    <a:pt x="15134" y="1175"/>
                  </a:lnTo>
                  <a:lnTo>
                    <a:pt x="15145" y="1115"/>
                  </a:lnTo>
                  <a:lnTo>
                    <a:pt x="15153" y="1074"/>
                  </a:lnTo>
                  <a:lnTo>
                    <a:pt x="15159" y="1051"/>
                  </a:lnTo>
                  <a:lnTo>
                    <a:pt x="15161" y="1043"/>
                  </a:lnTo>
                  <a:lnTo>
                    <a:pt x="15034" y="1138"/>
                  </a:lnTo>
                  <a:lnTo>
                    <a:pt x="14885" y="1227"/>
                  </a:lnTo>
                  <a:lnTo>
                    <a:pt x="14715" y="1310"/>
                  </a:lnTo>
                  <a:lnTo>
                    <a:pt x="14525" y="1386"/>
                  </a:lnTo>
                  <a:lnTo>
                    <a:pt x="14317" y="1458"/>
                  </a:lnTo>
                  <a:lnTo>
                    <a:pt x="14093" y="1523"/>
                  </a:lnTo>
                  <a:lnTo>
                    <a:pt x="13852" y="1583"/>
                  </a:lnTo>
                  <a:lnTo>
                    <a:pt x="13598" y="1638"/>
                  </a:lnTo>
                  <a:lnTo>
                    <a:pt x="13332" y="1686"/>
                  </a:lnTo>
                  <a:lnTo>
                    <a:pt x="13053" y="1730"/>
                  </a:lnTo>
                  <a:lnTo>
                    <a:pt x="12767" y="1768"/>
                  </a:lnTo>
                  <a:lnTo>
                    <a:pt x="12471" y="1801"/>
                  </a:lnTo>
                  <a:lnTo>
                    <a:pt x="12168" y="1830"/>
                  </a:lnTo>
                  <a:lnTo>
                    <a:pt x="11861" y="1853"/>
                  </a:lnTo>
                  <a:lnTo>
                    <a:pt x="11550" y="1872"/>
                  </a:lnTo>
                  <a:lnTo>
                    <a:pt x="11235" y="1885"/>
                  </a:lnTo>
                  <a:lnTo>
                    <a:pt x="10920" y="1894"/>
                  </a:lnTo>
                  <a:lnTo>
                    <a:pt x="10606" y="1898"/>
                  </a:lnTo>
                  <a:lnTo>
                    <a:pt x="10292" y="1898"/>
                  </a:lnTo>
                  <a:lnTo>
                    <a:pt x="9983" y="1893"/>
                  </a:lnTo>
                  <a:lnTo>
                    <a:pt x="9677" y="1884"/>
                  </a:lnTo>
                  <a:lnTo>
                    <a:pt x="9379" y="1872"/>
                  </a:lnTo>
                  <a:lnTo>
                    <a:pt x="9087" y="1854"/>
                  </a:lnTo>
                  <a:lnTo>
                    <a:pt x="8805" y="1832"/>
                  </a:lnTo>
                  <a:lnTo>
                    <a:pt x="8534" y="1806"/>
                  </a:lnTo>
                  <a:lnTo>
                    <a:pt x="8273" y="1777"/>
                  </a:lnTo>
                  <a:lnTo>
                    <a:pt x="8026" y="1744"/>
                  </a:lnTo>
                  <a:lnTo>
                    <a:pt x="7794" y="1707"/>
                  </a:lnTo>
                  <a:lnTo>
                    <a:pt x="7578" y="1667"/>
                  </a:lnTo>
                  <a:lnTo>
                    <a:pt x="7380" y="1622"/>
                  </a:lnTo>
                  <a:lnTo>
                    <a:pt x="7199" y="1575"/>
                  </a:lnTo>
                  <a:lnTo>
                    <a:pt x="7041" y="1524"/>
                  </a:lnTo>
                  <a:lnTo>
                    <a:pt x="6827" y="1448"/>
                  </a:lnTo>
                  <a:lnTo>
                    <a:pt x="6614" y="1377"/>
                  </a:lnTo>
                  <a:lnTo>
                    <a:pt x="6404" y="1309"/>
                  </a:lnTo>
                  <a:lnTo>
                    <a:pt x="6196" y="1244"/>
                  </a:lnTo>
                  <a:lnTo>
                    <a:pt x="5990" y="1183"/>
                  </a:lnTo>
                  <a:lnTo>
                    <a:pt x="5785" y="1125"/>
                  </a:lnTo>
                  <a:lnTo>
                    <a:pt x="5583" y="1072"/>
                  </a:lnTo>
                  <a:lnTo>
                    <a:pt x="5381" y="1023"/>
                  </a:lnTo>
                  <a:lnTo>
                    <a:pt x="5181" y="980"/>
                  </a:lnTo>
                  <a:lnTo>
                    <a:pt x="4984" y="940"/>
                  </a:lnTo>
                  <a:lnTo>
                    <a:pt x="4787" y="905"/>
                  </a:lnTo>
                  <a:lnTo>
                    <a:pt x="4591" y="876"/>
                  </a:lnTo>
                  <a:lnTo>
                    <a:pt x="4397" y="852"/>
                  </a:lnTo>
                  <a:lnTo>
                    <a:pt x="4203" y="834"/>
                  </a:lnTo>
                  <a:lnTo>
                    <a:pt x="4012" y="821"/>
                  </a:lnTo>
                  <a:lnTo>
                    <a:pt x="3820" y="814"/>
                  </a:lnTo>
                  <a:lnTo>
                    <a:pt x="3629" y="814"/>
                  </a:lnTo>
                  <a:lnTo>
                    <a:pt x="3439" y="819"/>
                  </a:lnTo>
                  <a:lnTo>
                    <a:pt x="3250" y="832"/>
                  </a:lnTo>
                  <a:lnTo>
                    <a:pt x="3062" y="850"/>
                  </a:lnTo>
                  <a:lnTo>
                    <a:pt x="2873" y="876"/>
                  </a:lnTo>
                  <a:lnTo>
                    <a:pt x="2685" y="909"/>
                  </a:lnTo>
                  <a:lnTo>
                    <a:pt x="2496" y="950"/>
                  </a:lnTo>
                  <a:lnTo>
                    <a:pt x="2309" y="997"/>
                  </a:lnTo>
                  <a:lnTo>
                    <a:pt x="2122" y="1053"/>
                  </a:lnTo>
                  <a:lnTo>
                    <a:pt x="1933" y="1116"/>
                  </a:lnTo>
                  <a:lnTo>
                    <a:pt x="1746" y="1188"/>
                  </a:lnTo>
                  <a:lnTo>
                    <a:pt x="1558" y="1267"/>
                  </a:lnTo>
                  <a:lnTo>
                    <a:pt x="1369" y="1356"/>
                  </a:lnTo>
                  <a:lnTo>
                    <a:pt x="1180" y="1453"/>
                  </a:lnTo>
                  <a:lnTo>
                    <a:pt x="990" y="1559"/>
                  </a:lnTo>
                  <a:lnTo>
                    <a:pt x="801" y="1674"/>
                  </a:lnTo>
                  <a:lnTo>
                    <a:pt x="702" y="8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000">
                <a:alpha val="5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</a:endParaRPr>
            </a:p>
          </p:txBody>
        </p:sp>
        <p:sp>
          <p:nvSpPr>
            <p:cNvPr id="109" name="Freeform 7"/>
            <p:cNvSpPr>
              <a:spLocks/>
            </p:cNvSpPr>
            <p:nvPr/>
          </p:nvSpPr>
          <p:spPr bwMode="auto">
            <a:xfrm>
              <a:off x="849918" y="1489779"/>
              <a:ext cx="2124183" cy="1826732"/>
            </a:xfrm>
            <a:custGeom>
              <a:avLst/>
              <a:gdLst>
                <a:gd name="T0" fmla="*/ 649 w 16560"/>
                <a:gd name="T1" fmla="*/ 1791 h 8890"/>
                <a:gd name="T2" fmla="*/ 3583 w 16560"/>
                <a:gd name="T3" fmla="*/ 8882 h 8890"/>
                <a:gd name="T4" fmla="*/ 3686 w 16560"/>
                <a:gd name="T5" fmla="*/ 8827 h 8890"/>
                <a:gd name="T6" fmla="*/ 3825 w 16560"/>
                <a:gd name="T7" fmla="*/ 8759 h 8890"/>
                <a:gd name="T8" fmla="*/ 4016 w 16560"/>
                <a:gd name="T9" fmla="*/ 8676 h 8890"/>
                <a:gd name="T10" fmla="*/ 4254 w 16560"/>
                <a:gd name="T11" fmla="*/ 8586 h 8890"/>
                <a:gd name="T12" fmla="*/ 4538 w 16560"/>
                <a:gd name="T13" fmla="*/ 8497 h 8890"/>
                <a:gd name="T14" fmla="*/ 4867 w 16560"/>
                <a:gd name="T15" fmla="*/ 8416 h 8890"/>
                <a:gd name="T16" fmla="*/ 5234 w 16560"/>
                <a:gd name="T17" fmla="*/ 8351 h 8890"/>
                <a:gd name="T18" fmla="*/ 5639 w 16560"/>
                <a:gd name="T19" fmla="*/ 8309 h 8890"/>
                <a:gd name="T20" fmla="*/ 6079 w 16560"/>
                <a:gd name="T21" fmla="*/ 8297 h 8890"/>
                <a:gd name="T22" fmla="*/ 7176 w 16560"/>
                <a:gd name="T23" fmla="*/ 8367 h 8890"/>
                <a:gd name="T24" fmla="*/ 8664 w 16560"/>
                <a:gd name="T25" fmla="*/ 8468 h 8890"/>
                <a:gd name="T26" fmla="*/ 9716 w 16560"/>
                <a:gd name="T27" fmla="*/ 8523 h 8890"/>
                <a:gd name="T28" fmla="*/ 10717 w 16560"/>
                <a:gd name="T29" fmla="*/ 8550 h 8890"/>
                <a:gd name="T30" fmla="*/ 11676 w 16560"/>
                <a:gd name="T31" fmla="*/ 8537 h 8890"/>
                <a:gd name="T32" fmla="*/ 12596 w 16560"/>
                <a:gd name="T33" fmla="*/ 8476 h 8890"/>
                <a:gd name="T34" fmla="*/ 13484 w 16560"/>
                <a:gd name="T35" fmla="*/ 8355 h 8890"/>
                <a:gd name="T36" fmla="*/ 14346 w 16560"/>
                <a:gd name="T37" fmla="*/ 8165 h 8890"/>
                <a:gd name="T38" fmla="*/ 15188 w 16560"/>
                <a:gd name="T39" fmla="*/ 7894 h 8890"/>
                <a:gd name="T40" fmla="*/ 16015 w 16560"/>
                <a:gd name="T41" fmla="*/ 7534 h 8890"/>
                <a:gd name="T42" fmla="*/ 16544 w 16560"/>
                <a:gd name="T43" fmla="*/ 7225 h 8890"/>
                <a:gd name="T44" fmla="*/ 16436 w 16560"/>
                <a:gd name="T45" fmla="*/ 7122 h 8890"/>
                <a:gd name="T46" fmla="*/ 16299 w 16560"/>
                <a:gd name="T47" fmla="*/ 6977 h 8890"/>
                <a:gd name="T48" fmla="*/ 16129 w 16560"/>
                <a:gd name="T49" fmla="*/ 6772 h 8890"/>
                <a:gd name="T50" fmla="*/ 15941 w 16560"/>
                <a:gd name="T51" fmla="*/ 6509 h 8890"/>
                <a:gd name="T52" fmla="*/ 15744 w 16560"/>
                <a:gd name="T53" fmla="*/ 6188 h 8890"/>
                <a:gd name="T54" fmla="*/ 15553 w 16560"/>
                <a:gd name="T55" fmla="*/ 5807 h 8890"/>
                <a:gd name="T56" fmla="*/ 15379 w 16560"/>
                <a:gd name="T57" fmla="*/ 5366 h 8890"/>
                <a:gd name="T58" fmla="*/ 15236 w 16560"/>
                <a:gd name="T59" fmla="*/ 4867 h 8890"/>
                <a:gd name="T60" fmla="*/ 15137 w 16560"/>
                <a:gd name="T61" fmla="*/ 4307 h 8890"/>
                <a:gd name="T62" fmla="*/ 15090 w 16560"/>
                <a:gd name="T63" fmla="*/ 3695 h 8890"/>
                <a:gd name="T64" fmla="*/ 15069 w 16560"/>
                <a:gd name="T65" fmla="*/ 3136 h 8890"/>
                <a:gd name="T66" fmla="*/ 15060 w 16560"/>
                <a:gd name="T67" fmla="*/ 2654 h 8890"/>
                <a:gd name="T68" fmla="*/ 15061 w 16560"/>
                <a:gd name="T69" fmla="*/ 2246 h 8890"/>
                <a:gd name="T70" fmla="*/ 15071 w 16560"/>
                <a:gd name="T71" fmla="*/ 1908 h 8890"/>
                <a:gd name="T72" fmla="*/ 15085 w 16560"/>
                <a:gd name="T73" fmla="*/ 1633 h 8890"/>
                <a:gd name="T74" fmla="*/ 15104 w 16560"/>
                <a:gd name="T75" fmla="*/ 1417 h 8890"/>
                <a:gd name="T76" fmla="*/ 15122 w 16560"/>
                <a:gd name="T77" fmla="*/ 1255 h 8890"/>
                <a:gd name="T78" fmla="*/ 15145 w 16560"/>
                <a:gd name="T79" fmla="*/ 1115 h 8890"/>
                <a:gd name="T80" fmla="*/ 15161 w 16560"/>
                <a:gd name="T81" fmla="*/ 1043 h 8890"/>
                <a:gd name="T82" fmla="*/ 14715 w 16560"/>
                <a:gd name="T83" fmla="*/ 1310 h 8890"/>
                <a:gd name="T84" fmla="*/ 14093 w 16560"/>
                <a:gd name="T85" fmla="*/ 1523 h 8890"/>
                <a:gd name="T86" fmla="*/ 13332 w 16560"/>
                <a:gd name="T87" fmla="*/ 1686 h 8890"/>
                <a:gd name="T88" fmla="*/ 12471 w 16560"/>
                <a:gd name="T89" fmla="*/ 1801 h 8890"/>
                <a:gd name="T90" fmla="*/ 11550 w 16560"/>
                <a:gd name="T91" fmla="*/ 1872 h 8890"/>
                <a:gd name="T92" fmla="*/ 10606 w 16560"/>
                <a:gd name="T93" fmla="*/ 1898 h 8890"/>
                <a:gd name="T94" fmla="*/ 9677 w 16560"/>
                <a:gd name="T95" fmla="*/ 1884 h 8890"/>
                <a:gd name="T96" fmla="*/ 8805 w 16560"/>
                <a:gd name="T97" fmla="*/ 1832 h 8890"/>
                <a:gd name="T98" fmla="*/ 8026 w 16560"/>
                <a:gd name="T99" fmla="*/ 1744 h 8890"/>
                <a:gd name="T100" fmla="*/ 7380 w 16560"/>
                <a:gd name="T101" fmla="*/ 1622 h 8890"/>
                <a:gd name="T102" fmla="*/ 6827 w 16560"/>
                <a:gd name="T103" fmla="*/ 1448 h 8890"/>
                <a:gd name="T104" fmla="*/ 6196 w 16560"/>
                <a:gd name="T105" fmla="*/ 1244 h 8890"/>
                <a:gd name="T106" fmla="*/ 5583 w 16560"/>
                <a:gd name="T107" fmla="*/ 1072 h 8890"/>
                <a:gd name="T108" fmla="*/ 4984 w 16560"/>
                <a:gd name="T109" fmla="*/ 940 h 8890"/>
                <a:gd name="T110" fmla="*/ 4397 w 16560"/>
                <a:gd name="T111" fmla="*/ 852 h 8890"/>
                <a:gd name="T112" fmla="*/ 3820 w 16560"/>
                <a:gd name="T113" fmla="*/ 814 h 8890"/>
                <a:gd name="T114" fmla="*/ 3250 w 16560"/>
                <a:gd name="T115" fmla="*/ 832 h 8890"/>
                <a:gd name="T116" fmla="*/ 2685 w 16560"/>
                <a:gd name="T117" fmla="*/ 909 h 8890"/>
                <a:gd name="T118" fmla="*/ 2122 w 16560"/>
                <a:gd name="T119" fmla="*/ 1053 h 8890"/>
                <a:gd name="T120" fmla="*/ 1558 w 16560"/>
                <a:gd name="T121" fmla="*/ 1267 h 8890"/>
                <a:gd name="T122" fmla="*/ 990 w 16560"/>
                <a:gd name="T123" fmla="*/ 1559 h 8890"/>
                <a:gd name="T124" fmla="*/ 0 w 16560"/>
                <a:gd name="T125" fmla="*/ 0 h 8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560" h="8890">
                  <a:moveTo>
                    <a:pt x="0" y="0"/>
                  </a:moveTo>
                  <a:lnTo>
                    <a:pt x="167" y="1163"/>
                  </a:lnTo>
                  <a:lnTo>
                    <a:pt x="649" y="1791"/>
                  </a:lnTo>
                  <a:lnTo>
                    <a:pt x="649" y="1791"/>
                  </a:lnTo>
                  <a:lnTo>
                    <a:pt x="3571" y="8890"/>
                  </a:lnTo>
                  <a:lnTo>
                    <a:pt x="3583" y="8882"/>
                  </a:lnTo>
                  <a:lnTo>
                    <a:pt x="3623" y="8860"/>
                  </a:lnTo>
                  <a:lnTo>
                    <a:pt x="3650" y="8844"/>
                  </a:lnTo>
                  <a:lnTo>
                    <a:pt x="3686" y="8827"/>
                  </a:lnTo>
                  <a:lnTo>
                    <a:pt x="3726" y="8806"/>
                  </a:lnTo>
                  <a:lnTo>
                    <a:pt x="3773" y="8782"/>
                  </a:lnTo>
                  <a:lnTo>
                    <a:pt x="3825" y="8759"/>
                  </a:lnTo>
                  <a:lnTo>
                    <a:pt x="3883" y="8732"/>
                  </a:lnTo>
                  <a:lnTo>
                    <a:pt x="3946" y="8704"/>
                  </a:lnTo>
                  <a:lnTo>
                    <a:pt x="4016" y="8676"/>
                  </a:lnTo>
                  <a:lnTo>
                    <a:pt x="4090" y="8646"/>
                  </a:lnTo>
                  <a:lnTo>
                    <a:pt x="4169" y="8616"/>
                  </a:lnTo>
                  <a:lnTo>
                    <a:pt x="4254" y="8586"/>
                  </a:lnTo>
                  <a:lnTo>
                    <a:pt x="4344" y="8556"/>
                  </a:lnTo>
                  <a:lnTo>
                    <a:pt x="4439" y="8526"/>
                  </a:lnTo>
                  <a:lnTo>
                    <a:pt x="4538" y="8497"/>
                  </a:lnTo>
                  <a:lnTo>
                    <a:pt x="4643" y="8469"/>
                  </a:lnTo>
                  <a:lnTo>
                    <a:pt x="4753" y="8442"/>
                  </a:lnTo>
                  <a:lnTo>
                    <a:pt x="4867" y="8416"/>
                  </a:lnTo>
                  <a:lnTo>
                    <a:pt x="4985" y="8392"/>
                  </a:lnTo>
                  <a:lnTo>
                    <a:pt x="5107" y="8371"/>
                  </a:lnTo>
                  <a:lnTo>
                    <a:pt x="5234" y="8351"/>
                  </a:lnTo>
                  <a:lnTo>
                    <a:pt x="5364" y="8334"/>
                  </a:lnTo>
                  <a:lnTo>
                    <a:pt x="5500" y="8320"/>
                  </a:lnTo>
                  <a:lnTo>
                    <a:pt x="5639" y="8309"/>
                  </a:lnTo>
                  <a:lnTo>
                    <a:pt x="5782" y="8301"/>
                  </a:lnTo>
                  <a:lnTo>
                    <a:pt x="5928" y="8297"/>
                  </a:lnTo>
                  <a:lnTo>
                    <a:pt x="6079" y="8297"/>
                  </a:lnTo>
                  <a:lnTo>
                    <a:pt x="6232" y="8301"/>
                  </a:lnTo>
                  <a:lnTo>
                    <a:pt x="6389" y="8311"/>
                  </a:lnTo>
                  <a:lnTo>
                    <a:pt x="7176" y="8367"/>
                  </a:lnTo>
                  <a:lnTo>
                    <a:pt x="7933" y="8419"/>
                  </a:lnTo>
                  <a:lnTo>
                    <a:pt x="8302" y="8444"/>
                  </a:lnTo>
                  <a:lnTo>
                    <a:pt x="8664" y="8468"/>
                  </a:lnTo>
                  <a:lnTo>
                    <a:pt x="9021" y="8489"/>
                  </a:lnTo>
                  <a:lnTo>
                    <a:pt x="9371" y="8507"/>
                  </a:lnTo>
                  <a:lnTo>
                    <a:pt x="9716" y="8523"/>
                  </a:lnTo>
                  <a:lnTo>
                    <a:pt x="10055" y="8536"/>
                  </a:lnTo>
                  <a:lnTo>
                    <a:pt x="10389" y="8544"/>
                  </a:lnTo>
                  <a:lnTo>
                    <a:pt x="10717" y="8550"/>
                  </a:lnTo>
                  <a:lnTo>
                    <a:pt x="11041" y="8551"/>
                  </a:lnTo>
                  <a:lnTo>
                    <a:pt x="11361" y="8547"/>
                  </a:lnTo>
                  <a:lnTo>
                    <a:pt x="11676" y="8537"/>
                  </a:lnTo>
                  <a:lnTo>
                    <a:pt x="11986" y="8523"/>
                  </a:lnTo>
                  <a:lnTo>
                    <a:pt x="12293" y="8503"/>
                  </a:lnTo>
                  <a:lnTo>
                    <a:pt x="12596" y="8476"/>
                  </a:lnTo>
                  <a:lnTo>
                    <a:pt x="12895" y="8443"/>
                  </a:lnTo>
                  <a:lnTo>
                    <a:pt x="13191" y="8403"/>
                  </a:lnTo>
                  <a:lnTo>
                    <a:pt x="13484" y="8355"/>
                  </a:lnTo>
                  <a:lnTo>
                    <a:pt x="13774" y="8300"/>
                  </a:lnTo>
                  <a:lnTo>
                    <a:pt x="14062" y="8236"/>
                  </a:lnTo>
                  <a:lnTo>
                    <a:pt x="14346" y="8165"/>
                  </a:lnTo>
                  <a:lnTo>
                    <a:pt x="14629" y="8084"/>
                  </a:lnTo>
                  <a:lnTo>
                    <a:pt x="14909" y="7994"/>
                  </a:lnTo>
                  <a:lnTo>
                    <a:pt x="15188" y="7894"/>
                  </a:lnTo>
                  <a:lnTo>
                    <a:pt x="15464" y="7785"/>
                  </a:lnTo>
                  <a:lnTo>
                    <a:pt x="15739" y="7665"/>
                  </a:lnTo>
                  <a:lnTo>
                    <a:pt x="16015" y="7534"/>
                  </a:lnTo>
                  <a:lnTo>
                    <a:pt x="16288" y="7392"/>
                  </a:lnTo>
                  <a:lnTo>
                    <a:pt x="16560" y="7239"/>
                  </a:lnTo>
                  <a:lnTo>
                    <a:pt x="16544" y="7225"/>
                  </a:lnTo>
                  <a:lnTo>
                    <a:pt x="16502" y="7187"/>
                  </a:lnTo>
                  <a:lnTo>
                    <a:pt x="16472" y="7158"/>
                  </a:lnTo>
                  <a:lnTo>
                    <a:pt x="16436" y="7122"/>
                  </a:lnTo>
                  <a:lnTo>
                    <a:pt x="16394" y="7081"/>
                  </a:lnTo>
                  <a:lnTo>
                    <a:pt x="16349" y="7032"/>
                  </a:lnTo>
                  <a:lnTo>
                    <a:pt x="16299" y="6977"/>
                  </a:lnTo>
                  <a:lnTo>
                    <a:pt x="16245" y="6915"/>
                  </a:lnTo>
                  <a:lnTo>
                    <a:pt x="16189" y="6847"/>
                  </a:lnTo>
                  <a:lnTo>
                    <a:pt x="16129" y="6772"/>
                  </a:lnTo>
                  <a:lnTo>
                    <a:pt x="16068" y="6692"/>
                  </a:lnTo>
                  <a:lnTo>
                    <a:pt x="16005" y="6604"/>
                  </a:lnTo>
                  <a:lnTo>
                    <a:pt x="15941" y="6509"/>
                  </a:lnTo>
                  <a:lnTo>
                    <a:pt x="15875" y="6409"/>
                  </a:lnTo>
                  <a:lnTo>
                    <a:pt x="15810" y="6302"/>
                  </a:lnTo>
                  <a:lnTo>
                    <a:pt x="15744" y="6188"/>
                  </a:lnTo>
                  <a:lnTo>
                    <a:pt x="15679" y="6068"/>
                  </a:lnTo>
                  <a:lnTo>
                    <a:pt x="15615" y="5940"/>
                  </a:lnTo>
                  <a:lnTo>
                    <a:pt x="15553" y="5807"/>
                  </a:lnTo>
                  <a:lnTo>
                    <a:pt x="15492" y="5667"/>
                  </a:lnTo>
                  <a:lnTo>
                    <a:pt x="15434" y="5520"/>
                  </a:lnTo>
                  <a:lnTo>
                    <a:pt x="15379" y="5366"/>
                  </a:lnTo>
                  <a:lnTo>
                    <a:pt x="15327" y="5207"/>
                  </a:lnTo>
                  <a:lnTo>
                    <a:pt x="15280" y="5040"/>
                  </a:lnTo>
                  <a:lnTo>
                    <a:pt x="15236" y="4867"/>
                  </a:lnTo>
                  <a:lnTo>
                    <a:pt x="15198" y="4687"/>
                  </a:lnTo>
                  <a:lnTo>
                    <a:pt x="15164" y="4500"/>
                  </a:lnTo>
                  <a:lnTo>
                    <a:pt x="15137" y="4307"/>
                  </a:lnTo>
                  <a:lnTo>
                    <a:pt x="15115" y="4107"/>
                  </a:lnTo>
                  <a:lnTo>
                    <a:pt x="15101" y="3901"/>
                  </a:lnTo>
                  <a:lnTo>
                    <a:pt x="15090" y="3695"/>
                  </a:lnTo>
                  <a:lnTo>
                    <a:pt x="15081" y="3500"/>
                  </a:lnTo>
                  <a:lnTo>
                    <a:pt x="15075" y="3314"/>
                  </a:lnTo>
                  <a:lnTo>
                    <a:pt x="15069" y="3136"/>
                  </a:lnTo>
                  <a:lnTo>
                    <a:pt x="15064" y="2966"/>
                  </a:lnTo>
                  <a:lnTo>
                    <a:pt x="15061" y="2806"/>
                  </a:lnTo>
                  <a:lnTo>
                    <a:pt x="15060" y="2654"/>
                  </a:lnTo>
                  <a:lnTo>
                    <a:pt x="15059" y="2510"/>
                  </a:lnTo>
                  <a:lnTo>
                    <a:pt x="15060" y="2374"/>
                  </a:lnTo>
                  <a:lnTo>
                    <a:pt x="15061" y="2246"/>
                  </a:lnTo>
                  <a:lnTo>
                    <a:pt x="15063" y="2126"/>
                  </a:lnTo>
                  <a:lnTo>
                    <a:pt x="15066" y="2013"/>
                  </a:lnTo>
                  <a:lnTo>
                    <a:pt x="15071" y="1908"/>
                  </a:lnTo>
                  <a:lnTo>
                    <a:pt x="15075" y="1809"/>
                  </a:lnTo>
                  <a:lnTo>
                    <a:pt x="15080" y="1717"/>
                  </a:lnTo>
                  <a:lnTo>
                    <a:pt x="15085" y="1633"/>
                  </a:lnTo>
                  <a:lnTo>
                    <a:pt x="15091" y="1554"/>
                  </a:lnTo>
                  <a:lnTo>
                    <a:pt x="15098" y="1483"/>
                  </a:lnTo>
                  <a:lnTo>
                    <a:pt x="15104" y="1417"/>
                  </a:lnTo>
                  <a:lnTo>
                    <a:pt x="15110" y="1357"/>
                  </a:lnTo>
                  <a:lnTo>
                    <a:pt x="15116" y="1304"/>
                  </a:lnTo>
                  <a:lnTo>
                    <a:pt x="15122" y="1255"/>
                  </a:lnTo>
                  <a:lnTo>
                    <a:pt x="15129" y="1213"/>
                  </a:lnTo>
                  <a:lnTo>
                    <a:pt x="15134" y="1175"/>
                  </a:lnTo>
                  <a:lnTo>
                    <a:pt x="15145" y="1115"/>
                  </a:lnTo>
                  <a:lnTo>
                    <a:pt x="15153" y="1074"/>
                  </a:lnTo>
                  <a:lnTo>
                    <a:pt x="15159" y="1051"/>
                  </a:lnTo>
                  <a:lnTo>
                    <a:pt x="15161" y="1043"/>
                  </a:lnTo>
                  <a:lnTo>
                    <a:pt x="15034" y="1138"/>
                  </a:lnTo>
                  <a:lnTo>
                    <a:pt x="14885" y="1227"/>
                  </a:lnTo>
                  <a:lnTo>
                    <a:pt x="14715" y="1310"/>
                  </a:lnTo>
                  <a:lnTo>
                    <a:pt x="14525" y="1386"/>
                  </a:lnTo>
                  <a:lnTo>
                    <a:pt x="14317" y="1458"/>
                  </a:lnTo>
                  <a:lnTo>
                    <a:pt x="14093" y="1523"/>
                  </a:lnTo>
                  <a:lnTo>
                    <a:pt x="13852" y="1583"/>
                  </a:lnTo>
                  <a:lnTo>
                    <a:pt x="13598" y="1638"/>
                  </a:lnTo>
                  <a:lnTo>
                    <a:pt x="13332" y="1686"/>
                  </a:lnTo>
                  <a:lnTo>
                    <a:pt x="13053" y="1730"/>
                  </a:lnTo>
                  <a:lnTo>
                    <a:pt x="12767" y="1768"/>
                  </a:lnTo>
                  <a:lnTo>
                    <a:pt x="12471" y="1801"/>
                  </a:lnTo>
                  <a:lnTo>
                    <a:pt x="12168" y="1830"/>
                  </a:lnTo>
                  <a:lnTo>
                    <a:pt x="11861" y="1853"/>
                  </a:lnTo>
                  <a:lnTo>
                    <a:pt x="11550" y="1872"/>
                  </a:lnTo>
                  <a:lnTo>
                    <a:pt x="11235" y="1885"/>
                  </a:lnTo>
                  <a:lnTo>
                    <a:pt x="10920" y="1894"/>
                  </a:lnTo>
                  <a:lnTo>
                    <a:pt x="10606" y="1898"/>
                  </a:lnTo>
                  <a:lnTo>
                    <a:pt x="10292" y="1898"/>
                  </a:lnTo>
                  <a:lnTo>
                    <a:pt x="9983" y="1893"/>
                  </a:lnTo>
                  <a:lnTo>
                    <a:pt x="9677" y="1884"/>
                  </a:lnTo>
                  <a:lnTo>
                    <a:pt x="9379" y="1872"/>
                  </a:lnTo>
                  <a:lnTo>
                    <a:pt x="9087" y="1854"/>
                  </a:lnTo>
                  <a:lnTo>
                    <a:pt x="8805" y="1832"/>
                  </a:lnTo>
                  <a:lnTo>
                    <a:pt x="8534" y="1806"/>
                  </a:lnTo>
                  <a:lnTo>
                    <a:pt x="8273" y="1777"/>
                  </a:lnTo>
                  <a:lnTo>
                    <a:pt x="8026" y="1744"/>
                  </a:lnTo>
                  <a:lnTo>
                    <a:pt x="7794" y="1707"/>
                  </a:lnTo>
                  <a:lnTo>
                    <a:pt x="7578" y="1667"/>
                  </a:lnTo>
                  <a:lnTo>
                    <a:pt x="7380" y="1622"/>
                  </a:lnTo>
                  <a:lnTo>
                    <a:pt x="7199" y="1575"/>
                  </a:lnTo>
                  <a:lnTo>
                    <a:pt x="7041" y="1524"/>
                  </a:lnTo>
                  <a:lnTo>
                    <a:pt x="6827" y="1448"/>
                  </a:lnTo>
                  <a:lnTo>
                    <a:pt x="6614" y="1377"/>
                  </a:lnTo>
                  <a:lnTo>
                    <a:pt x="6404" y="1309"/>
                  </a:lnTo>
                  <a:lnTo>
                    <a:pt x="6196" y="1244"/>
                  </a:lnTo>
                  <a:lnTo>
                    <a:pt x="5990" y="1183"/>
                  </a:lnTo>
                  <a:lnTo>
                    <a:pt x="5785" y="1125"/>
                  </a:lnTo>
                  <a:lnTo>
                    <a:pt x="5583" y="1072"/>
                  </a:lnTo>
                  <a:lnTo>
                    <a:pt x="5381" y="1023"/>
                  </a:lnTo>
                  <a:lnTo>
                    <a:pt x="5181" y="980"/>
                  </a:lnTo>
                  <a:lnTo>
                    <a:pt x="4984" y="940"/>
                  </a:lnTo>
                  <a:lnTo>
                    <a:pt x="4787" y="905"/>
                  </a:lnTo>
                  <a:lnTo>
                    <a:pt x="4591" y="876"/>
                  </a:lnTo>
                  <a:lnTo>
                    <a:pt x="4397" y="852"/>
                  </a:lnTo>
                  <a:lnTo>
                    <a:pt x="4203" y="834"/>
                  </a:lnTo>
                  <a:lnTo>
                    <a:pt x="4012" y="821"/>
                  </a:lnTo>
                  <a:lnTo>
                    <a:pt x="3820" y="814"/>
                  </a:lnTo>
                  <a:lnTo>
                    <a:pt x="3629" y="814"/>
                  </a:lnTo>
                  <a:lnTo>
                    <a:pt x="3439" y="819"/>
                  </a:lnTo>
                  <a:lnTo>
                    <a:pt x="3250" y="832"/>
                  </a:lnTo>
                  <a:lnTo>
                    <a:pt x="3062" y="850"/>
                  </a:lnTo>
                  <a:lnTo>
                    <a:pt x="2873" y="876"/>
                  </a:lnTo>
                  <a:lnTo>
                    <a:pt x="2685" y="909"/>
                  </a:lnTo>
                  <a:lnTo>
                    <a:pt x="2496" y="950"/>
                  </a:lnTo>
                  <a:lnTo>
                    <a:pt x="2309" y="997"/>
                  </a:lnTo>
                  <a:lnTo>
                    <a:pt x="2122" y="1053"/>
                  </a:lnTo>
                  <a:lnTo>
                    <a:pt x="1933" y="1116"/>
                  </a:lnTo>
                  <a:lnTo>
                    <a:pt x="1746" y="1188"/>
                  </a:lnTo>
                  <a:lnTo>
                    <a:pt x="1558" y="1267"/>
                  </a:lnTo>
                  <a:lnTo>
                    <a:pt x="1369" y="1356"/>
                  </a:lnTo>
                  <a:lnTo>
                    <a:pt x="1180" y="1453"/>
                  </a:lnTo>
                  <a:lnTo>
                    <a:pt x="990" y="1559"/>
                  </a:lnTo>
                  <a:lnTo>
                    <a:pt x="801" y="1674"/>
                  </a:lnTo>
                  <a:lnTo>
                    <a:pt x="702" y="8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10" name="Freeform 5"/>
            <p:cNvSpPr>
              <a:spLocks/>
            </p:cNvSpPr>
            <p:nvPr/>
          </p:nvSpPr>
          <p:spPr bwMode="auto">
            <a:xfrm>
              <a:off x="1673215" y="2071563"/>
              <a:ext cx="533403" cy="842645"/>
            </a:xfrm>
            <a:custGeom>
              <a:avLst/>
              <a:gdLst>
                <a:gd name="T0" fmla="*/ 2313 w 16074"/>
                <a:gd name="T1" fmla="*/ 11564 h 16128"/>
                <a:gd name="T2" fmla="*/ 3529 w 16074"/>
                <a:gd name="T3" fmla="*/ 12395 h 16128"/>
                <a:gd name="T4" fmla="*/ 4818 w 16074"/>
                <a:gd name="T5" fmla="*/ 13031 h 16128"/>
                <a:gd name="T6" fmla="*/ 6189 w 16074"/>
                <a:gd name="T7" fmla="*/ 13418 h 16128"/>
                <a:gd name="T8" fmla="*/ 7653 w 16074"/>
                <a:gd name="T9" fmla="*/ 13501 h 16128"/>
                <a:gd name="T10" fmla="*/ 9219 w 16074"/>
                <a:gd name="T11" fmla="*/ 13224 h 16128"/>
                <a:gd name="T12" fmla="*/ 5225 w 16074"/>
                <a:gd name="T13" fmla="*/ 7326 h 16128"/>
                <a:gd name="T14" fmla="*/ 5604 w 16074"/>
                <a:gd name="T15" fmla="*/ 2588 h 16128"/>
                <a:gd name="T16" fmla="*/ 5918 w 16074"/>
                <a:gd name="T17" fmla="*/ 2680 h 16128"/>
                <a:gd name="T18" fmla="*/ 6274 w 16074"/>
                <a:gd name="T19" fmla="*/ 2719 h 16128"/>
                <a:gd name="T20" fmla="*/ 6671 w 16074"/>
                <a:gd name="T21" fmla="*/ 2688 h 16128"/>
                <a:gd name="T22" fmla="*/ 7102 w 16074"/>
                <a:gd name="T23" fmla="*/ 2577 h 16128"/>
                <a:gd name="T24" fmla="*/ 7563 w 16074"/>
                <a:gd name="T25" fmla="*/ 2375 h 16128"/>
                <a:gd name="T26" fmla="*/ 8053 w 16074"/>
                <a:gd name="T27" fmla="*/ 2066 h 16128"/>
                <a:gd name="T28" fmla="*/ 12930 w 16074"/>
                <a:gd name="T29" fmla="*/ 10057 h 16128"/>
                <a:gd name="T30" fmla="*/ 13396 w 16074"/>
                <a:gd name="T31" fmla="*/ 8301 h 16128"/>
                <a:gd name="T32" fmla="*/ 13347 w 16074"/>
                <a:gd name="T33" fmla="*/ 6443 h 16128"/>
                <a:gd name="T34" fmla="*/ 12801 w 16074"/>
                <a:gd name="T35" fmla="*/ 4583 h 16128"/>
                <a:gd name="T36" fmla="*/ 11773 w 16074"/>
                <a:gd name="T37" fmla="*/ 2822 h 16128"/>
                <a:gd name="T38" fmla="*/ 10277 w 16074"/>
                <a:gd name="T39" fmla="*/ 1262 h 16128"/>
                <a:gd name="T40" fmla="*/ 8329 w 16074"/>
                <a:gd name="T41" fmla="*/ 0 h 16128"/>
                <a:gd name="T42" fmla="*/ 10526 w 16074"/>
                <a:gd name="T43" fmla="*/ 458 h 16128"/>
                <a:gd name="T44" fmla="*/ 12659 w 16074"/>
                <a:gd name="T45" fmla="*/ 1583 h 16128"/>
                <a:gd name="T46" fmla="*/ 14464 w 16074"/>
                <a:gd name="T47" fmla="*/ 3304 h 16128"/>
                <a:gd name="T48" fmla="*/ 15679 w 16074"/>
                <a:gd name="T49" fmla="*/ 5557 h 16128"/>
                <a:gd name="T50" fmla="*/ 16044 w 16074"/>
                <a:gd name="T51" fmla="*/ 8271 h 16128"/>
                <a:gd name="T52" fmla="*/ 15294 w 16074"/>
                <a:gd name="T53" fmla="*/ 11379 h 16128"/>
                <a:gd name="T54" fmla="*/ 12655 w 16074"/>
                <a:gd name="T55" fmla="*/ 14684 h 16128"/>
                <a:gd name="T56" fmla="*/ 10870 w 16074"/>
                <a:gd name="T57" fmla="*/ 15495 h 16128"/>
                <a:gd name="T58" fmla="*/ 9145 w 16074"/>
                <a:gd name="T59" fmla="*/ 15974 h 16128"/>
                <a:gd name="T60" fmla="*/ 7486 w 16074"/>
                <a:gd name="T61" fmla="*/ 16128 h 16128"/>
                <a:gd name="T62" fmla="*/ 5906 w 16074"/>
                <a:gd name="T63" fmla="*/ 15967 h 16128"/>
                <a:gd name="T64" fmla="*/ 4415 w 16074"/>
                <a:gd name="T65" fmla="*/ 15498 h 16128"/>
                <a:gd name="T66" fmla="*/ 3023 w 16074"/>
                <a:gd name="T67" fmla="*/ 14731 h 16128"/>
                <a:gd name="T68" fmla="*/ 2528 w 16074"/>
                <a:gd name="T69" fmla="*/ 14487 h 16128"/>
                <a:gd name="T70" fmla="*/ 2530 w 16074"/>
                <a:gd name="T71" fmla="*/ 14735 h 16128"/>
                <a:gd name="T72" fmla="*/ 2473 w 16074"/>
                <a:gd name="T73" fmla="*/ 14983 h 16128"/>
                <a:gd name="T74" fmla="*/ 2363 w 16074"/>
                <a:gd name="T75" fmla="*/ 15222 h 16128"/>
                <a:gd name="T76" fmla="*/ 2207 w 16074"/>
                <a:gd name="T77" fmla="*/ 15444 h 16128"/>
                <a:gd name="T78" fmla="*/ 2013 w 16074"/>
                <a:gd name="T79" fmla="*/ 15642 h 16128"/>
                <a:gd name="T80" fmla="*/ 1779 w 16074"/>
                <a:gd name="T81" fmla="*/ 15812 h 16128"/>
                <a:gd name="T82" fmla="*/ 1496 w 16074"/>
                <a:gd name="T83" fmla="*/ 15944 h 16128"/>
                <a:gd name="T84" fmla="*/ 1210 w 16074"/>
                <a:gd name="T85" fmla="*/ 16001 h 16128"/>
                <a:gd name="T86" fmla="*/ 933 w 16074"/>
                <a:gd name="T87" fmla="*/ 15986 h 16128"/>
                <a:gd name="T88" fmla="*/ 671 w 16074"/>
                <a:gd name="T89" fmla="*/ 15902 h 16128"/>
                <a:gd name="T90" fmla="*/ 436 w 16074"/>
                <a:gd name="T91" fmla="*/ 15751 h 16128"/>
                <a:gd name="T92" fmla="*/ 234 w 16074"/>
                <a:gd name="T93" fmla="*/ 15534 h 16128"/>
                <a:gd name="T94" fmla="*/ 33 w 16074"/>
                <a:gd name="T95" fmla="*/ 15112 h 16128"/>
                <a:gd name="T96" fmla="*/ 17 w 16074"/>
                <a:gd name="T97" fmla="*/ 14651 h 16128"/>
                <a:gd name="T98" fmla="*/ 179 w 16074"/>
                <a:gd name="T99" fmla="*/ 14226 h 16128"/>
                <a:gd name="T100" fmla="*/ 478 w 16074"/>
                <a:gd name="T101" fmla="*/ 13874 h 16128"/>
                <a:gd name="T102" fmla="*/ 878 w 16074"/>
                <a:gd name="T103" fmla="*/ 13632 h 16128"/>
                <a:gd name="T104" fmla="*/ 1339 w 16074"/>
                <a:gd name="T105" fmla="*/ 13536 h 16128"/>
                <a:gd name="T106" fmla="*/ 1477 w 16074"/>
                <a:gd name="T107" fmla="*/ 13406 h 16128"/>
                <a:gd name="T108" fmla="*/ 1100 w 16074"/>
                <a:gd name="T109" fmla="*/ 12990 h 16128"/>
                <a:gd name="T110" fmla="*/ 736 w 16074"/>
                <a:gd name="T111" fmla="*/ 12545 h 16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074" h="16128">
                  <a:moveTo>
                    <a:pt x="454" y="12169"/>
                  </a:moveTo>
                  <a:lnTo>
                    <a:pt x="1614" y="10993"/>
                  </a:lnTo>
                  <a:lnTo>
                    <a:pt x="1844" y="11188"/>
                  </a:lnTo>
                  <a:lnTo>
                    <a:pt x="2077" y="11378"/>
                  </a:lnTo>
                  <a:lnTo>
                    <a:pt x="2313" y="11564"/>
                  </a:lnTo>
                  <a:lnTo>
                    <a:pt x="2550" y="11742"/>
                  </a:lnTo>
                  <a:lnTo>
                    <a:pt x="2792" y="11916"/>
                  </a:lnTo>
                  <a:lnTo>
                    <a:pt x="3035" y="12083"/>
                  </a:lnTo>
                  <a:lnTo>
                    <a:pt x="3280" y="12242"/>
                  </a:lnTo>
                  <a:lnTo>
                    <a:pt x="3529" y="12395"/>
                  </a:lnTo>
                  <a:lnTo>
                    <a:pt x="3781" y="12540"/>
                  </a:lnTo>
                  <a:lnTo>
                    <a:pt x="4035" y="12677"/>
                  </a:lnTo>
                  <a:lnTo>
                    <a:pt x="4293" y="12804"/>
                  </a:lnTo>
                  <a:lnTo>
                    <a:pt x="4554" y="12923"/>
                  </a:lnTo>
                  <a:lnTo>
                    <a:pt x="4818" y="13031"/>
                  </a:lnTo>
                  <a:lnTo>
                    <a:pt x="5086" y="13131"/>
                  </a:lnTo>
                  <a:lnTo>
                    <a:pt x="5356" y="13220"/>
                  </a:lnTo>
                  <a:lnTo>
                    <a:pt x="5630" y="13298"/>
                  </a:lnTo>
                  <a:lnTo>
                    <a:pt x="5908" y="13364"/>
                  </a:lnTo>
                  <a:lnTo>
                    <a:pt x="6189" y="13418"/>
                  </a:lnTo>
                  <a:lnTo>
                    <a:pt x="6474" y="13461"/>
                  </a:lnTo>
                  <a:lnTo>
                    <a:pt x="6763" y="13491"/>
                  </a:lnTo>
                  <a:lnTo>
                    <a:pt x="7056" y="13508"/>
                  </a:lnTo>
                  <a:lnTo>
                    <a:pt x="7352" y="13511"/>
                  </a:lnTo>
                  <a:lnTo>
                    <a:pt x="7653" y="13501"/>
                  </a:lnTo>
                  <a:lnTo>
                    <a:pt x="7958" y="13476"/>
                  </a:lnTo>
                  <a:lnTo>
                    <a:pt x="8267" y="13437"/>
                  </a:lnTo>
                  <a:lnTo>
                    <a:pt x="8579" y="13381"/>
                  </a:lnTo>
                  <a:lnTo>
                    <a:pt x="8897" y="13311"/>
                  </a:lnTo>
                  <a:lnTo>
                    <a:pt x="9219" y="13224"/>
                  </a:lnTo>
                  <a:lnTo>
                    <a:pt x="9546" y="13121"/>
                  </a:lnTo>
                  <a:lnTo>
                    <a:pt x="9877" y="13001"/>
                  </a:lnTo>
                  <a:lnTo>
                    <a:pt x="10212" y="12863"/>
                  </a:lnTo>
                  <a:lnTo>
                    <a:pt x="10554" y="12708"/>
                  </a:lnTo>
                  <a:lnTo>
                    <a:pt x="5225" y="7326"/>
                  </a:lnTo>
                  <a:lnTo>
                    <a:pt x="3765" y="8813"/>
                  </a:lnTo>
                  <a:lnTo>
                    <a:pt x="1503" y="6582"/>
                  </a:lnTo>
                  <a:lnTo>
                    <a:pt x="5491" y="2537"/>
                  </a:lnTo>
                  <a:lnTo>
                    <a:pt x="5547" y="2563"/>
                  </a:lnTo>
                  <a:lnTo>
                    <a:pt x="5604" y="2588"/>
                  </a:lnTo>
                  <a:lnTo>
                    <a:pt x="5663" y="2610"/>
                  </a:lnTo>
                  <a:lnTo>
                    <a:pt x="5724" y="2631"/>
                  </a:lnTo>
                  <a:lnTo>
                    <a:pt x="5787" y="2649"/>
                  </a:lnTo>
                  <a:lnTo>
                    <a:pt x="5852" y="2666"/>
                  </a:lnTo>
                  <a:lnTo>
                    <a:pt x="5918" y="2680"/>
                  </a:lnTo>
                  <a:lnTo>
                    <a:pt x="5986" y="2693"/>
                  </a:lnTo>
                  <a:lnTo>
                    <a:pt x="6055" y="2703"/>
                  </a:lnTo>
                  <a:lnTo>
                    <a:pt x="6127" y="2711"/>
                  </a:lnTo>
                  <a:lnTo>
                    <a:pt x="6200" y="2716"/>
                  </a:lnTo>
                  <a:lnTo>
                    <a:pt x="6274" y="2719"/>
                  </a:lnTo>
                  <a:lnTo>
                    <a:pt x="6351" y="2719"/>
                  </a:lnTo>
                  <a:lnTo>
                    <a:pt x="6429" y="2716"/>
                  </a:lnTo>
                  <a:lnTo>
                    <a:pt x="6508" y="2710"/>
                  </a:lnTo>
                  <a:lnTo>
                    <a:pt x="6588" y="2700"/>
                  </a:lnTo>
                  <a:lnTo>
                    <a:pt x="6671" y="2688"/>
                  </a:lnTo>
                  <a:lnTo>
                    <a:pt x="6755" y="2673"/>
                  </a:lnTo>
                  <a:lnTo>
                    <a:pt x="6840" y="2654"/>
                  </a:lnTo>
                  <a:lnTo>
                    <a:pt x="6925" y="2632"/>
                  </a:lnTo>
                  <a:lnTo>
                    <a:pt x="7013" y="2607"/>
                  </a:lnTo>
                  <a:lnTo>
                    <a:pt x="7102" y="2577"/>
                  </a:lnTo>
                  <a:lnTo>
                    <a:pt x="7192" y="2545"/>
                  </a:lnTo>
                  <a:lnTo>
                    <a:pt x="7283" y="2508"/>
                  </a:lnTo>
                  <a:lnTo>
                    <a:pt x="7375" y="2468"/>
                  </a:lnTo>
                  <a:lnTo>
                    <a:pt x="7469" y="2423"/>
                  </a:lnTo>
                  <a:lnTo>
                    <a:pt x="7563" y="2375"/>
                  </a:lnTo>
                  <a:lnTo>
                    <a:pt x="7659" y="2321"/>
                  </a:lnTo>
                  <a:lnTo>
                    <a:pt x="7756" y="2265"/>
                  </a:lnTo>
                  <a:lnTo>
                    <a:pt x="7854" y="2203"/>
                  </a:lnTo>
                  <a:lnTo>
                    <a:pt x="7953" y="2137"/>
                  </a:lnTo>
                  <a:lnTo>
                    <a:pt x="8053" y="2066"/>
                  </a:lnTo>
                  <a:lnTo>
                    <a:pt x="9204" y="3243"/>
                  </a:lnTo>
                  <a:lnTo>
                    <a:pt x="7220" y="5296"/>
                  </a:lnTo>
                  <a:lnTo>
                    <a:pt x="12597" y="10708"/>
                  </a:lnTo>
                  <a:lnTo>
                    <a:pt x="12775" y="10387"/>
                  </a:lnTo>
                  <a:lnTo>
                    <a:pt x="12930" y="10057"/>
                  </a:lnTo>
                  <a:lnTo>
                    <a:pt x="13065" y="9719"/>
                  </a:lnTo>
                  <a:lnTo>
                    <a:pt x="13179" y="9373"/>
                  </a:lnTo>
                  <a:lnTo>
                    <a:pt x="13271" y="9022"/>
                  </a:lnTo>
                  <a:lnTo>
                    <a:pt x="13344" y="8664"/>
                  </a:lnTo>
                  <a:lnTo>
                    <a:pt x="13396" y="8301"/>
                  </a:lnTo>
                  <a:lnTo>
                    <a:pt x="13426" y="7934"/>
                  </a:lnTo>
                  <a:lnTo>
                    <a:pt x="13437" y="7564"/>
                  </a:lnTo>
                  <a:lnTo>
                    <a:pt x="13427" y="7192"/>
                  </a:lnTo>
                  <a:lnTo>
                    <a:pt x="13398" y="6818"/>
                  </a:lnTo>
                  <a:lnTo>
                    <a:pt x="13347" y="6443"/>
                  </a:lnTo>
                  <a:lnTo>
                    <a:pt x="13277" y="6068"/>
                  </a:lnTo>
                  <a:lnTo>
                    <a:pt x="13188" y="5694"/>
                  </a:lnTo>
                  <a:lnTo>
                    <a:pt x="13079" y="5321"/>
                  </a:lnTo>
                  <a:lnTo>
                    <a:pt x="12949" y="4950"/>
                  </a:lnTo>
                  <a:lnTo>
                    <a:pt x="12801" y="4583"/>
                  </a:lnTo>
                  <a:lnTo>
                    <a:pt x="12634" y="4220"/>
                  </a:lnTo>
                  <a:lnTo>
                    <a:pt x="12447" y="3862"/>
                  </a:lnTo>
                  <a:lnTo>
                    <a:pt x="12241" y="3509"/>
                  </a:lnTo>
                  <a:lnTo>
                    <a:pt x="12017" y="3162"/>
                  </a:lnTo>
                  <a:lnTo>
                    <a:pt x="11773" y="2822"/>
                  </a:lnTo>
                  <a:lnTo>
                    <a:pt x="11511" y="2492"/>
                  </a:lnTo>
                  <a:lnTo>
                    <a:pt x="11230" y="2169"/>
                  </a:lnTo>
                  <a:lnTo>
                    <a:pt x="10931" y="1856"/>
                  </a:lnTo>
                  <a:lnTo>
                    <a:pt x="10613" y="1553"/>
                  </a:lnTo>
                  <a:lnTo>
                    <a:pt x="10277" y="1262"/>
                  </a:lnTo>
                  <a:lnTo>
                    <a:pt x="9924" y="982"/>
                  </a:lnTo>
                  <a:lnTo>
                    <a:pt x="9551" y="716"/>
                  </a:lnTo>
                  <a:lnTo>
                    <a:pt x="9162" y="463"/>
                  </a:lnTo>
                  <a:lnTo>
                    <a:pt x="8754" y="224"/>
                  </a:lnTo>
                  <a:lnTo>
                    <a:pt x="8329" y="0"/>
                  </a:lnTo>
                  <a:lnTo>
                    <a:pt x="8761" y="35"/>
                  </a:lnTo>
                  <a:lnTo>
                    <a:pt x="9199" y="99"/>
                  </a:lnTo>
                  <a:lnTo>
                    <a:pt x="9641" y="192"/>
                  </a:lnTo>
                  <a:lnTo>
                    <a:pt x="10084" y="310"/>
                  </a:lnTo>
                  <a:lnTo>
                    <a:pt x="10526" y="458"/>
                  </a:lnTo>
                  <a:lnTo>
                    <a:pt x="10966" y="632"/>
                  </a:lnTo>
                  <a:lnTo>
                    <a:pt x="11402" y="832"/>
                  </a:lnTo>
                  <a:lnTo>
                    <a:pt x="11830" y="1057"/>
                  </a:lnTo>
                  <a:lnTo>
                    <a:pt x="12250" y="1307"/>
                  </a:lnTo>
                  <a:lnTo>
                    <a:pt x="12659" y="1583"/>
                  </a:lnTo>
                  <a:lnTo>
                    <a:pt x="13054" y="1881"/>
                  </a:lnTo>
                  <a:lnTo>
                    <a:pt x="13435" y="2203"/>
                  </a:lnTo>
                  <a:lnTo>
                    <a:pt x="13798" y="2548"/>
                  </a:lnTo>
                  <a:lnTo>
                    <a:pt x="14141" y="2915"/>
                  </a:lnTo>
                  <a:lnTo>
                    <a:pt x="14464" y="3304"/>
                  </a:lnTo>
                  <a:lnTo>
                    <a:pt x="14762" y="3714"/>
                  </a:lnTo>
                  <a:lnTo>
                    <a:pt x="15036" y="4146"/>
                  </a:lnTo>
                  <a:lnTo>
                    <a:pt x="15281" y="4596"/>
                  </a:lnTo>
                  <a:lnTo>
                    <a:pt x="15496" y="5067"/>
                  </a:lnTo>
                  <a:lnTo>
                    <a:pt x="15679" y="5557"/>
                  </a:lnTo>
                  <a:lnTo>
                    <a:pt x="15829" y="6065"/>
                  </a:lnTo>
                  <a:lnTo>
                    <a:pt x="15942" y="6591"/>
                  </a:lnTo>
                  <a:lnTo>
                    <a:pt x="16016" y="7135"/>
                  </a:lnTo>
                  <a:lnTo>
                    <a:pt x="16052" y="7695"/>
                  </a:lnTo>
                  <a:lnTo>
                    <a:pt x="16044" y="8271"/>
                  </a:lnTo>
                  <a:lnTo>
                    <a:pt x="15991" y="8863"/>
                  </a:lnTo>
                  <a:lnTo>
                    <a:pt x="15892" y="9471"/>
                  </a:lnTo>
                  <a:lnTo>
                    <a:pt x="15744" y="10093"/>
                  </a:lnTo>
                  <a:lnTo>
                    <a:pt x="15545" y="10729"/>
                  </a:lnTo>
                  <a:lnTo>
                    <a:pt x="15294" y="11379"/>
                  </a:lnTo>
                  <a:lnTo>
                    <a:pt x="14987" y="12042"/>
                  </a:lnTo>
                  <a:lnTo>
                    <a:pt x="14623" y="12717"/>
                  </a:lnTo>
                  <a:lnTo>
                    <a:pt x="16074" y="14218"/>
                  </a:lnTo>
                  <a:lnTo>
                    <a:pt x="14156" y="16081"/>
                  </a:lnTo>
                  <a:lnTo>
                    <a:pt x="12655" y="14684"/>
                  </a:lnTo>
                  <a:lnTo>
                    <a:pt x="12293" y="14873"/>
                  </a:lnTo>
                  <a:lnTo>
                    <a:pt x="11934" y="15048"/>
                  </a:lnTo>
                  <a:lnTo>
                    <a:pt x="11578" y="15211"/>
                  </a:lnTo>
                  <a:lnTo>
                    <a:pt x="11223" y="15360"/>
                  </a:lnTo>
                  <a:lnTo>
                    <a:pt x="10870" y="15495"/>
                  </a:lnTo>
                  <a:lnTo>
                    <a:pt x="10520" y="15617"/>
                  </a:lnTo>
                  <a:lnTo>
                    <a:pt x="10173" y="15726"/>
                  </a:lnTo>
                  <a:lnTo>
                    <a:pt x="9828" y="15822"/>
                  </a:lnTo>
                  <a:lnTo>
                    <a:pt x="9485" y="15904"/>
                  </a:lnTo>
                  <a:lnTo>
                    <a:pt x="9145" y="15974"/>
                  </a:lnTo>
                  <a:lnTo>
                    <a:pt x="8808" y="16030"/>
                  </a:lnTo>
                  <a:lnTo>
                    <a:pt x="8472" y="16074"/>
                  </a:lnTo>
                  <a:lnTo>
                    <a:pt x="8140" y="16105"/>
                  </a:lnTo>
                  <a:lnTo>
                    <a:pt x="7812" y="16123"/>
                  </a:lnTo>
                  <a:lnTo>
                    <a:pt x="7486" y="16128"/>
                  </a:lnTo>
                  <a:lnTo>
                    <a:pt x="7164" y="16121"/>
                  </a:lnTo>
                  <a:lnTo>
                    <a:pt x="6845" y="16101"/>
                  </a:lnTo>
                  <a:lnTo>
                    <a:pt x="6529" y="16069"/>
                  </a:lnTo>
                  <a:lnTo>
                    <a:pt x="6216" y="16024"/>
                  </a:lnTo>
                  <a:lnTo>
                    <a:pt x="5906" y="15967"/>
                  </a:lnTo>
                  <a:lnTo>
                    <a:pt x="5601" y="15897"/>
                  </a:lnTo>
                  <a:lnTo>
                    <a:pt x="5298" y="15816"/>
                  </a:lnTo>
                  <a:lnTo>
                    <a:pt x="5001" y="15722"/>
                  </a:lnTo>
                  <a:lnTo>
                    <a:pt x="4706" y="15616"/>
                  </a:lnTo>
                  <a:lnTo>
                    <a:pt x="4415" y="15498"/>
                  </a:lnTo>
                  <a:lnTo>
                    <a:pt x="4129" y="15368"/>
                  </a:lnTo>
                  <a:lnTo>
                    <a:pt x="3846" y="15227"/>
                  </a:lnTo>
                  <a:lnTo>
                    <a:pt x="3568" y="15073"/>
                  </a:lnTo>
                  <a:lnTo>
                    <a:pt x="3293" y="14907"/>
                  </a:lnTo>
                  <a:lnTo>
                    <a:pt x="3023" y="14731"/>
                  </a:lnTo>
                  <a:lnTo>
                    <a:pt x="2757" y="14542"/>
                  </a:lnTo>
                  <a:lnTo>
                    <a:pt x="2496" y="14342"/>
                  </a:lnTo>
                  <a:lnTo>
                    <a:pt x="2509" y="14390"/>
                  </a:lnTo>
                  <a:lnTo>
                    <a:pt x="2520" y="14439"/>
                  </a:lnTo>
                  <a:lnTo>
                    <a:pt x="2528" y="14487"/>
                  </a:lnTo>
                  <a:lnTo>
                    <a:pt x="2533" y="14536"/>
                  </a:lnTo>
                  <a:lnTo>
                    <a:pt x="2536" y="14586"/>
                  </a:lnTo>
                  <a:lnTo>
                    <a:pt x="2537" y="14635"/>
                  </a:lnTo>
                  <a:lnTo>
                    <a:pt x="2534" y="14686"/>
                  </a:lnTo>
                  <a:lnTo>
                    <a:pt x="2530" y="14735"/>
                  </a:lnTo>
                  <a:lnTo>
                    <a:pt x="2523" y="14785"/>
                  </a:lnTo>
                  <a:lnTo>
                    <a:pt x="2514" y="14835"/>
                  </a:lnTo>
                  <a:lnTo>
                    <a:pt x="2502" y="14884"/>
                  </a:lnTo>
                  <a:lnTo>
                    <a:pt x="2489" y="14934"/>
                  </a:lnTo>
                  <a:lnTo>
                    <a:pt x="2473" y="14983"/>
                  </a:lnTo>
                  <a:lnTo>
                    <a:pt x="2454" y="15031"/>
                  </a:lnTo>
                  <a:lnTo>
                    <a:pt x="2434" y="15080"/>
                  </a:lnTo>
                  <a:lnTo>
                    <a:pt x="2412" y="15127"/>
                  </a:lnTo>
                  <a:lnTo>
                    <a:pt x="2388" y="15174"/>
                  </a:lnTo>
                  <a:lnTo>
                    <a:pt x="2363" y="15222"/>
                  </a:lnTo>
                  <a:lnTo>
                    <a:pt x="2334" y="15267"/>
                  </a:lnTo>
                  <a:lnTo>
                    <a:pt x="2305" y="15313"/>
                  </a:lnTo>
                  <a:lnTo>
                    <a:pt x="2275" y="15358"/>
                  </a:lnTo>
                  <a:lnTo>
                    <a:pt x="2241" y="15401"/>
                  </a:lnTo>
                  <a:lnTo>
                    <a:pt x="2207" y="15444"/>
                  </a:lnTo>
                  <a:lnTo>
                    <a:pt x="2171" y="15486"/>
                  </a:lnTo>
                  <a:lnTo>
                    <a:pt x="2134" y="15526"/>
                  </a:lnTo>
                  <a:lnTo>
                    <a:pt x="2095" y="15567"/>
                  </a:lnTo>
                  <a:lnTo>
                    <a:pt x="2055" y="15605"/>
                  </a:lnTo>
                  <a:lnTo>
                    <a:pt x="2013" y="15642"/>
                  </a:lnTo>
                  <a:lnTo>
                    <a:pt x="1971" y="15677"/>
                  </a:lnTo>
                  <a:lnTo>
                    <a:pt x="1927" y="15713"/>
                  </a:lnTo>
                  <a:lnTo>
                    <a:pt x="1881" y="15745"/>
                  </a:lnTo>
                  <a:lnTo>
                    <a:pt x="1836" y="15777"/>
                  </a:lnTo>
                  <a:lnTo>
                    <a:pt x="1779" y="15812"/>
                  </a:lnTo>
                  <a:lnTo>
                    <a:pt x="1723" y="15845"/>
                  </a:lnTo>
                  <a:lnTo>
                    <a:pt x="1666" y="15874"/>
                  </a:lnTo>
                  <a:lnTo>
                    <a:pt x="1610" y="15900"/>
                  </a:lnTo>
                  <a:lnTo>
                    <a:pt x="1552" y="15923"/>
                  </a:lnTo>
                  <a:lnTo>
                    <a:pt x="1496" y="15944"/>
                  </a:lnTo>
                  <a:lnTo>
                    <a:pt x="1438" y="15961"/>
                  </a:lnTo>
                  <a:lnTo>
                    <a:pt x="1381" y="15975"/>
                  </a:lnTo>
                  <a:lnTo>
                    <a:pt x="1324" y="15987"/>
                  </a:lnTo>
                  <a:lnTo>
                    <a:pt x="1267" y="15995"/>
                  </a:lnTo>
                  <a:lnTo>
                    <a:pt x="1210" y="16001"/>
                  </a:lnTo>
                  <a:lnTo>
                    <a:pt x="1154" y="16003"/>
                  </a:lnTo>
                  <a:lnTo>
                    <a:pt x="1098" y="16003"/>
                  </a:lnTo>
                  <a:lnTo>
                    <a:pt x="1043" y="16000"/>
                  </a:lnTo>
                  <a:lnTo>
                    <a:pt x="987" y="15995"/>
                  </a:lnTo>
                  <a:lnTo>
                    <a:pt x="933" y="15986"/>
                  </a:lnTo>
                  <a:lnTo>
                    <a:pt x="879" y="15975"/>
                  </a:lnTo>
                  <a:lnTo>
                    <a:pt x="826" y="15961"/>
                  </a:lnTo>
                  <a:lnTo>
                    <a:pt x="773" y="15944"/>
                  </a:lnTo>
                  <a:lnTo>
                    <a:pt x="722" y="15924"/>
                  </a:lnTo>
                  <a:lnTo>
                    <a:pt x="671" y="15902"/>
                  </a:lnTo>
                  <a:lnTo>
                    <a:pt x="622" y="15877"/>
                  </a:lnTo>
                  <a:lnTo>
                    <a:pt x="573" y="15849"/>
                  </a:lnTo>
                  <a:lnTo>
                    <a:pt x="527" y="15819"/>
                  </a:lnTo>
                  <a:lnTo>
                    <a:pt x="480" y="15786"/>
                  </a:lnTo>
                  <a:lnTo>
                    <a:pt x="436" y="15751"/>
                  </a:lnTo>
                  <a:lnTo>
                    <a:pt x="393" y="15713"/>
                  </a:lnTo>
                  <a:lnTo>
                    <a:pt x="350" y="15671"/>
                  </a:lnTo>
                  <a:lnTo>
                    <a:pt x="310" y="15628"/>
                  </a:lnTo>
                  <a:lnTo>
                    <a:pt x="271" y="15583"/>
                  </a:lnTo>
                  <a:lnTo>
                    <a:pt x="234" y="15534"/>
                  </a:lnTo>
                  <a:lnTo>
                    <a:pt x="199" y="15483"/>
                  </a:lnTo>
                  <a:lnTo>
                    <a:pt x="143" y="15391"/>
                  </a:lnTo>
                  <a:lnTo>
                    <a:pt x="98" y="15299"/>
                  </a:lnTo>
                  <a:lnTo>
                    <a:pt x="61" y="15206"/>
                  </a:lnTo>
                  <a:lnTo>
                    <a:pt x="33" y="15112"/>
                  </a:lnTo>
                  <a:lnTo>
                    <a:pt x="14" y="15019"/>
                  </a:lnTo>
                  <a:lnTo>
                    <a:pt x="3" y="14925"/>
                  </a:lnTo>
                  <a:lnTo>
                    <a:pt x="0" y="14833"/>
                  </a:lnTo>
                  <a:lnTo>
                    <a:pt x="5" y="14741"/>
                  </a:lnTo>
                  <a:lnTo>
                    <a:pt x="17" y="14651"/>
                  </a:lnTo>
                  <a:lnTo>
                    <a:pt x="36" y="14562"/>
                  </a:lnTo>
                  <a:lnTo>
                    <a:pt x="63" y="14475"/>
                  </a:lnTo>
                  <a:lnTo>
                    <a:pt x="95" y="14389"/>
                  </a:lnTo>
                  <a:lnTo>
                    <a:pt x="133" y="14307"/>
                  </a:lnTo>
                  <a:lnTo>
                    <a:pt x="179" y="14226"/>
                  </a:lnTo>
                  <a:lnTo>
                    <a:pt x="228" y="14148"/>
                  </a:lnTo>
                  <a:lnTo>
                    <a:pt x="284" y="14075"/>
                  </a:lnTo>
                  <a:lnTo>
                    <a:pt x="344" y="14004"/>
                  </a:lnTo>
                  <a:lnTo>
                    <a:pt x="409" y="13938"/>
                  </a:lnTo>
                  <a:lnTo>
                    <a:pt x="478" y="13874"/>
                  </a:lnTo>
                  <a:lnTo>
                    <a:pt x="551" y="13816"/>
                  </a:lnTo>
                  <a:lnTo>
                    <a:pt x="628" y="13762"/>
                  </a:lnTo>
                  <a:lnTo>
                    <a:pt x="708" y="13714"/>
                  </a:lnTo>
                  <a:lnTo>
                    <a:pt x="791" y="13670"/>
                  </a:lnTo>
                  <a:lnTo>
                    <a:pt x="878" y="13632"/>
                  </a:lnTo>
                  <a:lnTo>
                    <a:pt x="967" y="13601"/>
                  </a:lnTo>
                  <a:lnTo>
                    <a:pt x="1057" y="13575"/>
                  </a:lnTo>
                  <a:lnTo>
                    <a:pt x="1150" y="13556"/>
                  </a:lnTo>
                  <a:lnTo>
                    <a:pt x="1244" y="13542"/>
                  </a:lnTo>
                  <a:lnTo>
                    <a:pt x="1339" y="13536"/>
                  </a:lnTo>
                  <a:lnTo>
                    <a:pt x="1436" y="13538"/>
                  </a:lnTo>
                  <a:lnTo>
                    <a:pt x="1533" y="13548"/>
                  </a:lnTo>
                  <a:lnTo>
                    <a:pt x="1630" y="13565"/>
                  </a:lnTo>
                  <a:lnTo>
                    <a:pt x="1553" y="13486"/>
                  </a:lnTo>
                  <a:lnTo>
                    <a:pt x="1477" y="13406"/>
                  </a:lnTo>
                  <a:lnTo>
                    <a:pt x="1400" y="13325"/>
                  </a:lnTo>
                  <a:lnTo>
                    <a:pt x="1324" y="13243"/>
                  </a:lnTo>
                  <a:lnTo>
                    <a:pt x="1248" y="13159"/>
                  </a:lnTo>
                  <a:lnTo>
                    <a:pt x="1174" y="13075"/>
                  </a:lnTo>
                  <a:lnTo>
                    <a:pt x="1100" y="12990"/>
                  </a:lnTo>
                  <a:lnTo>
                    <a:pt x="1026" y="12903"/>
                  </a:lnTo>
                  <a:lnTo>
                    <a:pt x="953" y="12815"/>
                  </a:lnTo>
                  <a:lnTo>
                    <a:pt x="880" y="12726"/>
                  </a:lnTo>
                  <a:lnTo>
                    <a:pt x="807" y="12636"/>
                  </a:lnTo>
                  <a:lnTo>
                    <a:pt x="736" y="12545"/>
                  </a:lnTo>
                  <a:lnTo>
                    <a:pt x="665" y="12453"/>
                  </a:lnTo>
                  <a:lnTo>
                    <a:pt x="594" y="12359"/>
                  </a:lnTo>
                  <a:lnTo>
                    <a:pt x="524" y="12264"/>
                  </a:lnTo>
                  <a:lnTo>
                    <a:pt x="454" y="12169"/>
                  </a:lnTo>
                  <a:close/>
                </a:path>
              </a:pathLst>
            </a:custGeom>
            <a:solidFill>
              <a:srgbClr val="F8F0DC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11" name="Text Box 3"/>
          <p:cNvSpPr txBox="1">
            <a:spLocks noChangeArrowheads="1"/>
          </p:cNvSpPr>
          <p:nvPr userDrawn="1"/>
        </p:nvSpPr>
        <p:spPr bwMode="auto">
          <a:xfrm>
            <a:off x="787016" y="186728"/>
            <a:ext cx="1963328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15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党小组会</a:t>
            </a:r>
          </a:p>
        </p:txBody>
      </p:sp>
    </p:spTree>
    <p:extLst>
      <p:ext uri="{BB962C8B-B14F-4D97-AF65-F5344CB8AC3E}">
        <p14:creationId xmlns:p14="http://schemas.microsoft.com/office/powerpoint/2010/main" val="2807048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" grpId="0" bldLvl="0" autoUpdateAnimBg="0"/>
      <p:bldP spid="111" grpId="1" bldLvl="0" autoUpdateAnimBg="0"/>
      <p:bldP spid="111" grpId="2" bldLvl="0" autoUpdateAnimBg="0"/>
      <p:bldP spid="111" grpId="3"/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C000">
              <a:alpha val="9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5" name="图片 10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501" y="3830479"/>
            <a:ext cx="9245002" cy="1313021"/>
          </a:xfrm>
          <a:prstGeom prst="rect">
            <a:avLst/>
          </a:prstGeom>
        </p:spPr>
      </p:pic>
      <p:pic>
        <p:nvPicPr>
          <p:cNvPr id="106" name="图片 10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8" y="4427622"/>
            <a:ext cx="9211376" cy="715878"/>
          </a:xfrm>
          <a:prstGeom prst="rect">
            <a:avLst/>
          </a:prstGeom>
        </p:spPr>
      </p:pic>
      <p:grpSp>
        <p:nvGrpSpPr>
          <p:cNvPr id="107" name="组合 106"/>
          <p:cNvGrpSpPr/>
          <p:nvPr userDrawn="1"/>
        </p:nvGrpSpPr>
        <p:grpSpPr>
          <a:xfrm>
            <a:off x="123403" y="45325"/>
            <a:ext cx="663613" cy="472511"/>
            <a:chOff x="849918" y="1295962"/>
            <a:chExt cx="2355295" cy="2020549"/>
          </a:xfrm>
        </p:grpSpPr>
        <p:sp>
          <p:nvSpPr>
            <p:cNvPr id="108" name="Freeform 7"/>
            <p:cNvSpPr>
              <a:spLocks/>
            </p:cNvSpPr>
            <p:nvPr/>
          </p:nvSpPr>
          <p:spPr bwMode="auto">
            <a:xfrm>
              <a:off x="1306241" y="1295962"/>
              <a:ext cx="1898972" cy="1706620"/>
            </a:xfrm>
            <a:custGeom>
              <a:avLst/>
              <a:gdLst>
                <a:gd name="T0" fmla="*/ 649 w 16560"/>
                <a:gd name="T1" fmla="*/ 1791 h 8890"/>
                <a:gd name="T2" fmla="*/ 3583 w 16560"/>
                <a:gd name="T3" fmla="*/ 8882 h 8890"/>
                <a:gd name="T4" fmla="*/ 3686 w 16560"/>
                <a:gd name="T5" fmla="*/ 8827 h 8890"/>
                <a:gd name="T6" fmla="*/ 3825 w 16560"/>
                <a:gd name="T7" fmla="*/ 8759 h 8890"/>
                <a:gd name="T8" fmla="*/ 4016 w 16560"/>
                <a:gd name="T9" fmla="*/ 8676 h 8890"/>
                <a:gd name="T10" fmla="*/ 4254 w 16560"/>
                <a:gd name="T11" fmla="*/ 8586 h 8890"/>
                <a:gd name="T12" fmla="*/ 4538 w 16560"/>
                <a:gd name="T13" fmla="*/ 8497 h 8890"/>
                <a:gd name="T14" fmla="*/ 4867 w 16560"/>
                <a:gd name="T15" fmla="*/ 8416 h 8890"/>
                <a:gd name="T16" fmla="*/ 5234 w 16560"/>
                <a:gd name="T17" fmla="*/ 8351 h 8890"/>
                <a:gd name="T18" fmla="*/ 5639 w 16560"/>
                <a:gd name="T19" fmla="*/ 8309 h 8890"/>
                <a:gd name="T20" fmla="*/ 6079 w 16560"/>
                <a:gd name="T21" fmla="*/ 8297 h 8890"/>
                <a:gd name="T22" fmla="*/ 7176 w 16560"/>
                <a:gd name="T23" fmla="*/ 8367 h 8890"/>
                <a:gd name="T24" fmla="*/ 8664 w 16560"/>
                <a:gd name="T25" fmla="*/ 8468 h 8890"/>
                <a:gd name="T26" fmla="*/ 9716 w 16560"/>
                <a:gd name="T27" fmla="*/ 8523 h 8890"/>
                <a:gd name="T28" fmla="*/ 10717 w 16560"/>
                <a:gd name="T29" fmla="*/ 8550 h 8890"/>
                <a:gd name="T30" fmla="*/ 11676 w 16560"/>
                <a:gd name="T31" fmla="*/ 8537 h 8890"/>
                <a:gd name="T32" fmla="*/ 12596 w 16560"/>
                <a:gd name="T33" fmla="*/ 8476 h 8890"/>
                <a:gd name="T34" fmla="*/ 13484 w 16560"/>
                <a:gd name="T35" fmla="*/ 8355 h 8890"/>
                <a:gd name="T36" fmla="*/ 14346 w 16560"/>
                <a:gd name="T37" fmla="*/ 8165 h 8890"/>
                <a:gd name="T38" fmla="*/ 15188 w 16560"/>
                <a:gd name="T39" fmla="*/ 7894 h 8890"/>
                <a:gd name="T40" fmla="*/ 16015 w 16560"/>
                <a:gd name="T41" fmla="*/ 7534 h 8890"/>
                <a:gd name="T42" fmla="*/ 16544 w 16560"/>
                <a:gd name="T43" fmla="*/ 7225 h 8890"/>
                <a:gd name="T44" fmla="*/ 16436 w 16560"/>
                <a:gd name="T45" fmla="*/ 7122 h 8890"/>
                <a:gd name="T46" fmla="*/ 16299 w 16560"/>
                <a:gd name="T47" fmla="*/ 6977 h 8890"/>
                <a:gd name="T48" fmla="*/ 16129 w 16560"/>
                <a:gd name="T49" fmla="*/ 6772 h 8890"/>
                <a:gd name="T50" fmla="*/ 15941 w 16560"/>
                <a:gd name="T51" fmla="*/ 6509 h 8890"/>
                <a:gd name="T52" fmla="*/ 15744 w 16560"/>
                <a:gd name="T53" fmla="*/ 6188 h 8890"/>
                <a:gd name="T54" fmla="*/ 15553 w 16560"/>
                <a:gd name="T55" fmla="*/ 5807 h 8890"/>
                <a:gd name="T56" fmla="*/ 15379 w 16560"/>
                <a:gd name="T57" fmla="*/ 5366 h 8890"/>
                <a:gd name="T58" fmla="*/ 15236 w 16560"/>
                <a:gd name="T59" fmla="*/ 4867 h 8890"/>
                <a:gd name="T60" fmla="*/ 15137 w 16560"/>
                <a:gd name="T61" fmla="*/ 4307 h 8890"/>
                <a:gd name="T62" fmla="*/ 15090 w 16560"/>
                <a:gd name="T63" fmla="*/ 3695 h 8890"/>
                <a:gd name="T64" fmla="*/ 15069 w 16560"/>
                <a:gd name="T65" fmla="*/ 3136 h 8890"/>
                <a:gd name="T66" fmla="*/ 15060 w 16560"/>
                <a:gd name="T67" fmla="*/ 2654 h 8890"/>
                <a:gd name="T68" fmla="*/ 15061 w 16560"/>
                <a:gd name="T69" fmla="*/ 2246 h 8890"/>
                <a:gd name="T70" fmla="*/ 15071 w 16560"/>
                <a:gd name="T71" fmla="*/ 1908 h 8890"/>
                <a:gd name="T72" fmla="*/ 15085 w 16560"/>
                <a:gd name="T73" fmla="*/ 1633 h 8890"/>
                <a:gd name="T74" fmla="*/ 15104 w 16560"/>
                <a:gd name="T75" fmla="*/ 1417 h 8890"/>
                <a:gd name="T76" fmla="*/ 15122 w 16560"/>
                <a:gd name="T77" fmla="*/ 1255 h 8890"/>
                <a:gd name="T78" fmla="*/ 15145 w 16560"/>
                <a:gd name="T79" fmla="*/ 1115 h 8890"/>
                <a:gd name="T80" fmla="*/ 15161 w 16560"/>
                <a:gd name="T81" fmla="*/ 1043 h 8890"/>
                <a:gd name="T82" fmla="*/ 14715 w 16560"/>
                <a:gd name="T83" fmla="*/ 1310 h 8890"/>
                <a:gd name="T84" fmla="*/ 14093 w 16560"/>
                <a:gd name="T85" fmla="*/ 1523 h 8890"/>
                <a:gd name="T86" fmla="*/ 13332 w 16560"/>
                <a:gd name="T87" fmla="*/ 1686 h 8890"/>
                <a:gd name="T88" fmla="*/ 12471 w 16560"/>
                <a:gd name="T89" fmla="*/ 1801 h 8890"/>
                <a:gd name="T90" fmla="*/ 11550 w 16560"/>
                <a:gd name="T91" fmla="*/ 1872 h 8890"/>
                <a:gd name="T92" fmla="*/ 10606 w 16560"/>
                <a:gd name="T93" fmla="*/ 1898 h 8890"/>
                <a:gd name="T94" fmla="*/ 9677 w 16560"/>
                <a:gd name="T95" fmla="*/ 1884 h 8890"/>
                <a:gd name="T96" fmla="*/ 8805 w 16560"/>
                <a:gd name="T97" fmla="*/ 1832 h 8890"/>
                <a:gd name="T98" fmla="*/ 8026 w 16560"/>
                <a:gd name="T99" fmla="*/ 1744 h 8890"/>
                <a:gd name="T100" fmla="*/ 7380 w 16560"/>
                <a:gd name="T101" fmla="*/ 1622 h 8890"/>
                <a:gd name="T102" fmla="*/ 6827 w 16560"/>
                <a:gd name="T103" fmla="*/ 1448 h 8890"/>
                <a:gd name="T104" fmla="*/ 6196 w 16560"/>
                <a:gd name="T105" fmla="*/ 1244 h 8890"/>
                <a:gd name="T106" fmla="*/ 5583 w 16560"/>
                <a:gd name="T107" fmla="*/ 1072 h 8890"/>
                <a:gd name="T108" fmla="*/ 4984 w 16560"/>
                <a:gd name="T109" fmla="*/ 940 h 8890"/>
                <a:gd name="T110" fmla="*/ 4397 w 16560"/>
                <a:gd name="T111" fmla="*/ 852 h 8890"/>
                <a:gd name="T112" fmla="*/ 3820 w 16560"/>
                <a:gd name="T113" fmla="*/ 814 h 8890"/>
                <a:gd name="T114" fmla="*/ 3250 w 16560"/>
                <a:gd name="T115" fmla="*/ 832 h 8890"/>
                <a:gd name="T116" fmla="*/ 2685 w 16560"/>
                <a:gd name="T117" fmla="*/ 909 h 8890"/>
                <a:gd name="T118" fmla="*/ 2122 w 16560"/>
                <a:gd name="T119" fmla="*/ 1053 h 8890"/>
                <a:gd name="T120" fmla="*/ 1558 w 16560"/>
                <a:gd name="T121" fmla="*/ 1267 h 8890"/>
                <a:gd name="T122" fmla="*/ 990 w 16560"/>
                <a:gd name="T123" fmla="*/ 1559 h 8890"/>
                <a:gd name="T124" fmla="*/ 0 w 16560"/>
                <a:gd name="T125" fmla="*/ 0 h 8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560" h="8890">
                  <a:moveTo>
                    <a:pt x="0" y="0"/>
                  </a:moveTo>
                  <a:lnTo>
                    <a:pt x="167" y="1163"/>
                  </a:lnTo>
                  <a:lnTo>
                    <a:pt x="649" y="1791"/>
                  </a:lnTo>
                  <a:lnTo>
                    <a:pt x="649" y="1791"/>
                  </a:lnTo>
                  <a:lnTo>
                    <a:pt x="3571" y="8890"/>
                  </a:lnTo>
                  <a:lnTo>
                    <a:pt x="3583" y="8882"/>
                  </a:lnTo>
                  <a:lnTo>
                    <a:pt x="3623" y="8860"/>
                  </a:lnTo>
                  <a:lnTo>
                    <a:pt x="3650" y="8844"/>
                  </a:lnTo>
                  <a:lnTo>
                    <a:pt x="3686" y="8827"/>
                  </a:lnTo>
                  <a:lnTo>
                    <a:pt x="3726" y="8806"/>
                  </a:lnTo>
                  <a:lnTo>
                    <a:pt x="3773" y="8782"/>
                  </a:lnTo>
                  <a:lnTo>
                    <a:pt x="3825" y="8759"/>
                  </a:lnTo>
                  <a:lnTo>
                    <a:pt x="3883" y="8732"/>
                  </a:lnTo>
                  <a:lnTo>
                    <a:pt x="3946" y="8704"/>
                  </a:lnTo>
                  <a:lnTo>
                    <a:pt x="4016" y="8676"/>
                  </a:lnTo>
                  <a:lnTo>
                    <a:pt x="4090" y="8646"/>
                  </a:lnTo>
                  <a:lnTo>
                    <a:pt x="4169" y="8616"/>
                  </a:lnTo>
                  <a:lnTo>
                    <a:pt x="4254" y="8586"/>
                  </a:lnTo>
                  <a:lnTo>
                    <a:pt x="4344" y="8556"/>
                  </a:lnTo>
                  <a:lnTo>
                    <a:pt x="4439" y="8526"/>
                  </a:lnTo>
                  <a:lnTo>
                    <a:pt x="4538" y="8497"/>
                  </a:lnTo>
                  <a:lnTo>
                    <a:pt x="4643" y="8469"/>
                  </a:lnTo>
                  <a:lnTo>
                    <a:pt x="4753" y="8442"/>
                  </a:lnTo>
                  <a:lnTo>
                    <a:pt x="4867" y="8416"/>
                  </a:lnTo>
                  <a:lnTo>
                    <a:pt x="4985" y="8392"/>
                  </a:lnTo>
                  <a:lnTo>
                    <a:pt x="5107" y="8371"/>
                  </a:lnTo>
                  <a:lnTo>
                    <a:pt x="5234" y="8351"/>
                  </a:lnTo>
                  <a:lnTo>
                    <a:pt x="5364" y="8334"/>
                  </a:lnTo>
                  <a:lnTo>
                    <a:pt x="5500" y="8320"/>
                  </a:lnTo>
                  <a:lnTo>
                    <a:pt x="5639" y="8309"/>
                  </a:lnTo>
                  <a:lnTo>
                    <a:pt x="5782" y="8301"/>
                  </a:lnTo>
                  <a:lnTo>
                    <a:pt x="5928" y="8297"/>
                  </a:lnTo>
                  <a:lnTo>
                    <a:pt x="6079" y="8297"/>
                  </a:lnTo>
                  <a:lnTo>
                    <a:pt x="6232" y="8301"/>
                  </a:lnTo>
                  <a:lnTo>
                    <a:pt x="6389" y="8311"/>
                  </a:lnTo>
                  <a:lnTo>
                    <a:pt x="7176" y="8367"/>
                  </a:lnTo>
                  <a:lnTo>
                    <a:pt x="7933" y="8419"/>
                  </a:lnTo>
                  <a:lnTo>
                    <a:pt x="8302" y="8444"/>
                  </a:lnTo>
                  <a:lnTo>
                    <a:pt x="8664" y="8468"/>
                  </a:lnTo>
                  <a:lnTo>
                    <a:pt x="9021" y="8489"/>
                  </a:lnTo>
                  <a:lnTo>
                    <a:pt x="9371" y="8507"/>
                  </a:lnTo>
                  <a:lnTo>
                    <a:pt x="9716" y="8523"/>
                  </a:lnTo>
                  <a:lnTo>
                    <a:pt x="10055" y="8536"/>
                  </a:lnTo>
                  <a:lnTo>
                    <a:pt x="10389" y="8544"/>
                  </a:lnTo>
                  <a:lnTo>
                    <a:pt x="10717" y="8550"/>
                  </a:lnTo>
                  <a:lnTo>
                    <a:pt x="11041" y="8551"/>
                  </a:lnTo>
                  <a:lnTo>
                    <a:pt x="11361" y="8547"/>
                  </a:lnTo>
                  <a:lnTo>
                    <a:pt x="11676" y="8537"/>
                  </a:lnTo>
                  <a:lnTo>
                    <a:pt x="11986" y="8523"/>
                  </a:lnTo>
                  <a:lnTo>
                    <a:pt x="12293" y="8503"/>
                  </a:lnTo>
                  <a:lnTo>
                    <a:pt x="12596" y="8476"/>
                  </a:lnTo>
                  <a:lnTo>
                    <a:pt x="12895" y="8443"/>
                  </a:lnTo>
                  <a:lnTo>
                    <a:pt x="13191" y="8403"/>
                  </a:lnTo>
                  <a:lnTo>
                    <a:pt x="13484" y="8355"/>
                  </a:lnTo>
                  <a:lnTo>
                    <a:pt x="13774" y="8300"/>
                  </a:lnTo>
                  <a:lnTo>
                    <a:pt x="14062" y="8236"/>
                  </a:lnTo>
                  <a:lnTo>
                    <a:pt x="14346" y="8165"/>
                  </a:lnTo>
                  <a:lnTo>
                    <a:pt x="14629" y="8084"/>
                  </a:lnTo>
                  <a:lnTo>
                    <a:pt x="14909" y="7994"/>
                  </a:lnTo>
                  <a:lnTo>
                    <a:pt x="15188" y="7894"/>
                  </a:lnTo>
                  <a:lnTo>
                    <a:pt x="15464" y="7785"/>
                  </a:lnTo>
                  <a:lnTo>
                    <a:pt x="15739" y="7665"/>
                  </a:lnTo>
                  <a:lnTo>
                    <a:pt x="16015" y="7534"/>
                  </a:lnTo>
                  <a:lnTo>
                    <a:pt x="16288" y="7392"/>
                  </a:lnTo>
                  <a:lnTo>
                    <a:pt x="16560" y="7239"/>
                  </a:lnTo>
                  <a:lnTo>
                    <a:pt x="16544" y="7225"/>
                  </a:lnTo>
                  <a:lnTo>
                    <a:pt x="16502" y="7187"/>
                  </a:lnTo>
                  <a:lnTo>
                    <a:pt x="16472" y="7158"/>
                  </a:lnTo>
                  <a:lnTo>
                    <a:pt x="16436" y="7122"/>
                  </a:lnTo>
                  <a:lnTo>
                    <a:pt x="16394" y="7081"/>
                  </a:lnTo>
                  <a:lnTo>
                    <a:pt x="16349" y="7032"/>
                  </a:lnTo>
                  <a:lnTo>
                    <a:pt x="16299" y="6977"/>
                  </a:lnTo>
                  <a:lnTo>
                    <a:pt x="16245" y="6915"/>
                  </a:lnTo>
                  <a:lnTo>
                    <a:pt x="16189" y="6847"/>
                  </a:lnTo>
                  <a:lnTo>
                    <a:pt x="16129" y="6772"/>
                  </a:lnTo>
                  <a:lnTo>
                    <a:pt x="16068" y="6692"/>
                  </a:lnTo>
                  <a:lnTo>
                    <a:pt x="16005" y="6604"/>
                  </a:lnTo>
                  <a:lnTo>
                    <a:pt x="15941" y="6509"/>
                  </a:lnTo>
                  <a:lnTo>
                    <a:pt x="15875" y="6409"/>
                  </a:lnTo>
                  <a:lnTo>
                    <a:pt x="15810" y="6302"/>
                  </a:lnTo>
                  <a:lnTo>
                    <a:pt x="15744" y="6188"/>
                  </a:lnTo>
                  <a:lnTo>
                    <a:pt x="15679" y="6068"/>
                  </a:lnTo>
                  <a:lnTo>
                    <a:pt x="15615" y="5940"/>
                  </a:lnTo>
                  <a:lnTo>
                    <a:pt x="15553" y="5807"/>
                  </a:lnTo>
                  <a:lnTo>
                    <a:pt x="15492" y="5667"/>
                  </a:lnTo>
                  <a:lnTo>
                    <a:pt x="15434" y="5520"/>
                  </a:lnTo>
                  <a:lnTo>
                    <a:pt x="15379" y="5366"/>
                  </a:lnTo>
                  <a:lnTo>
                    <a:pt x="15327" y="5207"/>
                  </a:lnTo>
                  <a:lnTo>
                    <a:pt x="15280" y="5040"/>
                  </a:lnTo>
                  <a:lnTo>
                    <a:pt x="15236" y="4867"/>
                  </a:lnTo>
                  <a:lnTo>
                    <a:pt x="15198" y="4687"/>
                  </a:lnTo>
                  <a:lnTo>
                    <a:pt x="15164" y="4500"/>
                  </a:lnTo>
                  <a:lnTo>
                    <a:pt x="15137" y="4307"/>
                  </a:lnTo>
                  <a:lnTo>
                    <a:pt x="15115" y="4107"/>
                  </a:lnTo>
                  <a:lnTo>
                    <a:pt x="15101" y="3901"/>
                  </a:lnTo>
                  <a:lnTo>
                    <a:pt x="15090" y="3695"/>
                  </a:lnTo>
                  <a:lnTo>
                    <a:pt x="15081" y="3500"/>
                  </a:lnTo>
                  <a:lnTo>
                    <a:pt x="15075" y="3314"/>
                  </a:lnTo>
                  <a:lnTo>
                    <a:pt x="15069" y="3136"/>
                  </a:lnTo>
                  <a:lnTo>
                    <a:pt x="15064" y="2966"/>
                  </a:lnTo>
                  <a:lnTo>
                    <a:pt x="15061" y="2806"/>
                  </a:lnTo>
                  <a:lnTo>
                    <a:pt x="15060" y="2654"/>
                  </a:lnTo>
                  <a:lnTo>
                    <a:pt x="15059" y="2510"/>
                  </a:lnTo>
                  <a:lnTo>
                    <a:pt x="15060" y="2374"/>
                  </a:lnTo>
                  <a:lnTo>
                    <a:pt x="15061" y="2246"/>
                  </a:lnTo>
                  <a:lnTo>
                    <a:pt x="15063" y="2126"/>
                  </a:lnTo>
                  <a:lnTo>
                    <a:pt x="15066" y="2013"/>
                  </a:lnTo>
                  <a:lnTo>
                    <a:pt x="15071" y="1908"/>
                  </a:lnTo>
                  <a:lnTo>
                    <a:pt x="15075" y="1809"/>
                  </a:lnTo>
                  <a:lnTo>
                    <a:pt x="15080" y="1717"/>
                  </a:lnTo>
                  <a:lnTo>
                    <a:pt x="15085" y="1633"/>
                  </a:lnTo>
                  <a:lnTo>
                    <a:pt x="15091" y="1554"/>
                  </a:lnTo>
                  <a:lnTo>
                    <a:pt x="15098" y="1483"/>
                  </a:lnTo>
                  <a:lnTo>
                    <a:pt x="15104" y="1417"/>
                  </a:lnTo>
                  <a:lnTo>
                    <a:pt x="15110" y="1357"/>
                  </a:lnTo>
                  <a:lnTo>
                    <a:pt x="15116" y="1304"/>
                  </a:lnTo>
                  <a:lnTo>
                    <a:pt x="15122" y="1255"/>
                  </a:lnTo>
                  <a:lnTo>
                    <a:pt x="15129" y="1213"/>
                  </a:lnTo>
                  <a:lnTo>
                    <a:pt x="15134" y="1175"/>
                  </a:lnTo>
                  <a:lnTo>
                    <a:pt x="15145" y="1115"/>
                  </a:lnTo>
                  <a:lnTo>
                    <a:pt x="15153" y="1074"/>
                  </a:lnTo>
                  <a:lnTo>
                    <a:pt x="15159" y="1051"/>
                  </a:lnTo>
                  <a:lnTo>
                    <a:pt x="15161" y="1043"/>
                  </a:lnTo>
                  <a:lnTo>
                    <a:pt x="15034" y="1138"/>
                  </a:lnTo>
                  <a:lnTo>
                    <a:pt x="14885" y="1227"/>
                  </a:lnTo>
                  <a:lnTo>
                    <a:pt x="14715" y="1310"/>
                  </a:lnTo>
                  <a:lnTo>
                    <a:pt x="14525" y="1386"/>
                  </a:lnTo>
                  <a:lnTo>
                    <a:pt x="14317" y="1458"/>
                  </a:lnTo>
                  <a:lnTo>
                    <a:pt x="14093" y="1523"/>
                  </a:lnTo>
                  <a:lnTo>
                    <a:pt x="13852" y="1583"/>
                  </a:lnTo>
                  <a:lnTo>
                    <a:pt x="13598" y="1638"/>
                  </a:lnTo>
                  <a:lnTo>
                    <a:pt x="13332" y="1686"/>
                  </a:lnTo>
                  <a:lnTo>
                    <a:pt x="13053" y="1730"/>
                  </a:lnTo>
                  <a:lnTo>
                    <a:pt x="12767" y="1768"/>
                  </a:lnTo>
                  <a:lnTo>
                    <a:pt x="12471" y="1801"/>
                  </a:lnTo>
                  <a:lnTo>
                    <a:pt x="12168" y="1830"/>
                  </a:lnTo>
                  <a:lnTo>
                    <a:pt x="11861" y="1853"/>
                  </a:lnTo>
                  <a:lnTo>
                    <a:pt x="11550" y="1872"/>
                  </a:lnTo>
                  <a:lnTo>
                    <a:pt x="11235" y="1885"/>
                  </a:lnTo>
                  <a:lnTo>
                    <a:pt x="10920" y="1894"/>
                  </a:lnTo>
                  <a:lnTo>
                    <a:pt x="10606" y="1898"/>
                  </a:lnTo>
                  <a:lnTo>
                    <a:pt x="10292" y="1898"/>
                  </a:lnTo>
                  <a:lnTo>
                    <a:pt x="9983" y="1893"/>
                  </a:lnTo>
                  <a:lnTo>
                    <a:pt x="9677" y="1884"/>
                  </a:lnTo>
                  <a:lnTo>
                    <a:pt x="9379" y="1872"/>
                  </a:lnTo>
                  <a:lnTo>
                    <a:pt x="9087" y="1854"/>
                  </a:lnTo>
                  <a:lnTo>
                    <a:pt x="8805" y="1832"/>
                  </a:lnTo>
                  <a:lnTo>
                    <a:pt x="8534" y="1806"/>
                  </a:lnTo>
                  <a:lnTo>
                    <a:pt x="8273" y="1777"/>
                  </a:lnTo>
                  <a:lnTo>
                    <a:pt x="8026" y="1744"/>
                  </a:lnTo>
                  <a:lnTo>
                    <a:pt x="7794" y="1707"/>
                  </a:lnTo>
                  <a:lnTo>
                    <a:pt x="7578" y="1667"/>
                  </a:lnTo>
                  <a:lnTo>
                    <a:pt x="7380" y="1622"/>
                  </a:lnTo>
                  <a:lnTo>
                    <a:pt x="7199" y="1575"/>
                  </a:lnTo>
                  <a:lnTo>
                    <a:pt x="7041" y="1524"/>
                  </a:lnTo>
                  <a:lnTo>
                    <a:pt x="6827" y="1448"/>
                  </a:lnTo>
                  <a:lnTo>
                    <a:pt x="6614" y="1377"/>
                  </a:lnTo>
                  <a:lnTo>
                    <a:pt x="6404" y="1309"/>
                  </a:lnTo>
                  <a:lnTo>
                    <a:pt x="6196" y="1244"/>
                  </a:lnTo>
                  <a:lnTo>
                    <a:pt x="5990" y="1183"/>
                  </a:lnTo>
                  <a:lnTo>
                    <a:pt x="5785" y="1125"/>
                  </a:lnTo>
                  <a:lnTo>
                    <a:pt x="5583" y="1072"/>
                  </a:lnTo>
                  <a:lnTo>
                    <a:pt x="5381" y="1023"/>
                  </a:lnTo>
                  <a:lnTo>
                    <a:pt x="5181" y="980"/>
                  </a:lnTo>
                  <a:lnTo>
                    <a:pt x="4984" y="940"/>
                  </a:lnTo>
                  <a:lnTo>
                    <a:pt x="4787" y="905"/>
                  </a:lnTo>
                  <a:lnTo>
                    <a:pt x="4591" y="876"/>
                  </a:lnTo>
                  <a:lnTo>
                    <a:pt x="4397" y="852"/>
                  </a:lnTo>
                  <a:lnTo>
                    <a:pt x="4203" y="834"/>
                  </a:lnTo>
                  <a:lnTo>
                    <a:pt x="4012" y="821"/>
                  </a:lnTo>
                  <a:lnTo>
                    <a:pt x="3820" y="814"/>
                  </a:lnTo>
                  <a:lnTo>
                    <a:pt x="3629" y="814"/>
                  </a:lnTo>
                  <a:lnTo>
                    <a:pt x="3439" y="819"/>
                  </a:lnTo>
                  <a:lnTo>
                    <a:pt x="3250" y="832"/>
                  </a:lnTo>
                  <a:lnTo>
                    <a:pt x="3062" y="850"/>
                  </a:lnTo>
                  <a:lnTo>
                    <a:pt x="2873" y="876"/>
                  </a:lnTo>
                  <a:lnTo>
                    <a:pt x="2685" y="909"/>
                  </a:lnTo>
                  <a:lnTo>
                    <a:pt x="2496" y="950"/>
                  </a:lnTo>
                  <a:lnTo>
                    <a:pt x="2309" y="997"/>
                  </a:lnTo>
                  <a:lnTo>
                    <a:pt x="2122" y="1053"/>
                  </a:lnTo>
                  <a:lnTo>
                    <a:pt x="1933" y="1116"/>
                  </a:lnTo>
                  <a:lnTo>
                    <a:pt x="1746" y="1188"/>
                  </a:lnTo>
                  <a:lnTo>
                    <a:pt x="1558" y="1267"/>
                  </a:lnTo>
                  <a:lnTo>
                    <a:pt x="1369" y="1356"/>
                  </a:lnTo>
                  <a:lnTo>
                    <a:pt x="1180" y="1453"/>
                  </a:lnTo>
                  <a:lnTo>
                    <a:pt x="990" y="1559"/>
                  </a:lnTo>
                  <a:lnTo>
                    <a:pt x="801" y="1674"/>
                  </a:lnTo>
                  <a:lnTo>
                    <a:pt x="702" y="8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000">
                <a:alpha val="5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</a:endParaRPr>
            </a:p>
          </p:txBody>
        </p:sp>
        <p:sp>
          <p:nvSpPr>
            <p:cNvPr id="109" name="Freeform 7"/>
            <p:cNvSpPr>
              <a:spLocks/>
            </p:cNvSpPr>
            <p:nvPr/>
          </p:nvSpPr>
          <p:spPr bwMode="auto">
            <a:xfrm>
              <a:off x="849918" y="1489779"/>
              <a:ext cx="2124183" cy="1826732"/>
            </a:xfrm>
            <a:custGeom>
              <a:avLst/>
              <a:gdLst>
                <a:gd name="T0" fmla="*/ 649 w 16560"/>
                <a:gd name="T1" fmla="*/ 1791 h 8890"/>
                <a:gd name="T2" fmla="*/ 3583 w 16560"/>
                <a:gd name="T3" fmla="*/ 8882 h 8890"/>
                <a:gd name="T4" fmla="*/ 3686 w 16560"/>
                <a:gd name="T5" fmla="*/ 8827 h 8890"/>
                <a:gd name="T6" fmla="*/ 3825 w 16560"/>
                <a:gd name="T7" fmla="*/ 8759 h 8890"/>
                <a:gd name="T8" fmla="*/ 4016 w 16560"/>
                <a:gd name="T9" fmla="*/ 8676 h 8890"/>
                <a:gd name="T10" fmla="*/ 4254 w 16560"/>
                <a:gd name="T11" fmla="*/ 8586 h 8890"/>
                <a:gd name="T12" fmla="*/ 4538 w 16560"/>
                <a:gd name="T13" fmla="*/ 8497 h 8890"/>
                <a:gd name="T14" fmla="*/ 4867 w 16560"/>
                <a:gd name="T15" fmla="*/ 8416 h 8890"/>
                <a:gd name="T16" fmla="*/ 5234 w 16560"/>
                <a:gd name="T17" fmla="*/ 8351 h 8890"/>
                <a:gd name="T18" fmla="*/ 5639 w 16560"/>
                <a:gd name="T19" fmla="*/ 8309 h 8890"/>
                <a:gd name="T20" fmla="*/ 6079 w 16560"/>
                <a:gd name="T21" fmla="*/ 8297 h 8890"/>
                <a:gd name="T22" fmla="*/ 7176 w 16560"/>
                <a:gd name="T23" fmla="*/ 8367 h 8890"/>
                <a:gd name="T24" fmla="*/ 8664 w 16560"/>
                <a:gd name="T25" fmla="*/ 8468 h 8890"/>
                <a:gd name="T26" fmla="*/ 9716 w 16560"/>
                <a:gd name="T27" fmla="*/ 8523 h 8890"/>
                <a:gd name="T28" fmla="*/ 10717 w 16560"/>
                <a:gd name="T29" fmla="*/ 8550 h 8890"/>
                <a:gd name="T30" fmla="*/ 11676 w 16560"/>
                <a:gd name="T31" fmla="*/ 8537 h 8890"/>
                <a:gd name="T32" fmla="*/ 12596 w 16560"/>
                <a:gd name="T33" fmla="*/ 8476 h 8890"/>
                <a:gd name="T34" fmla="*/ 13484 w 16560"/>
                <a:gd name="T35" fmla="*/ 8355 h 8890"/>
                <a:gd name="T36" fmla="*/ 14346 w 16560"/>
                <a:gd name="T37" fmla="*/ 8165 h 8890"/>
                <a:gd name="T38" fmla="*/ 15188 w 16560"/>
                <a:gd name="T39" fmla="*/ 7894 h 8890"/>
                <a:gd name="T40" fmla="*/ 16015 w 16560"/>
                <a:gd name="T41" fmla="*/ 7534 h 8890"/>
                <a:gd name="T42" fmla="*/ 16544 w 16560"/>
                <a:gd name="T43" fmla="*/ 7225 h 8890"/>
                <a:gd name="T44" fmla="*/ 16436 w 16560"/>
                <a:gd name="T45" fmla="*/ 7122 h 8890"/>
                <a:gd name="T46" fmla="*/ 16299 w 16560"/>
                <a:gd name="T47" fmla="*/ 6977 h 8890"/>
                <a:gd name="T48" fmla="*/ 16129 w 16560"/>
                <a:gd name="T49" fmla="*/ 6772 h 8890"/>
                <a:gd name="T50" fmla="*/ 15941 w 16560"/>
                <a:gd name="T51" fmla="*/ 6509 h 8890"/>
                <a:gd name="T52" fmla="*/ 15744 w 16560"/>
                <a:gd name="T53" fmla="*/ 6188 h 8890"/>
                <a:gd name="T54" fmla="*/ 15553 w 16560"/>
                <a:gd name="T55" fmla="*/ 5807 h 8890"/>
                <a:gd name="T56" fmla="*/ 15379 w 16560"/>
                <a:gd name="T57" fmla="*/ 5366 h 8890"/>
                <a:gd name="T58" fmla="*/ 15236 w 16560"/>
                <a:gd name="T59" fmla="*/ 4867 h 8890"/>
                <a:gd name="T60" fmla="*/ 15137 w 16560"/>
                <a:gd name="T61" fmla="*/ 4307 h 8890"/>
                <a:gd name="T62" fmla="*/ 15090 w 16560"/>
                <a:gd name="T63" fmla="*/ 3695 h 8890"/>
                <a:gd name="T64" fmla="*/ 15069 w 16560"/>
                <a:gd name="T65" fmla="*/ 3136 h 8890"/>
                <a:gd name="T66" fmla="*/ 15060 w 16560"/>
                <a:gd name="T67" fmla="*/ 2654 h 8890"/>
                <a:gd name="T68" fmla="*/ 15061 w 16560"/>
                <a:gd name="T69" fmla="*/ 2246 h 8890"/>
                <a:gd name="T70" fmla="*/ 15071 w 16560"/>
                <a:gd name="T71" fmla="*/ 1908 h 8890"/>
                <a:gd name="T72" fmla="*/ 15085 w 16560"/>
                <a:gd name="T73" fmla="*/ 1633 h 8890"/>
                <a:gd name="T74" fmla="*/ 15104 w 16560"/>
                <a:gd name="T75" fmla="*/ 1417 h 8890"/>
                <a:gd name="T76" fmla="*/ 15122 w 16560"/>
                <a:gd name="T77" fmla="*/ 1255 h 8890"/>
                <a:gd name="T78" fmla="*/ 15145 w 16560"/>
                <a:gd name="T79" fmla="*/ 1115 h 8890"/>
                <a:gd name="T80" fmla="*/ 15161 w 16560"/>
                <a:gd name="T81" fmla="*/ 1043 h 8890"/>
                <a:gd name="T82" fmla="*/ 14715 w 16560"/>
                <a:gd name="T83" fmla="*/ 1310 h 8890"/>
                <a:gd name="T84" fmla="*/ 14093 w 16560"/>
                <a:gd name="T85" fmla="*/ 1523 h 8890"/>
                <a:gd name="T86" fmla="*/ 13332 w 16560"/>
                <a:gd name="T87" fmla="*/ 1686 h 8890"/>
                <a:gd name="T88" fmla="*/ 12471 w 16560"/>
                <a:gd name="T89" fmla="*/ 1801 h 8890"/>
                <a:gd name="T90" fmla="*/ 11550 w 16560"/>
                <a:gd name="T91" fmla="*/ 1872 h 8890"/>
                <a:gd name="T92" fmla="*/ 10606 w 16560"/>
                <a:gd name="T93" fmla="*/ 1898 h 8890"/>
                <a:gd name="T94" fmla="*/ 9677 w 16560"/>
                <a:gd name="T95" fmla="*/ 1884 h 8890"/>
                <a:gd name="T96" fmla="*/ 8805 w 16560"/>
                <a:gd name="T97" fmla="*/ 1832 h 8890"/>
                <a:gd name="T98" fmla="*/ 8026 w 16560"/>
                <a:gd name="T99" fmla="*/ 1744 h 8890"/>
                <a:gd name="T100" fmla="*/ 7380 w 16560"/>
                <a:gd name="T101" fmla="*/ 1622 h 8890"/>
                <a:gd name="T102" fmla="*/ 6827 w 16560"/>
                <a:gd name="T103" fmla="*/ 1448 h 8890"/>
                <a:gd name="T104" fmla="*/ 6196 w 16560"/>
                <a:gd name="T105" fmla="*/ 1244 h 8890"/>
                <a:gd name="T106" fmla="*/ 5583 w 16560"/>
                <a:gd name="T107" fmla="*/ 1072 h 8890"/>
                <a:gd name="T108" fmla="*/ 4984 w 16560"/>
                <a:gd name="T109" fmla="*/ 940 h 8890"/>
                <a:gd name="T110" fmla="*/ 4397 w 16560"/>
                <a:gd name="T111" fmla="*/ 852 h 8890"/>
                <a:gd name="T112" fmla="*/ 3820 w 16560"/>
                <a:gd name="T113" fmla="*/ 814 h 8890"/>
                <a:gd name="T114" fmla="*/ 3250 w 16560"/>
                <a:gd name="T115" fmla="*/ 832 h 8890"/>
                <a:gd name="T116" fmla="*/ 2685 w 16560"/>
                <a:gd name="T117" fmla="*/ 909 h 8890"/>
                <a:gd name="T118" fmla="*/ 2122 w 16560"/>
                <a:gd name="T119" fmla="*/ 1053 h 8890"/>
                <a:gd name="T120" fmla="*/ 1558 w 16560"/>
                <a:gd name="T121" fmla="*/ 1267 h 8890"/>
                <a:gd name="T122" fmla="*/ 990 w 16560"/>
                <a:gd name="T123" fmla="*/ 1559 h 8890"/>
                <a:gd name="T124" fmla="*/ 0 w 16560"/>
                <a:gd name="T125" fmla="*/ 0 h 8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560" h="8890">
                  <a:moveTo>
                    <a:pt x="0" y="0"/>
                  </a:moveTo>
                  <a:lnTo>
                    <a:pt x="167" y="1163"/>
                  </a:lnTo>
                  <a:lnTo>
                    <a:pt x="649" y="1791"/>
                  </a:lnTo>
                  <a:lnTo>
                    <a:pt x="649" y="1791"/>
                  </a:lnTo>
                  <a:lnTo>
                    <a:pt x="3571" y="8890"/>
                  </a:lnTo>
                  <a:lnTo>
                    <a:pt x="3583" y="8882"/>
                  </a:lnTo>
                  <a:lnTo>
                    <a:pt x="3623" y="8860"/>
                  </a:lnTo>
                  <a:lnTo>
                    <a:pt x="3650" y="8844"/>
                  </a:lnTo>
                  <a:lnTo>
                    <a:pt x="3686" y="8827"/>
                  </a:lnTo>
                  <a:lnTo>
                    <a:pt x="3726" y="8806"/>
                  </a:lnTo>
                  <a:lnTo>
                    <a:pt x="3773" y="8782"/>
                  </a:lnTo>
                  <a:lnTo>
                    <a:pt x="3825" y="8759"/>
                  </a:lnTo>
                  <a:lnTo>
                    <a:pt x="3883" y="8732"/>
                  </a:lnTo>
                  <a:lnTo>
                    <a:pt x="3946" y="8704"/>
                  </a:lnTo>
                  <a:lnTo>
                    <a:pt x="4016" y="8676"/>
                  </a:lnTo>
                  <a:lnTo>
                    <a:pt x="4090" y="8646"/>
                  </a:lnTo>
                  <a:lnTo>
                    <a:pt x="4169" y="8616"/>
                  </a:lnTo>
                  <a:lnTo>
                    <a:pt x="4254" y="8586"/>
                  </a:lnTo>
                  <a:lnTo>
                    <a:pt x="4344" y="8556"/>
                  </a:lnTo>
                  <a:lnTo>
                    <a:pt x="4439" y="8526"/>
                  </a:lnTo>
                  <a:lnTo>
                    <a:pt x="4538" y="8497"/>
                  </a:lnTo>
                  <a:lnTo>
                    <a:pt x="4643" y="8469"/>
                  </a:lnTo>
                  <a:lnTo>
                    <a:pt x="4753" y="8442"/>
                  </a:lnTo>
                  <a:lnTo>
                    <a:pt x="4867" y="8416"/>
                  </a:lnTo>
                  <a:lnTo>
                    <a:pt x="4985" y="8392"/>
                  </a:lnTo>
                  <a:lnTo>
                    <a:pt x="5107" y="8371"/>
                  </a:lnTo>
                  <a:lnTo>
                    <a:pt x="5234" y="8351"/>
                  </a:lnTo>
                  <a:lnTo>
                    <a:pt x="5364" y="8334"/>
                  </a:lnTo>
                  <a:lnTo>
                    <a:pt x="5500" y="8320"/>
                  </a:lnTo>
                  <a:lnTo>
                    <a:pt x="5639" y="8309"/>
                  </a:lnTo>
                  <a:lnTo>
                    <a:pt x="5782" y="8301"/>
                  </a:lnTo>
                  <a:lnTo>
                    <a:pt x="5928" y="8297"/>
                  </a:lnTo>
                  <a:lnTo>
                    <a:pt x="6079" y="8297"/>
                  </a:lnTo>
                  <a:lnTo>
                    <a:pt x="6232" y="8301"/>
                  </a:lnTo>
                  <a:lnTo>
                    <a:pt x="6389" y="8311"/>
                  </a:lnTo>
                  <a:lnTo>
                    <a:pt x="7176" y="8367"/>
                  </a:lnTo>
                  <a:lnTo>
                    <a:pt x="7933" y="8419"/>
                  </a:lnTo>
                  <a:lnTo>
                    <a:pt x="8302" y="8444"/>
                  </a:lnTo>
                  <a:lnTo>
                    <a:pt x="8664" y="8468"/>
                  </a:lnTo>
                  <a:lnTo>
                    <a:pt x="9021" y="8489"/>
                  </a:lnTo>
                  <a:lnTo>
                    <a:pt x="9371" y="8507"/>
                  </a:lnTo>
                  <a:lnTo>
                    <a:pt x="9716" y="8523"/>
                  </a:lnTo>
                  <a:lnTo>
                    <a:pt x="10055" y="8536"/>
                  </a:lnTo>
                  <a:lnTo>
                    <a:pt x="10389" y="8544"/>
                  </a:lnTo>
                  <a:lnTo>
                    <a:pt x="10717" y="8550"/>
                  </a:lnTo>
                  <a:lnTo>
                    <a:pt x="11041" y="8551"/>
                  </a:lnTo>
                  <a:lnTo>
                    <a:pt x="11361" y="8547"/>
                  </a:lnTo>
                  <a:lnTo>
                    <a:pt x="11676" y="8537"/>
                  </a:lnTo>
                  <a:lnTo>
                    <a:pt x="11986" y="8523"/>
                  </a:lnTo>
                  <a:lnTo>
                    <a:pt x="12293" y="8503"/>
                  </a:lnTo>
                  <a:lnTo>
                    <a:pt x="12596" y="8476"/>
                  </a:lnTo>
                  <a:lnTo>
                    <a:pt x="12895" y="8443"/>
                  </a:lnTo>
                  <a:lnTo>
                    <a:pt x="13191" y="8403"/>
                  </a:lnTo>
                  <a:lnTo>
                    <a:pt x="13484" y="8355"/>
                  </a:lnTo>
                  <a:lnTo>
                    <a:pt x="13774" y="8300"/>
                  </a:lnTo>
                  <a:lnTo>
                    <a:pt x="14062" y="8236"/>
                  </a:lnTo>
                  <a:lnTo>
                    <a:pt x="14346" y="8165"/>
                  </a:lnTo>
                  <a:lnTo>
                    <a:pt x="14629" y="8084"/>
                  </a:lnTo>
                  <a:lnTo>
                    <a:pt x="14909" y="7994"/>
                  </a:lnTo>
                  <a:lnTo>
                    <a:pt x="15188" y="7894"/>
                  </a:lnTo>
                  <a:lnTo>
                    <a:pt x="15464" y="7785"/>
                  </a:lnTo>
                  <a:lnTo>
                    <a:pt x="15739" y="7665"/>
                  </a:lnTo>
                  <a:lnTo>
                    <a:pt x="16015" y="7534"/>
                  </a:lnTo>
                  <a:lnTo>
                    <a:pt x="16288" y="7392"/>
                  </a:lnTo>
                  <a:lnTo>
                    <a:pt x="16560" y="7239"/>
                  </a:lnTo>
                  <a:lnTo>
                    <a:pt x="16544" y="7225"/>
                  </a:lnTo>
                  <a:lnTo>
                    <a:pt x="16502" y="7187"/>
                  </a:lnTo>
                  <a:lnTo>
                    <a:pt x="16472" y="7158"/>
                  </a:lnTo>
                  <a:lnTo>
                    <a:pt x="16436" y="7122"/>
                  </a:lnTo>
                  <a:lnTo>
                    <a:pt x="16394" y="7081"/>
                  </a:lnTo>
                  <a:lnTo>
                    <a:pt x="16349" y="7032"/>
                  </a:lnTo>
                  <a:lnTo>
                    <a:pt x="16299" y="6977"/>
                  </a:lnTo>
                  <a:lnTo>
                    <a:pt x="16245" y="6915"/>
                  </a:lnTo>
                  <a:lnTo>
                    <a:pt x="16189" y="6847"/>
                  </a:lnTo>
                  <a:lnTo>
                    <a:pt x="16129" y="6772"/>
                  </a:lnTo>
                  <a:lnTo>
                    <a:pt x="16068" y="6692"/>
                  </a:lnTo>
                  <a:lnTo>
                    <a:pt x="16005" y="6604"/>
                  </a:lnTo>
                  <a:lnTo>
                    <a:pt x="15941" y="6509"/>
                  </a:lnTo>
                  <a:lnTo>
                    <a:pt x="15875" y="6409"/>
                  </a:lnTo>
                  <a:lnTo>
                    <a:pt x="15810" y="6302"/>
                  </a:lnTo>
                  <a:lnTo>
                    <a:pt x="15744" y="6188"/>
                  </a:lnTo>
                  <a:lnTo>
                    <a:pt x="15679" y="6068"/>
                  </a:lnTo>
                  <a:lnTo>
                    <a:pt x="15615" y="5940"/>
                  </a:lnTo>
                  <a:lnTo>
                    <a:pt x="15553" y="5807"/>
                  </a:lnTo>
                  <a:lnTo>
                    <a:pt x="15492" y="5667"/>
                  </a:lnTo>
                  <a:lnTo>
                    <a:pt x="15434" y="5520"/>
                  </a:lnTo>
                  <a:lnTo>
                    <a:pt x="15379" y="5366"/>
                  </a:lnTo>
                  <a:lnTo>
                    <a:pt x="15327" y="5207"/>
                  </a:lnTo>
                  <a:lnTo>
                    <a:pt x="15280" y="5040"/>
                  </a:lnTo>
                  <a:lnTo>
                    <a:pt x="15236" y="4867"/>
                  </a:lnTo>
                  <a:lnTo>
                    <a:pt x="15198" y="4687"/>
                  </a:lnTo>
                  <a:lnTo>
                    <a:pt x="15164" y="4500"/>
                  </a:lnTo>
                  <a:lnTo>
                    <a:pt x="15137" y="4307"/>
                  </a:lnTo>
                  <a:lnTo>
                    <a:pt x="15115" y="4107"/>
                  </a:lnTo>
                  <a:lnTo>
                    <a:pt x="15101" y="3901"/>
                  </a:lnTo>
                  <a:lnTo>
                    <a:pt x="15090" y="3695"/>
                  </a:lnTo>
                  <a:lnTo>
                    <a:pt x="15081" y="3500"/>
                  </a:lnTo>
                  <a:lnTo>
                    <a:pt x="15075" y="3314"/>
                  </a:lnTo>
                  <a:lnTo>
                    <a:pt x="15069" y="3136"/>
                  </a:lnTo>
                  <a:lnTo>
                    <a:pt x="15064" y="2966"/>
                  </a:lnTo>
                  <a:lnTo>
                    <a:pt x="15061" y="2806"/>
                  </a:lnTo>
                  <a:lnTo>
                    <a:pt x="15060" y="2654"/>
                  </a:lnTo>
                  <a:lnTo>
                    <a:pt x="15059" y="2510"/>
                  </a:lnTo>
                  <a:lnTo>
                    <a:pt x="15060" y="2374"/>
                  </a:lnTo>
                  <a:lnTo>
                    <a:pt x="15061" y="2246"/>
                  </a:lnTo>
                  <a:lnTo>
                    <a:pt x="15063" y="2126"/>
                  </a:lnTo>
                  <a:lnTo>
                    <a:pt x="15066" y="2013"/>
                  </a:lnTo>
                  <a:lnTo>
                    <a:pt x="15071" y="1908"/>
                  </a:lnTo>
                  <a:lnTo>
                    <a:pt x="15075" y="1809"/>
                  </a:lnTo>
                  <a:lnTo>
                    <a:pt x="15080" y="1717"/>
                  </a:lnTo>
                  <a:lnTo>
                    <a:pt x="15085" y="1633"/>
                  </a:lnTo>
                  <a:lnTo>
                    <a:pt x="15091" y="1554"/>
                  </a:lnTo>
                  <a:lnTo>
                    <a:pt x="15098" y="1483"/>
                  </a:lnTo>
                  <a:lnTo>
                    <a:pt x="15104" y="1417"/>
                  </a:lnTo>
                  <a:lnTo>
                    <a:pt x="15110" y="1357"/>
                  </a:lnTo>
                  <a:lnTo>
                    <a:pt x="15116" y="1304"/>
                  </a:lnTo>
                  <a:lnTo>
                    <a:pt x="15122" y="1255"/>
                  </a:lnTo>
                  <a:lnTo>
                    <a:pt x="15129" y="1213"/>
                  </a:lnTo>
                  <a:lnTo>
                    <a:pt x="15134" y="1175"/>
                  </a:lnTo>
                  <a:lnTo>
                    <a:pt x="15145" y="1115"/>
                  </a:lnTo>
                  <a:lnTo>
                    <a:pt x="15153" y="1074"/>
                  </a:lnTo>
                  <a:lnTo>
                    <a:pt x="15159" y="1051"/>
                  </a:lnTo>
                  <a:lnTo>
                    <a:pt x="15161" y="1043"/>
                  </a:lnTo>
                  <a:lnTo>
                    <a:pt x="15034" y="1138"/>
                  </a:lnTo>
                  <a:lnTo>
                    <a:pt x="14885" y="1227"/>
                  </a:lnTo>
                  <a:lnTo>
                    <a:pt x="14715" y="1310"/>
                  </a:lnTo>
                  <a:lnTo>
                    <a:pt x="14525" y="1386"/>
                  </a:lnTo>
                  <a:lnTo>
                    <a:pt x="14317" y="1458"/>
                  </a:lnTo>
                  <a:lnTo>
                    <a:pt x="14093" y="1523"/>
                  </a:lnTo>
                  <a:lnTo>
                    <a:pt x="13852" y="1583"/>
                  </a:lnTo>
                  <a:lnTo>
                    <a:pt x="13598" y="1638"/>
                  </a:lnTo>
                  <a:lnTo>
                    <a:pt x="13332" y="1686"/>
                  </a:lnTo>
                  <a:lnTo>
                    <a:pt x="13053" y="1730"/>
                  </a:lnTo>
                  <a:lnTo>
                    <a:pt x="12767" y="1768"/>
                  </a:lnTo>
                  <a:lnTo>
                    <a:pt x="12471" y="1801"/>
                  </a:lnTo>
                  <a:lnTo>
                    <a:pt x="12168" y="1830"/>
                  </a:lnTo>
                  <a:lnTo>
                    <a:pt x="11861" y="1853"/>
                  </a:lnTo>
                  <a:lnTo>
                    <a:pt x="11550" y="1872"/>
                  </a:lnTo>
                  <a:lnTo>
                    <a:pt x="11235" y="1885"/>
                  </a:lnTo>
                  <a:lnTo>
                    <a:pt x="10920" y="1894"/>
                  </a:lnTo>
                  <a:lnTo>
                    <a:pt x="10606" y="1898"/>
                  </a:lnTo>
                  <a:lnTo>
                    <a:pt x="10292" y="1898"/>
                  </a:lnTo>
                  <a:lnTo>
                    <a:pt x="9983" y="1893"/>
                  </a:lnTo>
                  <a:lnTo>
                    <a:pt x="9677" y="1884"/>
                  </a:lnTo>
                  <a:lnTo>
                    <a:pt x="9379" y="1872"/>
                  </a:lnTo>
                  <a:lnTo>
                    <a:pt x="9087" y="1854"/>
                  </a:lnTo>
                  <a:lnTo>
                    <a:pt x="8805" y="1832"/>
                  </a:lnTo>
                  <a:lnTo>
                    <a:pt x="8534" y="1806"/>
                  </a:lnTo>
                  <a:lnTo>
                    <a:pt x="8273" y="1777"/>
                  </a:lnTo>
                  <a:lnTo>
                    <a:pt x="8026" y="1744"/>
                  </a:lnTo>
                  <a:lnTo>
                    <a:pt x="7794" y="1707"/>
                  </a:lnTo>
                  <a:lnTo>
                    <a:pt x="7578" y="1667"/>
                  </a:lnTo>
                  <a:lnTo>
                    <a:pt x="7380" y="1622"/>
                  </a:lnTo>
                  <a:lnTo>
                    <a:pt x="7199" y="1575"/>
                  </a:lnTo>
                  <a:lnTo>
                    <a:pt x="7041" y="1524"/>
                  </a:lnTo>
                  <a:lnTo>
                    <a:pt x="6827" y="1448"/>
                  </a:lnTo>
                  <a:lnTo>
                    <a:pt x="6614" y="1377"/>
                  </a:lnTo>
                  <a:lnTo>
                    <a:pt x="6404" y="1309"/>
                  </a:lnTo>
                  <a:lnTo>
                    <a:pt x="6196" y="1244"/>
                  </a:lnTo>
                  <a:lnTo>
                    <a:pt x="5990" y="1183"/>
                  </a:lnTo>
                  <a:lnTo>
                    <a:pt x="5785" y="1125"/>
                  </a:lnTo>
                  <a:lnTo>
                    <a:pt x="5583" y="1072"/>
                  </a:lnTo>
                  <a:lnTo>
                    <a:pt x="5381" y="1023"/>
                  </a:lnTo>
                  <a:lnTo>
                    <a:pt x="5181" y="980"/>
                  </a:lnTo>
                  <a:lnTo>
                    <a:pt x="4984" y="940"/>
                  </a:lnTo>
                  <a:lnTo>
                    <a:pt x="4787" y="905"/>
                  </a:lnTo>
                  <a:lnTo>
                    <a:pt x="4591" y="876"/>
                  </a:lnTo>
                  <a:lnTo>
                    <a:pt x="4397" y="852"/>
                  </a:lnTo>
                  <a:lnTo>
                    <a:pt x="4203" y="834"/>
                  </a:lnTo>
                  <a:lnTo>
                    <a:pt x="4012" y="821"/>
                  </a:lnTo>
                  <a:lnTo>
                    <a:pt x="3820" y="814"/>
                  </a:lnTo>
                  <a:lnTo>
                    <a:pt x="3629" y="814"/>
                  </a:lnTo>
                  <a:lnTo>
                    <a:pt x="3439" y="819"/>
                  </a:lnTo>
                  <a:lnTo>
                    <a:pt x="3250" y="832"/>
                  </a:lnTo>
                  <a:lnTo>
                    <a:pt x="3062" y="850"/>
                  </a:lnTo>
                  <a:lnTo>
                    <a:pt x="2873" y="876"/>
                  </a:lnTo>
                  <a:lnTo>
                    <a:pt x="2685" y="909"/>
                  </a:lnTo>
                  <a:lnTo>
                    <a:pt x="2496" y="950"/>
                  </a:lnTo>
                  <a:lnTo>
                    <a:pt x="2309" y="997"/>
                  </a:lnTo>
                  <a:lnTo>
                    <a:pt x="2122" y="1053"/>
                  </a:lnTo>
                  <a:lnTo>
                    <a:pt x="1933" y="1116"/>
                  </a:lnTo>
                  <a:lnTo>
                    <a:pt x="1746" y="1188"/>
                  </a:lnTo>
                  <a:lnTo>
                    <a:pt x="1558" y="1267"/>
                  </a:lnTo>
                  <a:lnTo>
                    <a:pt x="1369" y="1356"/>
                  </a:lnTo>
                  <a:lnTo>
                    <a:pt x="1180" y="1453"/>
                  </a:lnTo>
                  <a:lnTo>
                    <a:pt x="990" y="1559"/>
                  </a:lnTo>
                  <a:lnTo>
                    <a:pt x="801" y="1674"/>
                  </a:lnTo>
                  <a:lnTo>
                    <a:pt x="702" y="8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10" name="Freeform 5"/>
            <p:cNvSpPr>
              <a:spLocks/>
            </p:cNvSpPr>
            <p:nvPr/>
          </p:nvSpPr>
          <p:spPr bwMode="auto">
            <a:xfrm>
              <a:off x="1673215" y="2071563"/>
              <a:ext cx="533403" cy="842645"/>
            </a:xfrm>
            <a:custGeom>
              <a:avLst/>
              <a:gdLst>
                <a:gd name="T0" fmla="*/ 2313 w 16074"/>
                <a:gd name="T1" fmla="*/ 11564 h 16128"/>
                <a:gd name="T2" fmla="*/ 3529 w 16074"/>
                <a:gd name="T3" fmla="*/ 12395 h 16128"/>
                <a:gd name="T4" fmla="*/ 4818 w 16074"/>
                <a:gd name="T5" fmla="*/ 13031 h 16128"/>
                <a:gd name="T6" fmla="*/ 6189 w 16074"/>
                <a:gd name="T7" fmla="*/ 13418 h 16128"/>
                <a:gd name="T8" fmla="*/ 7653 w 16074"/>
                <a:gd name="T9" fmla="*/ 13501 h 16128"/>
                <a:gd name="T10" fmla="*/ 9219 w 16074"/>
                <a:gd name="T11" fmla="*/ 13224 h 16128"/>
                <a:gd name="T12" fmla="*/ 5225 w 16074"/>
                <a:gd name="T13" fmla="*/ 7326 h 16128"/>
                <a:gd name="T14" fmla="*/ 5604 w 16074"/>
                <a:gd name="T15" fmla="*/ 2588 h 16128"/>
                <a:gd name="T16" fmla="*/ 5918 w 16074"/>
                <a:gd name="T17" fmla="*/ 2680 h 16128"/>
                <a:gd name="T18" fmla="*/ 6274 w 16074"/>
                <a:gd name="T19" fmla="*/ 2719 h 16128"/>
                <a:gd name="T20" fmla="*/ 6671 w 16074"/>
                <a:gd name="T21" fmla="*/ 2688 h 16128"/>
                <a:gd name="T22" fmla="*/ 7102 w 16074"/>
                <a:gd name="T23" fmla="*/ 2577 h 16128"/>
                <a:gd name="T24" fmla="*/ 7563 w 16074"/>
                <a:gd name="T25" fmla="*/ 2375 h 16128"/>
                <a:gd name="T26" fmla="*/ 8053 w 16074"/>
                <a:gd name="T27" fmla="*/ 2066 h 16128"/>
                <a:gd name="T28" fmla="*/ 12930 w 16074"/>
                <a:gd name="T29" fmla="*/ 10057 h 16128"/>
                <a:gd name="T30" fmla="*/ 13396 w 16074"/>
                <a:gd name="T31" fmla="*/ 8301 h 16128"/>
                <a:gd name="T32" fmla="*/ 13347 w 16074"/>
                <a:gd name="T33" fmla="*/ 6443 h 16128"/>
                <a:gd name="T34" fmla="*/ 12801 w 16074"/>
                <a:gd name="T35" fmla="*/ 4583 h 16128"/>
                <a:gd name="T36" fmla="*/ 11773 w 16074"/>
                <a:gd name="T37" fmla="*/ 2822 h 16128"/>
                <a:gd name="T38" fmla="*/ 10277 w 16074"/>
                <a:gd name="T39" fmla="*/ 1262 h 16128"/>
                <a:gd name="T40" fmla="*/ 8329 w 16074"/>
                <a:gd name="T41" fmla="*/ 0 h 16128"/>
                <a:gd name="T42" fmla="*/ 10526 w 16074"/>
                <a:gd name="T43" fmla="*/ 458 h 16128"/>
                <a:gd name="T44" fmla="*/ 12659 w 16074"/>
                <a:gd name="T45" fmla="*/ 1583 h 16128"/>
                <a:gd name="T46" fmla="*/ 14464 w 16074"/>
                <a:gd name="T47" fmla="*/ 3304 h 16128"/>
                <a:gd name="T48" fmla="*/ 15679 w 16074"/>
                <a:gd name="T49" fmla="*/ 5557 h 16128"/>
                <a:gd name="T50" fmla="*/ 16044 w 16074"/>
                <a:gd name="T51" fmla="*/ 8271 h 16128"/>
                <a:gd name="T52" fmla="*/ 15294 w 16074"/>
                <a:gd name="T53" fmla="*/ 11379 h 16128"/>
                <a:gd name="T54" fmla="*/ 12655 w 16074"/>
                <a:gd name="T55" fmla="*/ 14684 h 16128"/>
                <a:gd name="T56" fmla="*/ 10870 w 16074"/>
                <a:gd name="T57" fmla="*/ 15495 h 16128"/>
                <a:gd name="T58" fmla="*/ 9145 w 16074"/>
                <a:gd name="T59" fmla="*/ 15974 h 16128"/>
                <a:gd name="T60" fmla="*/ 7486 w 16074"/>
                <a:gd name="T61" fmla="*/ 16128 h 16128"/>
                <a:gd name="T62" fmla="*/ 5906 w 16074"/>
                <a:gd name="T63" fmla="*/ 15967 h 16128"/>
                <a:gd name="T64" fmla="*/ 4415 w 16074"/>
                <a:gd name="T65" fmla="*/ 15498 h 16128"/>
                <a:gd name="T66" fmla="*/ 3023 w 16074"/>
                <a:gd name="T67" fmla="*/ 14731 h 16128"/>
                <a:gd name="T68" fmla="*/ 2528 w 16074"/>
                <a:gd name="T69" fmla="*/ 14487 h 16128"/>
                <a:gd name="T70" fmla="*/ 2530 w 16074"/>
                <a:gd name="T71" fmla="*/ 14735 h 16128"/>
                <a:gd name="T72" fmla="*/ 2473 w 16074"/>
                <a:gd name="T73" fmla="*/ 14983 h 16128"/>
                <a:gd name="T74" fmla="*/ 2363 w 16074"/>
                <a:gd name="T75" fmla="*/ 15222 h 16128"/>
                <a:gd name="T76" fmla="*/ 2207 w 16074"/>
                <a:gd name="T77" fmla="*/ 15444 h 16128"/>
                <a:gd name="T78" fmla="*/ 2013 w 16074"/>
                <a:gd name="T79" fmla="*/ 15642 h 16128"/>
                <a:gd name="T80" fmla="*/ 1779 w 16074"/>
                <a:gd name="T81" fmla="*/ 15812 h 16128"/>
                <a:gd name="T82" fmla="*/ 1496 w 16074"/>
                <a:gd name="T83" fmla="*/ 15944 h 16128"/>
                <a:gd name="T84" fmla="*/ 1210 w 16074"/>
                <a:gd name="T85" fmla="*/ 16001 h 16128"/>
                <a:gd name="T86" fmla="*/ 933 w 16074"/>
                <a:gd name="T87" fmla="*/ 15986 h 16128"/>
                <a:gd name="T88" fmla="*/ 671 w 16074"/>
                <a:gd name="T89" fmla="*/ 15902 h 16128"/>
                <a:gd name="T90" fmla="*/ 436 w 16074"/>
                <a:gd name="T91" fmla="*/ 15751 h 16128"/>
                <a:gd name="T92" fmla="*/ 234 w 16074"/>
                <a:gd name="T93" fmla="*/ 15534 h 16128"/>
                <a:gd name="T94" fmla="*/ 33 w 16074"/>
                <a:gd name="T95" fmla="*/ 15112 h 16128"/>
                <a:gd name="T96" fmla="*/ 17 w 16074"/>
                <a:gd name="T97" fmla="*/ 14651 h 16128"/>
                <a:gd name="T98" fmla="*/ 179 w 16074"/>
                <a:gd name="T99" fmla="*/ 14226 h 16128"/>
                <a:gd name="T100" fmla="*/ 478 w 16074"/>
                <a:gd name="T101" fmla="*/ 13874 h 16128"/>
                <a:gd name="T102" fmla="*/ 878 w 16074"/>
                <a:gd name="T103" fmla="*/ 13632 h 16128"/>
                <a:gd name="T104" fmla="*/ 1339 w 16074"/>
                <a:gd name="T105" fmla="*/ 13536 h 16128"/>
                <a:gd name="T106" fmla="*/ 1477 w 16074"/>
                <a:gd name="T107" fmla="*/ 13406 h 16128"/>
                <a:gd name="T108" fmla="*/ 1100 w 16074"/>
                <a:gd name="T109" fmla="*/ 12990 h 16128"/>
                <a:gd name="T110" fmla="*/ 736 w 16074"/>
                <a:gd name="T111" fmla="*/ 12545 h 16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074" h="16128">
                  <a:moveTo>
                    <a:pt x="454" y="12169"/>
                  </a:moveTo>
                  <a:lnTo>
                    <a:pt x="1614" y="10993"/>
                  </a:lnTo>
                  <a:lnTo>
                    <a:pt x="1844" y="11188"/>
                  </a:lnTo>
                  <a:lnTo>
                    <a:pt x="2077" y="11378"/>
                  </a:lnTo>
                  <a:lnTo>
                    <a:pt x="2313" y="11564"/>
                  </a:lnTo>
                  <a:lnTo>
                    <a:pt x="2550" y="11742"/>
                  </a:lnTo>
                  <a:lnTo>
                    <a:pt x="2792" y="11916"/>
                  </a:lnTo>
                  <a:lnTo>
                    <a:pt x="3035" y="12083"/>
                  </a:lnTo>
                  <a:lnTo>
                    <a:pt x="3280" y="12242"/>
                  </a:lnTo>
                  <a:lnTo>
                    <a:pt x="3529" y="12395"/>
                  </a:lnTo>
                  <a:lnTo>
                    <a:pt x="3781" y="12540"/>
                  </a:lnTo>
                  <a:lnTo>
                    <a:pt x="4035" y="12677"/>
                  </a:lnTo>
                  <a:lnTo>
                    <a:pt x="4293" y="12804"/>
                  </a:lnTo>
                  <a:lnTo>
                    <a:pt x="4554" y="12923"/>
                  </a:lnTo>
                  <a:lnTo>
                    <a:pt x="4818" y="13031"/>
                  </a:lnTo>
                  <a:lnTo>
                    <a:pt x="5086" y="13131"/>
                  </a:lnTo>
                  <a:lnTo>
                    <a:pt x="5356" y="13220"/>
                  </a:lnTo>
                  <a:lnTo>
                    <a:pt x="5630" y="13298"/>
                  </a:lnTo>
                  <a:lnTo>
                    <a:pt x="5908" y="13364"/>
                  </a:lnTo>
                  <a:lnTo>
                    <a:pt x="6189" y="13418"/>
                  </a:lnTo>
                  <a:lnTo>
                    <a:pt x="6474" y="13461"/>
                  </a:lnTo>
                  <a:lnTo>
                    <a:pt x="6763" y="13491"/>
                  </a:lnTo>
                  <a:lnTo>
                    <a:pt x="7056" y="13508"/>
                  </a:lnTo>
                  <a:lnTo>
                    <a:pt x="7352" y="13511"/>
                  </a:lnTo>
                  <a:lnTo>
                    <a:pt x="7653" y="13501"/>
                  </a:lnTo>
                  <a:lnTo>
                    <a:pt x="7958" y="13476"/>
                  </a:lnTo>
                  <a:lnTo>
                    <a:pt x="8267" y="13437"/>
                  </a:lnTo>
                  <a:lnTo>
                    <a:pt x="8579" y="13381"/>
                  </a:lnTo>
                  <a:lnTo>
                    <a:pt x="8897" y="13311"/>
                  </a:lnTo>
                  <a:lnTo>
                    <a:pt x="9219" y="13224"/>
                  </a:lnTo>
                  <a:lnTo>
                    <a:pt x="9546" y="13121"/>
                  </a:lnTo>
                  <a:lnTo>
                    <a:pt x="9877" y="13001"/>
                  </a:lnTo>
                  <a:lnTo>
                    <a:pt x="10212" y="12863"/>
                  </a:lnTo>
                  <a:lnTo>
                    <a:pt x="10554" y="12708"/>
                  </a:lnTo>
                  <a:lnTo>
                    <a:pt x="5225" y="7326"/>
                  </a:lnTo>
                  <a:lnTo>
                    <a:pt x="3765" y="8813"/>
                  </a:lnTo>
                  <a:lnTo>
                    <a:pt x="1503" y="6582"/>
                  </a:lnTo>
                  <a:lnTo>
                    <a:pt x="5491" y="2537"/>
                  </a:lnTo>
                  <a:lnTo>
                    <a:pt x="5547" y="2563"/>
                  </a:lnTo>
                  <a:lnTo>
                    <a:pt x="5604" y="2588"/>
                  </a:lnTo>
                  <a:lnTo>
                    <a:pt x="5663" y="2610"/>
                  </a:lnTo>
                  <a:lnTo>
                    <a:pt x="5724" y="2631"/>
                  </a:lnTo>
                  <a:lnTo>
                    <a:pt x="5787" y="2649"/>
                  </a:lnTo>
                  <a:lnTo>
                    <a:pt x="5852" y="2666"/>
                  </a:lnTo>
                  <a:lnTo>
                    <a:pt x="5918" y="2680"/>
                  </a:lnTo>
                  <a:lnTo>
                    <a:pt x="5986" y="2693"/>
                  </a:lnTo>
                  <a:lnTo>
                    <a:pt x="6055" y="2703"/>
                  </a:lnTo>
                  <a:lnTo>
                    <a:pt x="6127" y="2711"/>
                  </a:lnTo>
                  <a:lnTo>
                    <a:pt x="6200" y="2716"/>
                  </a:lnTo>
                  <a:lnTo>
                    <a:pt x="6274" y="2719"/>
                  </a:lnTo>
                  <a:lnTo>
                    <a:pt x="6351" y="2719"/>
                  </a:lnTo>
                  <a:lnTo>
                    <a:pt x="6429" y="2716"/>
                  </a:lnTo>
                  <a:lnTo>
                    <a:pt x="6508" y="2710"/>
                  </a:lnTo>
                  <a:lnTo>
                    <a:pt x="6588" y="2700"/>
                  </a:lnTo>
                  <a:lnTo>
                    <a:pt x="6671" y="2688"/>
                  </a:lnTo>
                  <a:lnTo>
                    <a:pt x="6755" y="2673"/>
                  </a:lnTo>
                  <a:lnTo>
                    <a:pt x="6840" y="2654"/>
                  </a:lnTo>
                  <a:lnTo>
                    <a:pt x="6925" y="2632"/>
                  </a:lnTo>
                  <a:lnTo>
                    <a:pt x="7013" y="2607"/>
                  </a:lnTo>
                  <a:lnTo>
                    <a:pt x="7102" y="2577"/>
                  </a:lnTo>
                  <a:lnTo>
                    <a:pt x="7192" y="2545"/>
                  </a:lnTo>
                  <a:lnTo>
                    <a:pt x="7283" y="2508"/>
                  </a:lnTo>
                  <a:lnTo>
                    <a:pt x="7375" y="2468"/>
                  </a:lnTo>
                  <a:lnTo>
                    <a:pt x="7469" y="2423"/>
                  </a:lnTo>
                  <a:lnTo>
                    <a:pt x="7563" y="2375"/>
                  </a:lnTo>
                  <a:lnTo>
                    <a:pt x="7659" y="2321"/>
                  </a:lnTo>
                  <a:lnTo>
                    <a:pt x="7756" y="2265"/>
                  </a:lnTo>
                  <a:lnTo>
                    <a:pt x="7854" y="2203"/>
                  </a:lnTo>
                  <a:lnTo>
                    <a:pt x="7953" y="2137"/>
                  </a:lnTo>
                  <a:lnTo>
                    <a:pt x="8053" y="2066"/>
                  </a:lnTo>
                  <a:lnTo>
                    <a:pt x="9204" y="3243"/>
                  </a:lnTo>
                  <a:lnTo>
                    <a:pt x="7220" y="5296"/>
                  </a:lnTo>
                  <a:lnTo>
                    <a:pt x="12597" y="10708"/>
                  </a:lnTo>
                  <a:lnTo>
                    <a:pt x="12775" y="10387"/>
                  </a:lnTo>
                  <a:lnTo>
                    <a:pt x="12930" y="10057"/>
                  </a:lnTo>
                  <a:lnTo>
                    <a:pt x="13065" y="9719"/>
                  </a:lnTo>
                  <a:lnTo>
                    <a:pt x="13179" y="9373"/>
                  </a:lnTo>
                  <a:lnTo>
                    <a:pt x="13271" y="9022"/>
                  </a:lnTo>
                  <a:lnTo>
                    <a:pt x="13344" y="8664"/>
                  </a:lnTo>
                  <a:lnTo>
                    <a:pt x="13396" y="8301"/>
                  </a:lnTo>
                  <a:lnTo>
                    <a:pt x="13426" y="7934"/>
                  </a:lnTo>
                  <a:lnTo>
                    <a:pt x="13437" y="7564"/>
                  </a:lnTo>
                  <a:lnTo>
                    <a:pt x="13427" y="7192"/>
                  </a:lnTo>
                  <a:lnTo>
                    <a:pt x="13398" y="6818"/>
                  </a:lnTo>
                  <a:lnTo>
                    <a:pt x="13347" y="6443"/>
                  </a:lnTo>
                  <a:lnTo>
                    <a:pt x="13277" y="6068"/>
                  </a:lnTo>
                  <a:lnTo>
                    <a:pt x="13188" y="5694"/>
                  </a:lnTo>
                  <a:lnTo>
                    <a:pt x="13079" y="5321"/>
                  </a:lnTo>
                  <a:lnTo>
                    <a:pt x="12949" y="4950"/>
                  </a:lnTo>
                  <a:lnTo>
                    <a:pt x="12801" y="4583"/>
                  </a:lnTo>
                  <a:lnTo>
                    <a:pt x="12634" y="4220"/>
                  </a:lnTo>
                  <a:lnTo>
                    <a:pt x="12447" y="3862"/>
                  </a:lnTo>
                  <a:lnTo>
                    <a:pt x="12241" y="3509"/>
                  </a:lnTo>
                  <a:lnTo>
                    <a:pt x="12017" y="3162"/>
                  </a:lnTo>
                  <a:lnTo>
                    <a:pt x="11773" y="2822"/>
                  </a:lnTo>
                  <a:lnTo>
                    <a:pt x="11511" y="2492"/>
                  </a:lnTo>
                  <a:lnTo>
                    <a:pt x="11230" y="2169"/>
                  </a:lnTo>
                  <a:lnTo>
                    <a:pt x="10931" y="1856"/>
                  </a:lnTo>
                  <a:lnTo>
                    <a:pt x="10613" y="1553"/>
                  </a:lnTo>
                  <a:lnTo>
                    <a:pt x="10277" y="1262"/>
                  </a:lnTo>
                  <a:lnTo>
                    <a:pt x="9924" y="982"/>
                  </a:lnTo>
                  <a:lnTo>
                    <a:pt x="9551" y="716"/>
                  </a:lnTo>
                  <a:lnTo>
                    <a:pt x="9162" y="463"/>
                  </a:lnTo>
                  <a:lnTo>
                    <a:pt x="8754" y="224"/>
                  </a:lnTo>
                  <a:lnTo>
                    <a:pt x="8329" y="0"/>
                  </a:lnTo>
                  <a:lnTo>
                    <a:pt x="8761" y="35"/>
                  </a:lnTo>
                  <a:lnTo>
                    <a:pt x="9199" y="99"/>
                  </a:lnTo>
                  <a:lnTo>
                    <a:pt x="9641" y="192"/>
                  </a:lnTo>
                  <a:lnTo>
                    <a:pt x="10084" y="310"/>
                  </a:lnTo>
                  <a:lnTo>
                    <a:pt x="10526" y="458"/>
                  </a:lnTo>
                  <a:lnTo>
                    <a:pt x="10966" y="632"/>
                  </a:lnTo>
                  <a:lnTo>
                    <a:pt x="11402" y="832"/>
                  </a:lnTo>
                  <a:lnTo>
                    <a:pt x="11830" y="1057"/>
                  </a:lnTo>
                  <a:lnTo>
                    <a:pt x="12250" y="1307"/>
                  </a:lnTo>
                  <a:lnTo>
                    <a:pt x="12659" y="1583"/>
                  </a:lnTo>
                  <a:lnTo>
                    <a:pt x="13054" y="1881"/>
                  </a:lnTo>
                  <a:lnTo>
                    <a:pt x="13435" y="2203"/>
                  </a:lnTo>
                  <a:lnTo>
                    <a:pt x="13798" y="2548"/>
                  </a:lnTo>
                  <a:lnTo>
                    <a:pt x="14141" y="2915"/>
                  </a:lnTo>
                  <a:lnTo>
                    <a:pt x="14464" y="3304"/>
                  </a:lnTo>
                  <a:lnTo>
                    <a:pt x="14762" y="3714"/>
                  </a:lnTo>
                  <a:lnTo>
                    <a:pt x="15036" y="4146"/>
                  </a:lnTo>
                  <a:lnTo>
                    <a:pt x="15281" y="4596"/>
                  </a:lnTo>
                  <a:lnTo>
                    <a:pt x="15496" y="5067"/>
                  </a:lnTo>
                  <a:lnTo>
                    <a:pt x="15679" y="5557"/>
                  </a:lnTo>
                  <a:lnTo>
                    <a:pt x="15829" y="6065"/>
                  </a:lnTo>
                  <a:lnTo>
                    <a:pt x="15942" y="6591"/>
                  </a:lnTo>
                  <a:lnTo>
                    <a:pt x="16016" y="7135"/>
                  </a:lnTo>
                  <a:lnTo>
                    <a:pt x="16052" y="7695"/>
                  </a:lnTo>
                  <a:lnTo>
                    <a:pt x="16044" y="8271"/>
                  </a:lnTo>
                  <a:lnTo>
                    <a:pt x="15991" y="8863"/>
                  </a:lnTo>
                  <a:lnTo>
                    <a:pt x="15892" y="9471"/>
                  </a:lnTo>
                  <a:lnTo>
                    <a:pt x="15744" y="10093"/>
                  </a:lnTo>
                  <a:lnTo>
                    <a:pt x="15545" y="10729"/>
                  </a:lnTo>
                  <a:lnTo>
                    <a:pt x="15294" y="11379"/>
                  </a:lnTo>
                  <a:lnTo>
                    <a:pt x="14987" y="12042"/>
                  </a:lnTo>
                  <a:lnTo>
                    <a:pt x="14623" y="12717"/>
                  </a:lnTo>
                  <a:lnTo>
                    <a:pt x="16074" y="14218"/>
                  </a:lnTo>
                  <a:lnTo>
                    <a:pt x="14156" y="16081"/>
                  </a:lnTo>
                  <a:lnTo>
                    <a:pt x="12655" y="14684"/>
                  </a:lnTo>
                  <a:lnTo>
                    <a:pt x="12293" y="14873"/>
                  </a:lnTo>
                  <a:lnTo>
                    <a:pt x="11934" y="15048"/>
                  </a:lnTo>
                  <a:lnTo>
                    <a:pt x="11578" y="15211"/>
                  </a:lnTo>
                  <a:lnTo>
                    <a:pt x="11223" y="15360"/>
                  </a:lnTo>
                  <a:lnTo>
                    <a:pt x="10870" y="15495"/>
                  </a:lnTo>
                  <a:lnTo>
                    <a:pt x="10520" y="15617"/>
                  </a:lnTo>
                  <a:lnTo>
                    <a:pt x="10173" y="15726"/>
                  </a:lnTo>
                  <a:lnTo>
                    <a:pt x="9828" y="15822"/>
                  </a:lnTo>
                  <a:lnTo>
                    <a:pt x="9485" y="15904"/>
                  </a:lnTo>
                  <a:lnTo>
                    <a:pt x="9145" y="15974"/>
                  </a:lnTo>
                  <a:lnTo>
                    <a:pt x="8808" y="16030"/>
                  </a:lnTo>
                  <a:lnTo>
                    <a:pt x="8472" y="16074"/>
                  </a:lnTo>
                  <a:lnTo>
                    <a:pt x="8140" y="16105"/>
                  </a:lnTo>
                  <a:lnTo>
                    <a:pt x="7812" y="16123"/>
                  </a:lnTo>
                  <a:lnTo>
                    <a:pt x="7486" y="16128"/>
                  </a:lnTo>
                  <a:lnTo>
                    <a:pt x="7164" y="16121"/>
                  </a:lnTo>
                  <a:lnTo>
                    <a:pt x="6845" y="16101"/>
                  </a:lnTo>
                  <a:lnTo>
                    <a:pt x="6529" y="16069"/>
                  </a:lnTo>
                  <a:lnTo>
                    <a:pt x="6216" y="16024"/>
                  </a:lnTo>
                  <a:lnTo>
                    <a:pt x="5906" y="15967"/>
                  </a:lnTo>
                  <a:lnTo>
                    <a:pt x="5601" y="15897"/>
                  </a:lnTo>
                  <a:lnTo>
                    <a:pt x="5298" y="15816"/>
                  </a:lnTo>
                  <a:lnTo>
                    <a:pt x="5001" y="15722"/>
                  </a:lnTo>
                  <a:lnTo>
                    <a:pt x="4706" y="15616"/>
                  </a:lnTo>
                  <a:lnTo>
                    <a:pt x="4415" y="15498"/>
                  </a:lnTo>
                  <a:lnTo>
                    <a:pt x="4129" y="15368"/>
                  </a:lnTo>
                  <a:lnTo>
                    <a:pt x="3846" y="15227"/>
                  </a:lnTo>
                  <a:lnTo>
                    <a:pt x="3568" y="15073"/>
                  </a:lnTo>
                  <a:lnTo>
                    <a:pt x="3293" y="14907"/>
                  </a:lnTo>
                  <a:lnTo>
                    <a:pt x="3023" y="14731"/>
                  </a:lnTo>
                  <a:lnTo>
                    <a:pt x="2757" y="14542"/>
                  </a:lnTo>
                  <a:lnTo>
                    <a:pt x="2496" y="14342"/>
                  </a:lnTo>
                  <a:lnTo>
                    <a:pt x="2509" y="14390"/>
                  </a:lnTo>
                  <a:lnTo>
                    <a:pt x="2520" y="14439"/>
                  </a:lnTo>
                  <a:lnTo>
                    <a:pt x="2528" y="14487"/>
                  </a:lnTo>
                  <a:lnTo>
                    <a:pt x="2533" y="14536"/>
                  </a:lnTo>
                  <a:lnTo>
                    <a:pt x="2536" y="14586"/>
                  </a:lnTo>
                  <a:lnTo>
                    <a:pt x="2537" y="14635"/>
                  </a:lnTo>
                  <a:lnTo>
                    <a:pt x="2534" y="14686"/>
                  </a:lnTo>
                  <a:lnTo>
                    <a:pt x="2530" y="14735"/>
                  </a:lnTo>
                  <a:lnTo>
                    <a:pt x="2523" y="14785"/>
                  </a:lnTo>
                  <a:lnTo>
                    <a:pt x="2514" y="14835"/>
                  </a:lnTo>
                  <a:lnTo>
                    <a:pt x="2502" y="14884"/>
                  </a:lnTo>
                  <a:lnTo>
                    <a:pt x="2489" y="14934"/>
                  </a:lnTo>
                  <a:lnTo>
                    <a:pt x="2473" y="14983"/>
                  </a:lnTo>
                  <a:lnTo>
                    <a:pt x="2454" y="15031"/>
                  </a:lnTo>
                  <a:lnTo>
                    <a:pt x="2434" y="15080"/>
                  </a:lnTo>
                  <a:lnTo>
                    <a:pt x="2412" y="15127"/>
                  </a:lnTo>
                  <a:lnTo>
                    <a:pt x="2388" y="15174"/>
                  </a:lnTo>
                  <a:lnTo>
                    <a:pt x="2363" y="15222"/>
                  </a:lnTo>
                  <a:lnTo>
                    <a:pt x="2334" y="15267"/>
                  </a:lnTo>
                  <a:lnTo>
                    <a:pt x="2305" y="15313"/>
                  </a:lnTo>
                  <a:lnTo>
                    <a:pt x="2275" y="15358"/>
                  </a:lnTo>
                  <a:lnTo>
                    <a:pt x="2241" y="15401"/>
                  </a:lnTo>
                  <a:lnTo>
                    <a:pt x="2207" y="15444"/>
                  </a:lnTo>
                  <a:lnTo>
                    <a:pt x="2171" y="15486"/>
                  </a:lnTo>
                  <a:lnTo>
                    <a:pt x="2134" y="15526"/>
                  </a:lnTo>
                  <a:lnTo>
                    <a:pt x="2095" y="15567"/>
                  </a:lnTo>
                  <a:lnTo>
                    <a:pt x="2055" y="15605"/>
                  </a:lnTo>
                  <a:lnTo>
                    <a:pt x="2013" y="15642"/>
                  </a:lnTo>
                  <a:lnTo>
                    <a:pt x="1971" y="15677"/>
                  </a:lnTo>
                  <a:lnTo>
                    <a:pt x="1927" y="15713"/>
                  </a:lnTo>
                  <a:lnTo>
                    <a:pt x="1881" y="15745"/>
                  </a:lnTo>
                  <a:lnTo>
                    <a:pt x="1836" y="15777"/>
                  </a:lnTo>
                  <a:lnTo>
                    <a:pt x="1779" y="15812"/>
                  </a:lnTo>
                  <a:lnTo>
                    <a:pt x="1723" y="15845"/>
                  </a:lnTo>
                  <a:lnTo>
                    <a:pt x="1666" y="15874"/>
                  </a:lnTo>
                  <a:lnTo>
                    <a:pt x="1610" y="15900"/>
                  </a:lnTo>
                  <a:lnTo>
                    <a:pt x="1552" y="15923"/>
                  </a:lnTo>
                  <a:lnTo>
                    <a:pt x="1496" y="15944"/>
                  </a:lnTo>
                  <a:lnTo>
                    <a:pt x="1438" y="15961"/>
                  </a:lnTo>
                  <a:lnTo>
                    <a:pt x="1381" y="15975"/>
                  </a:lnTo>
                  <a:lnTo>
                    <a:pt x="1324" y="15987"/>
                  </a:lnTo>
                  <a:lnTo>
                    <a:pt x="1267" y="15995"/>
                  </a:lnTo>
                  <a:lnTo>
                    <a:pt x="1210" y="16001"/>
                  </a:lnTo>
                  <a:lnTo>
                    <a:pt x="1154" y="16003"/>
                  </a:lnTo>
                  <a:lnTo>
                    <a:pt x="1098" y="16003"/>
                  </a:lnTo>
                  <a:lnTo>
                    <a:pt x="1043" y="16000"/>
                  </a:lnTo>
                  <a:lnTo>
                    <a:pt x="987" y="15995"/>
                  </a:lnTo>
                  <a:lnTo>
                    <a:pt x="933" y="15986"/>
                  </a:lnTo>
                  <a:lnTo>
                    <a:pt x="879" y="15975"/>
                  </a:lnTo>
                  <a:lnTo>
                    <a:pt x="826" y="15961"/>
                  </a:lnTo>
                  <a:lnTo>
                    <a:pt x="773" y="15944"/>
                  </a:lnTo>
                  <a:lnTo>
                    <a:pt x="722" y="15924"/>
                  </a:lnTo>
                  <a:lnTo>
                    <a:pt x="671" y="15902"/>
                  </a:lnTo>
                  <a:lnTo>
                    <a:pt x="622" y="15877"/>
                  </a:lnTo>
                  <a:lnTo>
                    <a:pt x="573" y="15849"/>
                  </a:lnTo>
                  <a:lnTo>
                    <a:pt x="527" y="15819"/>
                  </a:lnTo>
                  <a:lnTo>
                    <a:pt x="480" y="15786"/>
                  </a:lnTo>
                  <a:lnTo>
                    <a:pt x="436" y="15751"/>
                  </a:lnTo>
                  <a:lnTo>
                    <a:pt x="393" y="15713"/>
                  </a:lnTo>
                  <a:lnTo>
                    <a:pt x="350" y="15671"/>
                  </a:lnTo>
                  <a:lnTo>
                    <a:pt x="310" y="15628"/>
                  </a:lnTo>
                  <a:lnTo>
                    <a:pt x="271" y="15583"/>
                  </a:lnTo>
                  <a:lnTo>
                    <a:pt x="234" y="15534"/>
                  </a:lnTo>
                  <a:lnTo>
                    <a:pt x="199" y="15483"/>
                  </a:lnTo>
                  <a:lnTo>
                    <a:pt x="143" y="15391"/>
                  </a:lnTo>
                  <a:lnTo>
                    <a:pt x="98" y="15299"/>
                  </a:lnTo>
                  <a:lnTo>
                    <a:pt x="61" y="15206"/>
                  </a:lnTo>
                  <a:lnTo>
                    <a:pt x="33" y="15112"/>
                  </a:lnTo>
                  <a:lnTo>
                    <a:pt x="14" y="15019"/>
                  </a:lnTo>
                  <a:lnTo>
                    <a:pt x="3" y="14925"/>
                  </a:lnTo>
                  <a:lnTo>
                    <a:pt x="0" y="14833"/>
                  </a:lnTo>
                  <a:lnTo>
                    <a:pt x="5" y="14741"/>
                  </a:lnTo>
                  <a:lnTo>
                    <a:pt x="17" y="14651"/>
                  </a:lnTo>
                  <a:lnTo>
                    <a:pt x="36" y="14562"/>
                  </a:lnTo>
                  <a:lnTo>
                    <a:pt x="63" y="14475"/>
                  </a:lnTo>
                  <a:lnTo>
                    <a:pt x="95" y="14389"/>
                  </a:lnTo>
                  <a:lnTo>
                    <a:pt x="133" y="14307"/>
                  </a:lnTo>
                  <a:lnTo>
                    <a:pt x="179" y="14226"/>
                  </a:lnTo>
                  <a:lnTo>
                    <a:pt x="228" y="14148"/>
                  </a:lnTo>
                  <a:lnTo>
                    <a:pt x="284" y="14075"/>
                  </a:lnTo>
                  <a:lnTo>
                    <a:pt x="344" y="14004"/>
                  </a:lnTo>
                  <a:lnTo>
                    <a:pt x="409" y="13938"/>
                  </a:lnTo>
                  <a:lnTo>
                    <a:pt x="478" y="13874"/>
                  </a:lnTo>
                  <a:lnTo>
                    <a:pt x="551" y="13816"/>
                  </a:lnTo>
                  <a:lnTo>
                    <a:pt x="628" y="13762"/>
                  </a:lnTo>
                  <a:lnTo>
                    <a:pt x="708" y="13714"/>
                  </a:lnTo>
                  <a:lnTo>
                    <a:pt x="791" y="13670"/>
                  </a:lnTo>
                  <a:lnTo>
                    <a:pt x="878" y="13632"/>
                  </a:lnTo>
                  <a:lnTo>
                    <a:pt x="967" y="13601"/>
                  </a:lnTo>
                  <a:lnTo>
                    <a:pt x="1057" y="13575"/>
                  </a:lnTo>
                  <a:lnTo>
                    <a:pt x="1150" y="13556"/>
                  </a:lnTo>
                  <a:lnTo>
                    <a:pt x="1244" y="13542"/>
                  </a:lnTo>
                  <a:lnTo>
                    <a:pt x="1339" y="13536"/>
                  </a:lnTo>
                  <a:lnTo>
                    <a:pt x="1436" y="13538"/>
                  </a:lnTo>
                  <a:lnTo>
                    <a:pt x="1533" y="13548"/>
                  </a:lnTo>
                  <a:lnTo>
                    <a:pt x="1630" y="13565"/>
                  </a:lnTo>
                  <a:lnTo>
                    <a:pt x="1553" y="13486"/>
                  </a:lnTo>
                  <a:lnTo>
                    <a:pt x="1477" y="13406"/>
                  </a:lnTo>
                  <a:lnTo>
                    <a:pt x="1400" y="13325"/>
                  </a:lnTo>
                  <a:lnTo>
                    <a:pt x="1324" y="13243"/>
                  </a:lnTo>
                  <a:lnTo>
                    <a:pt x="1248" y="13159"/>
                  </a:lnTo>
                  <a:lnTo>
                    <a:pt x="1174" y="13075"/>
                  </a:lnTo>
                  <a:lnTo>
                    <a:pt x="1100" y="12990"/>
                  </a:lnTo>
                  <a:lnTo>
                    <a:pt x="1026" y="12903"/>
                  </a:lnTo>
                  <a:lnTo>
                    <a:pt x="953" y="12815"/>
                  </a:lnTo>
                  <a:lnTo>
                    <a:pt x="880" y="12726"/>
                  </a:lnTo>
                  <a:lnTo>
                    <a:pt x="807" y="12636"/>
                  </a:lnTo>
                  <a:lnTo>
                    <a:pt x="736" y="12545"/>
                  </a:lnTo>
                  <a:lnTo>
                    <a:pt x="665" y="12453"/>
                  </a:lnTo>
                  <a:lnTo>
                    <a:pt x="594" y="12359"/>
                  </a:lnTo>
                  <a:lnTo>
                    <a:pt x="524" y="12264"/>
                  </a:lnTo>
                  <a:lnTo>
                    <a:pt x="454" y="12169"/>
                  </a:lnTo>
                  <a:close/>
                </a:path>
              </a:pathLst>
            </a:custGeom>
            <a:solidFill>
              <a:srgbClr val="F8F0DC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11" name="Text Box 3"/>
          <p:cNvSpPr txBox="1">
            <a:spLocks noChangeArrowheads="1"/>
          </p:cNvSpPr>
          <p:nvPr userDrawn="1"/>
        </p:nvSpPr>
        <p:spPr bwMode="auto">
          <a:xfrm>
            <a:off x="787016" y="186728"/>
            <a:ext cx="1963328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15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党课</a:t>
            </a:r>
          </a:p>
        </p:txBody>
      </p:sp>
    </p:spTree>
    <p:extLst>
      <p:ext uri="{BB962C8B-B14F-4D97-AF65-F5344CB8AC3E}">
        <p14:creationId xmlns:p14="http://schemas.microsoft.com/office/powerpoint/2010/main" val="2008173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" grpId="0" bldLvl="0" autoUpdateAnimBg="0"/>
      <p:bldP spid="111" grpId="1" bldLvl="0" autoUpdateAnimBg="0"/>
      <p:bldP spid="111" grpId="2" bldLvl="0" autoUpdateAnimBg="0"/>
      <p:bldP spid="111" grpId="3"/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C000">
              <a:alpha val="9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5" name="图片 10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501" y="3830479"/>
            <a:ext cx="9245002" cy="1313021"/>
          </a:xfrm>
          <a:prstGeom prst="rect">
            <a:avLst/>
          </a:prstGeom>
        </p:spPr>
      </p:pic>
      <p:pic>
        <p:nvPicPr>
          <p:cNvPr id="106" name="图片 10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8" y="4427622"/>
            <a:ext cx="9211376" cy="715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587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A2E136CB-31C4-4992-AB19-CDDC9010E042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F478A657-080E-4201-9955-EFBBE4978FA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A2E136CB-31C4-4992-AB19-CDDC9010E042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F478A657-080E-4201-9955-EFBBE4978FA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A2E136CB-31C4-4992-AB19-CDDC9010E042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F478A657-080E-4201-9955-EFBBE4978FA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A2E136CB-31C4-4992-AB19-CDDC9010E042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F478A657-080E-4201-9955-EFBBE4978FA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A2E136CB-31C4-4992-AB19-CDDC9010E042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F478A657-080E-4201-9955-EFBBE4978FA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A2E136CB-31C4-4992-AB19-CDDC9010E042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F478A657-080E-4201-9955-EFBBE4978FA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A2E136CB-31C4-4992-AB19-CDDC9010E042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F478A657-080E-4201-9955-EFBBE4978FA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A2E136CB-31C4-4992-AB19-CDDC9010E042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F478A657-080E-4201-9955-EFBBE4978FA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1" y="-9624"/>
            <a:ext cx="9133726" cy="5143500"/>
          </a:xfrm>
          <a:prstGeom prst="rect">
            <a:avLst/>
          </a:prstGeom>
          <a:solidFill>
            <a:srgbClr val="FFC000">
              <a:alpha val="9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927" y="235577"/>
            <a:ext cx="6384880" cy="1000000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-10272" y="1067135"/>
            <a:ext cx="9143999" cy="298383"/>
          </a:xfrm>
          <a:prstGeom prst="rect">
            <a:avLst/>
          </a:prstGeom>
          <a:solidFill>
            <a:srgbClr val="C00000">
              <a:alpha val="8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C000">
              <a:alpha val="9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5" name="图片 10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501" y="3830479"/>
            <a:ext cx="9245002" cy="1313021"/>
          </a:xfrm>
          <a:prstGeom prst="rect">
            <a:avLst/>
          </a:prstGeom>
        </p:spPr>
      </p:pic>
      <p:pic>
        <p:nvPicPr>
          <p:cNvPr id="106" name="图片 10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8" y="4427622"/>
            <a:ext cx="9211376" cy="715878"/>
          </a:xfrm>
          <a:prstGeom prst="rect">
            <a:avLst/>
          </a:prstGeom>
        </p:spPr>
      </p:pic>
      <p:grpSp>
        <p:nvGrpSpPr>
          <p:cNvPr id="107" name="组合 106"/>
          <p:cNvGrpSpPr/>
          <p:nvPr userDrawn="1"/>
        </p:nvGrpSpPr>
        <p:grpSpPr>
          <a:xfrm>
            <a:off x="123403" y="45325"/>
            <a:ext cx="663613" cy="472511"/>
            <a:chOff x="849918" y="1295962"/>
            <a:chExt cx="2355295" cy="2020549"/>
          </a:xfrm>
        </p:grpSpPr>
        <p:sp>
          <p:nvSpPr>
            <p:cNvPr id="108" name="Freeform 7"/>
            <p:cNvSpPr>
              <a:spLocks/>
            </p:cNvSpPr>
            <p:nvPr/>
          </p:nvSpPr>
          <p:spPr bwMode="auto">
            <a:xfrm>
              <a:off x="1306241" y="1295962"/>
              <a:ext cx="1898972" cy="1706620"/>
            </a:xfrm>
            <a:custGeom>
              <a:avLst/>
              <a:gdLst>
                <a:gd name="T0" fmla="*/ 649 w 16560"/>
                <a:gd name="T1" fmla="*/ 1791 h 8890"/>
                <a:gd name="T2" fmla="*/ 3583 w 16560"/>
                <a:gd name="T3" fmla="*/ 8882 h 8890"/>
                <a:gd name="T4" fmla="*/ 3686 w 16560"/>
                <a:gd name="T5" fmla="*/ 8827 h 8890"/>
                <a:gd name="T6" fmla="*/ 3825 w 16560"/>
                <a:gd name="T7" fmla="*/ 8759 h 8890"/>
                <a:gd name="T8" fmla="*/ 4016 w 16560"/>
                <a:gd name="T9" fmla="*/ 8676 h 8890"/>
                <a:gd name="T10" fmla="*/ 4254 w 16560"/>
                <a:gd name="T11" fmla="*/ 8586 h 8890"/>
                <a:gd name="T12" fmla="*/ 4538 w 16560"/>
                <a:gd name="T13" fmla="*/ 8497 h 8890"/>
                <a:gd name="T14" fmla="*/ 4867 w 16560"/>
                <a:gd name="T15" fmla="*/ 8416 h 8890"/>
                <a:gd name="T16" fmla="*/ 5234 w 16560"/>
                <a:gd name="T17" fmla="*/ 8351 h 8890"/>
                <a:gd name="T18" fmla="*/ 5639 w 16560"/>
                <a:gd name="T19" fmla="*/ 8309 h 8890"/>
                <a:gd name="T20" fmla="*/ 6079 w 16560"/>
                <a:gd name="T21" fmla="*/ 8297 h 8890"/>
                <a:gd name="T22" fmla="*/ 7176 w 16560"/>
                <a:gd name="T23" fmla="*/ 8367 h 8890"/>
                <a:gd name="T24" fmla="*/ 8664 w 16560"/>
                <a:gd name="T25" fmla="*/ 8468 h 8890"/>
                <a:gd name="T26" fmla="*/ 9716 w 16560"/>
                <a:gd name="T27" fmla="*/ 8523 h 8890"/>
                <a:gd name="T28" fmla="*/ 10717 w 16560"/>
                <a:gd name="T29" fmla="*/ 8550 h 8890"/>
                <a:gd name="T30" fmla="*/ 11676 w 16560"/>
                <a:gd name="T31" fmla="*/ 8537 h 8890"/>
                <a:gd name="T32" fmla="*/ 12596 w 16560"/>
                <a:gd name="T33" fmla="*/ 8476 h 8890"/>
                <a:gd name="T34" fmla="*/ 13484 w 16560"/>
                <a:gd name="T35" fmla="*/ 8355 h 8890"/>
                <a:gd name="T36" fmla="*/ 14346 w 16560"/>
                <a:gd name="T37" fmla="*/ 8165 h 8890"/>
                <a:gd name="T38" fmla="*/ 15188 w 16560"/>
                <a:gd name="T39" fmla="*/ 7894 h 8890"/>
                <a:gd name="T40" fmla="*/ 16015 w 16560"/>
                <a:gd name="T41" fmla="*/ 7534 h 8890"/>
                <a:gd name="T42" fmla="*/ 16544 w 16560"/>
                <a:gd name="T43" fmla="*/ 7225 h 8890"/>
                <a:gd name="T44" fmla="*/ 16436 w 16560"/>
                <a:gd name="T45" fmla="*/ 7122 h 8890"/>
                <a:gd name="T46" fmla="*/ 16299 w 16560"/>
                <a:gd name="T47" fmla="*/ 6977 h 8890"/>
                <a:gd name="T48" fmla="*/ 16129 w 16560"/>
                <a:gd name="T49" fmla="*/ 6772 h 8890"/>
                <a:gd name="T50" fmla="*/ 15941 w 16560"/>
                <a:gd name="T51" fmla="*/ 6509 h 8890"/>
                <a:gd name="T52" fmla="*/ 15744 w 16560"/>
                <a:gd name="T53" fmla="*/ 6188 h 8890"/>
                <a:gd name="T54" fmla="*/ 15553 w 16560"/>
                <a:gd name="T55" fmla="*/ 5807 h 8890"/>
                <a:gd name="T56" fmla="*/ 15379 w 16560"/>
                <a:gd name="T57" fmla="*/ 5366 h 8890"/>
                <a:gd name="T58" fmla="*/ 15236 w 16560"/>
                <a:gd name="T59" fmla="*/ 4867 h 8890"/>
                <a:gd name="T60" fmla="*/ 15137 w 16560"/>
                <a:gd name="T61" fmla="*/ 4307 h 8890"/>
                <a:gd name="T62" fmla="*/ 15090 w 16560"/>
                <a:gd name="T63" fmla="*/ 3695 h 8890"/>
                <a:gd name="T64" fmla="*/ 15069 w 16560"/>
                <a:gd name="T65" fmla="*/ 3136 h 8890"/>
                <a:gd name="T66" fmla="*/ 15060 w 16560"/>
                <a:gd name="T67" fmla="*/ 2654 h 8890"/>
                <a:gd name="T68" fmla="*/ 15061 w 16560"/>
                <a:gd name="T69" fmla="*/ 2246 h 8890"/>
                <a:gd name="T70" fmla="*/ 15071 w 16560"/>
                <a:gd name="T71" fmla="*/ 1908 h 8890"/>
                <a:gd name="T72" fmla="*/ 15085 w 16560"/>
                <a:gd name="T73" fmla="*/ 1633 h 8890"/>
                <a:gd name="T74" fmla="*/ 15104 w 16560"/>
                <a:gd name="T75" fmla="*/ 1417 h 8890"/>
                <a:gd name="T76" fmla="*/ 15122 w 16560"/>
                <a:gd name="T77" fmla="*/ 1255 h 8890"/>
                <a:gd name="T78" fmla="*/ 15145 w 16560"/>
                <a:gd name="T79" fmla="*/ 1115 h 8890"/>
                <a:gd name="T80" fmla="*/ 15161 w 16560"/>
                <a:gd name="T81" fmla="*/ 1043 h 8890"/>
                <a:gd name="T82" fmla="*/ 14715 w 16560"/>
                <a:gd name="T83" fmla="*/ 1310 h 8890"/>
                <a:gd name="T84" fmla="*/ 14093 w 16560"/>
                <a:gd name="T85" fmla="*/ 1523 h 8890"/>
                <a:gd name="T86" fmla="*/ 13332 w 16560"/>
                <a:gd name="T87" fmla="*/ 1686 h 8890"/>
                <a:gd name="T88" fmla="*/ 12471 w 16560"/>
                <a:gd name="T89" fmla="*/ 1801 h 8890"/>
                <a:gd name="T90" fmla="*/ 11550 w 16560"/>
                <a:gd name="T91" fmla="*/ 1872 h 8890"/>
                <a:gd name="T92" fmla="*/ 10606 w 16560"/>
                <a:gd name="T93" fmla="*/ 1898 h 8890"/>
                <a:gd name="T94" fmla="*/ 9677 w 16560"/>
                <a:gd name="T95" fmla="*/ 1884 h 8890"/>
                <a:gd name="T96" fmla="*/ 8805 w 16560"/>
                <a:gd name="T97" fmla="*/ 1832 h 8890"/>
                <a:gd name="T98" fmla="*/ 8026 w 16560"/>
                <a:gd name="T99" fmla="*/ 1744 h 8890"/>
                <a:gd name="T100" fmla="*/ 7380 w 16560"/>
                <a:gd name="T101" fmla="*/ 1622 h 8890"/>
                <a:gd name="T102" fmla="*/ 6827 w 16560"/>
                <a:gd name="T103" fmla="*/ 1448 h 8890"/>
                <a:gd name="T104" fmla="*/ 6196 w 16560"/>
                <a:gd name="T105" fmla="*/ 1244 h 8890"/>
                <a:gd name="T106" fmla="*/ 5583 w 16560"/>
                <a:gd name="T107" fmla="*/ 1072 h 8890"/>
                <a:gd name="T108" fmla="*/ 4984 w 16560"/>
                <a:gd name="T109" fmla="*/ 940 h 8890"/>
                <a:gd name="T110" fmla="*/ 4397 w 16560"/>
                <a:gd name="T111" fmla="*/ 852 h 8890"/>
                <a:gd name="T112" fmla="*/ 3820 w 16560"/>
                <a:gd name="T113" fmla="*/ 814 h 8890"/>
                <a:gd name="T114" fmla="*/ 3250 w 16560"/>
                <a:gd name="T115" fmla="*/ 832 h 8890"/>
                <a:gd name="T116" fmla="*/ 2685 w 16560"/>
                <a:gd name="T117" fmla="*/ 909 h 8890"/>
                <a:gd name="T118" fmla="*/ 2122 w 16560"/>
                <a:gd name="T119" fmla="*/ 1053 h 8890"/>
                <a:gd name="T120" fmla="*/ 1558 w 16560"/>
                <a:gd name="T121" fmla="*/ 1267 h 8890"/>
                <a:gd name="T122" fmla="*/ 990 w 16560"/>
                <a:gd name="T123" fmla="*/ 1559 h 8890"/>
                <a:gd name="T124" fmla="*/ 0 w 16560"/>
                <a:gd name="T125" fmla="*/ 0 h 8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560" h="8890">
                  <a:moveTo>
                    <a:pt x="0" y="0"/>
                  </a:moveTo>
                  <a:lnTo>
                    <a:pt x="167" y="1163"/>
                  </a:lnTo>
                  <a:lnTo>
                    <a:pt x="649" y="1791"/>
                  </a:lnTo>
                  <a:lnTo>
                    <a:pt x="649" y="1791"/>
                  </a:lnTo>
                  <a:lnTo>
                    <a:pt x="3571" y="8890"/>
                  </a:lnTo>
                  <a:lnTo>
                    <a:pt x="3583" y="8882"/>
                  </a:lnTo>
                  <a:lnTo>
                    <a:pt x="3623" y="8860"/>
                  </a:lnTo>
                  <a:lnTo>
                    <a:pt x="3650" y="8844"/>
                  </a:lnTo>
                  <a:lnTo>
                    <a:pt x="3686" y="8827"/>
                  </a:lnTo>
                  <a:lnTo>
                    <a:pt x="3726" y="8806"/>
                  </a:lnTo>
                  <a:lnTo>
                    <a:pt x="3773" y="8782"/>
                  </a:lnTo>
                  <a:lnTo>
                    <a:pt x="3825" y="8759"/>
                  </a:lnTo>
                  <a:lnTo>
                    <a:pt x="3883" y="8732"/>
                  </a:lnTo>
                  <a:lnTo>
                    <a:pt x="3946" y="8704"/>
                  </a:lnTo>
                  <a:lnTo>
                    <a:pt x="4016" y="8676"/>
                  </a:lnTo>
                  <a:lnTo>
                    <a:pt x="4090" y="8646"/>
                  </a:lnTo>
                  <a:lnTo>
                    <a:pt x="4169" y="8616"/>
                  </a:lnTo>
                  <a:lnTo>
                    <a:pt x="4254" y="8586"/>
                  </a:lnTo>
                  <a:lnTo>
                    <a:pt x="4344" y="8556"/>
                  </a:lnTo>
                  <a:lnTo>
                    <a:pt x="4439" y="8526"/>
                  </a:lnTo>
                  <a:lnTo>
                    <a:pt x="4538" y="8497"/>
                  </a:lnTo>
                  <a:lnTo>
                    <a:pt x="4643" y="8469"/>
                  </a:lnTo>
                  <a:lnTo>
                    <a:pt x="4753" y="8442"/>
                  </a:lnTo>
                  <a:lnTo>
                    <a:pt x="4867" y="8416"/>
                  </a:lnTo>
                  <a:lnTo>
                    <a:pt x="4985" y="8392"/>
                  </a:lnTo>
                  <a:lnTo>
                    <a:pt x="5107" y="8371"/>
                  </a:lnTo>
                  <a:lnTo>
                    <a:pt x="5234" y="8351"/>
                  </a:lnTo>
                  <a:lnTo>
                    <a:pt x="5364" y="8334"/>
                  </a:lnTo>
                  <a:lnTo>
                    <a:pt x="5500" y="8320"/>
                  </a:lnTo>
                  <a:lnTo>
                    <a:pt x="5639" y="8309"/>
                  </a:lnTo>
                  <a:lnTo>
                    <a:pt x="5782" y="8301"/>
                  </a:lnTo>
                  <a:lnTo>
                    <a:pt x="5928" y="8297"/>
                  </a:lnTo>
                  <a:lnTo>
                    <a:pt x="6079" y="8297"/>
                  </a:lnTo>
                  <a:lnTo>
                    <a:pt x="6232" y="8301"/>
                  </a:lnTo>
                  <a:lnTo>
                    <a:pt x="6389" y="8311"/>
                  </a:lnTo>
                  <a:lnTo>
                    <a:pt x="7176" y="8367"/>
                  </a:lnTo>
                  <a:lnTo>
                    <a:pt x="7933" y="8419"/>
                  </a:lnTo>
                  <a:lnTo>
                    <a:pt x="8302" y="8444"/>
                  </a:lnTo>
                  <a:lnTo>
                    <a:pt x="8664" y="8468"/>
                  </a:lnTo>
                  <a:lnTo>
                    <a:pt x="9021" y="8489"/>
                  </a:lnTo>
                  <a:lnTo>
                    <a:pt x="9371" y="8507"/>
                  </a:lnTo>
                  <a:lnTo>
                    <a:pt x="9716" y="8523"/>
                  </a:lnTo>
                  <a:lnTo>
                    <a:pt x="10055" y="8536"/>
                  </a:lnTo>
                  <a:lnTo>
                    <a:pt x="10389" y="8544"/>
                  </a:lnTo>
                  <a:lnTo>
                    <a:pt x="10717" y="8550"/>
                  </a:lnTo>
                  <a:lnTo>
                    <a:pt x="11041" y="8551"/>
                  </a:lnTo>
                  <a:lnTo>
                    <a:pt x="11361" y="8547"/>
                  </a:lnTo>
                  <a:lnTo>
                    <a:pt x="11676" y="8537"/>
                  </a:lnTo>
                  <a:lnTo>
                    <a:pt x="11986" y="8523"/>
                  </a:lnTo>
                  <a:lnTo>
                    <a:pt x="12293" y="8503"/>
                  </a:lnTo>
                  <a:lnTo>
                    <a:pt x="12596" y="8476"/>
                  </a:lnTo>
                  <a:lnTo>
                    <a:pt x="12895" y="8443"/>
                  </a:lnTo>
                  <a:lnTo>
                    <a:pt x="13191" y="8403"/>
                  </a:lnTo>
                  <a:lnTo>
                    <a:pt x="13484" y="8355"/>
                  </a:lnTo>
                  <a:lnTo>
                    <a:pt x="13774" y="8300"/>
                  </a:lnTo>
                  <a:lnTo>
                    <a:pt x="14062" y="8236"/>
                  </a:lnTo>
                  <a:lnTo>
                    <a:pt x="14346" y="8165"/>
                  </a:lnTo>
                  <a:lnTo>
                    <a:pt x="14629" y="8084"/>
                  </a:lnTo>
                  <a:lnTo>
                    <a:pt x="14909" y="7994"/>
                  </a:lnTo>
                  <a:lnTo>
                    <a:pt x="15188" y="7894"/>
                  </a:lnTo>
                  <a:lnTo>
                    <a:pt x="15464" y="7785"/>
                  </a:lnTo>
                  <a:lnTo>
                    <a:pt x="15739" y="7665"/>
                  </a:lnTo>
                  <a:lnTo>
                    <a:pt x="16015" y="7534"/>
                  </a:lnTo>
                  <a:lnTo>
                    <a:pt x="16288" y="7392"/>
                  </a:lnTo>
                  <a:lnTo>
                    <a:pt x="16560" y="7239"/>
                  </a:lnTo>
                  <a:lnTo>
                    <a:pt x="16544" y="7225"/>
                  </a:lnTo>
                  <a:lnTo>
                    <a:pt x="16502" y="7187"/>
                  </a:lnTo>
                  <a:lnTo>
                    <a:pt x="16472" y="7158"/>
                  </a:lnTo>
                  <a:lnTo>
                    <a:pt x="16436" y="7122"/>
                  </a:lnTo>
                  <a:lnTo>
                    <a:pt x="16394" y="7081"/>
                  </a:lnTo>
                  <a:lnTo>
                    <a:pt x="16349" y="7032"/>
                  </a:lnTo>
                  <a:lnTo>
                    <a:pt x="16299" y="6977"/>
                  </a:lnTo>
                  <a:lnTo>
                    <a:pt x="16245" y="6915"/>
                  </a:lnTo>
                  <a:lnTo>
                    <a:pt x="16189" y="6847"/>
                  </a:lnTo>
                  <a:lnTo>
                    <a:pt x="16129" y="6772"/>
                  </a:lnTo>
                  <a:lnTo>
                    <a:pt x="16068" y="6692"/>
                  </a:lnTo>
                  <a:lnTo>
                    <a:pt x="16005" y="6604"/>
                  </a:lnTo>
                  <a:lnTo>
                    <a:pt x="15941" y="6509"/>
                  </a:lnTo>
                  <a:lnTo>
                    <a:pt x="15875" y="6409"/>
                  </a:lnTo>
                  <a:lnTo>
                    <a:pt x="15810" y="6302"/>
                  </a:lnTo>
                  <a:lnTo>
                    <a:pt x="15744" y="6188"/>
                  </a:lnTo>
                  <a:lnTo>
                    <a:pt x="15679" y="6068"/>
                  </a:lnTo>
                  <a:lnTo>
                    <a:pt x="15615" y="5940"/>
                  </a:lnTo>
                  <a:lnTo>
                    <a:pt x="15553" y="5807"/>
                  </a:lnTo>
                  <a:lnTo>
                    <a:pt x="15492" y="5667"/>
                  </a:lnTo>
                  <a:lnTo>
                    <a:pt x="15434" y="5520"/>
                  </a:lnTo>
                  <a:lnTo>
                    <a:pt x="15379" y="5366"/>
                  </a:lnTo>
                  <a:lnTo>
                    <a:pt x="15327" y="5207"/>
                  </a:lnTo>
                  <a:lnTo>
                    <a:pt x="15280" y="5040"/>
                  </a:lnTo>
                  <a:lnTo>
                    <a:pt x="15236" y="4867"/>
                  </a:lnTo>
                  <a:lnTo>
                    <a:pt x="15198" y="4687"/>
                  </a:lnTo>
                  <a:lnTo>
                    <a:pt x="15164" y="4500"/>
                  </a:lnTo>
                  <a:lnTo>
                    <a:pt x="15137" y="4307"/>
                  </a:lnTo>
                  <a:lnTo>
                    <a:pt x="15115" y="4107"/>
                  </a:lnTo>
                  <a:lnTo>
                    <a:pt x="15101" y="3901"/>
                  </a:lnTo>
                  <a:lnTo>
                    <a:pt x="15090" y="3695"/>
                  </a:lnTo>
                  <a:lnTo>
                    <a:pt x="15081" y="3500"/>
                  </a:lnTo>
                  <a:lnTo>
                    <a:pt x="15075" y="3314"/>
                  </a:lnTo>
                  <a:lnTo>
                    <a:pt x="15069" y="3136"/>
                  </a:lnTo>
                  <a:lnTo>
                    <a:pt x="15064" y="2966"/>
                  </a:lnTo>
                  <a:lnTo>
                    <a:pt x="15061" y="2806"/>
                  </a:lnTo>
                  <a:lnTo>
                    <a:pt x="15060" y="2654"/>
                  </a:lnTo>
                  <a:lnTo>
                    <a:pt x="15059" y="2510"/>
                  </a:lnTo>
                  <a:lnTo>
                    <a:pt x="15060" y="2374"/>
                  </a:lnTo>
                  <a:lnTo>
                    <a:pt x="15061" y="2246"/>
                  </a:lnTo>
                  <a:lnTo>
                    <a:pt x="15063" y="2126"/>
                  </a:lnTo>
                  <a:lnTo>
                    <a:pt x="15066" y="2013"/>
                  </a:lnTo>
                  <a:lnTo>
                    <a:pt x="15071" y="1908"/>
                  </a:lnTo>
                  <a:lnTo>
                    <a:pt x="15075" y="1809"/>
                  </a:lnTo>
                  <a:lnTo>
                    <a:pt x="15080" y="1717"/>
                  </a:lnTo>
                  <a:lnTo>
                    <a:pt x="15085" y="1633"/>
                  </a:lnTo>
                  <a:lnTo>
                    <a:pt x="15091" y="1554"/>
                  </a:lnTo>
                  <a:lnTo>
                    <a:pt x="15098" y="1483"/>
                  </a:lnTo>
                  <a:lnTo>
                    <a:pt x="15104" y="1417"/>
                  </a:lnTo>
                  <a:lnTo>
                    <a:pt x="15110" y="1357"/>
                  </a:lnTo>
                  <a:lnTo>
                    <a:pt x="15116" y="1304"/>
                  </a:lnTo>
                  <a:lnTo>
                    <a:pt x="15122" y="1255"/>
                  </a:lnTo>
                  <a:lnTo>
                    <a:pt x="15129" y="1213"/>
                  </a:lnTo>
                  <a:lnTo>
                    <a:pt x="15134" y="1175"/>
                  </a:lnTo>
                  <a:lnTo>
                    <a:pt x="15145" y="1115"/>
                  </a:lnTo>
                  <a:lnTo>
                    <a:pt x="15153" y="1074"/>
                  </a:lnTo>
                  <a:lnTo>
                    <a:pt x="15159" y="1051"/>
                  </a:lnTo>
                  <a:lnTo>
                    <a:pt x="15161" y="1043"/>
                  </a:lnTo>
                  <a:lnTo>
                    <a:pt x="15034" y="1138"/>
                  </a:lnTo>
                  <a:lnTo>
                    <a:pt x="14885" y="1227"/>
                  </a:lnTo>
                  <a:lnTo>
                    <a:pt x="14715" y="1310"/>
                  </a:lnTo>
                  <a:lnTo>
                    <a:pt x="14525" y="1386"/>
                  </a:lnTo>
                  <a:lnTo>
                    <a:pt x="14317" y="1458"/>
                  </a:lnTo>
                  <a:lnTo>
                    <a:pt x="14093" y="1523"/>
                  </a:lnTo>
                  <a:lnTo>
                    <a:pt x="13852" y="1583"/>
                  </a:lnTo>
                  <a:lnTo>
                    <a:pt x="13598" y="1638"/>
                  </a:lnTo>
                  <a:lnTo>
                    <a:pt x="13332" y="1686"/>
                  </a:lnTo>
                  <a:lnTo>
                    <a:pt x="13053" y="1730"/>
                  </a:lnTo>
                  <a:lnTo>
                    <a:pt x="12767" y="1768"/>
                  </a:lnTo>
                  <a:lnTo>
                    <a:pt x="12471" y="1801"/>
                  </a:lnTo>
                  <a:lnTo>
                    <a:pt x="12168" y="1830"/>
                  </a:lnTo>
                  <a:lnTo>
                    <a:pt x="11861" y="1853"/>
                  </a:lnTo>
                  <a:lnTo>
                    <a:pt x="11550" y="1872"/>
                  </a:lnTo>
                  <a:lnTo>
                    <a:pt x="11235" y="1885"/>
                  </a:lnTo>
                  <a:lnTo>
                    <a:pt x="10920" y="1894"/>
                  </a:lnTo>
                  <a:lnTo>
                    <a:pt x="10606" y="1898"/>
                  </a:lnTo>
                  <a:lnTo>
                    <a:pt x="10292" y="1898"/>
                  </a:lnTo>
                  <a:lnTo>
                    <a:pt x="9983" y="1893"/>
                  </a:lnTo>
                  <a:lnTo>
                    <a:pt x="9677" y="1884"/>
                  </a:lnTo>
                  <a:lnTo>
                    <a:pt x="9379" y="1872"/>
                  </a:lnTo>
                  <a:lnTo>
                    <a:pt x="9087" y="1854"/>
                  </a:lnTo>
                  <a:lnTo>
                    <a:pt x="8805" y="1832"/>
                  </a:lnTo>
                  <a:lnTo>
                    <a:pt x="8534" y="1806"/>
                  </a:lnTo>
                  <a:lnTo>
                    <a:pt x="8273" y="1777"/>
                  </a:lnTo>
                  <a:lnTo>
                    <a:pt x="8026" y="1744"/>
                  </a:lnTo>
                  <a:lnTo>
                    <a:pt x="7794" y="1707"/>
                  </a:lnTo>
                  <a:lnTo>
                    <a:pt x="7578" y="1667"/>
                  </a:lnTo>
                  <a:lnTo>
                    <a:pt x="7380" y="1622"/>
                  </a:lnTo>
                  <a:lnTo>
                    <a:pt x="7199" y="1575"/>
                  </a:lnTo>
                  <a:lnTo>
                    <a:pt x="7041" y="1524"/>
                  </a:lnTo>
                  <a:lnTo>
                    <a:pt x="6827" y="1448"/>
                  </a:lnTo>
                  <a:lnTo>
                    <a:pt x="6614" y="1377"/>
                  </a:lnTo>
                  <a:lnTo>
                    <a:pt x="6404" y="1309"/>
                  </a:lnTo>
                  <a:lnTo>
                    <a:pt x="6196" y="1244"/>
                  </a:lnTo>
                  <a:lnTo>
                    <a:pt x="5990" y="1183"/>
                  </a:lnTo>
                  <a:lnTo>
                    <a:pt x="5785" y="1125"/>
                  </a:lnTo>
                  <a:lnTo>
                    <a:pt x="5583" y="1072"/>
                  </a:lnTo>
                  <a:lnTo>
                    <a:pt x="5381" y="1023"/>
                  </a:lnTo>
                  <a:lnTo>
                    <a:pt x="5181" y="980"/>
                  </a:lnTo>
                  <a:lnTo>
                    <a:pt x="4984" y="940"/>
                  </a:lnTo>
                  <a:lnTo>
                    <a:pt x="4787" y="905"/>
                  </a:lnTo>
                  <a:lnTo>
                    <a:pt x="4591" y="876"/>
                  </a:lnTo>
                  <a:lnTo>
                    <a:pt x="4397" y="852"/>
                  </a:lnTo>
                  <a:lnTo>
                    <a:pt x="4203" y="834"/>
                  </a:lnTo>
                  <a:lnTo>
                    <a:pt x="4012" y="821"/>
                  </a:lnTo>
                  <a:lnTo>
                    <a:pt x="3820" y="814"/>
                  </a:lnTo>
                  <a:lnTo>
                    <a:pt x="3629" y="814"/>
                  </a:lnTo>
                  <a:lnTo>
                    <a:pt x="3439" y="819"/>
                  </a:lnTo>
                  <a:lnTo>
                    <a:pt x="3250" y="832"/>
                  </a:lnTo>
                  <a:lnTo>
                    <a:pt x="3062" y="850"/>
                  </a:lnTo>
                  <a:lnTo>
                    <a:pt x="2873" y="876"/>
                  </a:lnTo>
                  <a:lnTo>
                    <a:pt x="2685" y="909"/>
                  </a:lnTo>
                  <a:lnTo>
                    <a:pt x="2496" y="950"/>
                  </a:lnTo>
                  <a:lnTo>
                    <a:pt x="2309" y="997"/>
                  </a:lnTo>
                  <a:lnTo>
                    <a:pt x="2122" y="1053"/>
                  </a:lnTo>
                  <a:lnTo>
                    <a:pt x="1933" y="1116"/>
                  </a:lnTo>
                  <a:lnTo>
                    <a:pt x="1746" y="1188"/>
                  </a:lnTo>
                  <a:lnTo>
                    <a:pt x="1558" y="1267"/>
                  </a:lnTo>
                  <a:lnTo>
                    <a:pt x="1369" y="1356"/>
                  </a:lnTo>
                  <a:lnTo>
                    <a:pt x="1180" y="1453"/>
                  </a:lnTo>
                  <a:lnTo>
                    <a:pt x="990" y="1559"/>
                  </a:lnTo>
                  <a:lnTo>
                    <a:pt x="801" y="1674"/>
                  </a:lnTo>
                  <a:lnTo>
                    <a:pt x="702" y="8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000">
                <a:alpha val="5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</a:endParaRPr>
            </a:p>
          </p:txBody>
        </p:sp>
        <p:sp>
          <p:nvSpPr>
            <p:cNvPr id="109" name="Freeform 7"/>
            <p:cNvSpPr>
              <a:spLocks/>
            </p:cNvSpPr>
            <p:nvPr/>
          </p:nvSpPr>
          <p:spPr bwMode="auto">
            <a:xfrm>
              <a:off x="849918" y="1489779"/>
              <a:ext cx="2124183" cy="1826732"/>
            </a:xfrm>
            <a:custGeom>
              <a:avLst/>
              <a:gdLst>
                <a:gd name="T0" fmla="*/ 649 w 16560"/>
                <a:gd name="T1" fmla="*/ 1791 h 8890"/>
                <a:gd name="T2" fmla="*/ 3583 w 16560"/>
                <a:gd name="T3" fmla="*/ 8882 h 8890"/>
                <a:gd name="T4" fmla="*/ 3686 w 16560"/>
                <a:gd name="T5" fmla="*/ 8827 h 8890"/>
                <a:gd name="T6" fmla="*/ 3825 w 16560"/>
                <a:gd name="T7" fmla="*/ 8759 h 8890"/>
                <a:gd name="T8" fmla="*/ 4016 w 16560"/>
                <a:gd name="T9" fmla="*/ 8676 h 8890"/>
                <a:gd name="T10" fmla="*/ 4254 w 16560"/>
                <a:gd name="T11" fmla="*/ 8586 h 8890"/>
                <a:gd name="T12" fmla="*/ 4538 w 16560"/>
                <a:gd name="T13" fmla="*/ 8497 h 8890"/>
                <a:gd name="T14" fmla="*/ 4867 w 16560"/>
                <a:gd name="T15" fmla="*/ 8416 h 8890"/>
                <a:gd name="T16" fmla="*/ 5234 w 16560"/>
                <a:gd name="T17" fmla="*/ 8351 h 8890"/>
                <a:gd name="T18" fmla="*/ 5639 w 16560"/>
                <a:gd name="T19" fmla="*/ 8309 h 8890"/>
                <a:gd name="T20" fmla="*/ 6079 w 16560"/>
                <a:gd name="T21" fmla="*/ 8297 h 8890"/>
                <a:gd name="T22" fmla="*/ 7176 w 16560"/>
                <a:gd name="T23" fmla="*/ 8367 h 8890"/>
                <a:gd name="T24" fmla="*/ 8664 w 16560"/>
                <a:gd name="T25" fmla="*/ 8468 h 8890"/>
                <a:gd name="T26" fmla="*/ 9716 w 16560"/>
                <a:gd name="T27" fmla="*/ 8523 h 8890"/>
                <a:gd name="T28" fmla="*/ 10717 w 16560"/>
                <a:gd name="T29" fmla="*/ 8550 h 8890"/>
                <a:gd name="T30" fmla="*/ 11676 w 16560"/>
                <a:gd name="T31" fmla="*/ 8537 h 8890"/>
                <a:gd name="T32" fmla="*/ 12596 w 16560"/>
                <a:gd name="T33" fmla="*/ 8476 h 8890"/>
                <a:gd name="T34" fmla="*/ 13484 w 16560"/>
                <a:gd name="T35" fmla="*/ 8355 h 8890"/>
                <a:gd name="T36" fmla="*/ 14346 w 16560"/>
                <a:gd name="T37" fmla="*/ 8165 h 8890"/>
                <a:gd name="T38" fmla="*/ 15188 w 16560"/>
                <a:gd name="T39" fmla="*/ 7894 h 8890"/>
                <a:gd name="T40" fmla="*/ 16015 w 16560"/>
                <a:gd name="T41" fmla="*/ 7534 h 8890"/>
                <a:gd name="T42" fmla="*/ 16544 w 16560"/>
                <a:gd name="T43" fmla="*/ 7225 h 8890"/>
                <a:gd name="T44" fmla="*/ 16436 w 16560"/>
                <a:gd name="T45" fmla="*/ 7122 h 8890"/>
                <a:gd name="T46" fmla="*/ 16299 w 16560"/>
                <a:gd name="T47" fmla="*/ 6977 h 8890"/>
                <a:gd name="T48" fmla="*/ 16129 w 16560"/>
                <a:gd name="T49" fmla="*/ 6772 h 8890"/>
                <a:gd name="T50" fmla="*/ 15941 w 16560"/>
                <a:gd name="T51" fmla="*/ 6509 h 8890"/>
                <a:gd name="T52" fmla="*/ 15744 w 16560"/>
                <a:gd name="T53" fmla="*/ 6188 h 8890"/>
                <a:gd name="T54" fmla="*/ 15553 w 16560"/>
                <a:gd name="T55" fmla="*/ 5807 h 8890"/>
                <a:gd name="T56" fmla="*/ 15379 w 16560"/>
                <a:gd name="T57" fmla="*/ 5366 h 8890"/>
                <a:gd name="T58" fmla="*/ 15236 w 16560"/>
                <a:gd name="T59" fmla="*/ 4867 h 8890"/>
                <a:gd name="T60" fmla="*/ 15137 w 16560"/>
                <a:gd name="T61" fmla="*/ 4307 h 8890"/>
                <a:gd name="T62" fmla="*/ 15090 w 16560"/>
                <a:gd name="T63" fmla="*/ 3695 h 8890"/>
                <a:gd name="T64" fmla="*/ 15069 w 16560"/>
                <a:gd name="T65" fmla="*/ 3136 h 8890"/>
                <a:gd name="T66" fmla="*/ 15060 w 16560"/>
                <a:gd name="T67" fmla="*/ 2654 h 8890"/>
                <a:gd name="T68" fmla="*/ 15061 w 16560"/>
                <a:gd name="T69" fmla="*/ 2246 h 8890"/>
                <a:gd name="T70" fmla="*/ 15071 w 16560"/>
                <a:gd name="T71" fmla="*/ 1908 h 8890"/>
                <a:gd name="T72" fmla="*/ 15085 w 16560"/>
                <a:gd name="T73" fmla="*/ 1633 h 8890"/>
                <a:gd name="T74" fmla="*/ 15104 w 16560"/>
                <a:gd name="T75" fmla="*/ 1417 h 8890"/>
                <a:gd name="T76" fmla="*/ 15122 w 16560"/>
                <a:gd name="T77" fmla="*/ 1255 h 8890"/>
                <a:gd name="T78" fmla="*/ 15145 w 16560"/>
                <a:gd name="T79" fmla="*/ 1115 h 8890"/>
                <a:gd name="T80" fmla="*/ 15161 w 16560"/>
                <a:gd name="T81" fmla="*/ 1043 h 8890"/>
                <a:gd name="T82" fmla="*/ 14715 w 16560"/>
                <a:gd name="T83" fmla="*/ 1310 h 8890"/>
                <a:gd name="T84" fmla="*/ 14093 w 16560"/>
                <a:gd name="T85" fmla="*/ 1523 h 8890"/>
                <a:gd name="T86" fmla="*/ 13332 w 16560"/>
                <a:gd name="T87" fmla="*/ 1686 h 8890"/>
                <a:gd name="T88" fmla="*/ 12471 w 16560"/>
                <a:gd name="T89" fmla="*/ 1801 h 8890"/>
                <a:gd name="T90" fmla="*/ 11550 w 16560"/>
                <a:gd name="T91" fmla="*/ 1872 h 8890"/>
                <a:gd name="T92" fmla="*/ 10606 w 16560"/>
                <a:gd name="T93" fmla="*/ 1898 h 8890"/>
                <a:gd name="T94" fmla="*/ 9677 w 16560"/>
                <a:gd name="T95" fmla="*/ 1884 h 8890"/>
                <a:gd name="T96" fmla="*/ 8805 w 16560"/>
                <a:gd name="T97" fmla="*/ 1832 h 8890"/>
                <a:gd name="T98" fmla="*/ 8026 w 16560"/>
                <a:gd name="T99" fmla="*/ 1744 h 8890"/>
                <a:gd name="T100" fmla="*/ 7380 w 16560"/>
                <a:gd name="T101" fmla="*/ 1622 h 8890"/>
                <a:gd name="T102" fmla="*/ 6827 w 16560"/>
                <a:gd name="T103" fmla="*/ 1448 h 8890"/>
                <a:gd name="T104" fmla="*/ 6196 w 16560"/>
                <a:gd name="T105" fmla="*/ 1244 h 8890"/>
                <a:gd name="T106" fmla="*/ 5583 w 16560"/>
                <a:gd name="T107" fmla="*/ 1072 h 8890"/>
                <a:gd name="T108" fmla="*/ 4984 w 16560"/>
                <a:gd name="T109" fmla="*/ 940 h 8890"/>
                <a:gd name="T110" fmla="*/ 4397 w 16560"/>
                <a:gd name="T111" fmla="*/ 852 h 8890"/>
                <a:gd name="T112" fmla="*/ 3820 w 16560"/>
                <a:gd name="T113" fmla="*/ 814 h 8890"/>
                <a:gd name="T114" fmla="*/ 3250 w 16560"/>
                <a:gd name="T115" fmla="*/ 832 h 8890"/>
                <a:gd name="T116" fmla="*/ 2685 w 16560"/>
                <a:gd name="T117" fmla="*/ 909 h 8890"/>
                <a:gd name="T118" fmla="*/ 2122 w 16560"/>
                <a:gd name="T119" fmla="*/ 1053 h 8890"/>
                <a:gd name="T120" fmla="*/ 1558 w 16560"/>
                <a:gd name="T121" fmla="*/ 1267 h 8890"/>
                <a:gd name="T122" fmla="*/ 990 w 16560"/>
                <a:gd name="T123" fmla="*/ 1559 h 8890"/>
                <a:gd name="T124" fmla="*/ 0 w 16560"/>
                <a:gd name="T125" fmla="*/ 0 h 8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560" h="8890">
                  <a:moveTo>
                    <a:pt x="0" y="0"/>
                  </a:moveTo>
                  <a:lnTo>
                    <a:pt x="167" y="1163"/>
                  </a:lnTo>
                  <a:lnTo>
                    <a:pt x="649" y="1791"/>
                  </a:lnTo>
                  <a:lnTo>
                    <a:pt x="649" y="1791"/>
                  </a:lnTo>
                  <a:lnTo>
                    <a:pt x="3571" y="8890"/>
                  </a:lnTo>
                  <a:lnTo>
                    <a:pt x="3583" y="8882"/>
                  </a:lnTo>
                  <a:lnTo>
                    <a:pt x="3623" y="8860"/>
                  </a:lnTo>
                  <a:lnTo>
                    <a:pt x="3650" y="8844"/>
                  </a:lnTo>
                  <a:lnTo>
                    <a:pt x="3686" y="8827"/>
                  </a:lnTo>
                  <a:lnTo>
                    <a:pt x="3726" y="8806"/>
                  </a:lnTo>
                  <a:lnTo>
                    <a:pt x="3773" y="8782"/>
                  </a:lnTo>
                  <a:lnTo>
                    <a:pt x="3825" y="8759"/>
                  </a:lnTo>
                  <a:lnTo>
                    <a:pt x="3883" y="8732"/>
                  </a:lnTo>
                  <a:lnTo>
                    <a:pt x="3946" y="8704"/>
                  </a:lnTo>
                  <a:lnTo>
                    <a:pt x="4016" y="8676"/>
                  </a:lnTo>
                  <a:lnTo>
                    <a:pt x="4090" y="8646"/>
                  </a:lnTo>
                  <a:lnTo>
                    <a:pt x="4169" y="8616"/>
                  </a:lnTo>
                  <a:lnTo>
                    <a:pt x="4254" y="8586"/>
                  </a:lnTo>
                  <a:lnTo>
                    <a:pt x="4344" y="8556"/>
                  </a:lnTo>
                  <a:lnTo>
                    <a:pt x="4439" y="8526"/>
                  </a:lnTo>
                  <a:lnTo>
                    <a:pt x="4538" y="8497"/>
                  </a:lnTo>
                  <a:lnTo>
                    <a:pt x="4643" y="8469"/>
                  </a:lnTo>
                  <a:lnTo>
                    <a:pt x="4753" y="8442"/>
                  </a:lnTo>
                  <a:lnTo>
                    <a:pt x="4867" y="8416"/>
                  </a:lnTo>
                  <a:lnTo>
                    <a:pt x="4985" y="8392"/>
                  </a:lnTo>
                  <a:lnTo>
                    <a:pt x="5107" y="8371"/>
                  </a:lnTo>
                  <a:lnTo>
                    <a:pt x="5234" y="8351"/>
                  </a:lnTo>
                  <a:lnTo>
                    <a:pt x="5364" y="8334"/>
                  </a:lnTo>
                  <a:lnTo>
                    <a:pt x="5500" y="8320"/>
                  </a:lnTo>
                  <a:lnTo>
                    <a:pt x="5639" y="8309"/>
                  </a:lnTo>
                  <a:lnTo>
                    <a:pt x="5782" y="8301"/>
                  </a:lnTo>
                  <a:lnTo>
                    <a:pt x="5928" y="8297"/>
                  </a:lnTo>
                  <a:lnTo>
                    <a:pt x="6079" y="8297"/>
                  </a:lnTo>
                  <a:lnTo>
                    <a:pt x="6232" y="8301"/>
                  </a:lnTo>
                  <a:lnTo>
                    <a:pt x="6389" y="8311"/>
                  </a:lnTo>
                  <a:lnTo>
                    <a:pt x="7176" y="8367"/>
                  </a:lnTo>
                  <a:lnTo>
                    <a:pt x="7933" y="8419"/>
                  </a:lnTo>
                  <a:lnTo>
                    <a:pt x="8302" y="8444"/>
                  </a:lnTo>
                  <a:lnTo>
                    <a:pt x="8664" y="8468"/>
                  </a:lnTo>
                  <a:lnTo>
                    <a:pt x="9021" y="8489"/>
                  </a:lnTo>
                  <a:lnTo>
                    <a:pt x="9371" y="8507"/>
                  </a:lnTo>
                  <a:lnTo>
                    <a:pt x="9716" y="8523"/>
                  </a:lnTo>
                  <a:lnTo>
                    <a:pt x="10055" y="8536"/>
                  </a:lnTo>
                  <a:lnTo>
                    <a:pt x="10389" y="8544"/>
                  </a:lnTo>
                  <a:lnTo>
                    <a:pt x="10717" y="8550"/>
                  </a:lnTo>
                  <a:lnTo>
                    <a:pt x="11041" y="8551"/>
                  </a:lnTo>
                  <a:lnTo>
                    <a:pt x="11361" y="8547"/>
                  </a:lnTo>
                  <a:lnTo>
                    <a:pt x="11676" y="8537"/>
                  </a:lnTo>
                  <a:lnTo>
                    <a:pt x="11986" y="8523"/>
                  </a:lnTo>
                  <a:lnTo>
                    <a:pt x="12293" y="8503"/>
                  </a:lnTo>
                  <a:lnTo>
                    <a:pt x="12596" y="8476"/>
                  </a:lnTo>
                  <a:lnTo>
                    <a:pt x="12895" y="8443"/>
                  </a:lnTo>
                  <a:lnTo>
                    <a:pt x="13191" y="8403"/>
                  </a:lnTo>
                  <a:lnTo>
                    <a:pt x="13484" y="8355"/>
                  </a:lnTo>
                  <a:lnTo>
                    <a:pt x="13774" y="8300"/>
                  </a:lnTo>
                  <a:lnTo>
                    <a:pt x="14062" y="8236"/>
                  </a:lnTo>
                  <a:lnTo>
                    <a:pt x="14346" y="8165"/>
                  </a:lnTo>
                  <a:lnTo>
                    <a:pt x="14629" y="8084"/>
                  </a:lnTo>
                  <a:lnTo>
                    <a:pt x="14909" y="7994"/>
                  </a:lnTo>
                  <a:lnTo>
                    <a:pt x="15188" y="7894"/>
                  </a:lnTo>
                  <a:lnTo>
                    <a:pt x="15464" y="7785"/>
                  </a:lnTo>
                  <a:lnTo>
                    <a:pt x="15739" y="7665"/>
                  </a:lnTo>
                  <a:lnTo>
                    <a:pt x="16015" y="7534"/>
                  </a:lnTo>
                  <a:lnTo>
                    <a:pt x="16288" y="7392"/>
                  </a:lnTo>
                  <a:lnTo>
                    <a:pt x="16560" y="7239"/>
                  </a:lnTo>
                  <a:lnTo>
                    <a:pt x="16544" y="7225"/>
                  </a:lnTo>
                  <a:lnTo>
                    <a:pt x="16502" y="7187"/>
                  </a:lnTo>
                  <a:lnTo>
                    <a:pt x="16472" y="7158"/>
                  </a:lnTo>
                  <a:lnTo>
                    <a:pt x="16436" y="7122"/>
                  </a:lnTo>
                  <a:lnTo>
                    <a:pt x="16394" y="7081"/>
                  </a:lnTo>
                  <a:lnTo>
                    <a:pt x="16349" y="7032"/>
                  </a:lnTo>
                  <a:lnTo>
                    <a:pt x="16299" y="6977"/>
                  </a:lnTo>
                  <a:lnTo>
                    <a:pt x="16245" y="6915"/>
                  </a:lnTo>
                  <a:lnTo>
                    <a:pt x="16189" y="6847"/>
                  </a:lnTo>
                  <a:lnTo>
                    <a:pt x="16129" y="6772"/>
                  </a:lnTo>
                  <a:lnTo>
                    <a:pt x="16068" y="6692"/>
                  </a:lnTo>
                  <a:lnTo>
                    <a:pt x="16005" y="6604"/>
                  </a:lnTo>
                  <a:lnTo>
                    <a:pt x="15941" y="6509"/>
                  </a:lnTo>
                  <a:lnTo>
                    <a:pt x="15875" y="6409"/>
                  </a:lnTo>
                  <a:lnTo>
                    <a:pt x="15810" y="6302"/>
                  </a:lnTo>
                  <a:lnTo>
                    <a:pt x="15744" y="6188"/>
                  </a:lnTo>
                  <a:lnTo>
                    <a:pt x="15679" y="6068"/>
                  </a:lnTo>
                  <a:lnTo>
                    <a:pt x="15615" y="5940"/>
                  </a:lnTo>
                  <a:lnTo>
                    <a:pt x="15553" y="5807"/>
                  </a:lnTo>
                  <a:lnTo>
                    <a:pt x="15492" y="5667"/>
                  </a:lnTo>
                  <a:lnTo>
                    <a:pt x="15434" y="5520"/>
                  </a:lnTo>
                  <a:lnTo>
                    <a:pt x="15379" y="5366"/>
                  </a:lnTo>
                  <a:lnTo>
                    <a:pt x="15327" y="5207"/>
                  </a:lnTo>
                  <a:lnTo>
                    <a:pt x="15280" y="5040"/>
                  </a:lnTo>
                  <a:lnTo>
                    <a:pt x="15236" y="4867"/>
                  </a:lnTo>
                  <a:lnTo>
                    <a:pt x="15198" y="4687"/>
                  </a:lnTo>
                  <a:lnTo>
                    <a:pt x="15164" y="4500"/>
                  </a:lnTo>
                  <a:lnTo>
                    <a:pt x="15137" y="4307"/>
                  </a:lnTo>
                  <a:lnTo>
                    <a:pt x="15115" y="4107"/>
                  </a:lnTo>
                  <a:lnTo>
                    <a:pt x="15101" y="3901"/>
                  </a:lnTo>
                  <a:lnTo>
                    <a:pt x="15090" y="3695"/>
                  </a:lnTo>
                  <a:lnTo>
                    <a:pt x="15081" y="3500"/>
                  </a:lnTo>
                  <a:lnTo>
                    <a:pt x="15075" y="3314"/>
                  </a:lnTo>
                  <a:lnTo>
                    <a:pt x="15069" y="3136"/>
                  </a:lnTo>
                  <a:lnTo>
                    <a:pt x="15064" y="2966"/>
                  </a:lnTo>
                  <a:lnTo>
                    <a:pt x="15061" y="2806"/>
                  </a:lnTo>
                  <a:lnTo>
                    <a:pt x="15060" y="2654"/>
                  </a:lnTo>
                  <a:lnTo>
                    <a:pt x="15059" y="2510"/>
                  </a:lnTo>
                  <a:lnTo>
                    <a:pt x="15060" y="2374"/>
                  </a:lnTo>
                  <a:lnTo>
                    <a:pt x="15061" y="2246"/>
                  </a:lnTo>
                  <a:lnTo>
                    <a:pt x="15063" y="2126"/>
                  </a:lnTo>
                  <a:lnTo>
                    <a:pt x="15066" y="2013"/>
                  </a:lnTo>
                  <a:lnTo>
                    <a:pt x="15071" y="1908"/>
                  </a:lnTo>
                  <a:lnTo>
                    <a:pt x="15075" y="1809"/>
                  </a:lnTo>
                  <a:lnTo>
                    <a:pt x="15080" y="1717"/>
                  </a:lnTo>
                  <a:lnTo>
                    <a:pt x="15085" y="1633"/>
                  </a:lnTo>
                  <a:lnTo>
                    <a:pt x="15091" y="1554"/>
                  </a:lnTo>
                  <a:lnTo>
                    <a:pt x="15098" y="1483"/>
                  </a:lnTo>
                  <a:lnTo>
                    <a:pt x="15104" y="1417"/>
                  </a:lnTo>
                  <a:lnTo>
                    <a:pt x="15110" y="1357"/>
                  </a:lnTo>
                  <a:lnTo>
                    <a:pt x="15116" y="1304"/>
                  </a:lnTo>
                  <a:lnTo>
                    <a:pt x="15122" y="1255"/>
                  </a:lnTo>
                  <a:lnTo>
                    <a:pt x="15129" y="1213"/>
                  </a:lnTo>
                  <a:lnTo>
                    <a:pt x="15134" y="1175"/>
                  </a:lnTo>
                  <a:lnTo>
                    <a:pt x="15145" y="1115"/>
                  </a:lnTo>
                  <a:lnTo>
                    <a:pt x="15153" y="1074"/>
                  </a:lnTo>
                  <a:lnTo>
                    <a:pt x="15159" y="1051"/>
                  </a:lnTo>
                  <a:lnTo>
                    <a:pt x="15161" y="1043"/>
                  </a:lnTo>
                  <a:lnTo>
                    <a:pt x="15034" y="1138"/>
                  </a:lnTo>
                  <a:lnTo>
                    <a:pt x="14885" y="1227"/>
                  </a:lnTo>
                  <a:lnTo>
                    <a:pt x="14715" y="1310"/>
                  </a:lnTo>
                  <a:lnTo>
                    <a:pt x="14525" y="1386"/>
                  </a:lnTo>
                  <a:lnTo>
                    <a:pt x="14317" y="1458"/>
                  </a:lnTo>
                  <a:lnTo>
                    <a:pt x="14093" y="1523"/>
                  </a:lnTo>
                  <a:lnTo>
                    <a:pt x="13852" y="1583"/>
                  </a:lnTo>
                  <a:lnTo>
                    <a:pt x="13598" y="1638"/>
                  </a:lnTo>
                  <a:lnTo>
                    <a:pt x="13332" y="1686"/>
                  </a:lnTo>
                  <a:lnTo>
                    <a:pt x="13053" y="1730"/>
                  </a:lnTo>
                  <a:lnTo>
                    <a:pt x="12767" y="1768"/>
                  </a:lnTo>
                  <a:lnTo>
                    <a:pt x="12471" y="1801"/>
                  </a:lnTo>
                  <a:lnTo>
                    <a:pt x="12168" y="1830"/>
                  </a:lnTo>
                  <a:lnTo>
                    <a:pt x="11861" y="1853"/>
                  </a:lnTo>
                  <a:lnTo>
                    <a:pt x="11550" y="1872"/>
                  </a:lnTo>
                  <a:lnTo>
                    <a:pt x="11235" y="1885"/>
                  </a:lnTo>
                  <a:lnTo>
                    <a:pt x="10920" y="1894"/>
                  </a:lnTo>
                  <a:lnTo>
                    <a:pt x="10606" y="1898"/>
                  </a:lnTo>
                  <a:lnTo>
                    <a:pt x="10292" y="1898"/>
                  </a:lnTo>
                  <a:lnTo>
                    <a:pt x="9983" y="1893"/>
                  </a:lnTo>
                  <a:lnTo>
                    <a:pt x="9677" y="1884"/>
                  </a:lnTo>
                  <a:lnTo>
                    <a:pt x="9379" y="1872"/>
                  </a:lnTo>
                  <a:lnTo>
                    <a:pt x="9087" y="1854"/>
                  </a:lnTo>
                  <a:lnTo>
                    <a:pt x="8805" y="1832"/>
                  </a:lnTo>
                  <a:lnTo>
                    <a:pt x="8534" y="1806"/>
                  </a:lnTo>
                  <a:lnTo>
                    <a:pt x="8273" y="1777"/>
                  </a:lnTo>
                  <a:lnTo>
                    <a:pt x="8026" y="1744"/>
                  </a:lnTo>
                  <a:lnTo>
                    <a:pt x="7794" y="1707"/>
                  </a:lnTo>
                  <a:lnTo>
                    <a:pt x="7578" y="1667"/>
                  </a:lnTo>
                  <a:lnTo>
                    <a:pt x="7380" y="1622"/>
                  </a:lnTo>
                  <a:lnTo>
                    <a:pt x="7199" y="1575"/>
                  </a:lnTo>
                  <a:lnTo>
                    <a:pt x="7041" y="1524"/>
                  </a:lnTo>
                  <a:lnTo>
                    <a:pt x="6827" y="1448"/>
                  </a:lnTo>
                  <a:lnTo>
                    <a:pt x="6614" y="1377"/>
                  </a:lnTo>
                  <a:lnTo>
                    <a:pt x="6404" y="1309"/>
                  </a:lnTo>
                  <a:lnTo>
                    <a:pt x="6196" y="1244"/>
                  </a:lnTo>
                  <a:lnTo>
                    <a:pt x="5990" y="1183"/>
                  </a:lnTo>
                  <a:lnTo>
                    <a:pt x="5785" y="1125"/>
                  </a:lnTo>
                  <a:lnTo>
                    <a:pt x="5583" y="1072"/>
                  </a:lnTo>
                  <a:lnTo>
                    <a:pt x="5381" y="1023"/>
                  </a:lnTo>
                  <a:lnTo>
                    <a:pt x="5181" y="980"/>
                  </a:lnTo>
                  <a:lnTo>
                    <a:pt x="4984" y="940"/>
                  </a:lnTo>
                  <a:lnTo>
                    <a:pt x="4787" y="905"/>
                  </a:lnTo>
                  <a:lnTo>
                    <a:pt x="4591" y="876"/>
                  </a:lnTo>
                  <a:lnTo>
                    <a:pt x="4397" y="852"/>
                  </a:lnTo>
                  <a:lnTo>
                    <a:pt x="4203" y="834"/>
                  </a:lnTo>
                  <a:lnTo>
                    <a:pt x="4012" y="821"/>
                  </a:lnTo>
                  <a:lnTo>
                    <a:pt x="3820" y="814"/>
                  </a:lnTo>
                  <a:lnTo>
                    <a:pt x="3629" y="814"/>
                  </a:lnTo>
                  <a:lnTo>
                    <a:pt x="3439" y="819"/>
                  </a:lnTo>
                  <a:lnTo>
                    <a:pt x="3250" y="832"/>
                  </a:lnTo>
                  <a:lnTo>
                    <a:pt x="3062" y="850"/>
                  </a:lnTo>
                  <a:lnTo>
                    <a:pt x="2873" y="876"/>
                  </a:lnTo>
                  <a:lnTo>
                    <a:pt x="2685" y="909"/>
                  </a:lnTo>
                  <a:lnTo>
                    <a:pt x="2496" y="950"/>
                  </a:lnTo>
                  <a:lnTo>
                    <a:pt x="2309" y="997"/>
                  </a:lnTo>
                  <a:lnTo>
                    <a:pt x="2122" y="1053"/>
                  </a:lnTo>
                  <a:lnTo>
                    <a:pt x="1933" y="1116"/>
                  </a:lnTo>
                  <a:lnTo>
                    <a:pt x="1746" y="1188"/>
                  </a:lnTo>
                  <a:lnTo>
                    <a:pt x="1558" y="1267"/>
                  </a:lnTo>
                  <a:lnTo>
                    <a:pt x="1369" y="1356"/>
                  </a:lnTo>
                  <a:lnTo>
                    <a:pt x="1180" y="1453"/>
                  </a:lnTo>
                  <a:lnTo>
                    <a:pt x="990" y="1559"/>
                  </a:lnTo>
                  <a:lnTo>
                    <a:pt x="801" y="1674"/>
                  </a:lnTo>
                  <a:lnTo>
                    <a:pt x="702" y="8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10" name="Freeform 5"/>
            <p:cNvSpPr>
              <a:spLocks/>
            </p:cNvSpPr>
            <p:nvPr/>
          </p:nvSpPr>
          <p:spPr bwMode="auto">
            <a:xfrm>
              <a:off x="1673215" y="2071563"/>
              <a:ext cx="533403" cy="842645"/>
            </a:xfrm>
            <a:custGeom>
              <a:avLst/>
              <a:gdLst>
                <a:gd name="T0" fmla="*/ 2313 w 16074"/>
                <a:gd name="T1" fmla="*/ 11564 h 16128"/>
                <a:gd name="T2" fmla="*/ 3529 w 16074"/>
                <a:gd name="T3" fmla="*/ 12395 h 16128"/>
                <a:gd name="T4" fmla="*/ 4818 w 16074"/>
                <a:gd name="T5" fmla="*/ 13031 h 16128"/>
                <a:gd name="T6" fmla="*/ 6189 w 16074"/>
                <a:gd name="T7" fmla="*/ 13418 h 16128"/>
                <a:gd name="T8" fmla="*/ 7653 w 16074"/>
                <a:gd name="T9" fmla="*/ 13501 h 16128"/>
                <a:gd name="T10" fmla="*/ 9219 w 16074"/>
                <a:gd name="T11" fmla="*/ 13224 h 16128"/>
                <a:gd name="T12" fmla="*/ 5225 w 16074"/>
                <a:gd name="T13" fmla="*/ 7326 h 16128"/>
                <a:gd name="T14" fmla="*/ 5604 w 16074"/>
                <a:gd name="T15" fmla="*/ 2588 h 16128"/>
                <a:gd name="T16" fmla="*/ 5918 w 16074"/>
                <a:gd name="T17" fmla="*/ 2680 h 16128"/>
                <a:gd name="T18" fmla="*/ 6274 w 16074"/>
                <a:gd name="T19" fmla="*/ 2719 h 16128"/>
                <a:gd name="T20" fmla="*/ 6671 w 16074"/>
                <a:gd name="T21" fmla="*/ 2688 h 16128"/>
                <a:gd name="T22" fmla="*/ 7102 w 16074"/>
                <a:gd name="T23" fmla="*/ 2577 h 16128"/>
                <a:gd name="T24" fmla="*/ 7563 w 16074"/>
                <a:gd name="T25" fmla="*/ 2375 h 16128"/>
                <a:gd name="T26" fmla="*/ 8053 w 16074"/>
                <a:gd name="T27" fmla="*/ 2066 h 16128"/>
                <a:gd name="T28" fmla="*/ 12930 w 16074"/>
                <a:gd name="T29" fmla="*/ 10057 h 16128"/>
                <a:gd name="T30" fmla="*/ 13396 w 16074"/>
                <a:gd name="T31" fmla="*/ 8301 h 16128"/>
                <a:gd name="T32" fmla="*/ 13347 w 16074"/>
                <a:gd name="T33" fmla="*/ 6443 h 16128"/>
                <a:gd name="T34" fmla="*/ 12801 w 16074"/>
                <a:gd name="T35" fmla="*/ 4583 h 16128"/>
                <a:gd name="T36" fmla="*/ 11773 w 16074"/>
                <a:gd name="T37" fmla="*/ 2822 h 16128"/>
                <a:gd name="T38" fmla="*/ 10277 w 16074"/>
                <a:gd name="T39" fmla="*/ 1262 h 16128"/>
                <a:gd name="T40" fmla="*/ 8329 w 16074"/>
                <a:gd name="T41" fmla="*/ 0 h 16128"/>
                <a:gd name="T42" fmla="*/ 10526 w 16074"/>
                <a:gd name="T43" fmla="*/ 458 h 16128"/>
                <a:gd name="T44" fmla="*/ 12659 w 16074"/>
                <a:gd name="T45" fmla="*/ 1583 h 16128"/>
                <a:gd name="T46" fmla="*/ 14464 w 16074"/>
                <a:gd name="T47" fmla="*/ 3304 h 16128"/>
                <a:gd name="T48" fmla="*/ 15679 w 16074"/>
                <a:gd name="T49" fmla="*/ 5557 h 16128"/>
                <a:gd name="T50" fmla="*/ 16044 w 16074"/>
                <a:gd name="T51" fmla="*/ 8271 h 16128"/>
                <a:gd name="T52" fmla="*/ 15294 w 16074"/>
                <a:gd name="T53" fmla="*/ 11379 h 16128"/>
                <a:gd name="T54" fmla="*/ 12655 w 16074"/>
                <a:gd name="T55" fmla="*/ 14684 h 16128"/>
                <a:gd name="T56" fmla="*/ 10870 w 16074"/>
                <a:gd name="T57" fmla="*/ 15495 h 16128"/>
                <a:gd name="T58" fmla="*/ 9145 w 16074"/>
                <a:gd name="T59" fmla="*/ 15974 h 16128"/>
                <a:gd name="T60" fmla="*/ 7486 w 16074"/>
                <a:gd name="T61" fmla="*/ 16128 h 16128"/>
                <a:gd name="T62" fmla="*/ 5906 w 16074"/>
                <a:gd name="T63" fmla="*/ 15967 h 16128"/>
                <a:gd name="T64" fmla="*/ 4415 w 16074"/>
                <a:gd name="T65" fmla="*/ 15498 h 16128"/>
                <a:gd name="T66" fmla="*/ 3023 w 16074"/>
                <a:gd name="T67" fmla="*/ 14731 h 16128"/>
                <a:gd name="T68" fmla="*/ 2528 w 16074"/>
                <a:gd name="T69" fmla="*/ 14487 h 16128"/>
                <a:gd name="T70" fmla="*/ 2530 w 16074"/>
                <a:gd name="T71" fmla="*/ 14735 h 16128"/>
                <a:gd name="T72" fmla="*/ 2473 w 16074"/>
                <a:gd name="T73" fmla="*/ 14983 h 16128"/>
                <a:gd name="T74" fmla="*/ 2363 w 16074"/>
                <a:gd name="T75" fmla="*/ 15222 h 16128"/>
                <a:gd name="T76" fmla="*/ 2207 w 16074"/>
                <a:gd name="T77" fmla="*/ 15444 h 16128"/>
                <a:gd name="T78" fmla="*/ 2013 w 16074"/>
                <a:gd name="T79" fmla="*/ 15642 h 16128"/>
                <a:gd name="T80" fmla="*/ 1779 w 16074"/>
                <a:gd name="T81" fmla="*/ 15812 h 16128"/>
                <a:gd name="T82" fmla="*/ 1496 w 16074"/>
                <a:gd name="T83" fmla="*/ 15944 h 16128"/>
                <a:gd name="T84" fmla="*/ 1210 w 16074"/>
                <a:gd name="T85" fmla="*/ 16001 h 16128"/>
                <a:gd name="T86" fmla="*/ 933 w 16074"/>
                <a:gd name="T87" fmla="*/ 15986 h 16128"/>
                <a:gd name="T88" fmla="*/ 671 w 16074"/>
                <a:gd name="T89" fmla="*/ 15902 h 16128"/>
                <a:gd name="T90" fmla="*/ 436 w 16074"/>
                <a:gd name="T91" fmla="*/ 15751 h 16128"/>
                <a:gd name="T92" fmla="*/ 234 w 16074"/>
                <a:gd name="T93" fmla="*/ 15534 h 16128"/>
                <a:gd name="T94" fmla="*/ 33 w 16074"/>
                <a:gd name="T95" fmla="*/ 15112 h 16128"/>
                <a:gd name="T96" fmla="*/ 17 w 16074"/>
                <a:gd name="T97" fmla="*/ 14651 h 16128"/>
                <a:gd name="T98" fmla="*/ 179 w 16074"/>
                <a:gd name="T99" fmla="*/ 14226 h 16128"/>
                <a:gd name="T100" fmla="*/ 478 w 16074"/>
                <a:gd name="T101" fmla="*/ 13874 h 16128"/>
                <a:gd name="T102" fmla="*/ 878 w 16074"/>
                <a:gd name="T103" fmla="*/ 13632 h 16128"/>
                <a:gd name="T104" fmla="*/ 1339 w 16074"/>
                <a:gd name="T105" fmla="*/ 13536 h 16128"/>
                <a:gd name="T106" fmla="*/ 1477 w 16074"/>
                <a:gd name="T107" fmla="*/ 13406 h 16128"/>
                <a:gd name="T108" fmla="*/ 1100 w 16074"/>
                <a:gd name="T109" fmla="*/ 12990 h 16128"/>
                <a:gd name="T110" fmla="*/ 736 w 16074"/>
                <a:gd name="T111" fmla="*/ 12545 h 16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074" h="16128">
                  <a:moveTo>
                    <a:pt x="454" y="12169"/>
                  </a:moveTo>
                  <a:lnTo>
                    <a:pt x="1614" y="10993"/>
                  </a:lnTo>
                  <a:lnTo>
                    <a:pt x="1844" y="11188"/>
                  </a:lnTo>
                  <a:lnTo>
                    <a:pt x="2077" y="11378"/>
                  </a:lnTo>
                  <a:lnTo>
                    <a:pt x="2313" y="11564"/>
                  </a:lnTo>
                  <a:lnTo>
                    <a:pt x="2550" y="11742"/>
                  </a:lnTo>
                  <a:lnTo>
                    <a:pt x="2792" y="11916"/>
                  </a:lnTo>
                  <a:lnTo>
                    <a:pt x="3035" y="12083"/>
                  </a:lnTo>
                  <a:lnTo>
                    <a:pt x="3280" y="12242"/>
                  </a:lnTo>
                  <a:lnTo>
                    <a:pt x="3529" y="12395"/>
                  </a:lnTo>
                  <a:lnTo>
                    <a:pt x="3781" y="12540"/>
                  </a:lnTo>
                  <a:lnTo>
                    <a:pt x="4035" y="12677"/>
                  </a:lnTo>
                  <a:lnTo>
                    <a:pt x="4293" y="12804"/>
                  </a:lnTo>
                  <a:lnTo>
                    <a:pt x="4554" y="12923"/>
                  </a:lnTo>
                  <a:lnTo>
                    <a:pt x="4818" y="13031"/>
                  </a:lnTo>
                  <a:lnTo>
                    <a:pt x="5086" y="13131"/>
                  </a:lnTo>
                  <a:lnTo>
                    <a:pt x="5356" y="13220"/>
                  </a:lnTo>
                  <a:lnTo>
                    <a:pt x="5630" y="13298"/>
                  </a:lnTo>
                  <a:lnTo>
                    <a:pt x="5908" y="13364"/>
                  </a:lnTo>
                  <a:lnTo>
                    <a:pt x="6189" y="13418"/>
                  </a:lnTo>
                  <a:lnTo>
                    <a:pt x="6474" y="13461"/>
                  </a:lnTo>
                  <a:lnTo>
                    <a:pt x="6763" y="13491"/>
                  </a:lnTo>
                  <a:lnTo>
                    <a:pt x="7056" y="13508"/>
                  </a:lnTo>
                  <a:lnTo>
                    <a:pt x="7352" y="13511"/>
                  </a:lnTo>
                  <a:lnTo>
                    <a:pt x="7653" y="13501"/>
                  </a:lnTo>
                  <a:lnTo>
                    <a:pt x="7958" y="13476"/>
                  </a:lnTo>
                  <a:lnTo>
                    <a:pt x="8267" y="13437"/>
                  </a:lnTo>
                  <a:lnTo>
                    <a:pt x="8579" y="13381"/>
                  </a:lnTo>
                  <a:lnTo>
                    <a:pt x="8897" y="13311"/>
                  </a:lnTo>
                  <a:lnTo>
                    <a:pt x="9219" y="13224"/>
                  </a:lnTo>
                  <a:lnTo>
                    <a:pt x="9546" y="13121"/>
                  </a:lnTo>
                  <a:lnTo>
                    <a:pt x="9877" y="13001"/>
                  </a:lnTo>
                  <a:lnTo>
                    <a:pt x="10212" y="12863"/>
                  </a:lnTo>
                  <a:lnTo>
                    <a:pt x="10554" y="12708"/>
                  </a:lnTo>
                  <a:lnTo>
                    <a:pt x="5225" y="7326"/>
                  </a:lnTo>
                  <a:lnTo>
                    <a:pt x="3765" y="8813"/>
                  </a:lnTo>
                  <a:lnTo>
                    <a:pt x="1503" y="6582"/>
                  </a:lnTo>
                  <a:lnTo>
                    <a:pt x="5491" y="2537"/>
                  </a:lnTo>
                  <a:lnTo>
                    <a:pt x="5547" y="2563"/>
                  </a:lnTo>
                  <a:lnTo>
                    <a:pt x="5604" y="2588"/>
                  </a:lnTo>
                  <a:lnTo>
                    <a:pt x="5663" y="2610"/>
                  </a:lnTo>
                  <a:lnTo>
                    <a:pt x="5724" y="2631"/>
                  </a:lnTo>
                  <a:lnTo>
                    <a:pt x="5787" y="2649"/>
                  </a:lnTo>
                  <a:lnTo>
                    <a:pt x="5852" y="2666"/>
                  </a:lnTo>
                  <a:lnTo>
                    <a:pt x="5918" y="2680"/>
                  </a:lnTo>
                  <a:lnTo>
                    <a:pt x="5986" y="2693"/>
                  </a:lnTo>
                  <a:lnTo>
                    <a:pt x="6055" y="2703"/>
                  </a:lnTo>
                  <a:lnTo>
                    <a:pt x="6127" y="2711"/>
                  </a:lnTo>
                  <a:lnTo>
                    <a:pt x="6200" y="2716"/>
                  </a:lnTo>
                  <a:lnTo>
                    <a:pt x="6274" y="2719"/>
                  </a:lnTo>
                  <a:lnTo>
                    <a:pt x="6351" y="2719"/>
                  </a:lnTo>
                  <a:lnTo>
                    <a:pt x="6429" y="2716"/>
                  </a:lnTo>
                  <a:lnTo>
                    <a:pt x="6508" y="2710"/>
                  </a:lnTo>
                  <a:lnTo>
                    <a:pt x="6588" y="2700"/>
                  </a:lnTo>
                  <a:lnTo>
                    <a:pt x="6671" y="2688"/>
                  </a:lnTo>
                  <a:lnTo>
                    <a:pt x="6755" y="2673"/>
                  </a:lnTo>
                  <a:lnTo>
                    <a:pt x="6840" y="2654"/>
                  </a:lnTo>
                  <a:lnTo>
                    <a:pt x="6925" y="2632"/>
                  </a:lnTo>
                  <a:lnTo>
                    <a:pt x="7013" y="2607"/>
                  </a:lnTo>
                  <a:lnTo>
                    <a:pt x="7102" y="2577"/>
                  </a:lnTo>
                  <a:lnTo>
                    <a:pt x="7192" y="2545"/>
                  </a:lnTo>
                  <a:lnTo>
                    <a:pt x="7283" y="2508"/>
                  </a:lnTo>
                  <a:lnTo>
                    <a:pt x="7375" y="2468"/>
                  </a:lnTo>
                  <a:lnTo>
                    <a:pt x="7469" y="2423"/>
                  </a:lnTo>
                  <a:lnTo>
                    <a:pt x="7563" y="2375"/>
                  </a:lnTo>
                  <a:lnTo>
                    <a:pt x="7659" y="2321"/>
                  </a:lnTo>
                  <a:lnTo>
                    <a:pt x="7756" y="2265"/>
                  </a:lnTo>
                  <a:lnTo>
                    <a:pt x="7854" y="2203"/>
                  </a:lnTo>
                  <a:lnTo>
                    <a:pt x="7953" y="2137"/>
                  </a:lnTo>
                  <a:lnTo>
                    <a:pt x="8053" y="2066"/>
                  </a:lnTo>
                  <a:lnTo>
                    <a:pt x="9204" y="3243"/>
                  </a:lnTo>
                  <a:lnTo>
                    <a:pt x="7220" y="5296"/>
                  </a:lnTo>
                  <a:lnTo>
                    <a:pt x="12597" y="10708"/>
                  </a:lnTo>
                  <a:lnTo>
                    <a:pt x="12775" y="10387"/>
                  </a:lnTo>
                  <a:lnTo>
                    <a:pt x="12930" y="10057"/>
                  </a:lnTo>
                  <a:lnTo>
                    <a:pt x="13065" y="9719"/>
                  </a:lnTo>
                  <a:lnTo>
                    <a:pt x="13179" y="9373"/>
                  </a:lnTo>
                  <a:lnTo>
                    <a:pt x="13271" y="9022"/>
                  </a:lnTo>
                  <a:lnTo>
                    <a:pt x="13344" y="8664"/>
                  </a:lnTo>
                  <a:lnTo>
                    <a:pt x="13396" y="8301"/>
                  </a:lnTo>
                  <a:lnTo>
                    <a:pt x="13426" y="7934"/>
                  </a:lnTo>
                  <a:lnTo>
                    <a:pt x="13437" y="7564"/>
                  </a:lnTo>
                  <a:lnTo>
                    <a:pt x="13427" y="7192"/>
                  </a:lnTo>
                  <a:lnTo>
                    <a:pt x="13398" y="6818"/>
                  </a:lnTo>
                  <a:lnTo>
                    <a:pt x="13347" y="6443"/>
                  </a:lnTo>
                  <a:lnTo>
                    <a:pt x="13277" y="6068"/>
                  </a:lnTo>
                  <a:lnTo>
                    <a:pt x="13188" y="5694"/>
                  </a:lnTo>
                  <a:lnTo>
                    <a:pt x="13079" y="5321"/>
                  </a:lnTo>
                  <a:lnTo>
                    <a:pt x="12949" y="4950"/>
                  </a:lnTo>
                  <a:lnTo>
                    <a:pt x="12801" y="4583"/>
                  </a:lnTo>
                  <a:lnTo>
                    <a:pt x="12634" y="4220"/>
                  </a:lnTo>
                  <a:lnTo>
                    <a:pt x="12447" y="3862"/>
                  </a:lnTo>
                  <a:lnTo>
                    <a:pt x="12241" y="3509"/>
                  </a:lnTo>
                  <a:lnTo>
                    <a:pt x="12017" y="3162"/>
                  </a:lnTo>
                  <a:lnTo>
                    <a:pt x="11773" y="2822"/>
                  </a:lnTo>
                  <a:lnTo>
                    <a:pt x="11511" y="2492"/>
                  </a:lnTo>
                  <a:lnTo>
                    <a:pt x="11230" y="2169"/>
                  </a:lnTo>
                  <a:lnTo>
                    <a:pt x="10931" y="1856"/>
                  </a:lnTo>
                  <a:lnTo>
                    <a:pt x="10613" y="1553"/>
                  </a:lnTo>
                  <a:lnTo>
                    <a:pt x="10277" y="1262"/>
                  </a:lnTo>
                  <a:lnTo>
                    <a:pt x="9924" y="982"/>
                  </a:lnTo>
                  <a:lnTo>
                    <a:pt x="9551" y="716"/>
                  </a:lnTo>
                  <a:lnTo>
                    <a:pt x="9162" y="463"/>
                  </a:lnTo>
                  <a:lnTo>
                    <a:pt x="8754" y="224"/>
                  </a:lnTo>
                  <a:lnTo>
                    <a:pt x="8329" y="0"/>
                  </a:lnTo>
                  <a:lnTo>
                    <a:pt x="8761" y="35"/>
                  </a:lnTo>
                  <a:lnTo>
                    <a:pt x="9199" y="99"/>
                  </a:lnTo>
                  <a:lnTo>
                    <a:pt x="9641" y="192"/>
                  </a:lnTo>
                  <a:lnTo>
                    <a:pt x="10084" y="310"/>
                  </a:lnTo>
                  <a:lnTo>
                    <a:pt x="10526" y="458"/>
                  </a:lnTo>
                  <a:lnTo>
                    <a:pt x="10966" y="632"/>
                  </a:lnTo>
                  <a:lnTo>
                    <a:pt x="11402" y="832"/>
                  </a:lnTo>
                  <a:lnTo>
                    <a:pt x="11830" y="1057"/>
                  </a:lnTo>
                  <a:lnTo>
                    <a:pt x="12250" y="1307"/>
                  </a:lnTo>
                  <a:lnTo>
                    <a:pt x="12659" y="1583"/>
                  </a:lnTo>
                  <a:lnTo>
                    <a:pt x="13054" y="1881"/>
                  </a:lnTo>
                  <a:lnTo>
                    <a:pt x="13435" y="2203"/>
                  </a:lnTo>
                  <a:lnTo>
                    <a:pt x="13798" y="2548"/>
                  </a:lnTo>
                  <a:lnTo>
                    <a:pt x="14141" y="2915"/>
                  </a:lnTo>
                  <a:lnTo>
                    <a:pt x="14464" y="3304"/>
                  </a:lnTo>
                  <a:lnTo>
                    <a:pt x="14762" y="3714"/>
                  </a:lnTo>
                  <a:lnTo>
                    <a:pt x="15036" y="4146"/>
                  </a:lnTo>
                  <a:lnTo>
                    <a:pt x="15281" y="4596"/>
                  </a:lnTo>
                  <a:lnTo>
                    <a:pt x="15496" y="5067"/>
                  </a:lnTo>
                  <a:lnTo>
                    <a:pt x="15679" y="5557"/>
                  </a:lnTo>
                  <a:lnTo>
                    <a:pt x="15829" y="6065"/>
                  </a:lnTo>
                  <a:lnTo>
                    <a:pt x="15942" y="6591"/>
                  </a:lnTo>
                  <a:lnTo>
                    <a:pt x="16016" y="7135"/>
                  </a:lnTo>
                  <a:lnTo>
                    <a:pt x="16052" y="7695"/>
                  </a:lnTo>
                  <a:lnTo>
                    <a:pt x="16044" y="8271"/>
                  </a:lnTo>
                  <a:lnTo>
                    <a:pt x="15991" y="8863"/>
                  </a:lnTo>
                  <a:lnTo>
                    <a:pt x="15892" y="9471"/>
                  </a:lnTo>
                  <a:lnTo>
                    <a:pt x="15744" y="10093"/>
                  </a:lnTo>
                  <a:lnTo>
                    <a:pt x="15545" y="10729"/>
                  </a:lnTo>
                  <a:lnTo>
                    <a:pt x="15294" y="11379"/>
                  </a:lnTo>
                  <a:lnTo>
                    <a:pt x="14987" y="12042"/>
                  </a:lnTo>
                  <a:lnTo>
                    <a:pt x="14623" y="12717"/>
                  </a:lnTo>
                  <a:lnTo>
                    <a:pt x="16074" y="14218"/>
                  </a:lnTo>
                  <a:lnTo>
                    <a:pt x="14156" y="16081"/>
                  </a:lnTo>
                  <a:lnTo>
                    <a:pt x="12655" y="14684"/>
                  </a:lnTo>
                  <a:lnTo>
                    <a:pt x="12293" y="14873"/>
                  </a:lnTo>
                  <a:lnTo>
                    <a:pt x="11934" y="15048"/>
                  </a:lnTo>
                  <a:lnTo>
                    <a:pt x="11578" y="15211"/>
                  </a:lnTo>
                  <a:lnTo>
                    <a:pt x="11223" y="15360"/>
                  </a:lnTo>
                  <a:lnTo>
                    <a:pt x="10870" y="15495"/>
                  </a:lnTo>
                  <a:lnTo>
                    <a:pt x="10520" y="15617"/>
                  </a:lnTo>
                  <a:lnTo>
                    <a:pt x="10173" y="15726"/>
                  </a:lnTo>
                  <a:lnTo>
                    <a:pt x="9828" y="15822"/>
                  </a:lnTo>
                  <a:lnTo>
                    <a:pt x="9485" y="15904"/>
                  </a:lnTo>
                  <a:lnTo>
                    <a:pt x="9145" y="15974"/>
                  </a:lnTo>
                  <a:lnTo>
                    <a:pt x="8808" y="16030"/>
                  </a:lnTo>
                  <a:lnTo>
                    <a:pt x="8472" y="16074"/>
                  </a:lnTo>
                  <a:lnTo>
                    <a:pt x="8140" y="16105"/>
                  </a:lnTo>
                  <a:lnTo>
                    <a:pt x="7812" y="16123"/>
                  </a:lnTo>
                  <a:lnTo>
                    <a:pt x="7486" y="16128"/>
                  </a:lnTo>
                  <a:lnTo>
                    <a:pt x="7164" y="16121"/>
                  </a:lnTo>
                  <a:lnTo>
                    <a:pt x="6845" y="16101"/>
                  </a:lnTo>
                  <a:lnTo>
                    <a:pt x="6529" y="16069"/>
                  </a:lnTo>
                  <a:lnTo>
                    <a:pt x="6216" y="16024"/>
                  </a:lnTo>
                  <a:lnTo>
                    <a:pt x="5906" y="15967"/>
                  </a:lnTo>
                  <a:lnTo>
                    <a:pt x="5601" y="15897"/>
                  </a:lnTo>
                  <a:lnTo>
                    <a:pt x="5298" y="15816"/>
                  </a:lnTo>
                  <a:lnTo>
                    <a:pt x="5001" y="15722"/>
                  </a:lnTo>
                  <a:lnTo>
                    <a:pt x="4706" y="15616"/>
                  </a:lnTo>
                  <a:lnTo>
                    <a:pt x="4415" y="15498"/>
                  </a:lnTo>
                  <a:lnTo>
                    <a:pt x="4129" y="15368"/>
                  </a:lnTo>
                  <a:lnTo>
                    <a:pt x="3846" y="15227"/>
                  </a:lnTo>
                  <a:lnTo>
                    <a:pt x="3568" y="15073"/>
                  </a:lnTo>
                  <a:lnTo>
                    <a:pt x="3293" y="14907"/>
                  </a:lnTo>
                  <a:lnTo>
                    <a:pt x="3023" y="14731"/>
                  </a:lnTo>
                  <a:lnTo>
                    <a:pt x="2757" y="14542"/>
                  </a:lnTo>
                  <a:lnTo>
                    <a:pt x="2496" y="14342"/>
                  </a:lnTo>
                  <a:lnTo>
                    <a:pt x="2509" y="14390"/>
                  </a:lnTo>
                  <a:lnTo>
                    <a:pt x="2520" y="14439"/>
                  </a:lnTo>
                  <a:lnTo>
                    <a:pt x="2528" y="14487"/>
                  </a:lnTo>
                  <a:lnTo>
                    <a:pt x="2533" y="14536"/>
                  </a:lnTo>
                  <a:lnTo>
                    <a:pt x="2536" y="14586"/>
                  </a:lnTo>
                  <a:lnTo>
                    <a:pt x="2537" y="14635"/>
                  </a:lnTo>
                  <a:lnTo>
                    <a:pt x="2534" y="14686"/>
                  </a:lnTo>
                  <a:lnTo>
                    <a:pt x="2530" y="14735"/>
                  </a:lnTo>
                  <a:lnTo>
                    <a:pt x="2523" y="14785"/>
                  </a:lnTo>
                  <a:lnTo>
                    <a:pt x="2514" y="14835"/>
                  </a:lnTo>
                  <a:lnTo>
                    <a:pt x="2502" y="14884"/>
                  </a:lnTo>
                  <a:lnTo>
                    <a:pt x="2489" y="14934"/>
                  </a:lnTo>
                  <a:lnTo>
                    <a:pt x="2473" y="14983"/>
                  </a:lnTo>
                  <a:lnTo>
                    <a:pt x="2454" y="15031"/>
                  </a:lnTo>
                  <a:lnTo>
                    <a:pt x="2434" y="15080"/>
                  </a:lnTo>
                  <a:lnTo>
                    <a:pt x="2412" y="15127"/>
                  </a:lnTo>
                  <a:lnTo>
                    <a:pt x="2388" y="15174"/>
                  </a:lnTo>
                  <a:lnTo>
                    <a:pt x="2363" y="15222"/>
                  </a:lnTo>
                  <a:lnTo>
                    <a:pt x="2334" y="15267"/>
                  </a:lnTo>
                  <a:lnTo>
                    <a:pt x="2305" y="15313"/>
                  </a:lnTo>
                  <a:lnTo>
                    <a:pt x="2275" y="15358"/>
                  </a:lnTo>
                  <a:lnTo>
                    <a:pt x="2241" y="15401"/>
                  </a:lnTo>
                  <a:lnTo>
                    <a:pt x="2207" y="15444"/>
                  </a:lnTo>
                  <a:lnTo>
                    <a:pt x="2171" y="15486"/>
                  </a:lnTo>
                  <a:lnTo>
                    <a:pt x="2134" y="15526"/>
                  </a:lnTo>
                  <a:lnTo>
                    <a:pt x="2095" y="15567"/>
                  </a:lnTo>
                  <a:lnTo>
                    <a:pt x="2055" y="15605"/>
                  </a:lnTo>
                  <a:lnTo>
                    <a:pt x="2013" y="15642"/>
                  </a:lnTo>
                  <a:lnTo>
                    <a:pt x="1971" y="15677"/>
                  </a:lnTo>
                  <a:lnTo>
                    <a:pt x="1927" y="15713"/>
                  </a:lnTo>
                  <a:lnTo>
                    <a:pt x="1881" y="15745"/>
                  </a:lnTo>
                  <a:lnTo>
                    <a:pt x="1836" y="15777"/>
                  </a:lnTo>
                  <a:lnTo>
                    <a:pt x="1779" y="15812"/>
                  </a:lnTo>
                  <a:lnTo>
                    <a:pt x="1723" y="15845"/>
                  </a:lnTo>
                  <a:lnTo>
                    <a:pt x="1666" y="15874"/>
                  </a:lnTo>
                  <a:lnTo>
                    <a:pt x="1610" y="15900"/>
                  </a:lnTo>
                  <a:lnTo>
                    <a:pt x="1552" y="15923"/>
                  </a:lnTo>
                  <a:lnTo>
                    <a:pt x="1496" y="15944"/>
                  </a:lnTo>
                  <a:lnTo>
                    <a:pt x="1438" y="15961"/>
                  </a:lnTo>
                  <a:lnTo>
                    <a:pt x="1381" y="15975"/>
                  </a:lnTo>
                  <a:lnTo>
                    <a:pt x="1324" y="15987"/>
                  </a:lnTo>
                  <a:lnTo>
                    <a:pt x="1267" y="15995"/>
                  </a:lnTo>
                  <a:lnTo>
                    <a:pt x="1210" y="16001"/>
                  </a:lnTo>
                  <a:lnTo>
                    <a:pt x="1154" y="16003"/>
                  </a:lnTo>
                  <a:lnTo>
                    <a:pt x="1098" y="16003"/>
                  </a:lnTo>
                  <a:lnTo>
                    <a:pt x="1043" y="16000"/>
                  </a:lnTo>
                  <a:lnTo>
                    <a:pt x="987" y="15995"/>
                  </a:lnTo>
                  <a:lnTo>
                    <a:pt x="933" y="15986"/>
                  </a:lnTo>
                  <a:lnTo>
                    <a:pt x="879" y="15975"/>
                  </a:lnTo>
                  <a:lnTo>
                    <a:pt x="826" y="15961"/>
                  </a:lnTo>
                  <a:lnTo>
                    <a:pt x="773" y="15944"/>
                  </a:lnTo>
                  <a:lnTo>
                    <a:pt x="722" y="15924"/>
                  </a:lnTo>
                  <a:lnTo>
                    <a:pt x="671" y="15902"/>
                  </a:lnTo>
                  <a:lnTo>
                    <a:pt x="622" y="15877"/>
                  </a:lnTo>
                  <a:lnTo>
                    <a:pt x="573" y="15849"/>
                  </a:lnTo>
                  <a:lnTo>
                    <a:pt x="527" y="15819"/>
                  </a:lnTo>
                  <a:lnTo>
                    <a:pt x="480" y="15786"/>
                  </a:lnTo>
                  <a:lnTo>
                    <a:pt x="436" y="15751"/>
                  </a:lnTo>
                  <a:lnTo>
                    <a:pt x="393" y="15713"/>
                  </a:lnTo>
                  <a:lnTo>
                    <a:pt x="350" y="15671"/>
                  </a:lnTo>
                  <a:lnTo>
                    <a:pt x="310" y="15628"/>
                  </a:lnTo>
                  <a:lnTo>
                    <a:pt x="271" y="15583"/>
                  </a:lnTo>
                  <a:lnTo>
                    <a:pt x="234" y="15534"/>
                  </a:lnTo>
                  <a:lnTo>
                    <a:pt x="199" y="15483"/>
                  </a:lnTo>
                  <a:lnTo>
                    <a:pt x="143" y="15391"/>
                  </a:lnTo>
                  <a:lnTo>
                    <a:pt x="98" y="15299"/>
                  </a:lnTo>
                  <a:lnTo>
                    <a:pt x="61" y="15206"/>
                  </a:lnTo>
                  <a:lnTo>
                    <a:pt x="33" y="15112"/>
                  </a:lnTo>
                  <a:lnTo>
                    <a:pt x="14" y="15019"/>
                  </a:lnTo>
                  <a:lnTo>
                    <a:pt x="3" y="14925"/>
                  </a:lnTo>
                  <a:lnTo>
                    <a:pt x="0" y="14833"/>
                  </a:lnTo>
                  <a:lnTo>
                    <a:pt x="5" y="14741"/>
                  </a:lnTo>
                  <a:lnTo>
                    <a:pt x="17" y="14651"/>
                  </a:lnTo>
                  <a:lnTo>
                    <a:pt x="36" y="14562"/>
                  </a:lnTo>
                  <a:lnTo>
                    <a:pt x="63" y="14475"/>
                  </a:lnTo>
                  <a:lnTo>
                    <a:pt x="95" y="14389"/>
                  </a:lnTo>
                  <a:lnTo>
                    <a:pt x="133" y="14307"/>
                  </a:lnTo>
                  <a:lnTo>
                    <a:pt x="179" y="14226"/>
                  </a:lnTo>
                  <a:lnTo>
                    <a:pt x="228" y="14148"/>
                  </a:lnTo>
                  <a:lnTo>
                    <a:pt x="284" y="14075"/>
                  </a:lnTo>
                  <a:lnTo>
                    <a:pt x="344" y="14004"/>
                  </a:lnTo>
                  <a:lnTo>
                    <a:pt x="409" y="13938"/>
                  </a:lnTo>
                  <a:lnTo>
                    <a:pt x="478" y="13874"/>
                  </a:lnTo>
                  <a:lnTo>
                    <a:pt x="551" y="13816"/>
                  </a:lnTo>
                  <a:lnTo>
                    <a:pt x="628" y="13762"/>
                  </a:lnTo>
                  <a:lnTo>
                    <a:pt x="708" y="13714"/>
                  </a:lnTo>
                  <a:lnTo>
                    <a:pt x="791" y="13670"/>
                  </a:lnTo>
                  <a:lnTo>
                    <a:pt x="878" y="13632"/>
                  </a:lnTo>
                  <a:lnTo>
                    <a:pt x="967" y="13601"/>
                  </a:lnTo>
                  <a:lnTo>
                    <a:pt x="1057" y="13575"/>
                  </a:lnTo>
                  <a:lnTo>
                    <a:pt x="1150" y="13556"/>
                  </a:lnTo>
                  <a:lnTo>
                    <a:pt x="1244" y="13542"/>
                  </a:lnTo>
                  <a:lnTo>
                    <a:pt x="1339" y="13536"/>
                  </a:lnTo>
                  <a:lnTo>
                    <a:pt x="1436" y="13538"/>
                  </a:lnTo>
                  <a:lnTo>
                    <a:pt x="1533" y="13548"/>
                  </a:lnTo>
                  <a:lnTo>
                    <a:pt x="1630" y="13565"/>
                  </a:lnTo>
                  <a:lnTo>
                    <a:pt x="1553" y="13486"/>
                  </a:lnTo>
                  <a:lnTo>
                    <a:pt x="1477" y="13406"/>
                  </a:lnTo>
                  <a:lnTo>
                    <a:pt x="1400" y="13325"/>
                  </a:lnTo>
                  <a:lnTo>
                    <a:pt x="1324" y="13243"/>
                  </a:lnTo>
                  <a:lnTo>
                    <a:pt x="1248" y="13159"/>
                  </a:lnTo>
                  <a:lnTo>
                    <a:pt x="1174" y="13075"/>
                  </a:lnTo>
                  <a:lnTo>
                    <a:pt x="1100" y="12990"/>
                  </a:lnTo>
                  <a:lnTo>
                    <a:pt x="1026" y="12903"/>
                  </a:lnTo>
                  <a:lnTo>
                    <a:pt x="953" y="12815"/>
                  </a:lnTo>
                  <a:lnTo>
                    <a:pt x="880" y="12726"/>
                  </a:lnTo>
                  <a:lnTo>
                    <a:pt x="807" y="12636"/>
                  </a:lnTo>
                  <a:lnTo>
                    <a:pt x="736" y="12545"/>
                  </a:lnTo>
                  <a:lnTo>
                    <a:pt x="665" y="12453"/>
                  </a:lnTo>
                  <a:lnTo>
                    <a:pt x="594" y="12359"/>
                  </a:lnTo>
                  <a:lnTo>
                    <a:pt x="524" y="12264"/>
                  </a:lnTo>
                  <a:lnTo>
                    <a:pt x="454" y="12169"/>
                  </a:lnTo>
                  <a:close/>
                </a:path>
              </a:pathLst>
            </a:custGeom>
            <a:solidFill>
              <a:srgbClr val="F8F0DC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11" name="Text Box 3"/>
          <p:cNvSpPr txBox="1">
            <a:spLocks noChangeArrowheads="1"/>
          </p:cNvSpPr>
          <p:nvPr userDrawn="1"/>
        </p:nvSpPr>
        <p:spPr bwMode="auto">
          <a:xfrm>
            <a:off x="787016" y="186728"/>
            <a:ext cx="1963328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15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三会一课是什么？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" grpId="0" bldLvl="0" autoUpdateAnimBg="0"/>
      <p:bldP spid="111" grpId="1" bldLvl="0" autoUpdateAnimBg="0"/>
      <p:bldP spid="111" grpId="2" bldLvl="0" autoUpdateAnimBg="0"/>
      <p:bldP spid="111" grpId="3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C000">
              <a:alpha val="9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5" name="图片 10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501" y="3830479"/>
            <a:ext cx="9245002" cy="1313021"/>
          </a:xfrm>
          <a:prstGeom prst="rect">
            <a:avLst/>
          </a:prstGeom>
        </p:spPr>
      </p:pic>
      <p:pic>
        <p:nvPicPr>
          <p:cNvPr id="106" name="图片 10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8" y="4427622"/>
            <a:ext cx="9211376" cy="715878"/>
          </a:xfrm>
          <a:prstGeom prst="rect">
            <a:avLst/>
          </a:prstGeom>
        </p:spPr>
      </p:pic>
      <p:grpSp>
        <p:nvGrpSpPr>
          <p:cNvPr id="107" name="组合 106"/>
          <p:cNvGrpSpPr/>
          <p:nvPr userDrawn="1"/>
        </p:nvGrpSpPr>
        <p:grpSpPr>
          <a:xfrm>
            <a:off x="123403" y="45325"/>
            <a:ext cx="663613" cy="472511"/>
            <a:chOff x="849918" y="1295962"/>
            <a:chExt cx="2355295" cy="2020549"/>
          </a:xfrm>
        </p:grpSpPr>
        <p:sp>
          <p:nvSpPr>
            <p:cNvPr id="108" name="Freeform 7"/>
            <p:cNvSpPr>
              <a:spLocks/>
            </p:cNvSpPr>
            <p:nvPr/>
          </p:nvSpPr>
          <p:spPr bwMode="auto">
            <a:xfrm>
              <a:off x="1306241" y="1295962"/>
              <a:ext cx="1898972" cy="1706620"/>
            </a:xfrm>
            <a:custGeom>
              <a:avLst/>
              <a:gdLst>
                <a:gd name="T0" fmla="*/ 649 w 16560"/>
                <a:gd name="T1" fmla="*/ 1791 h 8890"/>
                <a:gd name="T2" fmla="*/ 3583 w 16560"/>
                <a:gd name="T3" fmla="*/ 8882 h 8890"/>
                <a:gd name="T4" fmla="*/ 3686 w 16560"/>
                <a:gd name="T5" fmla="*/ 8827 h 8890"/>
                <a:gd name="T6" fmla="*/ 3825 w 16560"/>
                <a:gd name="T7" fmla="*/ 8759 h 8890"/>
                <a:gd name="T8" fmla="*/ 4016 w 16560"/>
                <a:gd name="T9" fmla="*/ 8676 h 8890"/>
                <a:gd name="T10" fmla="*/ 4254 w 16560"/>
                <a:gd name="T11" fmla="*/ 8586 h 8890"/>
                <a:gd name="T12" fmla="*/ 4538 w 16560"/>
                <a:gd name="T13" fmla="*/ 8497 h 8890"/>
                <a:gd name="T14" fmla="*/ 4867 w 16560"/>
                <a:gd name="T15" fmla="*/ 8416 h 8890"/>
                <a:gd name="T16" fmla="*/ 5234 w 16560"/>
                <a:gd name="T17" fmla="*/ 8351 h 8890"/>
                <a:gd name="T18" fmla="*/ 5639 w 16560"/>
                <a:gd name="T19" fmla="*/ 8309 h 8890"/>
                <a:gd name="T20" fmla="*/ 6079 w 16560"/>
                <a:gd name="T21" fmla="*/ 8297 h 8890"/>
                <a:gd name="T22" fmla="*/ 7176 w 16560"/>
                <a:gd name="T23" fmla="*/ 8367 h 8890"/>
                <a:gd name="T24" fmla="*/ 8664 w 16560"/>
                <a:gd name="T25" fmla="*/ 8468 h 8890"/>
                <a:gd name="T26" fmla="*/ 9716 w 16560"/>
                <a:gd name="T27" fmla="*/ 8523 h 8890"/>
                <a:gd name="T28" fmla="*/ 10717 w 16560"/>
                <a:gd name="T29" fmla="*/ 8550 h 8890"/>
                <a:gd name="T30" fmla="*/ 11676 w 16560"/>
                <a:gd name="T31" fmla="*/ 8537 h 8890"/>
                <a:gd name="T32" fmla="*/ 12596 w 16560"/>
                <a:gd name="T33" fmla="*/ 8476 h 8890"/>
                <a:gd name="T34" fmla="*/ 13484 w 16560"/>
                <a:gd name="T35" fmla="*/ 8355 h 8890"/>
                <a:gd name="T36" fmla="*/ 14346 w 16560"/>
                <a:gd name="T37" fmla="*/ 8165 h 8890"/>
                <a:gd name="T38" fmla="*/ 15188 w 16560"/>
                <a:gd name="T39" fmla="*/ 7894 h 8890"/>
                <a:gd name="T40" fmla="*/ 16015 w 16560"/>
                <a:gd name="T41" fmla="*/ 7534 h 8890"/>
                <a:gd name="T42" fmla="*/ 16544 w 16560"/>
                <a:gd name="T43" fmla="*/ 7225 h 8890"/>
                <a:gd name="T44" fmla="*/ 16436 w 16560"/>
                <a:gd name="T45" fmla="*/ 7122 h 8890"/>
                <a:gd name="T46" fmla="*/ 16299 w 16560"/>
                <a:gd name="T47" fmla="*/ 6977 h 8890"/>
                <a:gd name="T48" fmla="*/ 16129 w 16560"/>
                <a:gd name="T49" fmla="*/ 6772 h 8890"/>
                <a:gd name="T50" fmla="*/ 15941 w 16560"/>
                <a:gd name="T51" fmla="*/ 6509 h 8890"/>
                <a:gd name="T52" fmla="*/ 15744 w 16560"/>
                <a:gd name="T53" fmla="*/ 6188 h 8890"/>
                <a:gd name="T54" fmla="*/ 15553 w 16560"/>
                <a:gd name="T55" fmla="*/ 5807 h 8890"/>
                <a:gd name="T56" fmla="*/ 15379 w 16560"/>
                <a:gd name="T57" fmla="*/ 5366 h 8890"/>
                <a:gd name="T58" fmla="*/ 15236 w 16560"/>
                <a:gd name="T59" fmla="*/ 4867 h 8890"/>
                <a:gd name="T60" fmla="*/ 15137 w 16560"/>
                <a:gd name="T61" fmla="*/ 4307 h 8890"/>
                <a:gd name="T62" fmla="*/ 15090 w 16560"/>
                <a:gd name="T63" fmla="*/ 3695 h 8890"/>
                <a:gd name="T64" fmla="*/ 15069 w 16560"/>
                <a:gd name="T65" fmla="*/ 3136 h 8890"/>
                <a:gd name="T66" fmla="*/ 15060 w 16560"/>
                <a:gd name="T67" fmla="*/ 2654 h 8890"/>
                <a:gd name="T68" fmla="*/ 15061 w 16560"/>
                <a:gd name="T69" fmla="*/ 2246 h 8890"/>
                <a:gd name="T70" fmla="*/ 15071 w 16560"/>
                <a:gd name="T71" fmla="*/ 1908 h 8890"/>
                <a:gd name="T72" fmla="*/ 15085 w 16560"/>
                <a:gd name="T73" fmla="*/ 1633 h 8890"/>
                <a:gd name="T74" fmla="*/ 15104 w 16560"/>
                <a:gd name="T75" fmla="*/ 1417 h 8890"/>
                <a:gd name="T76" fmla="*/ 15122 w 16560"/>
                <a:gd name="T77" fmla="*/ 1255 h 8890"/>
                <a:gd name="T78" fmla="*/ 15145 w 16560"/>
                <a:gd name="T79" fmla="*/ 1115 h 8890"/>
                <a:gd name="T80" fmla="*/ 15161 w 16560"/>
                <a:gd name="T81" fmla="*/ 1043 h 8890"/>
                <a:gd name="T82" fmla="*/ 14715 w 16560"/>
                <a:gd name="T83" fmla="*/ 1310 h 8890"/>
                <a:gd name="T84" fmla="*/ 14093 w 16560"/>
                <a:gd name="T85" fmla="*/ 1523 h 8890"/>
                <a:gd name="T86" fmla="*/ 13332 w 16560"/>
                <a:gd name="T87" fmla="*/ 1686 h 8890"/>
                <a:gd name="T88" fmla="*/ 12471 w 16560"/>
                <a:gd name="T89" fmla="*/ 1801 h 8890"/>
                <a:gd name="T90" fmla="*/ 11550 w 16560"/>
                <a:gd name="T91" fmla="*/ 1872 h 8890"/>
                <a:gd name="T92" fmla="*/ 10606 w 16560"/>
                <a:gd name="T93" fmla="*/ 1898 h 8890"/>
                <a:gd name="T94" fmla="*/ 9677 w 16560"/>
                <a:gd name="T95" fmla="*/ 1884 h 8890"/>
                <a:gd name="T96" fmla="*/ 8805 w 16560"/>
                <a:gd name="T97" fmla="*/ 1832 h 8890"/>
                <a:gd name="T98" fmla="*/ 8026 w 16560"/>
                <a:gd name="T99" fmla="*/ 1744 h 8890"/>
                <a:gd name="T100" fmla="*/ 7380 w 16560"/>
                <a:gd name="T101" fmla="*/ 1622 h 8890"/>
                <a:gd name="T102" fmla="*/ 6827 w 16560"/>
                <a:gd name="T103" fmla="*/ 1448 h 8890"/>
                <a:gd name="T104" fmla="*/ 6196 w 16560"/>
                <a:gd name="T105" fmla="*/ 1244 h 8890"/>
                <a:gd name="T106" fmla="*/ 5583 w 16560"/>
                <a:gd name="T107" fmla="*/ 1072 h 8890"/>
                <a:gd name="T108" fmla="*/ 4984 w 16560"/>
                <a:gd name="T109" fmla="*/ 940 h 8890"/>
                <a:gd name="T110" fmla="*/ 4397 w 16560"/>
                <a:gd name="T111" fmla="*/ 852 h 8890"/>
                <a:gd name="T112" fmla="*/ 3820 w 16560"/>
                <a:gd name="T113" fmla="*/ 814 h 8890"/>
                <a:gd name="T114" fmla="*/ 3250 w 16560"/>
                <a:gd name="T115" fmla="*/ 832 h 8890"/>
                <a:gd name="T116" fmla="*/ 2685 w 16560"/>
                <a:gd name="T117" fmla="*/ 909 h 8890"/>
                <a:gd name="T118" fmla="*/ 2122 w 16560"/>
                <a:gd name="T119" fmla="*/ 1053 h 8890"/>
                <a:gd name="T120" fmla="*/ 1558 w 16560"/>
                <a:gd name="T121" fmla="*/ 1267 h 8890"/>
                <a:gd name="T122" fmla="*/ 990 w 16560"/>
                <a:gd name="T123" fmla="*/ 1559 h 8890"/>
                <a:gd name="T124" fmla="*/ 0 w 16560"/>
                <a:gd name="T125" fmla="*/ 0 h 8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560" h="8890">
                  <a:moveTo>
                    <a:pt x="0" y="0"/>
                  </a:moveTo>
                  <a:lnTo>
                    <a:pt x="167" y="1163"/>
                  </a:lnTo>
                  <a:lnTo>
                    <a:pt x="649" y="1791"/>
                  </a:lnTo>
                  <a:lnTo>
                    <a:pt x="649" y="1791"/>
                  </a:lnTo>
                  <a:lnTo>
                    <a:pt x="3571" y="8890"/>
                  </a:lnTo>
                  <a:lnTo>
                    <a:pt x="3583" y="8882"/>
                  </a:lnTo>
                  <a:lnTo>
                    <a:pt x="3623" y="8860"/>
                  </a:lnTo>
                  <a:lnTo>
                    <a:pt x="3650" y="8844"/>
                  </a:lnTo>
                  <a:lnTo>
                    <a:pt x="3686" y="8827"/>
                  </a:lnTo>
                  <a:lnTo>
                    <a:pt x="3726" y="8806"/>
                  </a:lnTo>
                  <a:lnTo>
                    <a:pt x="3773" y="8782"/>
                  </a:lnTo>
                  <a:lnTo>
                    <a:pt x="3825" y="8759"/>
                  </a:lnTo>
                  <a:lnTo>
                    <a:pt x="3883" y="8732"/>
                  </a:lnTo>
                  <a:lnTo>
                    <a:pt x="3946" y="8704"/>
                  </a:lnTo>
                  <a:lnTo>
                    <a:pt x="4016" y="8676"/>
                  </a:lnTo>
                  <a:lnTo>
                    <a:pt x="4090" y="8646"/>
                  </a:lnTo>
                  <a:lnTo>
                    <a:pt x="4169" y="8616"/>
                  </a:lnTo>
                  <a:lnTo>
                    <a:pt x="4254" y="8586"/>
                  </a:lnTo>
                  <a:lnTo>
                    <a:pt x="4344" y="8556"/>
                  </a:lnTo>
                  <a:lnTo>
                    <a:pt x="4439" y="8526"/>
                  </a:lnTo>
                  <a:lnTo>
                    <a:pt x="4538" y="8497"/>
                  </a:lnTo>
                  <a:lnTo>
                    <a:pt x="4643" y="8469"/>
                  </a:lnTo>
                  <a:lnTo>
                    <a:pt x="4753" y="8442"/>
                  </a:lnTo>
                  <a:lnTo>
                    <a:pt x="4867" y="8416"/>
                  </a:lnTo>
                  <a:lnTo>
                    <a:pt x="4985" y="8392"/>
                  </a:lnTo>
                  <a:lnTo>
                    <a:pt x="5107" y="8371"/>
                  </a:lnTo>
                  <a:lnTo>
                    <a:pt x="5234" y="8351"/>
                  </a:lnTo>
                  <a:lnTo>
                    <a:pt x="5364" y="8334"/>
                  </a:lnTo>
                  <a:lnTo>
                    <a:pt x="5500" y="8320"/>
                  </a:lnTo>
                  <a:lnTo>
                    <a:pt x="5639" y="8309"/>
                  </a:lnTo>
                  <a:lnTo>
                    <a:pt x="5782" y="8301"/>
                  </a:lnTo>
                  <a:lnTo>
                    <a:pt x="5928" y="8297"/>
                  </a:lnTo>
                  <a:lnTo>
                    <a:pt x="6079" y="8297"/>
                  </a:lnTo>
                  <a:lnTo>
                    <a:pt x="6232" y="8301"/>
                  </a:lnTo>
                  <a:lnTo>
                    <a:pt x="6389" y="8311"/>
                  </a:lnTo>
                  <a:lnTo>
                    <a:pt x="7176" y="8367"/>
                  </a:lnTo>
                  <a:lnTo>
                    <a:pt x="7933" y="8419"/>
                  </a:lnTo>
                  <a:lnTo>
                    <a:pt x="8302" y="8444"/>
                  </a:lnTo>
                  <a:lnTo>
                    <a:pt x="8664" y="8468"/>
                  </a:lnTo>
                  <a:lnTo>
                    <a:pt x="9021" y="8489"/>
                  </a:lnTo>
                  <a:lnTo>
                    <a:pt x="9371" y="8507"/>
                  </a:lnTo>
                  <a:lnTo>
                    <a:pt x="9716" y="8523"/>
                  </a:lnTo>
                  <a:lnTo>
                    <a:pt x="10055" y="8536"/>
                  </a:lnTo>
                  <a:lnTo>
                    <a:pt x="10389" y="8544"/>
                  </a:lnTo>
                  <a:lnTo>
                    <a:pt x="10717" y="8550"/>
                  </a:lnTo>
                  <a:lnTo>
                    <a:pt x="11041" y="8551"/>
                  </a:lnTo>
                  <a:lnTo>
                    <a:pt x="11361" y="8547"/>
                  </a:lnTo>
                  <a:lnTo>
                    <a:pt x="11676" y="8537"/>
                  </a:lnTo>
                  <a:lnTo>
                    <a:pt x="11986" y="8523"/>
                  </a:lnTo>
                  <a:lnTo>
                    <a:pt x="12293" y="8503"/>
                  </a:lnTo>
                  <a:lnTo>
                    <a:pt x="12596" y="8476"/>
                  </a:lnTo>
                  <a:lnTo>
                    <a:pt x="12895" y="8443"/>
                  </a:lnTo>
                  <a:lnTo>
                    <a:pt x="13191" y="8403"/>
                  </a:lnTo>
                  <a:lnTo>
                    <a:pt x="13484" y="8355"/>
                  </a:lnTo>
                  <a:lnTo>
                    <a:pt x="13774" y="8300"/>
                  </a:lnTo>
                  <a:lnTo>
                    <a:pt x="14062" y="8236"/>
                  </a:lnTo>
                  <a:lnTo>
                    <a:pt x="14346" y="8165"/>
                  </a:lnTo>
                  <a:lnTo>
                    <a:pt x="14629" y="8084"/>
                  </a:lnTo>
                  <a:lnTo>
                    <a:pt x="14909" y="7994"/>
                  </a:lnTo>
                  <a:lnTo>
                    <a:pt x="15188" y="7894"/>
                  </a:lnTo>
                  <a:lnTo>
                    <a:pt x="15464" y="7785"/>
                  </a:lnTo>
                  <a:lnTo>
                    <a:pt x="15739" y="7665"/>
                  </a:lnTo>
                  <a:lnTo>
                    <a:pt x="16015" y="7534"/>
                  </a:lnTo>
                  <a:lnTo>
                    <a:pt x="16288" y="7392"/>
                  </a:lnTo>
                  <a:lnTo>
                    <a:pt x="16560" y="7239"/>
                  </a:lnTo>
                  <a:lnTo>
                    <a:pt x="16544" y="7225"/>
                  </a:lnTo>
                  <a:lnTo>
                    <a:pt x="16502" y="7187"/>
                  </a:lnTo>
                  <a:lnTo>
                    <a:pt x="16472" y="7158"/>
                  </a:lnTo>
                  <a:lnTo>
                    <a:pt x="16436" y="7122"/>
                  </a:lnTo>
                  <a:lnTo>
                    <a:pt x="16394" y="7081"/>
                  </a:lnTo>
                  <a:lnTo>
                    <a:pt x="16349" y="7032"/>
                  </a:lnTo>
                  <a:lnTo>
                    <a:pt x="16299" y="6977"/>
                  </a:lnTo>
                  <a:lnTo>
                    <a:pt x="16245" y="6915"/>
                  </a:lnTo>
                  <a:lnTo>
                    <a:pt x="16189" y="6847"/>
                  </a:lnTo>
                  <a:lnTo>
                    <a:pt x="16129" y="6772"/>
                  </a:lnTo>
                  <a:lnTo>
                    <a:pt x="16068" y="6692"/>
                  </a:lnTo>
                  <a:lnTo>
                    <a:pt x="16005" y="6604"/>
                  </a:lnTo>
                  <a:lnTo>
                    <a:pt x="15941" y="6509"/>
                  </a:lnTo>
                  <a:lnTo>
                    <a:pt x="15875" y="6409"/>
                  </a:lnTo>
                  <a:lnTo>
                    <a:pt x="15810" y="6302"/>
                  </a:lnTo>
                  <a:lnTo>
                    <a:pt x="15744" y="6188"/>
                  </a:lnTo>
                  <a:lnTo>
                    <a:pt x="15679" y="6068"/>
                  </a:lnTo>
                  <a:lnTo>
                    <a:pt x="15615" y="5940"/>
                  </a:lnTo>
                  <a:lnTo>
                    <a:pt x="15553" y="5807"/>
                  </a:lnTo>
                  <a:lnTo>
                    <a:pt x="15492" y="5667"/>
                  </a:lnTo>
                  <a:lnTo>
                    <a:pt x="15434" y="5520"/>
                  </a:lnTo>
                  <a:lnTo>
                    <a:pt x="15379" y="5366"/>
                  </a:lnTo>
                  <a:lnTo>
                    <a:pt x="15327" y="5207"/>
                  </a:lnTo>
                  <a:lnTo>
                    <a:pt x="15280" y="5040"/>
                  </a:lnTo>
                  <a:lnTo>
                    <a:pt x="15236" y="4867"/>
                  </a:lnTo>
                  <a:lnTo>
                    <a:pt x="15198" y="4687"/>
                  </a:lnTo>
                  <a:lnTo>
                    <a:pt x="15164" y="4500"/>
                  </a:lnTo>
                  <a:lnTo>
                    <a:pt x="15137" y="4307"/>
                  </a:lnTo>
                  <a:lnTo>
                    <a:pt x="15115" y="4107"/>
                  </a:lnTo>
                  <a:lnTo>
                    <a:pt x="15101" y="3901"/>
                  </a:lnTo>
                  <a:lnTo>
                    <a:pt x="15090" y="3695"/>
                  </a:lnTo>
                  <a:lnTo>
                    <a:pt x="15081" y="3500"/>
                  </a:lnTo>
                  <a:lnTo>
                    <a:pt x="15075" y="3314"/>
                  </a:lnTo>
                  <a:lnTo>
                    <a:pt x="15069" y="3136"/>
                  </a:lnTo>
                  <a:lnTo>
                    <a:pt x="15064" y="2966"/>
                  </a:lnTo>
                  <a:lnTo>
                    <a:pt x="15061" y="2806"/>
                  </a:lnTo>
                  <a:lnTo>
                    <a:pt x="15060" y="2654"/>
                  </a:lnTo>
                  <a:lnTo>
                    <a:pt x="15059" y="2510"/>
                  </a:lnTo>
                  <a:lnTo>
                    <a:pt x="15060" y="2374"/>
                  </a:lnTo>
                  <a:lnTo>
                    <a:pt x="15061" y="2246"/>
                  </a:lnTo>
                  <a:lnTo>
                    <a:pt x="15063" y="2126"/>
                  </a:lnTo>
                  <a:lnTo>
                    <a:pt x="15066" y="2013"/>
                  </a:lnTo>
                  <a:lnTo>
                    <a:pt x="15071" y="1908"/>
                  </a:lnTo>
                  <a:lnTo>
                    <a:pt x="15075" y="1809"/>
                  </a:lnTo>
                  <a:lnTo>
                    <a:pt x="15080" y="1717"/>
                  </a:lnTo>
                  <a:lnTo>
                    <a:pt x="15085" y="1633"/>
                  </a:lnTo>
                  <a:lnTo>
                    <a:pt x="15091" y="1554"/>
                  </a:lnTo>
                  <a:lnTo>
                    <a:pt x="15098" y="1483"/>
                  </a:lnTo>
                  <a:lnTo>
                    <a:pt x="15104" y="1417"/>
                  </a:lnTo>
                  <a:lnTo>
                    <a:pt x="15110" y="1357"/>
                  </a:lnTo>
                  <a:lnTo>
                    <a:pt x="15116" y="1304"/>
                  </a:lnTo>
                  <a:lnTo>
                    <a:pt x="15122" y="1255"/>
                  </a:lnTo>
                  <a:lnTo>
                    <a:pt x="15129" y="1213"/>
                  </a:lnTo>
                  <a:lnTo>
                    <a:pt x="15134" y="1175"/>
                  </a:lnTo>
                  <a:lnTo>
                    <a:pt x="15145" y="1115"/>
                  </a:lnTo>
                  <a:lnTo>
                    <a:pt x="15153" y="1074"/>
                  </a:lnTo>
                  <a:lnTo>
                    <a:pt x="15159" y="1051"/>
                  </a:lnTo>
                  <a:lnTo>
                    <a:pt x="15161" y="1043"/>
                  </a:lnTo>
                  <a:lnTo>
                    <a:pt x="15034" y="1138"/>
                  </a:lnTo>
                  <a:lnTo>
                    <a:pt x="14885" y="1227"/>
                  </a:lnTo>
                  <a:lnTo>
                    <a:pt x="14715" y="1310"/>
                  </a:lnTo>
                  <a:lnTo>
                    <a:pt x="14525" y="1386"/>
                  </a:lnTo>
                  <a:lnTo>
                    <a:pt x="14317" y="1458"/>
                  </a:lnTo>
                  <a:lnTo>
                    <a:pt x="14093" y="1523"/>
                  </a:lnTo>
                  <a:lnTo>
                    <a:pt x="13852" y="1583"/>
                  </a:lnTo>
                  <a:lnTo>
                    <a:pt x="13598" y="1638"/>
                  </a:lnTo>
                  <a:lnTo>
                    <a:pt x="13332" y="1686"/>
                  </a:lnTo>
                  <a:lnTo>
                    <a:pt x="13053" y="1730"/>
                  </a:lnTo>
                  <a:lnTo>
                    <a:pt x="12767" y="1768"/>
                  </a:lnTo>
                  <a:lnTo>
                    <a:pt x="12471" y="1801"/>
                  </a:lnTo>
                  <a:lnTo>
                    <a:pt x="12168" y="1830"/>
                  </a:lnTo>
                  <a:lnTo>
                    <a:pt x="11861" y="1853"/>
                  </a:lnTo>
                  <a:lnTo>
                    <a:pt x="11550" y="1872"/>
                  </a:lnTo>
                  <a:lnTo>
                    <a:pt x="11235" y="1885"/>
                  </a:lnTo>
                  <a:lnTo>
                    <a:pt x="10920" y="1894"/>
                  </a:lnTo>
                  <a:lnTo>
                    <a:pt x="10606" y="1898"/>
                  </a:lnTo>
                  <a:lnTo>
                    <a:pt x="10292" y="1898"/>
                  </a:lnTo>
                  <a:lnTo>
                    <a:pt x="9983" y="1893"/>
                  </a:lnTo>
                  <a:lnTo>
                    <a:pt x="9677" y="1884"/>
                  </a:lnTo>
                  <a:lnTo>
                    <a:pt x="9379" y="1872"/>
                  </a:lnTo>
                  <a:lnTo>
                    <a:pt x="9087" y="1854"/>
                  </a:lnTo>
                  <a:lnTo>
                    <a:pt x="8805" y="1832"/>
                  </a:lnTo>
                  <a:lnTo>
                    <a:pt x="8534" y="1806"/>
                  </a:lnTo>
                  <a:lnTo>
                    <a:pt x="8273" y="1777"/>
                  </a:lnTo>
                  <a:lnTo>
                    <a:pt x="8026" y="1744"/>
                  </a:lnTo>
                  <a:lnTo>
                    <a:pt x="7794" y="1707"/>
                  </a:lnTo>
                  <a:lnTo>
                    <a:pt x="7578" y="1667"/>
                  </a:lnTo>
                  <a:lnTo>
                    <a:pt x="7380" y="1622"/>
                  </a:lnTo>
                  <a:lnTo>
                    <a:pt x="7199" y="1575"/>
                  </a:lnTo>
                  <a:lnTo>
                    <a:pt x="7041" y="1524"/>
                  </a:lnTo>
                  <a:lnTo>
                    <a:pt x="6827" y="1448"/>
                  </a:lnTo>
                  <a:lnTo>
                    <a:pt x="6614" y="1377"/>
                  </a:lnTo>
                  <a:lnTo>
                    <a:pt x="6404" y="1309"/>
                  </a:lnTo>
                  <a:lnTo>
                    <a:pt x="6196" y="1244"/>
                  </a:lnTo>
                  <a:lnTo>
                    <a:pt x="5990" y="1183"/>
                  </a:lnTo>
                  <a:lnTo>
                    <a:pt x="5785" y="1125"/>
                  </a:lnTo>
                  <a:lnTo>
                    <a:pt x="5583" y="1072"/>
                  </a:lnTo>
                  <a:lnTo>
                    <a:pt x="5381" y="1023"/>
                  </a:lnTo>
                  <a:lnTo>
                    <a:pt x="5181" y="980"/>
                  </a:lnTo>
                  <a:lnTo>
                    <a:pt x="4984" y="940"/>
                  </a:lnTo>
                  <a:lnTo>
                    <a:pt x="4787" y="905"/>
                  </a:lnTo>
                  <a:lnTo>
                    <a:pt x="4591" y="876"/>
                  </a:lnTo>
                  <a:lnTo>
                    <a:pt x="4397" y="852"/>
                  </a:lnTo>
                  <a:lnTo>
                    <a:pt x="4203" y="834"/>
                  </a:lnTo>
                  <a:lnTo>
                    <a:pt x="4012" y="821"/>
                  </a:lnTo>
                  <a:lnTo>
                    <a:pt x="3820" y="814"/>
                  </a:lnTo>
                  <a:lnTo>
                    <a:pt x="3629" y="814"/>
                  </a:lnTo>
                  <a:lnTo>
                    <a:pt x="3439" y="819"/>
                  </a:lnTo>
                  <a:lnTo>
                    <a:pt x="3250" y="832"/>
                  </a:lnTo>
                  <a:lnTo>
                    <a:pt x="3062" y="850"/>
                  </a:lnTo>
                  <a:lnTo>
                    <a:pt x="2873" y="876"/>
                  </a:lnTo>
                  <a:lnTo>
                    <a:pt x="2685" y="909"/>
                  </a:lnTo>
                  <a:lnTo>
                    <a:pt x="2496" y="950"/>
                  </a:lnTo>
                  <a:lnTo>
                    <a:pt x="2309" y="997"/>
                  </a:lnTo>
                  <a:lnTo>
                    <a:pt x="2122" y="1053"/>
                  </a:lnTo>
                  <a:lnTo>
                    <a:pt x="1933" y="1116"/>
                  </a:lnTo>
                  <a:lnTo>
                    <a:pt x="1746" y="1188"/>
                  </a:lnTo>
                  <a:lnTo>
                    <a:pt x="1558" y="1267"/>
                  </a:lnTo>
                  <a:lnTo>
                    <a:pt x="1369" y="1356"/>
                  </a:lnTo>
                  <a:lnTo>
                    <a:pt x="1180" y="1453"/>
                  </a:lnTo>
                  <a:lnTo>
                    <a:pt x="990" y="1559"/>
                  </a:lnTo>
                  <a:lnTo>
                    <a:pt x="801" y="1674"/>
                  </a:lnTo>
                  <a:lnTo>
                    <a:pt x="702" y="8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000">
                <a:alpha val="5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</a:endParaRPr>
            </a:p>
          </p:txBody>
        </p:sp>
        <p:sp>
          <p:nvSpPr>
            <p:cNvPr id="109" name="Freeform 7"/>
            <p:cNvSpPr>
              <a:spLocks/>
            </p:cNvSpPr>
            <p:nvPr/>
          </p:nvSpPr>
          <p:spPr bwMode="auto">
            <a:xfrm>
              <a:off x="849918" y="1489779"/>
              <a:ext cx="2124183" cy="1826732"/>
            </a:xfrm>
            <a:custGeom>
              <a:avLst/>
              <a:gdLst>
                <a:gd name="T0" fmla="*/ 649 w 16560"/>
                <a:gd name="T1" fmla="*/ 1791 h 8890"/>
                <a:gd name="T2" fmla="*/ 3583 w 16560"/>
                <a:gd name="T3" fmla="*/ 8882 h 8890"/>
                <a:gd name="T4" fmla="*/ 3686 w 16560"/>
                <a:gd name="T5" fmla="*/ 8827 h 8890"/>
                <a:gd name="T6" fmla="*/ 3825 w 16560"/>
                <a:gd name="T7" fmla="*/ 8759 h 8890"/>
                <a:gd name="T8" fmla="*/ 4016 w 16560"/>
                <a:gd name="T9" fmla="*/ 8676 h 8890"/>
                <a:gd name="T10" fmla="*/ 4254 w 16560"/>
                <a:gd name="T11" fmla="*/ 8586 h 8890"/>
                <a:gd name="T12" fmla="*/ 4538 w 16560"/>
                <a:gd name="T13" fmla="*/ 8497 h 8890"/>
                <a:gd name="T14" fmla="*/ 4867 w 16560"/>
                <a:gd name="T15" fmla="*/ 8416 h 8890"/>
                <a:gd name="T16" fmla="*/ 5234 w 16560"/>
                <a:gd name="T17" fmla="*/ 8351 h 8890"/>
                <a:gd name="T18" fmla="*/ 5639 w 16560"/>
                <a:gd name="T19" fmla="*/ 8309 h 8890"/>
                <a:gd name="T20" fmla="*/ 6079 w 16560"/>
                <a:gd name="T21" fmla="*/ 8297 h 8890"/>
                <a:gd name="T22" fmla="*/ 7176 w 16560"/>
                <a:gd name="T23" fmla="*/ 8367 h 8890"/>
                <a:gd name="T24" fmla="*/ 8664 w 16560"/>
                <a:gd name="T25" fmla="*/ 8468 h 8890"/>
                <a:gd name="T26" fmla="*/ 9716 w 16560"/>
                <a:gd name="T27" fmla="*/ 8523 h 8890"/>
                <a:gd name="T28" fmla="*/ 10717 w 16560"/>
                <a:gd name="T29" fmla="*/ 8550 h 8890"/>
                <a:gd name="T30" fmla="*/ 11676 w 16560"/>
                <a:gd name="T31" fmla="*/ 8537 h 8890"/>
                <a:gd name="T32" fmla="*/ 12596 w 16560"/>
                <a:gd name="T33" fmla="*/ 8476 h 8890"/>
                <a:gd name="T34" fmla="*/ 13484 w 16560"/>
                <a:gd name="T35" fmla="*/ 8355 h 8890"/>
                <a:gd name="T36" fmla="*/ 14346 w 16560"/>
                <a:gd name="T37" fmla="*/ 8165 h 8890"/>
                <a:gd name="T38" fmla="*/ 15188 w 16560"/>
                <a:gd name="T39" fmla="*/ 7894 h 8890"/>
                <a:gd name="T40" fmla="*/ 16015 w 16560"/>
                <a:gd name="T41" fmla="*/ 7534 h 8890"/>
                <a:gd name="T42" fmla="*/ 16544 w 16560"/>
                <a:gd name="T43" fmla="*/ 7225 h 8890"/>
                <a:gd name="T44" fmla="*/ 16436 w 16560"/>
                <a:gd name="T45" fmla="*/ 7122 h 8890"/>
                <a:gd name="T46" fmla="*/ 16299 w 16560"/>
                <a:gd name="T47" fmla="*/ 6977 h 8890"/>
                <a:gd name="T48" fmla="*/ 16129 w 16560"/>
                <a:gd name="T49" fmla="*/ 6772 h 8890"/>
                <a:gd name="T50" fmla="*/ 15941 w 16560"/>
                <a:gd name="T51" fmla="*/ 6509 h 8890"/>
                <a:gd name="T52" fmla="*/ 15744 w 16560"/>
                <a:gd name="T53" fmla="*/ 6188 h 8890"/>
                <a:gd name="T54" fmla="*/ 15553 w 16560"/>
                <a:gd name="T55" fmla="*/ 5807 h 8890"/>
                <a:gd name="T56" fmla="*/ 15379 w 16560"/>
                <a:gd name="T57" fmla="*/ 5366 h 8890"/>
                <a:gd name="T58" fmla="*/ 15236 w 16560"/>
                <a:gd name="T59" fmla="*/ 4867 h 8890"/>
                <a:gd name="T60" fmla="*/ 15137 w 16560"/>
                <a:gd name="T61" fmla="*/ 4307 h 8890"/>
                <a:gd name="T62" fmla="*/ 15090 w 16560"/>
                <a:gd name="T63" fmla="*/ 3695 h 8890"/>
                <a:gd name="T64" fmla="*/ 15069 w 16560"/>
                <a:gd name="T65" fmla="*/ 3136 h 8890"/>
                <a:gd name="T66" fmla="*/ 15060 w 16560"/>
                <a:gd name="T67" fmla="*/ 2654 h 8890"/>
                <a:gd name="T68" fmla="*/ 15061 w 16560"/>
                <a:gd name="T69" fmla="*/ 2246 h 8890"/>
                <a:gd name="T70" fmla="*/ 15071 w 16560"/>
                <a:gd name="T71" fmla="*/ 1908 h 8890"/>
                <a:gd name="T72" fmla="*/ 15085 w 16560"/>
                <a:gd name="T73" fmla="*/ 1633 h 8890"/>
                <a:gd name="T74" fmla="*/ 15104 w 16560"/>
                <a:gd name="T75" fmla="*/ 1417 h 8890"/>
                <a:gd name="T76" fmla="*/ 15122 w 16560"/>
                <a:gd name="T77" fmla="*/ 1255 h 8890"/>
                <a:gd name="T78" fmla="*/ 15145 w 16560"/>
                <a:gd name="T79" fmla="*/ 1115 h 8890"/>
                <a:gd name="T80" fmla="*/ 15161 w 16560"/>
                <a:gd name="T81" fmla="*/ 1043 h 8890"/>
                <a:gd name="T82" fmla="*/ 14715 w 16560"/>
                <a:gd name="T83" fmla="*/ 1310 h 8890"/>
                <a:gd name="T84" fmla="*/ 14093 w 16560"/>
                <a:gd name="T85" fmla="*/ 1523 h 8890"/>
                <a:gd name="T86" fmla="*/ 13332 w 16560"/>
                <a:gd name="T87" fmla="*/ 1686 h 8890"/>
                <a:gd name="T88" fmla="*/ 12471 w 16560"/>
                <a:gd name="T89" fmla="*/ 1801 h 8890"/>
                <a:gd name="T90" fmla="*/ 11550 w 16560"/>
                <a:gd name="T91" fmla="*/ 1872 h 8890"/>
                <a:gd name="T92" fmla="*/ 10606 w 16560"/>
                <a:gd name="T93" fmla="*/ 1898 h 8890"/>
                <a:gd name="T94" fmla="*/ 9677 w 16560"/>
                <a:gd name="T95" fmla="*/ 1884 h 8890"/>
                <a:gd name="T96" fmla="*/ 8805 w 16560"/>
                <a:gd name="T97" fmla="*/ 1832 h 8890"/>
                <a:gd name="T98" fmla="*/ 8026 w 16560"/>
                <a:gd name="T99" fmla="*/ 1744 h 8890"/>
                <a:gd name="T100" fmla="*/ 7380 w 16560"/>
                <a:gd name="T101" fmla="*/ 1622 h 8890"/>
                <a:gd name="T102" fmla="*/ 6827 w 16560"/>
                <a:gd name="T103" fmla="*/ 1448 h 8890"/>
                <a:gd name="T104" fmla="*/ 6196 w 16560"/>
                <a:gd name="T105" fmla="*/ 1244 h 8890"/>
                <a:gd name="T106" fmla="*/ 5583 w 16560"/>
                <a:gd name="T107" fmla="*/ 1072 h 8890"/>
                <a:gd name="T108" fmla="*/ 4984 w 16560"/>
                <a:gd name="T109" fmla="*/ 940 h 8890"/>
                <a:gd name="T110" fmla="*/ 4397 w 16560"/>
                <a:gd name="T111" fmla="*/ 852 h 8890"/>
                <a:gd name="T112" fmla="*/ 3820 w 16560"/>
                <a:gd name="T113" fmla="*/ 814 h 8890"/>
                <a:gd name="T114" fmla="*/ 3250 w 16560"/>
                <a:gd name="T115" fmla="*/ 832 h 8890"/>
                <a:gd name="T116" fmla="*/ 2685 w 16560"/>
                <a:gd name="T117" fmla="*/ 909 h 8890"/>
                <a:gd name="T118" fmla="*/ 2122 w 16560"/>
                <a:gd name="T119" fmla="*/ 1053 h 8890"/>
                <a:gd name="T120" fmla="*/ 1558 w 16560"/>
                <a:gd name="T121" fmla="*/ 1267 h 8890"/>
                <a:gd name="T122" fmla="*/ 990 w 16560"/>
                <a:gd name="T123" fmla="*/ 1559 h 8890"/>
                <a:gd name="T124" fmla="*/ 0 w 16560"/>
                <a:gd name="T125" fmla="*/ 0 h 8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560" h="8890">
                  <a:moveTo>
                    <a:pt x="0" y="0"/>
                  </a:moveTo>
                  <a:lnTo>
                    <a:pt x="167" y="1163"/>
                  </a:lnTo>
                  <a:lnTo>
                    <a:pt x="649" y="1791"/>
                  </a:lnTo>
                  <a:lnTo>
                    <a:pt x="649" y="1791"/>
                  </a:lnTo>
                  <a:lnTo>
                    <a:pt x="3571" y="8890"/>
                  </a:lnTo>
                  <a:lnTo>
                    <a:pt x="3583" y="8882"/>
                  </a:lnTo>
                  <a:lnTo>
                    <a:pt x="3623" y="8860"/>
                  </a:lnTo>
                  <a:lnTo>
                    <a:pt x="3650" y="8844"/>
                  </a:lnTo>
                  <a:lnTo>
                    <a:pt x="3686" y="8827"/>
                  </a:lnTo>
                  <a:lnTo>
                    <a:pt x="3726" y="8806"/>
                  </a:lnTo>
                  <a:lnTo>
                    <a:pt x="3773" y="8782"/>
                  </a:lnTo>
                  <a:lnTo>
                    <a:pt x="3825" y="8759"/>
                  </a:lnTo>
                  <a:lnTo>
                    <a:pt x="3883" y="8732"/>
                  </a:lnTo>
                  <a:lnTo>
                    <a:pt x="3946" y="8704"/>
                  </a:lnTo>
                  <a:lnTo>
                    <a:pt x="4016" y="8676"/>
                  </a:lnTo>
                  <a:lnTo>
                    <a:pt x="4090" y="8646"/>
                  </a:lnTo>
                  <a:lnTo>
                    <a:pt x="4169" y="8616"/>
                  </a:lnTo>
                  <a:lnTo>
                    <a:pt x="4254" y="8586"/>
                  </a:lnTo>
                  <a:lnTo>
                    <a:pt x="4344" y="8556"/>
                  </a:lnTo>
                  <a:lnTo>
                    <a:pt x="4439" y="8526"/>
                  </a:lnTo>
                  <a:lnTo>
                    <a:pt x="4538" y="8497"/>
                  </a:lnTo>
                  <a:lnTo>
                    <a:pt x="4643" y="8469"/>
                  </a:lnTo>
                  <a:lnTo>
                    <a:pt x="4753" y="8442"/>
                  </a:lnTo>
                  <a:lnTo>
                    <a:pt x="4867" y="8416"/>
                  </a:lnTo>
                  <a:lnTo>
                    <a:pt x="4985" y="8392"/>
                  </a:lnTo>
                  <a:lnTo>
                    <a:pt x="5107" y="8371"/>
                  </a:lnTo>
                  <a:lnTo>
                    <a:pt x="5234" y="8351"/>
                  </a:lnTo>
                  <a:lnTo>
                    <a:pt x="5364" y="8334"/>
                  </a:lnTo>
                  <a:lnTo>
                    <a:pt x="5500" y="8320"/>
                  </a:lnTo>
                  <a:lnTo>
                    <a:pt x="5639" y="8309"/>
                  </a:lnTo>
                  <a:lnTo>
                    <a:pt x="5782" y="8301"/>
                  </a:lnTo>
                  <a:lnTo>
                    <a:pt x="5928" y="8297"/>
                  </a:lnTo>
                  <a:lnTo>
                    <a:pt x="6079" y="8297"/>
                  </a:lnTo>
                  <a:lnTo>
                    <a:pt x="6232" y="8301"/>
                  </a:lnTo>
                  <a:lnTo>
                    <a:pt x="6389" y="8311"/>
                  </a:lnTo>
                  <a:lnTo>
                    <a:pt x="7176" y="8367"/>
                  </a:lnTo>
                  <a:lnTo>
                    <a:pt x="7933" y="8419"/>
                  </a:lnTo>
                  <a:lnTo>
                    <a:pt x="8302" y="8444"/>
                  </a:lnTo>
                  <a:lnTo>
                    <a:pt x="8664" y="8468"/>
                  </a:lnTo>
                  <a:lnTo>
                    <a:pt x="9021" y="8489"/>
                  </a:lnTo>
                  <a:lnTo>
                    <a:pt x="9371" y="8507"/>
                  </a:lnTo>
                  <a:lnTo>
                    <a:pt x="9716" y="8523"/>
                  </a:lnTo>
                  <a:lnTo>
                    <a:pt x="10055" y="8536"/>
                  </a:lnTo>
                  <a:lnTo>
                    <a:pt x="10389" y="8544"/>
                  </a:lnTo>
                  <a:lnTo>
                    <a:pt x="10717" y="8550"/>
                  </a:lnTo>
                  <a:lnTo>
                    <a:pt x="11041" y="8551"/>
                  </a:lnTo>
                  <a:lnTo>
                    <a:pt x="11361" y="8547"/>
                  </a:lnTo>
                  <a:lnTo>
                    <a:pt x="11676" y="8537"/>
                  </a:lnTo>
                  <a:lnTo>
                    <a:pt x="11986" y="8523"/>
                  </a:lnTo>
                  <a:lnTo>
                    <a:pt x="12293" y="8503"/>
                  </a:lnTo>
                  <a:lnTo>
                    <a:pt x="12596" y="8476"/>
                  </a:lnTo>
                  <a:lnTo>
                    <a:pt x="12895" y="8443"/>
                  </a:lnTo>
                  <a:lnTo>
                    <a:pt x="13191" y="8403"/>
                  </a:lnTo>
                  <a:lnTo>
                    <a:pt x="13484" y="8355"/>
                  </a:lnTo>
                  <a:lnTo>
                    <a:pt x="13774" y="8300"/>
                  </a:lnTo>
                  <a:lnTo>
                    <a:pt x="14062" y="8236"/>
                  </a:lnTo>
                  <a:lnTo>
                    <a:pt x="14346" y="8165"/>
                  </a:lnTo>
                  <a:lnTo>
                    <a:pt x="14629" y="8084"/>
                  </a:lnTo>
                  <a:lnTo>
                    <a:pt x="14909" y="7994"/>
                  </a:lnTo>
                  <a:lnTo>
                    <a:pt x="15188" y="7894"/>
                  </a:lnTo>
                  <a:lnTo>
                    <a:pt x="15464" y="7785"/>
                  </a:lnTo>
                  <a:lnTo>
                    <a:pt x="15739" y="7665"/>
                  </a:lnTo>
                  <a:lnTo>
                    <a:pt x="16015" y="7534"/>
                  </a:lnTo>
                  <a:lnTo>
                    <a:pt x="16288" y="7392"/>
                  </a:lnTo>
                  <a:lnTo>
                    <a:pt x="16560" y="7239"/>
                  </a:lnTo>
                  <a:lnTo>
                    <a:pt x="16544" y="7225"/>
                  </a:lnTo>
                  <a:lnTo>
                    <a:pt x="16502" y="7187"/>
                  </a:lnTo>
                  <a:lnTo>
                    <a:pt x="16472" y="7158"/>
                  </a:lnTo>
                  <a:lnTo>
                    <a:pt x="16436" y="7122"/>
                  </a:lnTo>
                  <a:lnTo>
                    <a:pt x="16394" y="7081"/>
                  </a:lnTo>
                  <a:lnTo>
                    <a:pt x="16349" y="7032"/>
                  </a:lnTo>
                  <a:lnTo>
                    <a:pt x="16299" y="6977"/>
                  </a:lnTo>
                  <a:lnTo>
                    <a:pt x="16245" y="6915"/>
                  </a:lnTo>
                  <a:lnTo>
                    <a:pt x="16189" y="6847"/>
                  </a:lnTo>
                  <a:lnTo>
                    <a:pt x="16129" y="6772"/>
                  </a:lnTo>
                  <a:lnTo>
                    <a:pt x="16068" y="6692"/>
                  </a:lnTo>
                  <a:lnTo>
                    <a:pt x="16005" y="6604"/>
                  </a:lnTo>
                  <a:lnTo>
                    <a:pt x="15941" y="6509"/>
                  </a:lnTo>
                  <a:lnTo>
                    <a:pt x="15875" y="6409"/>
                  </a:lnTo>
                  <a:lnTo>
                    <a:pt x="15810" y="6302"/>
                  </a:lnTo>
                  <a:lnTo>
                    <a:pt x="15744" y="6188"/>
                  </a:lnTo>
                  <a:lnTo>
                    <a:pt x="15679" y="6068"/>
                  </a:lnTo>
                  <a:lnTo>
                    <a:pt x="15615" y="5940"/>
                  </a:lnTo>
                  <a:lnTo>
                    <a:pt x="15553" y="5807"/>
                  </a:lnTo>
                  <a:lnTo>
                    <a:pt x="15492" y="5667"/>
                  </a:lnTo>
                  <a:lnTo>
                    <a:pt x="15434" y="5520"/>
                  </a:lnTo>
                  <a:lnTo>
                    <a:pt x="15379" y="5366"/>
                  </a:lnTo>
                  <a:lnTo>
                    <a:pt x="15327" y="5207"/>
                  </a:lnTo>
                  <a:lnTo>
                    <a:pt x="15280" y="5040"/>
                  </a:lnTo>
                  <a:lnTo>
                    <a:pt x="15236" y="4867"/>
                  </a:lnTo>
                  <a:lnTo>
                    <a:pt x="15198" y="4687"/>
                  </a:lnTo>
                  <a:lnTo>
                    <a:pt x="15164" y="4500"/>
                  </a:lnTo>
                  <a:lnTo>
                    <a:pt x="15137" y="4307"/>
                  </a:lnTo>
                  <a:lnTo>
                    <a:pt x="15115" y="4107"/>
                  </a:lnTo>
                  <a:lnTo>
                    <a:pt x="15101" y="3901"/>
                  </a:lnTo>
                  <a:lnTo>
                    <a:pt x="15090" y="3695"/>
                  </a:lnTo>
                  <a:lnTo>
                    <a:pt x="15081" y="3500"/>
                  </a:lnTo>
                  <a:lnTo>
                    <a:pt x="15075" y="3314"/>
                  </a:lnTo>
                  <a:lnTo>
                    <a:pt x="15069" y="3136"/>
                  </a:lnTo>
                  <a:lnTo>
                    <a:pt x="15064" y="2966"/>
                  </a:lnTo>
                  <a:lnTo>
                    <a:pt x="15061" y="2806"/>
                  </a:lnTo>
                  <a:lnTo>
                    <a:pt x="15060" y="2654"/>
                  </a:lnTo>
                  <a:lnTo>
                    <a:pt x="15059" y="2510"/>
                  </a:lnTo>
                  <a:lnTo>
                    <a:pt x="15060" y="2374"/>
                  </a:lnTo>
                  <a:lnTo>
                    <a:pt x="15061" y="2246"/>
                  </a:lnTo>
                  <a:lnTo>
                    <a:pt x="15063" y="2126"/>
                  </a:lnTo>
                  <a:lnTo>
                    <a:pt x="15066" y="2013"/>
                  </a:lnTo>
                  <a:lnTo>
                    <a:pt x="15071" y="1908"/>
                  </a:lnTo>
                  <a:lnTo>
                    <a:pt x="15075" y="1809"/>
                  </a:lnTo>
                  <a:lnTo>
                    <a:pt x="15080" y="1717"/>
                  </a:lnTo>
                  <a:lnTo>
                    <a:pt x="15085" y="1633"/>
                  </a:lnTo>
                  <a:lnTo>
                    <a:pt x="15091" y="1554"/>
                  </a:lnTo>
                  <a:lnTo>
                    <a:pt x="15098" y="1483"/>
                  </a:lnTo>
                  <a:lnTo>
                    <a:pt x="15104" y="1417"/>
                  </a:lnTo>
                  <a:lnTo>
                    <a:pt x="15110" y="1357"/>
                  </a:lnTo>
                  <a:lnTo>
                    <a:pt x="15116" y="1304"/>
                  </a:lnTo>
                  <a:lnTo>
                    <a:pt x="15122" y="1255"/>
                  </a:lnTo>
                  <a:lnTo>
                    <a:pt x="15129" y="1213"/>
                  </a:lnTo>
                  <a:lnTo>
                    <a:pt x="15134" y="1175"/>
                  </a:lnTo>
                  <a:lnTo>
                    <a:pt x="15145" y="1115"/>
                  </a:lnTo>
                  <a:lnTo>
                    <a:pt x="15153" y="1074"/>
                  </a:lnTo>
                  <a:lnTo>
                    <a:pt x="15159" y="1051"/>
                  </a:lnTo>
                  <a:lnTo>
                    <a:pt x="15161" y="1043"/>
                  </a:lnTo>
                  <a:lnTo>
                    <a:pt x="15034" y="1138"/>
                  </a:lnTo>
                  <a:lnTo>
                    <a:pt x="14885" y="1227"/>
                  </a:lnTo>
                  <a:lnTo>
                    <a:pt x="14715" y="1310"/>
                  </a:lnTo>
                  <a:lnTo>
                    <a:pt x="14525" y="1386"/>
                  </a:lnTo>
                  <a:lnTo>
                    <a:pt x="14317" y="1458"/>
                  </a:lnTo>
                  <a:lnTo>
                    <a:pt x="14093" y="1523"/>
                  </a:lnTo>
                  <a:lnTo>
                    <a:pt x="13852" y="1583"/>
                  </a:lnTo>
                  <a:lnTo>
                    <a:pt x="13598" y="1638"/>
                  </a:lnTo>
                  <a:lnTo>
                    <a:pt x="13332" y="1686"/>
                  </a:lnTo>
                  <a:lnTo>
                    <a:pt x="13053" y="1730"/>
                  </a:lnTo>
                  <a:lnTo>
                    <a:pt x="12767" y="1768"/>
                  </a:lnTo>
                  <a:lnTo>
                    <a:pt x="12471" y="1801"/>
                  </a:lnTo>
                  <a:lnTo>
                    <a:pt x="12168" y="1830"/>
                  </a:lnTo>
                  <a:lnTo>
                    <a:pt x="11861" y="1853"/>
                  </a:lnTo>
                  <a:lnTo>
                    <a:pt x="11550" y="1872"/>
                  </a:lnTo>
                  <a:lnTo>
                    <a:pt x="11235" y="1885"/>
                  </a:lnTo>
                  <a:lnTo>
                    <a:pt x="10920" y="1894"/>
                  </a:lnTo>
                  <a:lnTo>
                    <a:pt x="10606" y="1898"/>
                  </a:lnTo>
                  <a:lnTo>
                    <a:pt x="10292" y="1898"/>
                  </a:lnTo>
                  <a:lnTo>
                    <a:pt x="9983" y="1893"/>
                  </a:lnTo>
                  <a:lnTo>
                    <a:pt x="9677" y="1884"/>
                  </a:lnTo>
                  <a:lnTo>
                    <a:pt x="9379" y="1872"/>
                  </a:lnTo>
                  <a:lnTo>
                    <a:pt x="9087" y="1854"/>
                  </a:lnTo>
                  <a:lnTo>
                    <a:pt x="8805" y="1832"/>
                  </a:lnTo>
                  <a:lnTo>
                    <a:pt x="8534" y="1806"/>
                  </a:lnTo>
                  <a:lnTo>
                    <a:pt x="8273" y="1777"/>
                  </a:lnTo>
                  <a:lnTo>
                    <a:pt x="8026" y="1744"/>
                  </a:lnTo>
                  <a:lnTo>
                    <a:pt x="7794" y="1707"/>
                  </a:lnTo>
                  <a:lnTo>
                    <a:pt x="7578" y="1667"/>
                  </a:lnTo>
                  <a:lnTo>
                    <a:pt x="7380" y="1622"/>
                  </a:lnTo>
                  <a:lnTo>
                    <a:pt x="7199" y="1575"/>
                  </a:lnTo>
                  <a:lnTo>
                    <a:pt x="7041" y="1524"/>
                  </a:lnTo>
                  <a:lnTo>
                    <a:pt x="6827" y="1448"/>
                  </a:lnTo>
                  <a:lnTo>
                    <a:pt x="6614" y="1377"/>
                  </a:lnTo>
                  <a:lnTo>
                    <a:pt x="6404" y="1309"/>
                  </a:lnTo>
                  <a:lnTo>
                    <a:pt x="6196" y="1244"/>
                  </a:lnTo>
                  <a:lnTo>
                    <a:pt x="5990" y="1183"/>
                  </a:lnTo>
                  <a:lnTo>
                    <a:pt x="5785" y="1125"/>
                  </a:lnTo>
                  <a:lnTo>
                    <a:pt x="5583" y="1072"/>
                  </a:lnTo>
                  <a:lnTo>
                    <a:pt x="5381" y="1023"/>
                  </a:lnTo>
                  <a:lnTo>
                    <a:pt x="5181" y="980"/>
                  </a:lnTo>
                  <a:lnTo>
                    <a:pt x="4984" y="940"/>
                  </a:lnTo>
                  <a:lnTo>
                    <a:pt x="4787" y="905"/>
                  </a:lnTo>
                  <a:lnTo>
                    <a:pt x="4591" y="876"/>
                  </a:lnTo>
                  <a:lnTo>
                    <a:pt x="4397" y="852"/>
                  </a:lnTo>
                  <a:lnTo>
                    <a:pt x="4203" y="834"/>
                  </a:lnTo>
                  <a:lnTo>
                    <a:pt x="4012" y="821"/>
                  </a:lnTo>
                  <a:lnTo>
                    <a:pt x="3820" y="814"/>
                  </a:lnTo>
                  <a:lnTo>
                    <a:pt x="3629" y="814"/>
                  </a:lnTo>
                  <a:lnTo>
                    <a:pt x="3439" y="819"/>
                  </a:lnTo>
                  <a:lnTo>
                    <a:pt x="3250" y="832"/>
                  </a:lnTo>
                  <a:lnTo>
                    <a:pt x="3062" y="850"/>
                  </a:lnTo>
                  <a:lnTo>
                    <a:pt x="2873" y="876"/>
                  </a:lnTo>
                  <a:lnTo>
                    <a:pt x="2685" y="909"/>
                  </a:lnTo>
                  <a:lnTo>
                    <a:pt x="2496" y="950"/>
                  </a:lnTo>
                  <a:lnTo>
                    <a:pt x="2309" y="997"/>
                  </a:lnTo>
                  <a:lnTo>
                    <a:pt x="2122" y="1053"/>
                  </a:lnTo>
                  <a:lnTo>
                    <a:pt x="1933" y="1116"/>
                  </a:lnTo>
                  <a:lnTo>
                    <a:pt x="1746" y="1188"/>
                  </a:lnTo>
                  <a:lnTo>
                    <a:pt x="1558" y="1267"/>
                  </a:lnTo>
                  <a:lnTo>
                    <a:pt x="1369" y="1356"/>
                  </a:lnTo>
                  <a:lnTo>
                    <a:pt x="1180" y="1453"/>
                  </a:lnTo>
                  <a:lnTo>
                    <a:pt x="990" y="1559"/>
                  </a:lnTo>
                  <a:lnTo>
                    <a:pt x="801" y="1674"/>
                  </a:lnTo>
                  <a:lnTo>
                    <a:pt x="702" y="8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10" name="Freeform 5"/>
            <p:cNvSpPr>
              <a:spLocks/>
            </p:cNvSpPr>
            <p:nvPr/>
          </p:nvSpPr>
          <p:spPr bwMode="auto">
            <a:xfrm>
              <a:off x="1673215" y="2071563"/>
              <a:ext cx="533403" cy="842645"/>
            </a:xfrm>
            <a:custGeom>
              <a:avLst/>
              <a:gdLst>
                <a:gd name="T0" fmla="*/ 2313 w 16074"/>
                <a:gd name="T1" fmla="*/ 11564 h 16128"/>
                <a:gd name="T2" fmla="*/ 3529 w 16074"/>
                <a:gd name="T3" fmla="*/ 12395 h 16128"/>
                <a:gd name="T4" fmla="*/ 4818 w 16074"/>
                <a:gd name="T5" fmla="*/ 13031 h 16128"/>
                <a:gd name="T6" fmla="*/ 6189 w 16074"/>
                <a:gd name="T7" fmla="*/ 13418 h 16128"/>
                <a:gd name="T8" fmla="*/ 7653 w 16074"/>
                <a:gd name="T9" fmla="*/ 13501 h 16128"/>
                <a:gd name="T10" fmla="*/ 9219 w 16074"/>
                <a:gd name="T11" fmla="*/ 13224 h 16128"/>
                <a:gd name="T12" fmla="*/ 5225 w 16074"/>
                <a:gd name="T13" fmla="*/ 7326 h 16128"/>
                <a:gd name="T14" fmla="*/ 5604 w 16074"/>
                <a:gd name="T15" fmla="*/ 2588 h 16128"/>
                <a:gd name="T16" fmla="*/ 5918 w 16074"/>
                <a:gd name="T17" fmla="*/ 2680 h 16128"/>
                <a:gd name="T18" fmla="*/ 6274 w 16074"/>
                <a:gd name="T19" fmla="*/ 2719 h 16128"/>
                <a:gd name="T20" fmla="*/ 6671 w 16074"/>
                <a:gd name="T21" fmla="*/ 2688 h 16128"/>
                <a:gd name="T22" fmla="*/ 7102 w 16074"/>
                <a:gd name="T23" fmla="*/ 2577 h 16128"/>
                <a:gd name="T24" fmla="*/ 7563 w 16074"/>
                <a:gd name="T25" fmla="*/ 2375 h 16128"/>
                <a:gd name="T26" fmla="*/ 8053 w 16074"/>
                <a:gd name="T27" fmla="*/ 2066 h 16128"/>
                <a:gd name="T28" fmla="*/ 12930 w 16074"/>
                <a:gd name="T29" fmla="*/ 10057 h 16128"/>
                <a:gd name="T30" fmla="*/ 13396 w 16074"/>
                <a:gd name="T31" fmla="*/ 8301 h 16128"/>
                <a:gd name="T32" fmla="*/ 13347 w 16074"/>
                <a:gd name="T33" fmla="*/ 6443 h 16128"/>
                <a:gd name="T34" fmla="*/ 12801 w 16074"/>
                <a:gd name="T35" fmla="*/ 4583 h 16128"/>
                <a:gd name="T36" fmla="*/ 11773 w 16074"/>
                <a:gd name="T37" fmla="*/ 2822 h 16128"/>
                <a:gd name="T38" fmla="*/ 10277 w 16074"/>
                <a:gd name="T39" fmla="*/ 1262 h 16128"/>
                <a:gd name="T40" fmla="*/ 8329 w 16074"/>
                <a:gd name="T41" fmla="*/ 0 h 16128"/>
                <a:gd name="T42" fmla="*/ 10526 w 16074"/>
                <a:gd name="T43" fmla="*/ 458 h 16128"/>
                <a:gd name="T44" fmla="*/ 12659 w 16074"/>
                <a:gd name="T45" fmla="*/ 1583 h 16128"/>
                <a:gd name="T46" fmla="*/ 14464 w 16074"/>
                <a:gd name="T47" fmla="*/ 3304 h 16128"/>
                <a:gd name="T48" fmla="*/ 15679 w 16074"/>
                <a:gd name="T49" fmla="*/ 5557 h 16128"/>
                <a:gd name="T50" fmla="*/ 16044 w 16074"/>
                <a:gd name="T51" fmla="*/ 8271 h 16128"/>
                <a:gd name="T52" fmla="*/ 15294 w 16074"/>
                <a:gd name="T53" fmla="*/ 11379 h 16128"/>
                <a:gd name="T54" fmla="*/ 12655 w 16074"/>
                <a:gd name="T55" fmla="*/ 14684 h 16128"/>
                <a:gd name="T56" fmla="*/ 10870 w 16074"/>
                <a:gd name="T57" fmla="*/ 15495 h 16128"/>
                <a:gd name="T58" fmla="*/ 9145 w 16074"/>
                <a:gd name="T59" fmla="*/ 15974 h 16128"/>
                <a:gd name="T60" fmla="*/ 7486 w 16074"/>
                <a:gd name="T61" fmla="*/ 16128 h 16128"/>
                <a:gd name="T62" fmla="*/ 5906 w 16074"/>
                <a:gd name="T63" fmla="*/ 15967 h 16128"/>
                <a:gd name="T64" fmla="*/ 4415 w 16074"/>
                <a:gd name="T65" fmla="*/ 15498 h 16128"/>
                <a:gd name="T66" fmla="*/ 3023 w 16074"/>
                <a:gd name="T67" fmla="*/ 14731 h 16128"/>
                <a:gd name="T68" fmla="*/ 2528 w 16074"/>
                <a:gd name="T69" fmla="*/ 14487 h 16128"/>
                <a:gd name="T70" fmla="*/ 2530 w 16074"/>
                <a:gd name="T71" fmla="*/ 14735 h 16128"/>
                <a:gd name="T72" fmla="*/ 2473 w 16074"/>
                <a:gd name="T73" fmla="*/ 14983 h 16128"/>
                <a:gd name="T74" fmla="*/ 2363 w 16074"/>
                <a:gd name="T75" fmla="*/ 15222 h 16128"/>
                <a:gd name="T76" fmla="*/ 2207 w 16074"/>
                <a:gd name="T77" fmla="*/ 15444 h 16128"/>
                <a:gd name="T78" fmla="*/ 2013 w 16074"/>
                <a:gd name="T79" fmla="*/ 15642 h 16128"/>
                <a:gd name="T80" fmla="*/ 1779 w 16074"/>
                <a:gd name="T81" fmla="*/ 15812 h 16128"/>
                <a:gd name="T82" fmla="*/ 1496 w 16074"/>
                <a:gd name="T83" fmla="*/ 15944 h 16128"/>
                <a:gd name="T84" fmla="*/ 1210 w 16074"/>
                <a:gd name="T85" fmla="*/ 16001 h 16128"/>
                <a:gd name="T86" fmla="*/ 933 w 16074"/>
                <a:gd name="T87" fmla="*/ 15986 h 16128"/>
                <a:gd name="T88" fmla="*/ 671 w 16074"/>
                <a:gd name="T89" fmla="*/ 15902 h 16128"/>
                <a:gd name="T90" fmla="*/ 436 w 16074"/>
                <a:gd name="T91" fmla="*/ 15751 h 16128"/>
                <a:gd name="T92" fmla="*/ 234 w 16074"/>
                <a:gd name="T93" fmla="*/ 15534 h 16128"/>
                <a:gd name="T94" fmla="*/ 33 w 16074"/>
                <a:gd name="T95" fmla="*/ 15112 h 16128"/>
                <a:gd name="T96" fmla="*/ 17 w 16074"/>
                <a:gd name="T97" fmla="*/ 14651 h 16128"/>
                <a:gd name="T98" fmla="*/ 179 w 16074"/>
                <a:gd name="T99" fmla="*/ 14226 h 16128"/>
                <a:gd name="T100" fmla="*/ 478 w 16074"/>
                <a:gd name="T101" fmla="*/ 13874 h 16128"/>
                <a:gd name="T102" fmla="*/ 878 w 16074"/>
                <a:gd name="T103" fmla="*/ 13632 h 16128"/>
                <a:gd name="T104" fmla="*/ 1339 w 16074"/>
                <a:gd name="T105" fmla="*/ 13536 h 16128"/>
                <a:gd name="T106" fmla="*/ 1477 w 16074"/>
                <a:gd name="T107" fmla="*/ 13406 h 16128"/>
                <a:gd name="T108" fmla="*/ 1100 w 16074"/>
                <a:gd name="T109" fmla="*/ 12990 h 16128"/>
                <a:gd name="T110" fmla="*/ 736 w 16074"/>
                <a:gd name="T111" fmla="*/ 12545 h 16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074" h="16128">
                  <a:moveTo>
                    <a:pt x="454" y="12169"/>
                  </a:moveTo>
                  <a:lnTo>
                    <a:pt x="1614" y="10993"/>
                  </a:lnTo>
                  <a:lnTo>
                    <a:pt x="1844" y="11188"/>
                  </a:lnTo>
                  <a:lnTo>
                    <a:pt x="2077" y="11378"/>
                  </a:lnTo>
                  <a:lnTo>
                    <a:pt x="2313" y="11564"/>
                  </a:lnTo>
                  <a:lnTo>
                    <a:pt x="2550" y="11742"/>
                  </a:lnTo>
                  <a:lnTo>
                    <a:pt x="2792" y="11916"/>
                  </a:lnTo>
                  <a:lnTo>
                    <a:pt x="3035" y="12083"/>
                  </a:lnTo>
                  <a:lnTo>
                    <a:pt x="3280" y="12242"/>
                  </a:lnTo>
                  <a:lnTo>
                    <a:pt x="3529" y="12395"/>
                  </a:lnTo>
                  <a:lnTo>
                    <a:pt x="3781" y="12540"/>
                  </a:lnTo>
                  <a:lnTo>
                    <a:pt x="4035" y="12677"/>
                  </a:lnTo>
                  <a:lnTo>
                    <a:pt x="4293" y="12804"/>
                  </a:lnTo>
                  <a:lnTo>
                    <a:pt x="4554" y="12923"/>
                  </a:lnTo>
                  <a:lnTo>
                    <a:pt x="4818" y="13031"/>
                  </a:lnTo>
                  <a:lnTo>
                    <a:pt x="5086" y="13131"/>
                  </a:lnTo>
                  <a:lnTo>
                    <a:pt x="5356" y="13220"/>
                  </a:lnTo>
                  <a:lnTo>
                    <a:pt x="5630" y="13298"/>
                  </a:lnTo>
                  <a:lnTo>
                    <a:pt x="5908" y="13364"/>
                  </a:lnTo>
                  <a:lnTo>
                    <a:pt x="6189" y="13418"/>
                  </a:lnTo>
                  <a:lnTo>
                    <a:pt x="6474" y="13461"/>
                  </a:lnTo>
                  <a:lnTo>
                    <a:pt x="6763" y="13491"/>
                  </a:lnTo>
                  <a:lnTo>
                    <a:pt x="7056" y="13508"/>
                  </a:lnTo>
                  <a:lnTo>
                    <a:pt x="7352" y="13511"/>
                  </a:lnTo>
                  <a:lnTo>
                    <a:pt x="7653" y="13501"/>
                  </a:lnTo>
                  <a:lnTo>
                    <a:pt x="7958" y="13476"/>
                  </a:lnTo>
                  <a:lnTo>
                    <a:pt x="8267" y="13437"/>
                  </a:lnTo>
                  <a:lnTo>
                    <a:pt x="8579" y="13381"/>
                  </a:lnTo>
                  <a:lnTo>
                    <a:pt x="8897" y="13311"/>
                  </a:lnTo>
                  <a:lnTo>
                    <a:pt x="9219" y="13224"/>
                  </a:lnTo>
                  <a:lnTo>
                    <a:pt x="9546" y="13121"/>
                  </a:lnTo>
                  <a:lnTo>
                    <a:pt x="9877" y="13001"/>
                  </a:lnTo>
                  <a:lnTo>
                    <a:pt x="10212" y="12863"/>
                  </a:lnTo>
                  <a:lnTo>
                    <a:pt x="10554" y="12708"/>
                  </a:lnTo>
                  <a:lnTo>
                    <a:pt x="5225" y="7326"/>
                  </a:lnTo>
                  <a:lnTo>
                    <a:pt x="3765" y="8813"/>
                  </a:lnTo>
                  <a:lnTo>
                    <a:pt x="1503" y="6582"/>
                  </a:lnTo>
                  <a:lnTo>
                    <a:pt x="5491" y="2537"/>
                  </a:lnTo>
                  <a:lnTo>
                    <a:pt x="5547" y="2563"/>
                  </a:lnTo>
                  <a:lnTo>
                    <a:pt x="5604" y="2588"/>
                  </a:lnTo>
                  <a:lnTo>
                    <a:pt x="5663" y="2610"/>
                  </a:lnTo>
                  <a:lnTo>
                    <a:pt x="5724" y="2631"/>
                  </a:lnTo>
                  <a:lnTo>
                    <a:pt x="5787" y="2649"/>
                  </a:lnTo>
                  <a:lnTo>
                    <a:pt x="5852" y="2666"/>
                  </a:lnTo>
                  <a:lnTo>
                    <a:pt x="5918" y="2680"/>
                  </a:lnTo>
                  <a:lnTo>
                    <a:pt x="5986" y="2693"/>
                  </a:lnTo>
                  <a:lnTo>
                    <a:pt x="6055" y="2703"/>
                  </a:lnTo>
                  <a:lnTo>
                    <a:pt x="6127" y="2711"/>
                  </a:lnTo>
                  <a:lnTo>
                    <a:pt x="6200" y="2716"/>
                  </a:lnTo>
                  <a:lnTo>
                    <a:pt x="6274" y="2719"/>
                  </a:lnTo>
                  <a:lnTo>
                    <a:pt x="6351" y="2719"/>
                  </a:lnTo>
                  <a:lnTo>
                    <a:pt x="6429" y="2716"/>
                  </a:lnTo>
                  <a:lnTo>
                    <a:pt x="6508" y="2710"/>
                  </a:lnTo>
                  <a:lnTo>
                    <a:pt x="6588" y="2700"/>
                  </a:lnTo>
                  <a:lnTo>
                    <a:pt x="6671" y="2688"/>
                  </a:lnTo>
                  <a:lnTo>
                    <a:pt x="6755" y="2673"/>
                  </a:lnTo>
                  <a:lnTo>
                    <a:pt x="6840" y="2654"/>
                  </a:lnTo>
                  <a:lnTo>
                    <a:pt x="6925" y="2632"/>
                  </a:lnTo>
                  <a:lnTo>
                    <a:pt x="7013" y="2607"/>
                  </a:lnTo>
                  <a:lnTo>
                    <a:pt x="7102" y="2577"/>
                  </a:lnTo>
                  <a:lnTo>
                    <a:pt x="7192" y="2545"/>
                  </a:lnTo>
                  <a:lnTo>
                    <a:pt x="7283" y="2508"/>
                  </a:lnTo>
                  <a:lnTo>
                    <a:pt x="7375" y="2468"/>
                  </a:lnTo>
                  <a:lnTo>
                    <a:pt x="7469" y="2423"/>
                  </a:lnTo>
                  <a:lnTo>
                    <a:pt x="7563" y="2375"/>
                  </a:lnTo>
                  <a:lnTo>
                    <a:pt x="7659" y="2321"/>
                  </a:lnTo>
                  <a:lnTo>
                    <a:pt x="7756" y="2265"/>
                  </a:lnTo>
                  <a:lnTo>
                    <a:pt x="7854" y="2203"/>
                  </a:lnTo>
                  <a:lnTo>
                    <a:pt x="7953" y="2137"/>
                  </a:lnTo>
                  <a:lnTo>
                    <a:pt x="8053" y="2066"/>
                  </a:lnTo>
                  <a:lnTo>
                    <a:pt x="9204" y="3243"/>
                  </a:lnTo>
                  <a:lnTo>
                    <a:pt x="7220" y="5296"/>
                  </a:lnTo>
                  <a:lnTo>
                    <a:pt x="12597" y="10708"/>
                  </a:lnTo>
                  <a:lnTo>
                    <a:pt x="12775" y="10387"/>
                  </a:lnTo>
                  <a:lnTo>
                    <a:pt x="12930" y="10057"/>
                  </a:lnTo>
                  <a:lnTo>
                    <a:pt x="13065" y="9719"/>
                  </a:lnTo>
                  <a:lnTo>
                    <a:pt x="13179" y="9373"/>
                  </a:lnTo>
                  <a:lnTo>
                    <a:pt x="13271" y="9022"/>
                  </a:lnTo>
                  <a:lnTo>
                    <a:pt x="13344" y="8664"/>
                  </a:lnTo>
                  <a:lnTo>
                    <a:pt x="13396" y="8301"/>
                  </a:lnTo>
                  <a:lnTo>
                    <a:pt x="13426" y="7934"/>
                  </a:lnTo>
                  <a:lnTo>
                    <a:pt x="13437" y="7564"/>
                  </a:lnTo>
                  <a:lnTo>
                    <a:pt x="13427" y="7192"/>
                  </a:lnTo>
                  <a:lnTo>
                    <a:pt x="13398" y="6818"/>
                  </a:lnTo>
                  <a:lnTo>
                    <a:pt x="13347" y="6443"/>
                  </a:lnTo>
                  <a:lnTo>
                    <a:pt x="13277" y="6068"/>
                  </a:lnTo>
                  <a:lnTo>
                    <a:pt x="13188" y="5694"/>
                  </a:lnTo>
                  <a:lnTo>
                    <a:pt x="13079" y="5321"/>
                  </a:lnTo>
                  <a:lnTo>
                    <a:pt x="12949" y="4950"/>
                  </a:lnTo>
                  <a:lnTo>
                    <a:pt x="12801" y="4583"/>
                  </a:lnTo>
                  <a:lnTo>
                    <a:pt x="12634" y="4220"/>
                  </a:lnTo>
                  <a:lnTo>
                    <a:pt x="12447" y="3862"/>
                  </a:lnTo>
                  <a:lnTo>
                    <a:pt x="12241" y="3509"/>
                  </a:lnTo>
                  <a:lnTo>
                    <a:pt x="12017" y="3162"/>
                  </a:lnTo>
                  <a:lnTo>
                    <a:pt x="11773" y="2822"/>
                  </a:lnTo>
                  <a:lnTo>
                    <a:pt x="11511" y="2492"/>
                  </a:lnTo>
                  <a:lnTo>
                    <a:pt x="11230" y="2169"/>
                  </a:lnTo>
                  <a:lnTo>
                    <a:pt x="10931" y="1856"/>
                  </a:lnTo>
                  <a:lnTo>
                    <a:pt x="10613" y="1553"/>
                  </a:lnTo>
                  <a:lnTo>
                    <a:pt x="10277" y="1262"/>
                  </a:lnTo>
                  <a:lnTo>
                    <a:pt x="9924" y="982"/>
                  </a:lnTo>
                  <a:lnTo>
                    <a:pt x="9551" y="716"/>
                  </a:lnTo>
                  <a:lnTo>
                    <a:pt x="9162" y="463"/>
                  </a:lnTo>
                  <a:lnTo>
                    <a:pt x="8754" y="224"/>
                  </a:lnTo>
                  <a:lnTo>
                    <a:pt x="8329" y="0"/>
                  </a:lnTo>
                  <a:lnTo>
                    <a:pt x="8761" y="35"/>
                  </a:lnTo>
                  <a:lnTo>
                    <a:pt x="9199" y="99"/>
                  </a:lnTo>
                  <a:lnTo>
                    <a:pt x="9641" y="192"/>
                  </a:lnTo>
                  <a:lnTo>
                    <a:pt x="10084" y="310"/>
                  </a:lnTo>
                  <a:lnTo>
                    <a:pt x="10526" y="458"/>
                  </a:lnTo>
                  <a:lnTo>
                    <a:pt x="10966" y="632"/>
                  </a:lnTo>
                  <a:lnTo>
                    <a:pt x="11402" y="832"/>
                  </a:lnTo>
                  <a:lnTo>
                    <a:pt x="11830" y="1057"/>
                  </a:lnTo>
                  <a:lnTo>
                    <a:pt x="12250" y="1307"/>
                  </a:lnTo>
                  <a:lnTo>
                    <a:pt x="12659" y="1583"/>
                  </a:lnTo>
                  <a:lnTo>
                    <a:pt x="13054" y="1881"/>
                  </a:lnTo>
                  <a:lnTo>
                    <a:pt x="13435" y="2203"/>
                  </a:lnTo>
                  <a:lnTo>
                    <a:pt x="13798" y="2548"/>
                  </a:lnTo>
                  <a:lnTo>
                    <a:pt x="14141" y="2915"/>
                  </a:lnTo>
                  <a:lnTo>
                    <a:pt x="14464" y="3304"/>
                  </a:lnTo>
                  <a:lnTo>
                    <a:pt x="14762" y="3714"/>
                  </a:lnTo>
                  <a:lnTo>
                    <a:pt x="15036" y="4146"/>
                  </a:lnTo>
                  <a:lnTo>
                    <a:pt x="15281" y="4596"/>
                  </a:lnTo>
                  <a:lnTo>
                    <a:pt x="15496" y="5067"/>
                  </a:lnTo>
                  <a:lnTo>
                    <a:pt x="15679" y="5557"/>
                  </a:lnTo>
                  <a:lnTo>
                    <a:pt x="15829" y="6065"/>
                  </a:lnTo>
                  <a:lnTo>
                    <a:pt x="15942" y="6591"/>
                  </a:lnTo>
                  <a:lnTo>
                    <a:pt x="16016" y="7135"/>
                  </a:lnTo>
                  <a:lnTo>
                    <a:pt x="16052" y="7695"/>
                  </a:lnTo>
                  <a:lnTo>
                    <a:pt x="16044" y="8271"/>
                  </a:lnTo>
                  <a:lnTo>
                    <a:pt x="15991" y="8863"/>
                  </a:lnTo>
                  <a:lnTo>
                    <a:pt x="15892" y="9471"/>
                  </a:lnTo>
                  <a:lnTo>
                    <a:pt x="15744" y="10093"/>
                  </a:lnTo>
                  <a:lnTo>
                    <a:pt x="15545" y="10729"/>
                  </a:lnTo>
                  <a:lnTo>
                    <a:pt x="15294" y="11379"/>
                  </a:lnTo>
                  <a:lnTo>
                    <a:pt x="14987" y="12042"/>
                  </a:lnTo>
                  <a:lnTo>
                    <a:pt x="14623" y="12717"/>
                  </a:lnTo>
                  <a:lnTo>
                    <a:pt x="16074" y="14218"/>
                  </a:lnTo>
                  <a:lnTo>
                    <a:pt x="14156" y="16081"/>
                  </a:lnTo>
                  <a:lnTo>
                    <a:pt x="12655" y="14684"/>
                  </a:lnTo>
                  <a:lnTo>
                    <a:pt x="12293" y="14873"/>
                  </a:lnTo>
                  <a:lnTo>
                    <a:pt x="11934" y="15048"/>
                  </a:lnTo>
                  <a:lnTo>
                    <a:pt x="11578" y="15211"/>
                  </a:lnTo>
                  <a:lnTo>
                    <a:pt x="11223" y="15360"/>
                  </a:lnTo>
                  <a:lnTo>
                    <a:pt x="10870" y="15495"/>
                  </a:lnTo>
                  <a:lnTo>
                    <a:pt x="10520" y="15617"/>
                  </a:lnTo>
                  <a:lnTo>
                    <a:pt x="10173" y="15726"/>
                  </a:lnTo>
                  <a:lnTo>
                    <a:pt x="9828" y="15822"/>
                  </a:lnTo>
                  <a:lnTo>
                    <a:pt x="9485" y="15904"/>
                  </a:lnTo>
                  <a:lnTo>
                    <a:pt x="9145" y="15974"/>
                  </a:lnTo>
                  <a:lnTo>
                    <a:pt x="8808" y="16030"/>
                  </a:lnTo>
                  <a:lnTo>
                    <a:pt x="8472" y="16074"/>
                  </a:lnTo>
                  <a:lnTo>
                    <a:pt x="8140" y="16105"/>
                  </a:lnTo>
                  <a:lnTo>
                    <a:pt x="7812" y="16123"/>
                  </a:lnTo>
                  <a:lnTo>
                    <a:pt x="7486" y="16128"/>
                  </a:lnTo>
                  <a:lnTo>
                    <a:pt x="7164" y="16121"/>
                  </a:lnTo>
                  <a:lnTo>
                    <a:pt x="6845" y="16101"/>
                  </a:lnTo>
                  <a:lnTo>
                    <a:pt x="6529" y="16069"/>
                  </a:lnTo>
                  <a:lnTo>
                    <a:pt x="6216" y="16024"/>
                  </a:lnTo>
                  <a:lnTo>
                    <a:pt x="5906" y="15967"/>
                  </a:lnTo>
                  <a:lnTo>
                    <a:pt x="5601" y="15897"/>
                  </a:lnTo>
                  <a:lnTo>
                    <a:pt x="5298" y="15816"/>
                  </a:lnTo>
                  <a:lnTo>
                    <a:pt x="5001" y="15722"/>
                  </a:lnTo>
                  <a:lnTo>
                    <a:pt x="4706" y="15616"/>
                  </a:lnTo>
                  <a:lnTo>
                    <a:pt x="4415" y="15498"/>
                  </a:lnTo>
                  <a:lnTo>
                    <a:pt x="4129" y="15368"/>
                  </a:lnTo>
                  <a:lnTo>
                    <a:pt x="3846" y="15227"/>
                  </a:lnTo>
                  <a:lnTo>
                    <a:pt x="3568" y="15073"/>
                  </a:lnTo>
                  <a:lnTo>
                    <a:pt x="3293" y="14907"/>
                  </a:lnTo>
                  <a:lnTo>
                    <a:pt x="3023" y="14731"/>
                  </a:lnTo>
                  <a:lnTo>
                    <a:pt x="2757" y="14542"/>
                  </a:lnTo>
                  <a:lnTo>
                    <a:pt x="2496" y="14342"/>
                  </a:lnTo>
                  <a:lnTo>
                    <a:pt x="2509" y="14390"/>
                  </a:lnTo>
                  <a:lnTo>
                    <a:pt x="2520" y="14439"/>
                  </a:lnTo>
                  <a:lnTo>
                    <a:pt x="2528" y="14487"/>
                  </a:lnTo>
                  <a:lnTo>
                    <a:pt x="2533" y="14536"/>
                  </a:lnTo>
                  <a:lnTo>
                    <a:pt x="2536" y="14586"/>
                  </a:lnTo>
                  <a:lnTo>
                    <a:pt x="2537" y="14635"/>
                  </a:lnTo>
                  <a:lnTo>
                    <a:pt x="2534" y="14686"/>
                  </a:lnTo>
                  <a:lnTo>
                    <a:pt x="2530" y="14735"/>
                  </a:lnTo>
                  <a:lnTo>
                    <a:pt x="2523" y="14785"/>
                  </a:lnTo>
                  <a:lnTo>
                    <a:pt x="2514" y="14835"/>
                  </a:lnTo>
                  <a:lnTo>
                    <a:pt x="2502" y="14884"/>
                  </a:lnTo>
                  <a:lnTo>
                    <a:pt x="2489" y="14934"/>
                  </a:lnTo>
                  <a:lnTo>
                    <a:pt x="2473" y="14983"/>
                  </a:lnTo>
                  <a:lnTo>
                    <a:pt x="2454" y="15031"/>
                  </a:lnTo>
                  <a:lnTo>
                    <a:pt x="2434" y="15080"/>
                  </a:lnTo>
                  <a:lnTo>
                    <a:pt x="2412" y="15127"/>
                  </a:lnTo>
                  <a:lnTo>
                    <a:pt x="2388" y="15174"/>
                  </a:lnTo>
                  <a:lnTo>
                    <a:pt x="2363" y="15222"/>
                  </a:lnTo>
                  <a:lnTo>
                    <a:pt x="2334" y="15267"/>
                  </a:lnTo>
                  <a:lnTo>
                    <a:pt x="2305" y="15313"/>
                  </a:lnTo>
                  <a:lnTo>
                    <a:pt x="2275" y="15358"/>
                  </a:lnTo>
                  <a:lnTo>
                    <a:pt x="2241" y="15401"/>
                  </a:lnTo>
                  <a:lnTo>
                    <a:pt x="2207" y="15444"/>
                  </a:lnTo>
                  <a:lnTo>
                    <a:pt x="2171" y="15486"/>
                  </a:lnTo>
                  <a:lnTo>
                    <a:pt x="2134" y="15526"/>
                  </a:lnTo>
                  <a:lnTo>
                    <a:pt x="2095" y="15567"/>
                  </a:lnTo>
                  <a:lnTo>
                    <a:pt x="2055" y="15605"/>
                  </a:lnTo>
                  <a:lnTo>
                    <a:pt x="2013" y="15642"/>
                  </a:lnTo>
                  <a:lnTo>
                    <a:pt x="1971" y="15677"/>
                  </a:lnTo>
                  <a:lnTo>
                    <a:pt x="1927" y="15713"/>
                  </a:lnTo>
                  <a:lnTo>
                    <a:pt x="1881" y="15745"/>
                  </a:lnTo>
                  <a:lnTo>
                    <a:pt x="1836" y="15777"/>
                  </a:lnTo>
                  <a:lnTo>
                    <a:pt x="1779" y="15812"/>
                  </a:lnTo>
                  <a:lnTo>
                    <a:pt x="1723" y="15845"/>
                  </a:lnTo>
                  <a:lnTo>
                    <a:pt x="1666" y="15874"/>
                  </a:lnTo>
                  <a:lnTo>
                    <a:pt x="1610" y="15900"/>
                  </a:lnTo>
                  <a:lnTo>
                    <a:pt x="1552" y="15923"/>
                  </a:lnTo>
                  <a:lnTo>
                    <a:pt x="1496" y="15944"/>
                  </a:lnTo>
                  <a:lnTo>
                    <a:pt x="1438" y="15961"/>
                  </a:lnTo>
                  <a:lnTo>
                    <a:pt x="1381" y="15975"/>
                  </a:lnTo>
                  <a:lnTo>
                    <a:pt x="1324" y="15987"/>
                  </a:lnTo>
                  <a:lnTo>
                    <a:pt x="1267" y="15995"/>
                  </a:lnTo>
                  <a:lnTo>
                    <a:pt x="1210" y="16001"/>
                  </a:lnTo>
                  <a:lnTo>
                    <a:pt x="1154" y="16003"/>
                  </a:lnTo>
                  <a:lnTo>
                    <a:pt x="1098" y="16003"/>
                  </a:lnTo>
                  <a:lnTo>
                    <a:pt x="1043" y="16000"/>
                  </a:lnTo>
                  <a:lnTo>
                    <a:pt x="987" y="15995"/>
                  </a:lnTo>
                  <a:lnTo>
                    <a:pt x="933" y="15986"/>
                  </a:lnTo>
                  <a:lnTo>
                    <a:pt x="879" y="15975"/>
                  </a:lnTo>
                  <a:lnTo>
                    <a:pt x="826" y="15961"/>
                  </a:lnTo>
                  <a:lnTo>
                    <a:pt x="773" y="15944"/>
                  </a:lnTo>
                  <a:lnTo>
                    <a:pt x="722" y="15924"/>
                  </a:lnTo>
                  <a:lnTo>
                    <a:pt x="671" y="15902"/>
                  </a:lnTo>
                  <a:lnTo>
                    <a:pt x="622" y="15877"/>
                  </a:lnTo>
                  <a:lnTo>
                    <a:pt x="573" y="15849"/>
                  </a:lnTo>
                  <a:lnTo>
                    <a:pt x="527" y="15819"/>
                  </a:lnTo>
                  <a:lnTo>
                    <a:pt x="480" y="15786"/>
                  </a:lnTo>
                  <a:lnTo>
                    <a:pt x="436" y="15751"/>
                  </a:lnTo>
                  <a:lnTo>
                    <a:pt x="393" y="15713"/>
                  </a:lnTo>
                  <a:lnTo>
                    <a:pt x="350" y="15671"/>
                  </a:lnTo>
                  <a:lnTo>
                    <a:pt x="310" y="15628"/>
                  </a:lnTo>
                  <a:lnTo>
                    <a:pt x="271" y="15583"/>
                  </a:lnTo>
                  <a:lnTo>
                    <a:pt x="234" y="15534"/>
                  </a:lnTo>
                  <a:lnTo>
                    <a:pt x="199" y="15483"/>
                  </a:lnTo>
                  <a:lnTo>
                    <a:pt x="143" y="15391"/>
                  </a:lnTo>
                  <a:lnTo>
                    <a:pt x="98" y="15299"/>
                  </a:lnTo>
                  <a:lnTo>
                    <a:pt x="61" y="15206"/>
                  </a:lnTo>
                  <a:lnTo>
                    <a:pt x="33" y="15112"/>
                  </a:lnTo>
                  <a:lnTo>
                    <a:pt x="14" y="15019"/>
                  </a:lnTo>
                  <a:lnTo>
                    <a:pt x="3" y="14925"/>
                  </a:lnTo>
                  <a:lnTo>
                    <a:pt x="0" y="14833"/>
                  </a:lnTo>
                  <a:lnTo>
                    <a:pt x="5" y="14741"/>
                  </a:lnTo>
                  <a:lnTo>
                    <a:pt x="17" y="14651"/>
                  </a:lnTo>
                  <a:lnTo>
                    <a:pt x="36" y="14562"/>
                  </a:lnTo>
                  <a:lnTo>
                    <a:pt x="63" y="14475"/>
                  </a:lnTo>
                  <a:lnTo>
                    <a:pt x="95" y="14389"/>
                  </a:lnTo>
                  <a:lnTo>
                    <a:pt x="133" y="14307"/>
                  </a:lnTo>
                  <a:lnTo>
                    <a:pt x="179" y="14226"/>
                  </a:lnTo>
                  <a:lnTo>
                    <a:pt x="228" y="14148"/>
                  </a:lnTo>
                  <a:lnTo>
                    <a:pt x="284" y="14075"/>
                  </a:lnTo>
                  <a:lnTo>
                    <a:pt x="344" y="14004"/>
                  </a:lnTo>
                  <a:lnTo>
                    <a:pt x="409" y="13938"/>
                  </a:lnTo>
                  <a:lnTo>
                    <a:pt x="478" y="13874"/>
                  </a:lnTo>
                  <a:lnTo>
                    <a:pt x="551" y="13816"/>
                  </a:lnTo>
                  <a:lnTo>
                    <a:pt x="628" y="13762"/>
                  </a:lnTo>
                  <a:lnTo>
                    <a:pt x="708" y="13714"/>
                  </a:lnTo>
                  <a:lnTo>
                    <a:pt x="791" y="13670"/>
                  </a:lnTo>
                  <a:lnTo>
                    <a:pt x="878" y="13632"/>
                  </a:lnTo>
                  <a:lnTo>
                    <a:pt x="967" y="13601"/>
                  </a:lnTo>
                  <a:lnTo>
                    <a:pt x="1057" y="13575"/>
                  </a:lnTo>
                  <a:lnTo>
                    <a:pt x="1150" y="13556"/>
                  </a:lnTo>
                  <a:lnTo>
                    <a:pt x="1244" y="13542"/>
                  </a:lnTo>
                  <a:lnTo>
                    <a:pt x="1339" y="13536"/>
                  </a:lnTo>
                  <a:lnTo>
                    <a:pt x="1436" y="13538"/>
                  </a:lnTo>
                  <a:lnTo>
                    <a:pt x="1533" y="13548"/>
                  </a:lnTo>
                  <a:lnTo>
                    <a:pt x="1630" y="13565"/>
                  </a:lnTo>
                  <a:lnTo>
                    <a:pt x="1553" y="13486"/>
                  </a:lnTo>
                  <a:lnTo>
                    <a:pt x="1477" y="13406"/>
                  </a:lnTo>
                  <a:lnTo>
                    <a:pt x="1400" y="13325"/>
                  </a:lnTo>
                  <a:lnTo>
                    <a:pt x="1324" y="13243"/>
                  </a:lnTo>
                  <a:lnTo>
                    <a:pt x="1248" y="13159"/>
                  </a:lnTo>
                  <a:lnTo>
                    <a:pt x="1174" y="13075"/>
                  </a:lnTo>
                  <a:lnTo>
                    <a:pt x="1100" y="12990"/>
                  </a:lnTo>
                  <a:lnTo>
                    <a:pt x="1026" y="12903"/>
                  </a:lnTo>
                  <a:lnTo>
                    <a:pt x="953" y="12815"/>
                  </a:lnTo>
                  <a:lnTo>
                    <a:pt x="880" y="12726"/>
                  </a:lnTo>
                  <a:lnTo>
                    <a:pt x="807" y="12636"/>
                  </a:lnTo>
                  <a:lnTo>
                    <a:pt x="736" y="12545"/>
                  </a:lnTo>
                  <a:lnTo>
                    <a:pt x="665" y="12453"/>
                  </a:lnTo>
                  <a:lnTo>
                    <a:pt x="594" y="12359"/>
                  </a:lnTo>
                  <a:lnTo>
                    <a:pt x="524" y="12264"/>
                  </a:lnTo>
                  <a:lnTo>
                    <a:pt x="454" y="12169"/>
                  </a:lnTo>
                  <a:close/>
                </a:path>
              </a:pathLst>
            </a:custGeom>
            <a:solidFill>
              <a:srgbClr val="F8F0DC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11" name="Text Box 3"/>
          <p:cNvSpPr txBox="1">
            <a:spLocks noChangeArrowheads="1"/>
          </p:cNvSpPr>
          <p:nvPr userDrawn="1"/>
        </p:nvSpPr>
        <p:spPr bwMode="auto">
          <a:xfrm>
            <a:off x="787016" y="186728"/>
            <a:ext cx="1963328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15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支部党员大会</a:t>
            </a:r>
          </a:p>
        </p:txBody>
      </p:sp>
    </p:spTree>
    <p:extLst>
      <p:ext uri="{BB962C8B-B14F-4D97-AF65-F5344CB8AC3E}">
        <p14:creationId xmlns:p14="http://schemas.microsoft.com/office/powerpoint/2010/main" val="2770115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" grpId="0" bldLvl="0" autoUpdateAnimBg="0"/>
      <p:bldP spid="111" grpId="1" bldLvl="0" autoUpdateAnimBg="0"/>
      <p:bldP spid="111" grpId="2" bldLvl="0" autoUpdateAnimBg="0"/>
      <p:bldP spid="111" grpId="3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C000">
              <a:alpha val="9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5" name="图片 10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501" y="3830479"/>
            <a:ext cx="9245002" cy="1313021"/>
          </a:xfrm>
          <a:prstGeom prst="rect">
            <a:avLst/>
          </a:prstGeom>
        </p:spPr>
      </p:pic>
      <p:pic>
        <p:nvPicPr>
          <p:cNvPr id="106" name="图片 10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8" y="4427622"/>
            <a:ext cx="9211376" cy="715878"/>
          </a:xfrm>
          <a:prstGeom prst="rect">
            <a:avLst/>
          </a:prstGeom>
        </p:spPr>
      </p:pic>
      <p:grpSp>
        <p:nvGrpSpPr>
          <p:cNvPr id="107" name="组合 106"/>
          <p:cNvGrpSpPr/>
          <p:nvPr userDrawn="1"/>
        </p:nvGrpSpPr>
        <p:grpSpPr>
          <a:xfrm>
            <a:off x="123403" y="45325"/>
            <a:ext cx="663613" cy="472511"/>
            <a:chOff x="849918" y="1295962"/>
            <a:chExt cx="2355295" cy="2020549"/>
          </a:xfrm>
        </p:grpSpPr>
        <p:sp>
          <p:nvSpPr>
            <p:cNvPr id="108" name="Freeform 7"/>
            <p:cNvSpPr>
              <a:spLocks/>
            </p:cNvSpPr>
            <p:nvPr/>
          </p:nvSpPr>
          <p:spPr bwMode="auto">
            <a:xfrm>
              <a:off x="1306241" y="1295962"/>
              <a:ext cx="1898972" cy="1706620"/>
            </a:xfrm>
            <a:custGeom>
              <a:avLst/>
              <a:gdLst>
                <a:gd name="T0" fmla="*/ 649 w 16560"/>
                <a:gd name="T1" fmla="*/ 1791 h 8890"/>
                <a:gd name="T2" fmla="*/ 3583 w 16560"/>
                <a:gd name="T3" fmla="*/ 8882 h 8890"/>
                <a:gd name="T4" fmla="*/ 3686 w 16560"/>
                <a:gd name="T5" fmla="*/ 8827 h 8890"/>
                <a:gd name="T6" fmla="*/ 3825 w 16560"/>
                <a:gd name="T7" fmla="*/ 8759 h 8890"/>
                <a:gd name="T8" fmla="*/ 4016 w 16560"/>
                <a:gd name="T9" fmla="*/ 8676 h 8890"/>
                <a:gd name="T10" fmla="*/ 4254 w 16560"/>
                <a:gd name="T11" fmla="*/ 8586 h 8890"/>
                <a:gd name="T12" fmla="*/ 4538 w 16560"/>
                <a:gd name="T13" fmla="*/ 8497 h 8890"/>
                <a:gd name="T14" fmla="*/ 4867 w 16560"/>
                <a:gd name="T15" fmla="*/ 8416 h 8890"/>
                <a:gd name="T16" fmla="*/ 5234 w 16560"/>
                <a:gd name="T17" fmla="*/ 8351 h 8890"/>
                <a:gd name="T18" fmla="*/ 5639 w 16560"/>
                <a:gd name="T19" fmla="*/ 8309 h 8890"/>
                <a:gd name="T20" fmla="*/ 6079 w 16560"/>
                <a:gd name="T21" fmla="*/ 8297 h 8890"/>
                <a:gd name="T22" fmla="*/ 7176 w 16560"/>
                <a:gd name="T23" fmla="*/ 8367 h 8890"/>
                <a:gd name="T24" fmla="*/ 8664 w 16560"/>
                <a:gd name="T25" fmla="*/ 8468 h 8890"/>
                <a:gd name="T26" fmla="*/ 9716 w 16560"/>
                <a:gd name="T27" fmla="*/ 8523 h 8890"/>
                <a:gd name="T28" fmla="*/ 10717 w 16560"/>
                <a:gd name="T29" fmla="*/ 8550 h 8890"/>
                <a:gd name="T30" fmla="*/ 11676 w 16560"/>
                <a:gd name="T31" fmla="*/ 8537 h 8890"/>
                <a:gd name="T32" fmla="*/ 12596 w 16560"/>
                <a:gd name="T33" fmla="*/ 8476 h 8890"/>
                <a:gd name="T34" fmla="*/ 13484 w 16560"/>
                <a:gd name="T35" fmla="*/ 8355 h 8890"/>
                <a:gd name="T36" fmla="*/ 14346 w 16560"/>
                <a:gd name="T37" fmla="*/ 8165 h 8890"/>
                <a:gd name="T38" fmla="*/ 15188 w 16560"/>
                <a:gd name="T39" fmla="*/ 7894 h 8890"/>
                <a:gd name="T40" fmla="*/ 16015 w 16560"/>
                <a:gd name="T41" fmla="*/ 7534 h 8890"/>
                <a:gd name="T42" fmla="*/ 16544 w 16560"/>
                <a:gd name="T43" fmla="*/ 7225 h 8890"/>
                <a:gd name="T44" fmla="*/ 16436 w 16560"/>
                <a:gd name="T45" fmla="*/ 7122 h 8890"/>
                <a:gd name="T46" fmla="*/ 16299 w 16560"/>
                <a:gd name="T47" fmla="*/ 6977 h 8890"/>
                <a:gd name="T48" fmla="*/ 16129 w 16560"/>
                <a:gd name="T49" fmla="*/ 6772 h 8890"/>
                <a:gd name="T50" fmla="*/ 15941 w 16560"/>
                <a:gd name="T51" fmla="*/ 6509 h 8890"/>
                <a:gd name="T52" fmla="*/ 15744 w 16560"/>
                <a:gd name="T53" fmla="*/ 6188 h 8890"/>
                <a:gd name="T54" fmla="*/ 15553 w 16560"/>
                <a:gd name="T55" fmla="*/ 5807 h 8890"/>
                <a:gd name="T56" fmla="*/ 15379 w 16560"/>
                <a:gd name="T57" fmla="*/ 5366 h 8890"/>
                <a:gd name="T58" fmla="*/ 15236 w 16560"/>
                <a:gd name="T59" fmla="*/ 4867 h 8890"/>
                <a:gd name="T60" fmla="*/ 15137 w 16560"/>
                <a:gd name="T61" fmla="*/ 4307 h 8890"/>
                <a:gd name="T62" fmla="*/ 15090 w 16560"/>
                <a:gd name="T63" fmla="*/ 3695 h 8890"/>
                <a:gd name="T64" fmla="*/ 15069 w 16560"/>
                <a:gd name="T65" fmla="*/ 3136 h 8890"/>
                <a:gd name="T66" fmla="*/ 15060 w 16560"/>
                <a:gd name="T67" fmla="*/ 2654 h 8890"/>
                <a:gd name="T68" fmla="*/ 15061 w 16560"/>
                <a:gd name="T69" fmla="*/ 2246 h 8890"/>
                <a:gd name="T70" fmla="*/ 15071 w 16560"/>
                <a:gd name="T71" fmla="*/ 1908 h 8890"/>
                <a:gd name="T72" fmla="*/ 15085 w 16560"/>
                <a:gd name="T73" fmla="*/ 1633 h 8890"/>
                <a:gd name="T74" fmla="*/ 15104 w 16560"/>
                <a:gd name="T75" fmla="*/ 1417 h 8890"/>
                <a:gd name="T76" fmla="*/ 15122 w 16560"/>
                <a:gd name="T77" fmla="*/ 1255 h 8890"/>
                <a:gd name="T78" fmla="*/ 15145 w 16560"/>
                <a:gd name="T79" fmla="*/ 1115 h 8890"/>
                <a:gd name="T80" fmla="*/ 15161 w 16560"/>
                <a:gd name="T81" fmla="*/ 1043 h 8890"/>
                <a:gd name="T82" fmla="*/ 14715 w 16560"/>
                <a:gd name="T83" fmla="*/ 1310 h 8890"/>
                <a:gd name="T84" fmla="*/ 14093 w 16560"/>
                <a:gd name="T85" fmla="*/ 1523 h 8890"/>
                <a:gd name="T86" fmla="*/ 13332 w 16560"/>
                <a:gd name="T87" fmla="*/ 1686 h 8890"/>
                <a:gd name="T88" fmla="*/ 12471 w 16560"/>
                <a:gd name="T89" fmla="*/ 1801 h 8890"/>
                <a:gd name="T90" fmla="*/ 11550 w 16560"/>
                <a:gd name="T91" fmla="*/ 1872 h 8890"/>
                <a:gd name="T92" fmla="*/ 10606 w 16560"/>
                <a:gd name="T93" fmla="*/ 1898 h 8890"/>
                <a:gd name="T94" fmla="*/ 9677 w 16560"/>
                <a:gd name="T95" fmla="*/ 1884 h 8890"/>
                <a:gd name="T96" fmla="*/ 8805 w 16560"/>
                <a:gd name="T97" fmla="*/ 1832 h 8890"/>
                <a:gd name="T98" fmla="*/ 8026 w 16560"/>
                <a:gd name="T99" fmla="*/ 1744 h 8890"/>
                <a:gd name="T100" fmla="*/ 7380 w 16560"/>
                <a:gd name="T101" fmla="*/ 1622 h 8890"/>
                <a:gd name="T102" fmla="*/ 6827 w 16560"/>
                <a:gd name="T103" fmla="*/ 1448 h 8890"/>
                <a:gd name="T104" fmla="*/ 6196 w 16560"/>
                <a:gd name="T105" fmla="*/ 1244 h 8890"/>
                <a:gd name="T106" fmla="*/ 5583 w 16560"/>
                <a:gd name="T107" fmla="*/ 1072 h 8890"/>
                <a:gd name="T108" fmla="*/ 4984 w 16560"/>
                <a:gd name="T109" fmla="*/ 940 h 8890"/>
                <a:gd name="T110" fmla="*/ 4397 w 16560"/>
                <a:gd name="T111" fmla="*/ 852 h 8890"/>
                <a:gd name="T112" fmla="*/ 3820 w 16560"/>
                <a:gd name="T113" fmla="*/ 814 h 8890"/>
                <a:gd name="T114" fmla="*/ 3250 w 16560"/>
                <a:gd name="T115" fmla="*/ 832 h 8890"/>
                <a:gd name="T116" fmla="*/ 2685 w 16560"/>
                <a:gd name="T117" fmla="*/ 909 h 8890"/>
                <a:gd name="T118" fmla="*/ 2122 w 16560"/>
                <a:gd name="T119" fmla="*/ 1053 h 8890"/>
                <a:gd name="T120" fmla="*/ 1558 w 16560"/>
                <a:gd name="T121" fmla="*/ 1267 h 8890"/>
                <a:gd name="T122" fmla="*/ 990 w 16560"/>
                <a:gd name="T123" fmla="*/ 1559 h 8890"/>
                <a:gd name="T124" fmla="*/ 0 w 16560"/>
                <a:gd name="T125" fmla="*/ 0 h 8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560" h="8890">
                  <a:moveTo>
                    <a:pt x="0" y="0"/>
                  </a:moveTo>
                  <a:lnTo>
                    <a:pt x="167" y="1163"/>
                  </a:lnTo>
                  <a:lnTo>
                    <a:pt x="649" y="1791"/>
                  </a:lnTo>
                  <a:lnTo>
                    <a:pt x="649" y="1791"/>
                  </a:lnTo>
                  <a:lnTo>
                    <a:pt x="3571" y="8890"/>
                  </a:lnTo>
                  <a:lnTo>
                    <a:pt x="3583" y="8882"/>
                  </a:lnTo>
                  <a:lnTo>
                    <a:pt x="3623" y="8860"/>
                  </a:lnTo>
                  <a:lnTo>
                    <a:pt x="3650" y="8844"/>
                  </a:lnTo>
                  <a:lnTo>
                    <a:pt x="3686" y="8827"/>
                  </a:lnTo>
                  <a:lnTo>
                    <a:pt x="3726" y="8806"/>
                  </a:lnTo>
                  <a:lnTo>
                    <a:pt x="3773" y="8782"/>
                  </a:lnTo>
                  <a:lnTo>
                    <a:pt x="3825" y="8759"/>
                  </a:lnTo>
                  <a:lnTo>
                    <a:pt x="3883" y="8732"/>
                  </a:lnTo>
                  <a:lnTo>
                    <a:pt x="3946" y="8704"/>
                  </a:lnTo>
                  <a:lnTo>
                    <a:pt x="4016" y="8676"/>
                  </a:lnTo>
                  <a:lnTo>
                    <a:pt x="4090" y="8646"/>
                  </a:lnTo>
                  <a:lnTo>
                    <a:pt x="4169" y="8616"/>
                  </a:lnTo>
                  <a:lnTo>
                    <a:pt x="4254" y="8586"/>
                  </a:lnTo>
                  <a:lnTo>
                    <a:pt x="4344" y="8556"/>
                  </a:lnTo>
                  <a:lnTo>
                    <a:pt x="4439" y="8526"/>
                  </a:lnTo>
                  <a:lnTo>
                    <a:pt x="4538" y="8497"/>
                  </a:lnTo>
                  <a:lnTo>
                    <a:pt x="4643" y="8469"/>
                  </a:lnTo>
                  <a:lnTo>
                    <a:pt x="4753" y="8442"/>
                  </a:lnTo>
                  <a:lnTo>
                    <a:pt x="4867" y="8416"/>
                  </a:lnTo>
                  <a:lnTo>
                    <a:pt x="4985" y="8392"/>
                  </a:lnTo>
                  <a:lnTo>
                    <a:pt x="5107" y="8371"/>
                  </a:lnTo>
                  <a:lnTo>
                    <a:pt x="5234" y="8351"/>
                  </a:lnTo>
                  <a:lnTo>
                    <a:pt x="5364" y="8334"/>
                  </a:lnTo>
                  <a:lnTo>
                    <a:pt x="5500" y="8320"/>
                  </a:lnTo>
                  <a:lnTo>
                    <a:pt x="5639" y="8309"/>
                  </a:lnTo>
                  <a:lnTo>
                    <a:pt x="5782" y="8301"/>
                  </a:lnTo>
                  <a:lnTo>
                    <a:pt x="5928" y="8297"/>
                  </a:lnTo>
                  <a:lnTo>
                    <a:pt x="6079" y="8297"/>
                  </a:lnTo>
                  <a:lnTo>
                    <a:pt x="6232" y="8301"/>
                  </a:lnTo>
                  <a:lnTo>
                    <a:pt x="6389" y="8311"/>
                  </a:lnTo>
                  <a:lnTo>
                    <a:pt x="7176" y="8367"/>
                  </a:lnTo>
                  <a:lnTo>
                    <a:pt x="7933" y="8419"/>
                  </a:lnTo>
                  <a:lnTo>
                    <a:pt x="8302" y="8444"/>
                  </a:lnTo>
                  <a:lnTo>
                    <a:pt x="8664" y="8468"/>
                  </a:lnTo>
                  <a:lnTo>
                    <a:pt x="9021" y="8489"/>
                  </a:lnTo>
                  <a:lnTo>
                    <a:pt x="9371" y="8507"/>
                  </a:lnTo>
                  <a:lnTo>
                    <a:pt x="9716" y="8523"/>
                  </a:lnTo>
                  <a:lnTo>
                    <a:pt x="10055" y="8536"/>
                  </a:lnTo>
                  <a:lnTo>
                    <a:pt x="10389" y="8544"/>
                  </a:lnTo>
                  <a:lnTo>
                    <a:pt x="10717" y="8550"/>
                  </a:lnTo>
                  <a:lnTo>
                    <a:pt x="11041" y="8551"/>
                  </a:lnTo>
                  <a:lnTo>
                    <a:pt x="11361" y="8547"/>
                  </a:lnTo>
                  <a:lnTo>
                    <a:pt x="11676" y="8537"/>
                  </a:lnTo>
                  <a:lnTo>
                    <a:pt x="11986" y="8523"/>
                  </a:lnTo>
                  <a:lnTo>
                    <a:pt x="12293" y="8503"/>
                  </a:lnTo>
                  <a:lnTo>
                    <a:pt x="12596" y="8476"/>
                  </a:lnTo>
                  <a:lnTo>
                    <a:pt x="12895" y="8443"/>
                  </a:lnTo>
                  <a:lnTo>
                    <a:pt x="13191" y="8403"/>
                  </a:lnTo>
                  <a:lnTo>
                    <a:pt x="13484" y="8355"/>
                  </a:lnTo>
                  <a:lnTo>
                    <a:pt x="13774" y="8300"/>
                  </a:lnTo>
                  <a:lnTo>
                    <a:pt x="14062" y="8236"/>
                  </a:lnTo>
                  <a:lnTo>
                    <a:pt x="14346" y="8165"/>
                  </a:lnTo>
                  <a:lnTo>
                    <a:pt x="14629" y="8084"/>
                  </a:lnTo>
                  <a:lnTo>
                    <a:pt x="14909" y="7994"/>
                  </a:lnTo>
                  <a:lnTo>
                    <a:pt x="15188" y="7894"/>
                  </a:lnTo>
                  <a:lnTo>
                    <a:pt x="15464" y="7785"/>
                  </a:lnTo>
                  <a:lnTo>
                    <a:pt x="15739" y="7665"/>
                  </a:lnTo>
                  <a:lnTo>
                    <a:pt x="16015" y="7534"/>
                  </a:lnTo>
                  <a:lnTo>
                    <a:pt x="16288" y="7392"/>
                  </a:lnTo>
                  <a:lnTo>
                    <a:pt x="16560" y="7239"/>
                  </a:lnTo>
                  <a:lnTo>
                    <a:pt x="16544" y="7225"/>
                  </a:lnTo>
                  <a:lnTo>
                    <a:pt x="16502" y="7187"/>
                  </a:lnTo>
                  <a:lnTo>
                    <a:pt x="16472" y="7158"/>
                  </a:lnTo>
                  <a:lnTo>
                    <a:pt x="16436" y="7122"/>
                  </a:lnTo>
                  <a:lnTo>
                    <a:pt x="16394" y="7081"/>
                  </a:lnTo>
                  <a:lnTo>
                    <a:pt x="16349" y="7032"/>
                  </a:lnTo>
                  <a:lnTo>
                    <a:pt x="16299" y="6977"/>
                  </a:lnTo>
                  <a:lnTo>
                    <a:pt x="16245" y="6915"/>
                  </a:lnTo>
                  <a:lnTo>
                    <a:pt x="16189" y="6847"/>
                  </a:lnTo>
                  <a:lnTo>
                    <a:pt x="16129" y="6772"/>
                  </a:lnTo>
                  <a:lnTo>
                    <a:pt x="16068" y="6692"/>
                  </a:lnTo>
                  <a:lnTo>
                    <a:pt x="16005" y="6604"/>
                  </a:lnTo>
                  <a:lnTo>
                    <a:pt x="15941" y="6509"/>
                  </a:lnTo>
                  <a:lnTo>
                    <a:pt x="15875" y="6409"/>
                  </a:lnTo>
                  <a:lnTo>
                    <a:pt x="15810" y="6302"/>
                  </a:lnTo>
                  <a:lnTo>
                    <a:pt x="15744" y="6188"/>
                  </a:lnTo>
                  <a:lnTo>
                    <a:pt x="15679" y="6068"/>
                  </a:lnTo>
                  <a:lnTo>
                    <a:pt x="15615" y="5940"/>
                  </a:lnTo>
                  <a:lnTo>
                    <a:pt x="15553" y="5807"/>
                  </a:lnTo>
                  <a:lnTo>
                    <a:pt x="15492" y="5667"/>
                  </a:lnTo>
                  <a:lnTo>
                    <a:pt x="15434" y="5520"/>
                  </a:lnTo>
                  <a:lnTo>
                    <a:pt x="15379" y="5366"/>
                  </a:lnTo>
                  <a:lnTo>
                    <a:pt x="15327" y="5207"/>
                  </a:lnTo>
                  <a:lnTo>
                    <a:pt x="15280" y="5040"/>
                  </a:lnTo>
                  <a:lnTo>
                    <a:pt x="15236" y="4867"/>
                  </a:lnTo>
                  <a:lnTo>
                    <a:pt x="15198" y="4687"/>
                  </a:lnTo>
                  <a:lnTo>
                    <a:pt x="15164" y="4500"/>
                  </a:lnTo>
                  <a:lnTo>
                    <a:pt x="15137" y="4307"/>
                  </a:lnTo>
                  <a:lnTo>
                    <a:pt x="15115" y="4107"/>
                  </a:lnTo>
                  <a:lnTo>
                    <a:pt x="15101" y="3901"/>
                  </a:lnTo>
                  <a:lnTo>
                    <a:pt x="15090" y="3695"/>
                  </a:lnTo>
                  <a:lnTo>
                    <a:pt x="15081" y="3500"/>
                  </a:lnTo>
                  <a:lnTo>
                    <a:pt x="15075" y="3314"/>
                  </a:lnTo>
                  <a:lnTo>
                    <a:pt x="15069" y="3136"/>
                  </a:lnTo>
                  <a:lnTo>
                    <a:pt x="15064" y="2966"/>
                  </a:lnTo>
                  <a:lnTo>
                    <a:pt x="15061" y="2806"/>
                  </a:lnTo>
                  <a:lnTo>
                    <a:pt x="15060" y="2654"/>
                  </a:lnTo>
                  <a:lnTo>
                    <a:pt x="15059" y="2510"/>
                  </a:lnTo>
                  <a:lnTo>
                    <a:pt x="15060" y="2374"/>
                  </a:lnTo>
                  <a:lnTo>
                    <a:pt x="15061" y="2246"/>
                  </a:lnTo>
                  <a:lnTo>
                    <a:pt x="15063" y="2126"/>
                  </a:lnTo>
                  <a:lnTo>
                    <a:pt x="15066" y="2013"/>
                  </a:lnTo>
                  <a:lnTo>
                    <a:pt x="15071" y="1908"/>
                  </a:lnTo>
                  <a:lnTo>
                    <a:pt x="15075" y="1809"/>
                  </a:lnTo>
                  <a:lnTo>
                    <a:pt x="15080" y="1717"/>
                  </a:lnTo>
                  <a:lnTo>
                    <a:pt x="15085" y="1633"/>
                  </a:lnTo>
                  <a:lnTo>
                    <a:pt x="15091" y="1554"/>
                  </a:lnTo>
                  <a:lnTo>
                    <a:pt x="15098" y="1483"/>
                  </a:lnTo>
                  <a:lnTo>
                    <a:pt x="15104" y="1417"/>
                  </a:lnTo>
                  <a:lnTo>
                    <a:pt x="15110" y="1357"/>
                  </a:lnTo>
                  <a:lnTo>
                    <a:pt x="15116" y="1304"/>
                  </a:lnTo>
                  <a:lnTo>
                    <a:pt x="15122" y="1255"/>
                  </a:lnTo>
                  <a:lnTo>
                    <a:pt x="15129" y="1213"/>
                  </a:lnTo>
                  <a:lnTo>
                    <a:pt x="15134" y="1175"/>
                  </a:lnTo>
                  <a:lnTo>
                    <a:pt x="15145" y="1115"/>
                  </a:lnTo>
                  <a:lnTo>
                    <a:pt x="15153" y="1074"/>
                  </a:lnTo>
                  <a:lnTo>
                    <a:pt x="15159" y="1051"/>
                  </a:lnTo>
                  <a:lnTo>
                    <a:pt x="15161" y="1043"/>
                  </a:lnTo>
                  <a:lnTo>
                    <a:pt x="15034" y="1138"/>
                  </a:lnTo>
                  <a:lnTo>
                    <a:pt x="14885" y="1227"/>
                  </a:lnTo>
                  <a:lnTo>
                    <a:pt x="14715" y="1310"/>
                  </a:lnTo>
                  <a:lnTo>
                    <a:pt x="14525" y="1386"/>
                  </a:lnTo>
                  <a:lnTo>
                    <a:pt x="14317" y="1458"/>
                  </a:lnTo>
                  <a:lnTo>
                    <a:pt x="14093" y="1523"/>
                  </a:lnTo>
                  <a:lnTo>
                    <a:pt x="13852" y="1583"/>
                  </a:lnTo>
                  <a:lnTo>
                    <a:pt x="13598" y="1638"/>
                  </a:lnTo>
                  <a:lnTo>
                    <a:pt x="13332" y="1686"/>
                  </a:lnTo>
                  <a:lnTo>
                    <a:pt x="13053" y="1730"/>
                  </a:lnTo>
                  <a:lnTo>
                    <a:pt x="12767" y="1768"/>
                  </a:lnTo>
                  <a:lnTo>
                    <a:pt x="12471" y="1801"/>
                  </a:lnTo>
                  <a:lnTo>
                    <a:pt x="12168" y="1830"/>
                  </a:lnTo>
                  <a:lnTo>
                    <a:pt x="11861" y="1853"/>
                  </a:lnTo>
                  <a:lnTo>
                    <a:pt x="11550" y="1872"/>
                  </a:lnTo>
                  <a:lnTo>
                    <a:pt x="11235" y="1885"/>
                  </a:lnTo>
                  <a:lnTo>
                    <a:pt x="10920" y="1894"/>
                  </a:lnTo>
                  <a:lnTo>
                    <a:pt x="10606" y="1898"/>
                  </a:lnTo>
                  <a:lnTo>
                    <a:pt x="10292" y="1898"/>
                  </a:lnTo>
                  <a:lnTo>
                    <a:pt x="9983" y="1893"/>
                  </a:lnTo>
                  <a:lnTo>
                    <a:pt x="9677" y="1884"/>
                  </a:lnTo>
                  <a:lnTo>
                    <a:pt x="9379" y="1872"/>
                  </a:lnTo>
                  <a:lnTo>
                    <a:pt x="9087" y="1854"/>
                  </a:lnTo>
                  <a:lnTo>
                    <a:pt x="8805" y="1832"/>
                  </a:lnTo>
                  <a:lnTo>
                    <a:pt x="8534" y="1806"/>
                  </a:lnTo>
                  <a:lnTo>
                    <a:pt x="8273" y="1777"/>
                  </a:lnTo>
                  <a:lnTo>
                    <a:pt x="8026" y="1744"/>
                  </a:lnTo>
                  <a:lnTo>
                    <a:pt x="7794" y="1707"/>
                  </a:lnTo>
                  <a:lnTo>
                    <a:pt x="7578" y="1667"/>
                  </a:lnTo>
                  <a:lnTo>
                    <a:pt x="7380" y="1622"/>
                  </a:lnTo>
                  <a:lnTo>
                    <a:pt x="7199" y="1575"/>
                  </a:lnTo>
                  <a:lnTo>
                    <a:pt x="7041" y="1524"/>
                  </a:lnTo>
                  <a:lnTo>
                    <a:pt x="6827" y="1448"/>
                  </a:lnTo>
                  <a:lnTo>
                    <a:pt x="6614" y="1377"/>
                  </a:lnTo>
                  <a:lnTo>
                    <a:pt x="6404" y="1309"/>
                  </a:lnTo>
                  <a:lnTo>
                    <a:pt x="6196" y="1244"/>
                  </a:lnTo>
                  <a:lnTo>
                    <a:pt x="5990" y="1183"/>
                  </a:lnTo>
                  <a:lnTo>
                    <a:pt x="5785" y="1125"/>
                  </a:lnTo>
                  <a:lnTo>
                    <a:pt x="5583" y="1072"/>
                  </a:lnTo>
                  <a:lnTo>
                    <a:pt x="5381" y="1023"/>
                  </a:lnTo>
                  <a:lnTo>
                    <a:pt x="5181" y="980"/>
                  </a:lnTo>
                  <a:lnTo>
                    <a:pt x="4984" y="940"/>
                  </a:lnTo>
                  <a:lnTo>
                    <a:pt x="4787" y="905"/>
                  </a:lnTo>
                  <a:lnTo>
                    <a:pt x="4591" y="876"/>
                  </a:lnTo>
                  <a:lnTo>
                    <a:pt x="4397" y="852"/>
                  </a:lnTo>
                  <a:lnTo>
                    <a:pt x="4203" y="834"/>
                  </a:lnTo>
                  <a:lnTo>
                    <a:pt x="4012" y="821"/>
                  </a:lnTo>
                  <a:lnTo>
                    <a:pt x="3820" y="814"/>
                  </a:lnTo>
                  <a:lnTo>
                    <a:pt x="3629" y="814"/>
                  </a:lnTo>
                  <a:lnTo>
                    <a:pt x="3439" y="819"/>
                  </a:lnTo>
                  <a:lnTo>
                    <a:pt x="3250" y="832"/>
                  </a:lnTo>
                  <a:lnTo>
                    <a:pt x="3062" y="850"/>
                  </a:lnTo>
                  <a:lnTo>
                    <a:pt x="2873" y="876"/>
                  </a:lnTo>
                  <a:lnTo>
                    <a:pt x="2685" y="909"/>
                  </a:lnTo>
                  <a:lnTo>
                    <a:pt x="2496" y="950"/>
                  </a:lnTo>
                  <a:lnTo>
                    <a:pt x="2309" y="997"/>
                  </a:lnTo>
                  <a:lnTo>
                    <a:pt x="2122" y="1053"/>
                  </a:lnTo>
                  <a:lnTo>
                    <a:pt x="1933" y="1116"/>
                  </a:lnTo>
                  <a:lnTo>
                    <a:pt x="1746" y="1188"/>
                  </a:lnTo>
                  <a:lnTo>
                    <a:pt x="1558" y="1267"/>
                  </a:lnTo>
                  <a:lnTo>
                    <a:pt x="1369" y="1356"/>
                  </a:lnTo>
                  <a:lnTo>
                    <a:pt x="1180" y="1453"/>
                  </a:lnTo>
                  <a:lnTo>
                    <a:pt x="990" y="1559"/>
                  </a:lnTo>
                  <a:lnTo>
                    <a:pt x="801" y="1674"/>
                  </a:lnTo>
                  <a:lnTo>
                    <a:pt x="702" y="8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000">
                <a:alpha val="5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</a:endParaRPr>
            </a:p>
          </p:txBody>
        </p:sp>
        <p:sp>
          <p:nvSpPr>
            <p:cNvPr id="109" name="Freeform 7"/>
            <p:cNvSpPr>
              <a:spLocks/>
            </p:cNvSpPr>
            <p:nvPr/>
          </p:nvSpPr>
          <p:spPr bwMode="auto">
            <a:xfrm>
              <a:off x="849918" y="1489779"/>
              <a:ext cx="2124183" cy="1826732"/>
            </a:xfrm>
            <a:custGeom>
              <a:avLst/>
              <a:gdLst>
                <a:gd name="T0" fmla="*/ 649 w 16560"/>
                <a:gd name="T1" fmla="*/ 1791 h 8890"/>
                <a:gd name="T2" fmla="*/ 3583 w 16560"/>
                <a:gd name="T3" fmla="*/ 8882 h 8890"/>
                <a:gd name="T4" fmla="*/ 3686 w 16560"/>
                <a:gd name="T5" fmla="*/ 8827 h 8890"/>
                <a:gd name="T6" fmla="*/ 3825 w 16560"/>
                <a:gd name="T7" fmla="*/ 8759 h 8890"/>
                <a:gd name="T8" fmla="*/ 4016 w 16560"/>
                <a:gd name="T9" fmla="*/ 8676 h 8890"/>
                <a:gd name="T10" fmla="*/ 4254 w 16560"/>
                <a:gd name="T11" fmla="*/ 8586 h 8890"/>
                <a:gd name="T12" fmla="*/ 4538 w 16560"/>
                <a:gd name="T13" fmla="*/ 8497 h 8890"/>
                <a:gd name="T14" fmla="*/ 4867 w 16560"/>
                <a:gd name="T15" fmla="*/ 8416 h 8890"/>
                <a:gd name="T16" fmla="*/ 5234 w 16560"/>
                <a:gd name="T17" fmla="*/ 8351 h 8890"/>
                <a:gd name="T18" fmla="*/ 5639 w 16560"/>
                <a:gd name="T19" fmla="*/ 8309 h 8890"/>
                <a:gd name="T20" fmla="*/ 6079 w 16560"/>
                <a:gd name="T21" fmla="*/ 8297 h 8890"/>
                <a:gd name="T22" fmla="*/ 7176 w 16560"/>
                <a:gd name="T23" fmla="*/ 8367 h 8890"/>
                <a:gd name="T24" fmla="*/ 8664 w 16560"/>
                <a:gd name="T25" fmla="*/ 8468 h 8890"/>
                <a:gd name="T26" fmla="*/ 9716 w 16560"/>
                <a:gd name="T27" fmla="*/ 8523 h 8890"/>
                <a:gd name="T28" fmla="*/ 10717 w 16560"/>
                <a:gd name="T29" fmla="*/ 8550 h 8890"/>
                <a:gd name="T30" fmla="*/ 11676 w 16560"/>
                <a:gd name="T31" fmla="*/ 8537 h 8890"/>
                <a:gd name="T32" fmla="*/ 12596 w 16560"/>
                <a:gd name="T33" fmla="*/ 8476 h 8890"/>
                <a:gd name="T34" fmla="*/ 13484 w 16560"/>
                <a:gd name="T35" fmla="*/ 8355 h 8890"/>
                <a:gd name="T36" fmla="*/ 14346 w 16560"/>
                <a:gd name="T37" fmla="*/ 8165 h 8890"/>
                <a:gd name="T38" fmla="*/ 15188 w 16560"/>
                <a:gd name="T39" fmla="*/ 7894 h 8890"/>
                <a:gd name="T40" fmla="*/ 16015 w 16560"/>
                <a:gd name="T41" fmla="*/ 7534 h 8890"/>
                <a:gd name="T42" fmla="*/ 16544 w 16560"/>
                <a:gd name="T43" fmla="*/ 7225 h 8890"/>
                <a:gd name="T44" fmla="*/ 16436 w 16560"/>
                <a:gd name="T45" fmla="*/ 7122 h 8890"/>
                <a:gd name="T46" fmla="*/ 16299 w 16560"/>
                <a:gd name="T47" fmla="*/ 6977 h 8890"/>
                <a:gd name="T48" fmla="*/ 16129 w 16560"/>
                <a:gd name="T49" fmla="*/ 6772 h 8890"/>
                <a:gd name="T50" fmla="*/ 15941 w 16560"/>
                <a:gd name="T51" fmla="*/ 6509 h 8890"/>
                <a:gd name="T52" fmla="*/ 15744 w 16560"/>
                <a:gd name="T53" fmla="*/ 6188 h 8890"/>
                <a:gd name="T54" fmla="*/ 15553 w 16560"/>
                <a:gd name="T55" fmla="*/ 5807 h 8890"/>
                <a:gd name="T56" fmla="*/ 15379 w 16560"/>
                <a:gd name="T57" fmla="*/ 5366 h 8890"/>
                <a:gd name="T58" fmla="*/ 15236 w 16560"/>
                <a:gd name="T59" fmla="*/ 4867 h 8890"/>
                <a:gd name="T60" fmla="*/ 15137 w 16560"/>
                <a:gd name="T61" fmla="*/ 4307 h 8890"/>
                <a:gd name="T62" fmla="*/ 15090 w 16560"/>
                <a:gd name="T63" fmla="*/ 3695 h 8890"/>
                <a:gd name="T64" fmla="*/ 15069 w 16560"/>
                <a:gd name="T65" fmla="*/ 3136 h 8890"/>
                <a:gd name="T66" fmla="*/ 15060 w 16560"/>
                <a:gd name="T67" fmla="*/ 2654 h 8890"/>
                <a:gd name="T68" fmla="*/ 15061 w 16560"/>
                <a:gd name="T69" fmla="*/ 2246 h 8890"/>
                <a:gd name="T70" fmla="*/ 15071 w 16560"/>
                <a:gd name="T71" fmla="*/ 1908 h 8890"/>
                <a:gd name="T72" fmla="*/ 15085 w 16560"/>
                <a:gd name="T73" fmla="*/ 1633 h 8890"/>
                <a:gd name="T74" fmla="*/ 15104 w 16560"/>
                <a:gd name="T75" fmla="*/ 1417 h 8890"/>
                <a:gd name="T76" fmla="*/ 15122 w 16560"/>
                <a:gd name="T77" fmla="*/ 1255 h 8890"/>
                <a:gd name="T78" fmla="*/ 15145 w 16560"/>
                <a:gd name="T79" fmla="*/ 1115 h 8890"/>
                <a:gd name="T80" fmla="*/ 15161 w 16560"/>
                <a:gd name="T81" fmla="*/ 1043 h 8890"/>
                <a:gd name="T82" fmla="*/ 14715 w 16560"/>
                <a:gd name="T83" fmla="*/ 1310 h 8890"/>
                <a:gd name="T84" fmla="*/ 14093 w 16560"/>
                <a:gd name="T85" fmla="*/ 1523 h 8890"/>
                <a:gd name="T86" fmla="*/ 13332 w 16560"/>
                <a:gd name="T87" fmla="*/ 1686 h 8890"/>
                <a:gd name="T88" fmla="*/ 12471 w 16560"/>
                <a:gd name="T89" fmla="*/ 1801 h 8890"/>
                <a:gd name="T90" fmla="*/ 11550 w 16560"/>
                <a:gd name="T91" fmla="*/ 1872 h 8890"/>
                <a:gd name="T92" fmla="*/ 10606 w 16560"/>
                <a:gd name="T93" fmla="*/ 1898 h 8890"/>
                <a:gd name="T94" fmla="*/ 9677 w 16560"/>
                <a:gd name="T95" fmla="*/ 1884 h 8890"/>
                <a:gd name="T96" fmla="*/ 8805 w 16560"/>
                <a:gd name="T97" fmla="*/ 1832 h 8890"/>
                <a:gd name="T98" fmla="*/ 8026 w 16560"/>
                <a:gd name="T99" fmla="*/ 1744 h 8890"/>
                <a:gd name="T100" fmla="*/ 7380 w 16560"/>
                <a:gd name="T101" fmla="*/ 1622 h 8890"/>
                <a:gd name="T102" fmla="*/ 6827 w 16560"/>
                <a:gd name="T103" fmla="*/ 1448 h 8890"/>
                <a:gd name="T104" fmla="*/ 6196 w 16560"/>
                <a:gd name="T105" fmla="*/ 1244 h 8890"/>
                <a:gd name="T106" fmla="*/ 5583 w 16560"/>
                <a:gd name="T107" fmla="*/ 1072 h 8890"/>
                <a:gd name="T108" fmla="*/ 4984 w 16560"/>
                <a:gd name="T109" fmla="*/ 940 h 8890"/>
                <a:gd name="T110" fmla="*/ 4397 w 16560"/>
                <a:gd name="T111" fmla="*/ 852 h 8890"/>
                <a:gd name="T112" fmla="*/ 3820 w 16560"/>
                <a:gd name="T113" fmla="*/ 814 h 8890"/>
                <a:gd name="T114" fmla="*/ 3250 w 16560"/>
                <a:gd name="T115" fmla="*/ 832 h 8890"/>
                <a:gd name="T116" fmla="*/ 2685 w 16560"/>
                <a:gd name="T117" fmla="*/ 909 h 8890"/>
                <a:gd name="T118" fmla="*/ 2122 w 16560"/>
                <a:gd name="T119" fmla="*/ 1053 h 8890"/>
                <a:gd name="T120" fmla="*/ 1558 w 16560"/>
                <a:gd name="T121" fmla="*/ 1267 h 8890"/>
                <a:gd name="T122" fmla="*/ 990 w 16560"/>
                <a:gd name="T123" fmla="*/ 1559 h 8890"/>
                <a:gd name="T124" fmla="*/ 0 w 16560"/>
                <a:gd name="T125" fmla="*/ 0 h 8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560" h="8890">
                  <a:moveTo>
                    <a:pt x="0" y="0"/>
                  </a:moveTo>
                  <a:lnTo>
                    <a:pt x="167" y="1163"/>
                  </a:lnTo>
                  <a:lnTo>
                    <a:pt x="649" y="1791"/>
                  </a:lnTo>
                  <a:lnTo>
                    <a:pt x="649" y="1791"/>
                  </a:lnTo>
                  <a:lnTo>
                    <a:pt x="3571" y="8890"/>
                  </a:lnTo>
                  <a:lnTo>
                    <a:pt x="3583" y="8882"/>
                  </a:lnTo>
                  <a:lnTo>
                    <a:pt x="3623" y="8860"/>
                  </a:lnTo>
                  <a:lnTo>
                    <a:pt x="3650" y="8844"/>
                  </a:lnTo>
                  <a:lnTo>
                    <a:pt x="3686" y="8827"/>
                  </a:lnTo>
                  <a:lnTo>
                    <a:pt x="3726" y="8806"/>
                  </a:lnTo>
                  <a:lnTo>
                    <a:pt x="3773" y="8782"/>
                  </a:lnTo>
                  <a:lnTo>
                    <a:pt x="3825" y="8759"/>
                  </a:lnTo>
                  <a:lnTo>
                    <a:pt x="3883" y="8732"/>
                  </a:lnTo>
                  <a:lnTo>
                    <a:pt x="3946" y="8704"/>
                  </a:lnTo>
                  <a:lnTo>
                    <a:pt x="4016" y="8676"/>
                  </a:lnTo>
                  <a:lnTo>
                    <a:pt x="4090" y="8646"/>
                  </a:lnTo>
                  <a:lnTo>
                    <a:pt x="4169" y="8616"/>
                  </a:lnTo>
                  <a:lnTo>
                    <a:pt x="4254" y="8586"/>
                  </a:lnTo>
                  <a:lnTo>
                    <a:pt x="4344" y="8556"/>
                  </a:lnTo>
                  <a:lnTo>
                    <a:pt x="4439" y="8526"/>
                  </a:lnTo>
                  <a:lnTo>
                    <a:pt x="4538" y="8497"/>
                  </a:lnTo>
                  <a:lnTo>
                    <a:pt x="4643" y="8469"/>
                  </a:lnTo>
                  <a:lnTo>
                    <a:pt x="4753" y="8442"/>
                  </a:lnTo>
                  <a:lnTo>
                    <a:pt x="4867" y="8416"/>
                  </a:lnTo>
                  <a:lnTo>
                    <a:pt x="4985" y="8392"/>
                  </a:lnTo>
                  <a:lnTo>
                    <a:pt x="5107" y="8371"/>
                  </a:lnTo>
                  <a:lnTo>
                    <a:pt x="5234" y="8351"/>
                  </a:lnTo>
                  <a:lnTo>
                    <a:pt x="5364" y="8334"/>
                  </a:lnTo>
                  <a:lnTo>
                    <a:pt x="5500" y="8320"/>
                  </a:lnTo>
                  <a:lnTo>
                    <a:pt x="5639" y="8309"/>
                  </a:lnTo>
                  <a:lnTo>
                    <a:pt x="5782" y="8301"/>
                  </a:lnTo>
                  <a:lnTo>
                    <a:pt x="5928" y="8297"/>
                  </a:lnTo>
                  <a:lnTo>
                    <a:pt x="6079" y="8297"/>
                  </a:lnTo>
                  <a:lnTo>
                    <a:pt x="6232" y="8301"/>
                  </a:lnTo>
                  <a:lnTo>
                    <a:pt x="6389" y="8311"/>
                  </a:lnTo>
                  <a:lnTo>
                    <a:pt x="7176" y="8367"/>
                  </a:lnTo>
                  <a:lnTo>
                    <a:pt x="7933" y="8419"/>
                  </a:lnTo>
                  <a:lnTo>
                    <a:pt x="8302" y="8444"/>
                  </a:lnTo>
                  <a:lnTo>
                    <a:pt x="8664" y="8468"/>
                  </a:lnTo>
                  <a:lnTo>
                    <a:pt x="9021" y="8489"/>
                  </a:lnTo>
                  <a:lnTo>
                    <a:pt x="9371" y="8507"/>
                  </a:lnTo>
                  <a:lnTo>
                    <a:pt x="9716" y="8523"/>
                  </a:lnTo>
                  <a:lnTo>
                    <a:pt x="10055" y="8536"/>
                  </a:lnTo>
                  <a:lnTo>
                    <a:pt x="10389" y="8544"/>
                  </a:lnTo>
                  <a:lnTo>
                    <a:pt x="10717" y="8550"/>
                  </a:lnTo>
                  <a:lnTo>
                    <a:pt x="11041" y="8551"/>
                  </a:lnTo>
                  <a:lnTo>
                    <a:pt x="11361" y="8547"/>
                  </a:lnTo>
                  <a:lnTo>
                    <a:pt x="11676" y="8537"/>
                  </a:lnTo>
                  <a:lnTo>
                    <a:pt x="11986" y="8523"/>
                  </a:lnTo>
                  <a:lnTo>
                    <a:pt x="12293" y="8503"/>
                  </a:lnTo>
                  <a:lnTo>
                    <a:pt x="12596" y="8476"/>
                  </a:lnTo>
                  <a:lnTo>
                    <a:pt x="12895" y="8443"/>
                  </a:lnTo>
                  <a:lnTo>
                    <a:pt x="13191" y="8403"/>
                  </a:lnTo>
                  <a:lnTo>
                    <a:pt x="13484" y="8355"/>
                  </a:lnTo>
                  <a:lnTo>
                    <a:pt x="13774" y="8300"/>
                  </a:lnTo>
                  <a:lnTo>
                    <a:pt x="14062" y="8236"/>
                  </a:lnTo>
                  <a:lnTo>
                    <a:pt x="14346" y="8165"/>
                  </a:lnTo>
                  <a:lnTo>
                    <a:pt x="14629" y="8084"/>
                  </a:lnTo>
                  <a:lnTo>
                    <a:pt x="14909" y="7994"/>
                  </a:lnTo>
                  <a:lnTo>
                    <a:pt x="15188" y="7894"/>
                  </a:lnTo>
                  <a:lnTo>
                    <a:pt x="15464" y="7785"/>
                  </a:lnTo>
                  <a:lnTo>
                    <a:pt x="15739" y="7665"/>
                  </a:lnTo>
                  <a:lnTo>
                    <a:pt x="16015" y="7534"/>
                  </a:lnTo>
                  <a:lnTo>
                    <a:pt x="16288" y="7392"/>
                  </a:lnTo>
                  <a:lnTo>
                    <a:pt x="16560" y="7239"/>
                  </a:lnTo>
                  <a:lnTo>
                    <a:pt x="16544" y="7225"/>
                  </a:lnTo>
                  <a:lnTo>
                    <a:pt x="16502" y="7187"/>
                  </a:lnTo>
                  <a:lnTo>
                    <a:pt x="16472" y="7158"/>
                  </a:lnTo>
                  <a:lnTo>
                    <a:pt x="16436" y="7122"/>
                  </a:lnTo>
                  <a:lnTo>
                    <a:pt x="16394" y="7081"/>
                  </a:lnTo>
                  <a:lnTo>
                    <a:pt x="16349" y="7032"/>
                  </a:lnTo>
                  <a:lnTo>
                    <a:pt x="16299" y="6977"/>
                  </a:lnTo>
                  <a:lnTo>
                    <a:pt x="16245" y="6915"/>
                  </a:lnTo>
                  <a:lnTo>
                    <a:pt x="16189" y="6847"/>
                  </a:lnTo>
                  <a:lnTo>
                    <a:pt x="16129" y="6772"/>
                  </a:lnTo>
                  <a:lnTo>
                    <a:pt x="16068" y="6692"/>
                  </a:lnTo>
                  <a:lnTo>
                    <a:pt x="16005" y="6604"/>
                  </a:lnTo>
                  <a:lnTo>
                    <a:pt x="15941" y="6509"/>
                  </a:lnTo>
                  <a:lnTo>
                    <a:pt x="15875" y="6409"/>
                  </a:lnTo>
                  <a:lnTo>
                    <a:pt x="15810" y="6302"/>
                  </a:lnTo>
                  <a:lnTo>
                    <a:pt x="15744" y="6188"/>
                  </a:lnTo>
                  <a:lnTo>
                    <a:pt x="15679" y="6068"/>
                  </a:lnTo>
                  <a:lnTo>
                    <a:pt x="15615" y="5940"/>
                  </a:lnTo>
                  <a:lnTo>
                    <a:pt x="15553" y="5807"/>
                  </a:lnTo>
                  <a:lnTo>
                    <a:pt x="15492" y="5667"/>
                  </a:lnTo>
                  <a:lnTo>
                    <a:pt x="15434" y="5520"/>
                  </a:lnTo>
                  <a:lnTo>
                    <a:pt x="15379" y="5366"/>
                  </a:lnTo>
                  <a:lnTo>
                    <a:pt x="15327" y="5207"/>
                  </a:lnTo>
                  <a:lnTo>
                    <a:pt x="15280" y="5040"/>
                  </a:lnTo>
                  <a:lnTo>
                    <a:pt x="15236" y="4867"/>
                  </a:lnTo>
                  <a:lnTo>
                    <a:pt x="15198" y="4687"/>
                  </a:lnTo>
                  <a:lnTo>
                    <a:pt x="15164" y="4500"/>
                  </a:lnTo>
                  <a:lnTo>
                    <a:pt x="15137" y="4307"/>
                  </a:lnTo>
                  <a:lnTo>
                    <a:pt x="15115" y="4107"/>
                  </a:lnTo>
                  <a:lnTo>
                    <a:pt x="15101" y="3901"/>
                  </a:lnTo>
                  <a:lnTo>
                    <a:pt x="15090" y="3695"/>
                  </a:lnTo>
                  <a:lnTo>
                    <a:pt x="15081" y="3500"/>
                  </a:lnTo>
                  <a:lnTo>
                    <a:pt x="15075" y="3314"/>
                  </a:lnTo>
                  <a:lnTo>
                    <a:pt x="15069" y="3136"/>
                  </a:lnTo>
                  <a:lnTo>
                    <a:pt x="15064" y="2966"/>
                  </a:lnTo>
                  <a:lnTo>
                    <a:pt x="15061" y="2806"/>
                  </a:lnTo>
                  <a:lnTo>
                    <a:pt x="15060" y="2654"/>
                  </a:lnTo>
                  <a:lnTo>
                    <a:pt x="15059" y="2510"/>
                  </a:lnTo>
                  <a:lnTo>
                    <a:pt x="15060" y="2374"/>
                  </a:lnTo>
                  <a:lnTo>
                    <a:pt x="15061" y="2246"/>
                  </a:lnTo>
                  <a:lnTo>
                    <a:pt x="15063" y="2126"/>
                  </a:lnTo>
                  <a:lnTo>
                    <a:pt x="15066" y="2013"/>
                  </a:lnTo>
                  <a:lnTo>
                    <a:pt x="15071" y="1908"/>
                  </a:lnTo>
                  <a:lnTo>
                    <a:pt x="15075" y="1809"/>
                  </a:lnTo>
                  <a:lnTo>
                    <a:pt x="15080" y="1717"/>
                  </a:lnTo>
                  <a:lnTo>
                    <a:pt x="15085" y="1633"/>
                  </a:lnTo>
                  <a:lnTo>
                    <a:pt x="15091" y="1554"/>
                  </a:lnTo>
                  <a:lnTo>
                    <a:pt x="15098" y="1483"/>
                  </a:lnTo>
                  <a:lnTo>
                    <a:pt x="15104" y="1417"/>
                  </a:lnTo>
                  <a:lnTo>
                    <a:pt x="15110" y="1357"/>
                  </a:lnTo>
                  <a:lnTo>
                    <a:pt x="15116" y="1304"/>
                  </a:lnTo>
                  <a:lnTo>
                    <a:pt x="15122" y="1255"/>
                  </a:lnTo>
                  <a:lnTo>
                    <a:pt x="15129" y="1213"/>
                  </a:lnTo>
                  <a:lnTo>
                    <a:pt x="15134" y="1175"/>
                  </a:lnTo>
                  <a:lnTo>
                    <a:pt x="15145" y="1115"/>
                  </a:lnTo>
                  <a:lnTo>
                    <a:pt x="15153" y="1074"/>
                  </a:lnTo>
                  <a:lnTo>
                    <a:pt x="15159" y="1051"/>
                  </a:lnTo>
                  <a:lnTo>
                    <a:pt x="15161" y="1043"/>
                  </a:lnTo>
                  <a:lnTo>
                    <a:pt x="15034" y="1138"/>
                  </a:lnTo>
                  <a:lnTo>
                    <a:pt x="14885" y="1227"/>
                  </a:lnTo>
                  <a:lnTo>
                    <a:pt x="14715" y="1310"/>
                  </a:lnTo>
                  <a:lnTo>
                    <a:pt x="14525" y="1386"/>
                  </a:lnTo>
                  <a:lnTo>
                    <a:pt x="14317" y="1458"/>
                  </a:lnTo>
                  <a:lnTo>
                    <a:pt x="14093" y="1523"/>
                  </a:lnTo>
                  <a:lnTo>
                    <a:pt x="13852" y="1583"/>
                  </a:lnTo>
                  <a:lnTo>
                    <a:pt x="13598" y="1638"/>
                  </a:lnTo>
                  <a:lnTo>
                    <a:pt x="13332" y="1686"/>
                  </a:lnTo>
                  <a:lnTo>
                    <a:pt x="13053" y="1730"/>
                  </a:lnTo>
                  <a:lnTo>
                    <a:pt x="12767" y="1768"/>
                  </a:lnTo>
                  <a:lnTo>
                    <a:pt x="12471" y="1801"/>
                  </a:lnTo>
                  <a:lnTo>
                    <a:pt x="12168" y="1830"/>
                  </a:lnTo>
                  <a:lnTo>
                    <a:pt x="11861" y="1853"/>
                  </a:lnTo>
                  <a:lnTo>
                    <a:pt x="11550" y="1872"/>
                  </a:lnTo>
                  <a:lnTo>
                    <a:pt x="11235" y="1885"/>
                  </a:lnTo>
                  <a:lnTo>
                    <a:pt x="10920" y="1894"/>
                  </a:lnTo>
                  <a:lnTo>
                    <a:pt x="10606" y="1898"/>
                  </a:lnTo>
                  <a:lnTo>
                    <a:pt x="10292" y="1898"/>
                  </a:lnTo>
                  <a:lnTo>
                    <a:pt x="9983" y="1893"/>
                  </a:lnTo>
                  <a:lnTo>
                    <a:pt x="9677" y="1884"/>
                  </a:lnTo>
                  <a:lnTo>
                    <a:pt x="9379" y="1872"/>
                  </a:lnTo>
                  <a:lnTo>
                    <a:pt x="9087" y="1854"/>
                  </a:lnTo>
                  <a:lnTo>
                    <a:pt x="8805" y="1832"/>
                  </a:lnTo>
                  <a:lnTo>
                    <a:pt x="8534" y="1806"/>
                  </a:lnTo>
                  <a:lnTo>
                    <a:pt x="8273" y="1777"/>
                  </a:lnTo>
                  <a:lnTo>
                    <a:pt x="8026" y="1744"/>
                  </a:lnTo>
                  <a:lnTo>
                    <a:pt x="7794" y="1707"/>
                  </a:lnTo>
                  <a:lnTo>
                    <a:pt x="7578" y="1667"/>
                  </a:lnTo>
                  <a:lnTo>
                    <a:pt x="7380" y="1622"/>
                  </a:lnTo>
                  <a:lnTo>
                    <a:pt x="7199" y="1575"/>
                  </a:lnTo>
                  <a:lnTo>
                    <a:pt x="7041" y="1524"/>
                  </a:lnTo>
                  <a:lnTo>
                    <a:pt x="6827" y="1448"/>
                  </a:lnTo>
                  <a:lnTo>
                    <a:pt x="6614" y="1377"/>
                  </a:lnTo>
                  <a:lnTo>
                    <a:pt x="6404" y="1309"/>
                  </a:lnTo>
                  <a:lnTo>
                    <a:pt x="6196" y="1244"/>
                  </a:lnTo>
                  <a:lnTo>
                    <a:pt x="5990" y="1183"/>
                  </a:lnTo>
                  <a:lnTo>
                    <a:pt x="5785" y="1125"/>
                  </a:lnTo>
                  <a:lnTo>
                    <a:pt x="5583" y="1072"/>
                  </a:lnTo>
                  <a:lnTo>
                    <a:pt x="5381" y="1023"/>
                  </a:lnTo>
                  <a:lnTo>
                    <a:pt x="5181" y="980"/>
                  </a:lnTo>
                  <a:lnTo>
                    <a:pt x="4984" y="940"/>
                  </a:lnTo>
                  <a:lnTo>
                    <a:pt x="4787" y="905"/>
                  </a:lnTo>
                  <a:lnTo>
                    <a:pt x="4591" y="876"/>
                  </a:lnTo>
                  <a:lnTo>
                    <a:pt x="4397" y="852"/>
                  </a:lnTo>
                  <a:lnTo>
                    <a:pt x="4203" y="834"/>
                  </a:lnTo>
                  <a:lnTo>
                    <a:pt x="4012" y="821"/>
                  </a:lnTo>
                  <a:lnTo>
                    <a:pt x="3820" y="814"/>
                  </a:lnTo>
                  <a:lnTo>
                    <a:pt x="3629" y="814"/>
                  </a:lnTo>
                  <a:lnTo>
                    <a:pt x="3439" y="819"/>
                  </a:lnTo>
                  <a:lnTo>
                    <a:pt x="3250" y="832"/>
                  </a:lnTo>
                  <a:lnTo>
                    <a:pt x="3062" y="850"/>
                  </a:lnTo>
                  <a:lnTo>
                    <a:pt x="2873" y="876"/>
                  </a:lnTo>
                  <a:lnTo>
                    <a:pt x="2685" y="909"/>
                  </a:lnTo>
                  <a:lnTo>
                    <a:pt x="2496" y="950"/>
                  </a:lnTo>
                  <a:lnTo>
                    <a:pt x="2309" y="997"/>
                  </a:lnTo>
                  <a:lnTo>
                    <a:pt x="2122" y="1053"/>
                  </a:lnTo>
                  <a:lnTo>
                    <a:pt x="1933" y="1116"/>
                  </a:lnTo>
                  <a:lnTo>
                    <a:pt x="1746" y="1188"/>
                  </a:lnTo>
                  <a:lnTo>
                    <a:pt x="1558" y="1267"/>
                  </a:lnTo>
                  <a:lnTo>
                    <a:pt x="1369" y="1356"/>
                  </a:lnTo>
                  <a:lnTo>
                    <a:pt x="1180" y="1453"/>
                  </a:lnTo>
                  <a:lnTo>
                    <a:pt x="990" y="1559"/>
                  </a:lnTo>
                  <a:lnTo>
                    <a:pt x="801" y="1674"/>
                  </a:lnTo>
                  <a:lnTo>
                    <a:pt x="702" y="8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10" name="Freeform 5"/>
            <p:cNvSpPr>
              <a:spLocks/>
            </p:cNvSpPr>
            <p:nvPr/>
          </p:nvSpPr>
          <p:spPr bwMode="auto">
            <a:xfrm>
              <a:off x="1673215" y="2071563"/>
              <a:ext cx="533403" cy="842645"/>
            </a:xfrm>
            <a:custGeom>
              <a:avLst/>
              <a:gdLst>
                <a:gd name="T0" fmla="*/ 2313 w 16074"/>
                <a:gd name="T1" fmla="*/ 11564 h 16128"/>
                <a:gd name="T2" fmla="*/ 3529 w 16074"/>
                <a:gd name="T3" fmla="*/ 12395 h 16128"/>
                <a:gd name="T4" fmla="*/ 4818 w 16074"/>
                <a:gd name="T5" fmla="*/ 13031 h 16128"/>
                <a:gd name="T6" fmla="*/ 6189 w 16074"/>
                <a:gd name="T7" fmla="*/ 13418 h 16128"/>
                <a:gd name="T8" fmla="*/ 7653 w 16074"/>
                <a:gd name="T9" fmla="*/ 13501 h 16128"/>
                <a:gd name="T10" fmla="*/ 9219 w 16074"/>
                <a:gd name="T11" fmla="*/ 13224 h 16128"/>
                <a:gd name="T12" fmla="*/ 5225 w 16074"/>
                <a:gd name="T13" fmla="*/ 7326 h 16128"/>
                <a:gd name="T14" fmla="*/ 5604 w 16074"/>
                <a:gd name="T15" fmla="*/ 2588 h 16128"/>
                <a:gd name="T16" fmla="*/ 5918 w 16074"/>
                <a:gd name="T17" fmla="*/ 2680 h 16128"/>
                <a:gd name="T18" fmla="*/ 6274 w 16074"/>
                <a:gd name="T19" fmla="*/ 2719 h 16128"/>
                <a:gd name="T20" fmla="*/ 6671 w 16074"/>
                <a:gd name="T21" fmla="*/ 2688 h 16128"/>
                <a:gd name="T22" fmla="*/ 7102 w 16074"/>
                <a:gd name="T23" fmla="*/ 2577 h 16128"/>
                <a:gd name="T24" fmla="*/ 7563 w 16074"/>
                <a:gd name="T25" fmla="*/ 2375 h 16128"/>
                <a:gd name="T26" fmla="*/ 8053 w 16074"/>
                <a:gd name="T27" fmla="*/ 2066 h 16128"/>
                <a:gd name="T28" fmla="*/ 12930 w 16074"/>
                <a:gd name="T29" fmla="*/ 10057 h 16128"/>
                <a:gd name="T30" fmla="*/ 13396 w 16074"/>
                <a:gd name="T31" fmla="*/ 8301 h 16128"/>
                <a:gd name="T32" fmla="*/ 13347 w 16074"/>
                <a:gd name="T33" fmla="*/ 6443 h 16128"/>
                <a:gd name="T34" fmla="*/ 12801 w 16074"/>
                <a:gd name="T35" fmla="*/ 4583 h 16128"/>
                <a:gd name="T36" fmla="*/ 11773 w 16074"/>
                <a:gd name="T37" fmla="*/ 2822 h 16128"/>
                <a:gd name="T38" fmla="*/ 10277 w 16074"/>
                <a:gd name="T39" fmla="*/ 1262 h 16128"/>
                <a:gd name="T40" fmla="*/ 8329 w 16074"/>
                <a:gd name="T41" fmla="*/ 0 h 16128"/>
                <a:gd name="T42" fmla="*/ 10526 w 16074"/>
                <a:gd name="T43" fmla="*/ 458 h 16128"/>
                <a:gd name="T44" fmla="*/ 12659 w 16074"/>
                <a:gd name="T45" fmla="*/ 1583 h 16128"/>
                <a:gd name="T46" fmla="*/ 14464 w 16074"/>
                <a:gd name="T47" fmla="*/ 3304 h 16128"/>
                <a:gd name="T48" fmla="*/ 15679 w 16074"/>
                <a:gd name="T49" fmla="*/ 5557 h 16128"/>
                <a:gd name="T50" fmla="*/ 16044 w 16074"/>
                <a:gd name="T51" fmla="*/ 8271 h 16128"/>
                <a:gd name="T52" fmla="*/ 15294 w 16074"/>
                <a:gd name="T53" fmla="*/ 11379 h 16128"/>
                <a:gd name="T54" fmla="*/ 12655 w 16074"/>
                <a:gd name="T55" fmla="*/ 14684 h 16128"/>
                <a:gd name="T56" fmla="*/ 10870 w 16074"/>
                <a:gd name="T57" fmla="*/ 15495 h 16128"/>
                <a:gd name="T58" fmla="*/ 9145 w 16074"/>
                <a:gd name="T59" fmla="*/ 15974 h 16128"/>
                <a:gd name="T60" fmla="*/ 7486 w 16074"/>
                <a:gd name="T61" fmla="*/ 16128 h 16128"/>
                <a:gd name="T62" fmla="*/ 5906 w 16074"/>
                <a:gd name="T63" fmla="*/ 15967 h 16128"/>
                <a:gd name="T64" fmla="*/ 4415 w 16074"/>
                <a:gd name="T65" fmla="*/ 15498 h 16128"/>
                <a:gd name="T66" fmla="*/ 3023 w 16074"/>
                <a:gd name="T67" fmla="*/ 14731 h 16128"/>
                <a:gd name="T68" fmla="*/ 2528 w 16074"/>
                <a:gd name="T69" fmla="*/ 14487 h 16128"/>
                <a:gd name="T70" fmla="*/ 2530 w 16074"/>
                <a:gd name="T71" fmla="*/ 14735 h 16128"/>
                <a:gd name="T72" fmla="*/ 2473 w 16074"/>
                <a:gd name="T73" fmla="*/ 14983 h 16128"/>
                <a:gd name="T74" fmla="*/ 2363 w 16074"/>
                <a:gd name="T75" fmla="*/ 15222 h 16128"/>
                <a:gd name="T76" fmla="*/ 2207 w 16074"/>
                <a:gd name="T77" fmla="*/ 15444 h 16128"/>
                <a:gd name="T78" fmla="*/ 2013 w 16074"/>
                <a:gd name="T79" fmla="*/ 15642 h 16128"/>
                <a:gd name="T80" fmla="*/ 1779 w 16074"/>
                <a:gd name="T81" fmla="*/ 15812 h 16128"/>
                <a:gd name="T82" fmla="*/ 1496 w 16074"/>
                <a:gd name="T83" fmla="*/ 15944 h 16128"/>
                <a:gd name="T84" fmla="*/ 1210 w 16074"/>
                <a:gd name="T85" fmla="*/ 16001 h 16128"/>
                <a:gd name="T86" fmla="*/ 933 w 16074"/>
                <a:gd name="T87" fmla="*/ 15986 h 16128"/>
                <a:gd name="T88" fmla="*/ 671 w 16074"/>
                <a:gd name="T89" fmla="*/ 15902 h 16128"/>
                <a:gd name="T90" fmla="*/ 436 w 16074"/>
                <a:gd name="T91" fmla="*/ 15751 h 16128"/>
                <a:gd name="T92" fmla="*/ 234 w 16074"/>
                <a:gd name="T93" fmla="*/ 15534 h 16128"/>
                <a:gd name="T94" fmla="*/ 33 w 16074"/>
                <a:gd name="T95" fmla="*/ 15112 h 16128"/>
                <a:gd name="T96" fmla="*/ 17 w 16074"/>
                <a:gd name="T97" fmla="*/ 14651 h 16128"/>
                <a:gd name="T98" fmla="*/ 179 w 16074"/>
                <a:gd name="T99" fmla="*/ 14226 h 16128"/>
                <a:gd name="T100" fmla="*/ 478 w 16074"/>
                <a:gd name="T101" fmla="*/ 13874 h 16128"/>
                <a:gd name="T102" fmla="*/ 878 w 16074"/>
                <a:gd name="T103" fmla="*/ 13632 h 16128"/>
                <a:gd name="T104" fmla="*/ 1339 w 16074"/>
                <a:gd name="T105" fmla="*/ 13536 h 16128"/>
                <a:gd name="T106" fmla="*/ 1477 w 16074"/>
                <a:gd name="T107" fmla="*/ 13406 h 16128"/>
                <a:gd name="T108" fmla="*/ 1100 w 16074"/>
                <a:gd name="T109" fmla="*/ 12990 h 16128"/>
                <a:gd name="T110" fmla="*/ 736 w 16074"/>
                <a:gd name="T111" fmla="*/ 12545 h 16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074" h="16128">
                  <a:moveTo>
                    <a:pt x="454" y="12169"/>
                  </a:moveTo>
                  <a:lnTo>
                    <a:pt x="1614" y="10993"/>
                  </a:lnTo>
                  <a:lnTo>
                    <a:pt x="1844" y="11188"/>
                  </a:lnTo>
                  <a:lnTo>
                    <a:pt x="2077" y="11378"/>
                  </a:lnTo>
                  <a:lnTo>
                    <a:pt x="2313" y="11564"/>
                  </a:lnTo>
                  <a:lnTo>
                    <a:pt x="2550" y="11742"/>
                  </a:lnTo>
                  <a:lnTo>
                    <a:pt x="2792" y="11916"/>
                  </a:lnTo>
                  <a:lnTo>
                    <a:pt x="3035" y="12083"/>
                  </a:lnTo>
                  <a:lnTo>
                    <a:pt x="3280" y="12242"/>
                  </a:lnTo>
                  <a:lnTo>
                    <a:pt x="3529" y="12395"/>
                  </a:lnTo>
                  <a:lnTo>
                    <a:pt x="3781" y="12540"/>
                  </a:lnTo>
                  <a:lnTo>
                    <a:pt x="4035" y="12677"/>
                  </a:lnTo>
                  <a:lnTo>
                    <a:pt x="4293" y="12804"/>
                  </a:lnTo>
                  <a:lnTo>
                    <a:pt x="4554" y="12923"/>
                  </a:lnTo>
                  <a:lnTo>
                    <a:pt x="4818" y="13031"/>
                  </a:lnTo>
                  <a:lnTo>
                    <a:pt x="5086" y="13131"/>
                  </a:lnTo>
                  <a:lnTo>
                    <a:pt x="5356" y="13220"/>
                  </a:lnTo>
                  <a:lnTo>
                    <a:pt x="5630" y="13298"/>
                  </a:lnTo>
                  <a:lnTo>
                    <a:pt x="5908" y="13364"/>
                  </a:lnTo>
                  <a:lnTo>
                    <a:pt x="6189" y="13418"/>
                  </a:lnTo>
                  <a:lnTo>
                    <a:pt x="6474" y="13461"/>
                  </a:lnTo>
                  <a:lnTo>
                    <a:pt x="6763" y="13491"/>
                  </a:lnTo>
                  <a:lnTo>
                    <a:pt x="7056" y="13508"/>
                  </a:lnTo>
                  <a:lnTo>
                    <a:pt x="7352" y="13511"/>
                  </a:lnTo>
                  <a:lnTo>
                    <a:pt x="7653" y="13501"/>
                  </a:lnTo>
                  <a:lnTo>
                    <a:pt x="7958" y="13476"/>
                  </a:lnTo>
                  <a:lnTo>
                    <a:pt x="8267" y="13437"/>
                  </a:lnTo>
                  <a:lnTo>
                    <a:pt x="8579" y="13381"/>
                  </a:lnTo>
                  <a:lnTo>
                    <a:pt x="8897" y="13311"/>
                  </a:lnTo>
                  <a:lnTo>
                    <a:pt x="9219" y="13224"/>
                  </a:lnTo>
                  <a:lnTo>
                    <a:pt x="9546" y="13121"/>
                  </a:lnTo>
                  <a:lnTo>
                    <a:pt x="9877" y="13001"/>
                  </a:lnTo>
                  <a:lnTo>
                    <a:pt x="10212" y="12863"/>
                  </a:lnTo>
                  <a:lnTo>
                    <a:pt x="10554" y="12708"/>
                  </a:lnTo>
                  <a:lnTo>
                    <a:pt x="5225" y="7326"/>
                  </a:lnTo>
                  <a:lnTo>
                    <a:pt x="3765" y="8813"/>
                  </a:lnTo>
                  <a:lnTo>
                    <a:pt x="1503" y="6582"/>
                  </a:lnTo>
                  <a:lnTo>
                    <a:pt x="5491" y="2537"/>
                  </a:lnTo>
                  <a:lnTo>
                    <a:pt x="5547" y="2563"/>
                  </a:lnTo>
                  <a:lnTo>
                    <a:pt x="5604" y="2588"/>
                  </a:lnTo>
                  <a:lnTo>
                    <a:pt x="5663" y="2610"/>
                  </a:lnTo>
                  <a:lnTo>
                    <a:pt x="5724" y="2631"/>
                  </a:lnTo>
                  <a:lnTo>
                    <a:pt x="5787" y="2649"/>
                  </a:lnTo>
                  <a:lnTo>
                    <a:pt x="5852" y="2666"/>
                  </a:lnTo>
                  <a:lnTo>
                    <a:pt x="5918" y="2680"/>
                  </a:lnTo>
                  <a:lnTo>
                    <a:pt x="5986" y="2693"/>
                  </a:lnTo>
                  <a:lnTo>
                    <a:pt x="6055" y="2703"/>
                  </a:lnTo>
                  <a:lnTo>
                    <a:pt x="6127" y="2711"/>
                  </a:lnTo>
                  <a:lnTo>
                    <a:pt x="6200" y="2716"/>
                  </a:lnTo>
                  <a:lnTo>
                    <a:pt x="6274" y="2719"/>
                  </a:lnTo>
                  <a:lnTo>
                    <a:pt x="6351" y="2719"/>
                  </a:lnTo>
                  <a:lnTo>
                    <a:pt x="6429" y="2716"/>
                  </a:lnTo>
                  <a:lnTo>
                    <a:pt x="6508" y="2710"/>
                  </a:lnTo>
                  <a:lnTo>
                    <a:pt x="6588" y="2700"/>
                  </a:lnTo>
                  <a:lnTo>
                    <a:pt x="6671" y="2688"/>
                  </a:lnTo>
                  <a:lnTo>
                    <a:pt x="6755" y="2673"/>
                  </a:lnTo>
                  <a:lnTo>
                    <a:pt x="6840" y="2654"/>
                  </a:lnTo>
                  <a:lnTo>
                    <a:pt x="6925" y="2632"/>
                  </a:lnTo>
                  <a:lnTo>
                    <a:pt x="7013" y="2607"/>
                  </a:lnTo>
                  <a:lnTo>
                    <a:pt x="7102" y="2577"/>
                  </a:lnTo>
                  <a:lnTo>
                    <a:pt x="7192" y="2545"/>
                  </a:lnTo>
                  <a:lnTo>
                    <a:pt x="7283" y="2508"/>
                  </a:lnTo>
                  <a:lnTo>
                    <a:pt x="7375" y="2468"/>
                  </a:lnTo>
                  <a:lnTo>
                    <a:pt x="7469" y="2423"/>
                  </a:lnTo>
                  <a:lnTo>
                    <a:pt x="7563" y="2375"/>
                  </a:lnTo>
                  <a:lnTo>
                    <a:pt x="7659" y="2321"/>
                  </a:lnTo>
                  <a:lnTo>
                    <a:pt x="7756" y="2265"/>
                  </a:lnTo>
                  <a:lnTo>
                    <a:pt x="7854" y="2203"/>
                  </a:lnTo>
                  <a:lnTo>
                    <a:pt x="7953" y="2137"/>
                  </a:lnTo>
                  <a:lnTo>
                    <a:pt x="8053" y="2066"/>
                  </a:lnTo>
                  <a:lnTo>
                    <a:pt x="9204" y="3243"/>
                  </a:lnTo>
                  <a:lnTo>
                    <a:pt x="7220" y="5296"/>
                  </a:lnTo>
                  <a:lnTo>
                    <a:pt x="12597" y="10708"/>
                  </a:lnTo>
                  <a:lnTo>
                    <a:pt x="12775" y="10387"/>
                  </a:lnTo>
                  <a:lnTo>
                    <a:pt x="12930" y="10057"/>
                  </a:lnTo>
                  <a:lnTo>
                    <a:pt x="13065" y="9719"/>
                  </a:lnTo>
                  <a:lnTo>
                    <a:pt x="13179" y="9373"/>
                  </a:lnTo>
                  <a:lnTo>
                    <a:pt x="13271" y="9022"/>
                  </a:lnTo>
                  <a:lnTo>
                    <a:pt x="13344" y="8664"/>
                  </a:lnTo>
                  <a:lnTo>
                    <a:pt x="13396" y="8301"/>
                  </a:lnTo>
                  <a:lnTo>
                    <a:pt x="13426" y="7934"/>
                  </a:lnTo>
                  <a:lnTo>
                    <a:pt x="13437" y="7564"/>
                  </a:lnTo>
                  <a:lnTo>
                    <a:pt x="13427" y="7192"/>
                  </a:lnTo>
                  <a:lnTo>
                    <a:pt x="13398" y="6818"/>
                  </a:lnTo>
                  <a:lnTo>
                    <a:pt x="13347" y="6443"/>
                  </a:lnTo>
                  <a:lnTo>
                    <a:pt x="13277" y="6068"/>
                  </a:lnTo>
                  <a:lnTo>
                    <a:pt x="13188" y="5694"/>
                  </a:lnTo>
                  <a:lnTo>
                    <a:pt x="13079" y="5321"/>
                  </a:lnTo>
                  <a:lnTo>
                    <a:pt x="12949" y="4950"/>
                  </a:lnTo>
                  <a:lnTo>
                    <a:pt x="12801" y="4583"/>
                  </a:lnTo>
                  <a:lnTo>
                    <a:pt x="12634" y="4220"/>
                  </a:lnTo>
                  <a:lnTo>
                    <a:pt x="12447" y="3862"/>
                  </a:lnTo>
                  <a:lnTo>
                    <a:pt x="12241" y="3509"/>
                  </a:lnTo>
                  <a:lnTo>
                    <a:pt x="12017" y="3162"/>
                  </a:lnTo>
                  <a:lnTo>
                    <a:pt x="11773" y="2822"/>
                  </a:lnTo>
                  <a:lnTo>
                    <a:pt x="11511" y="2492"/>
                  </a:lnTo>
                  <a:lnTo>
                    <a:pt x="11230" y="2169"/>
                  </a:lnTo>
                  <a:lnTo>
                    <a:pt x="10931" y="1856"/>
                  </a:lnTo>
                  <a:lnTo>
                    <a:pt x="10613" y="1553"/>
                  </a:lnTo>
                  <a:lnTo>
                    <a:pt x="10277" y="1262"/>
                  </a:lnTo>
                  <a:lnTo>
                    <a:pt x="9924" y="982"/>
                  </a:lnTo>
                  <a:lnTo>
                    <a:pt x="9551" y="716"/>
                  </a:lnTo>
                  <a:lnTo>
                    <a:pt x="9162" y="463"/>
                  </a:lnTo>
                  <a:lnTo>
                    <a:pt x="8754" y="224"/>
                  </a:lnTo>
                  <a:lnTo>
                    <a:pt x="8329" y="0"/>
                  </a:lnTo>
                  <a:lnTo>
                    <a:pt x="8761" y="35"/>
                  </a:lnTo>
                  <a:lnTo>
                    <a:pt x="9199" y="99"/>
                  </a:lnTo>
                  <a:lnTo>
                    <a:pt x="9641" y="192"/>
                  </a:lnTo>
                  <a:lnTo>
                    <a:pt x="10084" y="310"/>
                  </a:lnTo>
                  <a:lnTo>
                    <a:pt x="10526" y="458"/>
                  </a:lnTo>
                  <a:lnTo>
                    <a:pt x="10966" y="632"/>
                  </a:lnTo>
                  <a:lnTo>
                    <a:pt x="11402" y="832"/>
                  </a:lnTo>
                  <a:lnTo>
                    <a:pt x="11830" y="1057"/>
                  </a:lnTo>
                  <a:lnTo>
                    <a:pt x="12250" y="1307"/>
                  </a:lnTo>
                  <a:lnTo>
                    <a:pt x="12659" y="1583"/>
                  </a:lnTo>
                  <a:lnTo>
                    <a:pt x="13054" y="1881"/>
                  </a:lnTo>
                  <a:lnTo>
                    <a:pt x="13435" y="2203"/>
                  </a:lnTo>
                  <a:lnTo>
                    <a:pt x="13798" y="2548"/>
                  </a:lnTo>
                  <a:lnTo>
                    <a:pt x="14141" y="2915"/>
                  </a:lnTo>
                  <a:lnTo>
                    <a:pt x="14464" y="3304"/>
                  </a:lnTo>
                  <a:lnTo>
                    <a:pt x="14762" y="3714"/>
                  </a:lnTo>
                  <a:lnTo>
                    <a:pt x="15036" y="4146"/>
                  </a:lnTo>
                  <a:lnTo>
                    <a:pt x="15281" y="4596"/>
                  </a:lnTo>
                  <a:lnTo>
                    <a:pt x="15496" y="5067"/>
                  </a:lnTo>
                  <a:lnTo>
                    <a:pt x="15679" y="5557"/>
                  </a:lnTo>
                  <a:lnTo>
                    <a:pt x="15829" y="6065"/>
                  </a:lnTo>
                  <a:lnTo>
                    <a:pt x="15942" y="6591"/>
                  </a:lnTo>
                  <a:lnTo>
                    <a:pt x="16016" y="7135"/>
                  </a:lnTo>
                  <a:lnTo>
                    <a:pt x="16052" y="7695"/>
                  </a:lnTo>
                  <a:lnTo>
                    <a:pt x="16044" y="8271"/>
                  </a:lnTo>
                  <a:lnTo>
                    <a:pt x="15991" y="8863"/>
                  </a:lnTo>
                  <a:lnTo>
                    <a:pt x="15892" y="9471"/>
                  </a:lnTo>
                  <a:lnTo>
                    <a:pt x="15744" y="10093"/>
                  </a:lnTo>
                  <a:lnTo>
                    <a:pt x="15545" y="10729"/>
                  </a:lnTo>
                  <a:lnTo>
                    <a:pt x="15294" y="11379"/>
                  </a:lnTo>
                  <a:lnTo>
                    <a:pt x="14987" y="12042"/>
                  </a:lnTo>
                  <a:lnTo>
                    <a:pt x="14623" y="12717"/>
                  </a:lnTo>
                  <a:lnTo>
                    <a:pt x="16074" y="14218"/>
                  </a:lnTo>
                  <a:lnTo>
                    <a:pt x="14156" y="16081"/>
                  </a:lnTo>
                  <a:lnTo>
                    <a:pt x="12655" y="14684"/>
                  </a:lnTo>
                  <a:lnTo>
                    <a:pt x="12293" y="14873"/>
                  </a:lnTo>
                  <a:lnTo>
                    <a:pt x="11934" y="15048"/>
                  </a:lnTo>
                  <a:lnTo>
                    <a:pt x="11578" y="15211"/>
                  </a:lnTo>
                  <a:lnTo>
                    <a:pt x="11223" y="15360"/>
                  </a:lnTo>
                  <a:lnTo>
                    <a:pt x="10870" y="15495"/>
                  </a:lnTo>
                  <a:lnTo>
                    <a:pt x="10520" y="15617"/>
                  </a:lnTo>
                  <a:lnTo>
                    <a:pt x="10173" y="15726"/>
                  </a:lnTo>
                  <a:lnTo>
                    <a:pt x="9828" y="15822"/>
                  </a:lnTo>
                  <a:lnTo>
                    <a:pt x="9485" y="15904"/>
                  </a:lnTo>
                  <a:lnTo>
                    <a:pt x="9145" y="15974"/>
                  </a:lnTo>
                  <a:lnTo>
                    <a:pt x="8808" y="16030"/>
                  </a:lnTo>
                  <a:lnTo>
                    <a:pt x="8472" y="16074"/>
                  </a:lnTo>
                  <a:lnTo>
                    <a:pt x="8140" y="16105"/>
                  </a:lnTo>
                  <a:lnTo>
                    <a:pt x="7812" y="16123"/>
                  </a:lnTo>
                  <a:lnTo>
                    <a:pt x="7486" y="16128"/>
                  </a:lnTo>
                  <a:lnTo>
                    <a:pt x="7164" y="16121"/>
                  </a:lnTo>
                  <a:lnTo>
                    <a:pt x="6845" y="16101"/>
                  </a:lnTo>
                  <a:lnTo>
                    <a:pt x="6529" y="16069"/>
                  </a:lnTo>
                  <a:lnTo>
                    <a:pt x="6216" y="16024"/>
                  </a:lnTo>
                  <a:lnTo>
                    <a:pt x="5906" y="15967"/>
                  </a:lnTo>
                  <a:lnTo>
                    <a:pt x="5601" y="15897"/>
                  </a:lnTo>
                  <a:lnTo>
                    <a:pt x="5298" y="15816"/>
                  </a:lnTo>
                  <a:lnTo>
                    <a:pt x="5001" y="15722"/>
                  </a:lnTo>
                  <a:lnTo>
                    <a:pt x="4706" y="15616"/>
                  </a:lnTo>
                  <a:lnTo>
                    <a:pt x="4415" y="15498"/>
                  </a:lnTo>
                  <a:lnTo>
                    <a:pt x="4129" y="15368"/>
                  </a:lnTo>
                  <a:lnTo>
                    <a:pt x="3846" y="15227"/>
                  </a:lnTo>
                  <a:lnTo>
                    <a:pt x="3568" y="15073"/>
                  </a:lnTo>
                  <a:lnTo>
                    <a:pt x="3293" y="14907"/>
                  </a:lnTo>
                  <a:lnTo>
                    <a:pt x="3023" y="14731"/>
                  </a:lnTo>
                  <a:lnTo>
                    <a:pt x="2757" y="14542"/>
                  </a:lnTo>
                  <a:lnTo>
                    <a:pt x="2496" y="14342"/>
                  </a:lnTo>
                  <a:lnTo>
                    <a:pt x="2509" y="14390"/>
                  </a:lnTo>
                  <a:lnTo>
                    <a:pt x="2520" y="14439"/>
                  </a:lnTo>
                  <a:lnTo>
                    <a:pt x="2528" y="14487"/>
                  </a:lnTo>
                  <a:lnTo>
                    <a:pt x="2533" y="14536"/>
                  </a:lnTo>
                  <a:lnTo>
                    <a:pt x="2536" y="14586"/>
                  </a:lnTo>
                  <a:lnTo>
                    <a:pt x="2537" y="14635"/>
                  </a:lnTo>
                  <a:lnTo>
                    <a:pt x="2534" y="14686"/>
                  </a:lnTo>
                  <a:lnTo>
                    <a:pt x="2530" y="14735"/>
                  </a:lnTo>
                  <a:lnTo>
                    <a:pt x="2523" y="14785"/>
                  </a:lnTo>
                  <a:lnTo>
                    <a:pt x="2514" y="14835"/>
                  </a:lnTo>
                  <a:lnTo>
                    <a:pt x="2502" y="14884"/>
                  </a:lnTo>
                  <a:lnTo>
                    <a:pt x="2489" y="14934"/>
                  </a:lnTo>
                  <a:lnTo>
                    <a:pt x="2473" y="14983"/>
                  </a:lnTo>
                  <a:lnTo>
                    <a:pt x="2454" y="15031"/>
                  </a:lnTo>
                  <a:lnTo>
                    <a:pt x="2434" y="15080"/>
                  </a:lnTo>
                  <a:lnTo>
                    <a:pt x="2412" y="15127"/>
                  </a:lnTo>
                  <a:lnTo>
                    <a:pt x="2388" y="15174"/>
                  </a:lnTo>
                  <a:lnTo>
                    <a:pt x="2363" y="15222"/>
                  </a:lnTo>
                  <a:lnTo>
                    <a:pt x="2334" y="15267"/>
                  </a:lnTo>
                  <a:lnTo>
                    <a:pt x="2305" y="15313"/>
                  </a:lnTo>
                  <a:lnTo>
                    <a:pt x="2275" y="15358"/>
                  </a:lnTo>
                  <a:lnTo>
                    <a:pt x="2241" y="15401"/>
                  </a:lnTo>
                  <a:lnTo>
                    <a:pt x="2207" y="15444"/>
                  </a:lnTo>
                  <a:lnTo>
                    <a:pt x="2171" y="15486"/>
                  </a:lnTo>
                  <a:lnTo>
                    <a:pt x="2134" y="15526"/>
                  </a:lnTo>
                  <a:lnTo>
                    <a:pt x="2095" y="15567"/>
                  </a:lnTo>
                  <a:lnTo>
                    <a:pt x="2055" y="15605"/>
                  </a:lnTo>
                  <a:lnTo>
                    <a:pt x="2013" y="15642"/>
                  </a:lnTo>
                  <a:lnTo>
                    <a:pt x="1971" y="15677"/>
                  </a:lnTo>
                  <a:lnTo>
                    <a:pt x="1927" y="15713"/>
                  </a:lnTo>
                  <a:lnTo>
                    <a:pt x="1881" y="15745"/>
                  </a:lnTo>
                  <a:lnTo>
                    <a:pt x="1836" y="15777"/>
                  </a:lnTo>
                  <a:lnTo>
                    <a:pt x="1779" y="15812"/>
                  </a:lnTo>
                  <a:lnTo>
                    <a:pt x="1723" y="15845"/>
                  </a:lnTo>
                  <a:lnTo>
                    <a:pt x="1666" y="15874"/>
                  </a:lnTo>
                  <a:lnTo>
                    <a:pt x="1610" y="15900"/>
                  </a:lnTo>
                  <a:lnTo>
                    <a:pt x="1552" y="15923"/>
                  </a:lnTo>
                  <a:lnTo>
                    <a:pt x="1496" y="15944"/>
                  </a:lnTo>
                  <a:lnTo>
                    <a:pt x="1438" y="15961"/>
                  </a:lnTo>
                  <a:lnTo>
                    <a:pt x="1381" y="15975"/>
                  </a:lnTo>
                  <a:lnTo>
                    <a:pt x="1324" y="15987"/>
                  </a:lnTo>
                  <a:lnTo>
                    <a:pt x="1267" y="15995"/>
                  </a:lnTo>
                  <a:lnTo>
                    <a:pt x="1210" y="16001"/>
                  </a:lnTo>
                  <a:lnTo>
                    <a:pt x="1154" y="16003"/>
                  </a:lnTo>
                  <a:lnTo>
                    <a:pt x="1098" y="16003"/>
                  </a:lnTo>
                  <a:lnTo>
                    <a:pt x="1043" y="16000"/>
                  </a:lnTo>
                  <a:lnTo>
                    <a:pt x="987" y="15995"/>
                  </a:lnTo>
                  <a:lnTo>
                    <a:pt x="933" y="15986"/>
                  </a:lnTo>
                  <a:lnTo>
                    <a:pt x="879" y="15975"/>
                  </a:lnTo>
                  <a:lnTo>
                    <a:pt x="826" y="15961"/>
                  </a:lnTo>
                  <a:lnTo>
                    <a:pt x="773" y="15944"/>
                  </a:lnTo>
                  <a:lnTo>
                    <a:pt x="722" y="15924"/>
                  </a:lnTo>
                  <a:lnTo>
                    <a:pt x="671" y="15902"/>
                  </a:lnTo>
                  <a:lnTo>
                    <a:pt x="622" y="15877"/>
                  </a:lnTo>
                  <a:lnTo>
                    <a:pt x="573" y="15849"/>
                  </a:lnTo>
                  <a:lnTo>
                    <a:pt x="527" y="15819"/>
                  </a:lnTo>
                  <a:lnTo>
                    <a:pt x="480" y="15786"/>
                  </a:lnTo>
                  <a:lnTo>
                    <a:pt x="436" y="15751"/>
                  </a:lnTo>
                  <a:lnTo>
                    <a:pt x="393" y="15713"/>
                  </a:lnTo>
                  <a:lnTo>
                    <a:pt x="350" y="15671"/>
                  </a:lnTo>
                  <a:lnTo>
                    <a:pt x="310" y="15628"/>
                  </a:lnTo>
                  <a:lnTo>
                    <a:pt x="271" y="15583"/>
                  </a:lnTo>
                  <a:lnTo>
                    <a:pt x="234" y="15534"/>
                  </a:lnTo>
                  <a:lnTo>
                    <a:pt x="199" y="15483"/>
                  </a:lnTo>
                  <a:lnTo>
                    <a:pt x="143" y="15391"/>
                  </a:lnTo>
                  <a:lnTo>
                    <a:pt x="98" y="15299"/>
                  </a:lnTo>
                  <a:lnTo>
                    <a:pt x="61" y="15206"/>
                  </a:lnTo>
                  <a:lnTo>
                    <a:pt x="33" y="15112"/>
                  </a:lnTo>
                  <a:lnTo>
                    <a:pt x="14" y="15019"/>
                  </a:lnTo>
                  <a:lnTo>
                    <a:pt x="3" y="14925"/>
                  </a:lnTo>
                  <a:lnTo>
                    <a:pt x="0" y="14833"/>
                  </a:lnTo>
                  <a:lnTo>
                    <a:pt x="5" y="14741"/>
                  </a:lnTo>
                  <a:lnTo>
                    <a:pt x="17" y="14651"/>
                  </a:lnTo>
                  <a:lnTo>
                    <a:pt x="36" y="14562"/>
                  </a:lnTo>
                  <a:lnTo>
                    <a:pt x="63" y="14475"/>
                  </a:lnTo>
                  <a:lnTo>
                    <a:pt x="95" y="14389"/>
                  </a:lnTo>
                  <a:lnTo>
                    <a:pt x="133" y="14307"/>
                  </a:lnTo>
                  <a:lnTo>
                    <a:pt x="179" y="14226"/>
                  </a:lnTo>
                  <a:lnTo>
                    <a:pt x="228" y="14148"/>
                  </a:lnTo>
                  <a:lnTo>
                    <a:pt x="284" y="14075"/>
                  </a:lnTo>
                  <a:lnTo>
                    <a:pt x="344" y="14004"/>
                  </a:lnTo>
                  <a:lnTo>
                    <a:pt x="409" y="13938"/>
                  </a:lnTo>
                  <a:lnTo>
                    <a:pt x="478" y="13874"/>
                  </a:lnTo>
                  <a:lnTo>
                    <a:pt x="551" y="13816"/>
                  </a:lnTo>
                  <a:lnTo>
                    <a:pt x="628" y="13762"/>
                  </a:lnTo>
                  <a:lnTo>
                    <a:pt x="708" y="13714"/>
                  </a:lnTo>
                  <a:lnTo>
                    <a:pt x="791" y="13670"/>
                  </a:lnTo>
                  <a:lnTo>
                    <a:pt x="878" y="13632"/>
                  </a:lnTo>
                  <a:lnTo>
                    <a:pt x="967" y="13601"/>
                  </a:lnTo>
                  <a:lnTo>
                    <a:pt x="1057" y="13575"/>
                  </a:lnTo>
                  <a:lnTo>
                    <a:pt x="1150" y="13556"/>
                  </a:lnTo>
                  <a:lnTo>
                    <a:pt x="1244" y="13542"/>
                  </a:lnTo>
                  <a:lnTo>
                    <a:pt x="1339" y="13536"/>
                  </a:lnTo>
                  <a:lnTo>
                    <a:pt x="1436" y="13538"/>
                  </a:lnTo>
                  <a:lnTo>
                    <a:pt x="1533" y="13548"/>
                  </a:lnTo>
                  <a:lnTo>
                    <a:pt x="1630" y="13565"/>
                  </a:lnTo>
                  <a:lnTo>
                    <a:pt x="1553" y="13486"/>
                  </a:lnTo>
                  <a:lnTo>
                    <a:pt x="1477" y="13406"/>
                  </a:lnTo>
                  <a:lnTo>
                    <a:pt x="1400" y="13325"/>
                  </a:lnTo>
                  <a:lnTo>
                    <a:pt x="1324" y="13243"/>
                  </a:lnTo>
                  <a:lnTo>
                    <a:pt x="1248" y="13159"/>
                  </a:lnTo>
                  <a:lnTo>
                    <a:pt x="1174" y="13075"/>
                  </a:lnTo>
                  <a:lnTo>
                    <a:pt x="1100" y="12990"/>
                  </a:lnTo>
                  <a:lnTo>
                    <a:pt x="1026" y="12903"/>
                  </a:lnTo>
                  <a:lnTo>
                    <a:pt x="953" y="12815"/>
                  </a:lnTo>
                  <a:lnTo>
                    <a:pt x="880" y="12726"/>
                  </a:lnTo>
                  <a:lnTo>
                    <a:pt x="807" y="12636"/>
                  </a:lnTo>
                  <a:lnTo>
                    <a:pt x="736" y="12545"/>
                  </a:lnTo>
                  <a:lnTo>
                    <a:pt x="665" y="12453"/>
                  </a:lnTo>
                  <a:lnTo>
                    <a:pt x="594" y="12359"/>
                  </a:lnTo>
                  <a:lnTo>
                    <a:pt x="524" y="12264"/>
                  </a:lnTo>
                  <a:lnTo>
                    <a:pt x="454" y="12169"/>
                  </a:lnTo>
                  <a:close/>
                </a:path>
              </a:pathLst>
            </a:custGeom>
            <a:solidFill>
              <a:srgbClr val="F8F0DC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11" name="Text Box 3"/>
          <p:cNvSpPr txBox="1">
            <a:spLocks noChangeArrowheads="1"/>
          </p:cNvSpPr>
          <p:nvPr userDrawn="1"/>
        </p:nvSpPr>
        <p:spPr bwMode="auto">
          <a:xfrm>
            <a:off x="787016" y="186728"/>
            <a:ext cx="1963328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15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支部委员会</a:t>
            </a:r>
          </a:p>
        </p:txBody>
      </p:sp>
    </p:spTree>
    <p:extLst>
      <p:ext uri="{BB962C8B-B14F-4D97-AF65-F5344CB8AC3E}">
        <p14:creationId xmlns:p14="http://schemas.microsoft.com/office/powerpoint/2010/main" val="2422118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" grpId="0" bldLvl="0" autoUpdateAnimBg="0"/>
      <p:bldP spid="111" grpId="1" bldLvl="0" autoUpdateAnimBg="0"/>
      <p:bldP spid="111" grpId="2" bldLvl="0" autoUpdateAnimBg="0"/>
      <p:bldP spid="111" grpId="3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-164930" y="0"/>
            <a:ext cx="9308930" cy="5338708"/>
            <a:chOff x="-164930" y="0"/>
            <a:chExt cx="9308930" cy="5338708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18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0949"/>
            <a:stretch>
              <a:fillRect/>
            </a:stretch>
          </p:blipFill>
          <p:spPr>
            <a:xfrm>
              <a:off x="-164930" y="2250039"/>
              <a:ext cx="9298656" cy="3088669"/>
            </a:xfrm>
            <a:prstGeom prst="rect">
              <a:avLst/>
            </a:prstGeom>
            <a:effectLst>
              <a:softEdge rad="228600"/>
            </a:effectLst>
          </p:spPr>
        </p:pic>
        <p:pic>
          <p:nvPicPr>
            <p:cNvPr id="9" name="Picture 6" descr="C:\Documents and Settings\Administrator\桌面\Nipic_7193556_20111024140640832000.png"/>
            <p:cNvPicPr>
              <a:picLocks noChangeAspect="1" noChangeArrowheads="1"/>
            </p:cNvPicPr>
            <p:nvPr/>
          </p:nvPicPr>
          <p:blipFill>
            <a:blip r:embed="rId19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408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61" r:id="rId9"/>
    <p:sldLayoutId id="2147483662" r:id="rId10"/>
    <p:sldLayoutId id="2147483663" r:id="rId11"/>
    <p:sldLayoutId id="2147483664" r:id="rId12"/>
    <p:sldLayoutId id="2147483656" r:id="rId13"/>
    <p:sldLayoutId id="2147483657" r:id="rId14"/>
    <p:sldLayoutId id="2147483658" r:id="rId15"/>
    <p:sldLayoutId id="2147483659" r:id="rId16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8.png"/><Relationship Id="rId2" Type="http://schemas.microsoft.com/office/2007/relationships/media" Target="../media/media1.wma"/><Relationship Id="rId1" Type="http://schemas.openxmlformats.org/officeDocument/2006/relationships/audio" Target="NULL" TargetMode="Externa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8.png"/><Relationship Id="rId2" Type="http://schemas.microsoft.com/office/2007/relationships/media" Target="../media/media1.wma"/><Relationship Id="rId1" Type="http://schemas.openxmlformats.org/officeDocument/2006/relationships/audio" Target="NULL" TargetMode="Externa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notesSlide" Target="../notesSlides/notesSlide30.xml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>
            <a:extLst>
              <a:ext uri="{FF2B5EF4-FFF2-40B4-BE49-F238E27FC236}">
                <a16:creationId xmlns:a16="http://schemas.microsoft.com/office/drawing/2014/main" id="{C8761363-B3C0-4FF6-9146-CBA10CF07A22}"/>
              </a:ext>
            </a:extLst>
          </p:cNvPr>
          <p:cNvSpPr/>
          <p:nvPr/>
        </p:nvSpPr>
        <p:spPr>
          <a:xfrm>
            <a:off x="0" y="24422"/>
            <a:ext cx="9144000" cy="5143500"/>
          </a:xfrm>
          <a:prstGeom prst="rect">
            <a:avLst/>
          </a:prstGeom>
          <a:solidFill>
            <a:srgbClr val="FFC000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5B1ED261-3917-452B-925F-AE0818BA596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2960" y="24422"/>
            <a:ext cx="3875611" cy="1148552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31EE0B0F-A68B-4018-9745-C9BF914EE9F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8288" y="2045339"/>
            <a:ext cx="5298242" cy="317258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8638827C-C5A7-4D84-91A4-4F2110D7DDA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152" y="393238"/>
            <a:ext cx="2050294" cy="1206974"/>
          </a:xfrm>
          <a:prstGeom prst="rect">
            <a:avLst/>
          </a:prstGeom>
        </p:spPr>
      </p:pic>
      <p:pic>
        <p:nvPicPr>
          <p:cNvPr id="28" name="图片 27" descr="1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87" t="18025" r="15099" b="14075"/>
          <a:stretch>
            <a:fillRect/>
          </a:stretch>
        </p:blipFill>
        <p:spPr bwMode="auto">
          <a:xfrm>
            <a:off x="1159491" y="493240"/>
            <a:ext cx="3727450" cy="368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 Box 3"/>
          <p:cNvSpPr txBox="1">
            <a:spLocks noChangeArrowheads="1"/>
          </p:cNvSpPr>
          <p:nvPr/>
        </p:nvSpPr>
        <p:spPr bwMode="auto">
          <a:xfrm>
            <a:off x="2608011" y="2815729"/>
            <a:ext cx="367884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如何成为一名合格的共产党员？</a:t>
            </a:r>
          </a:p>
        </p:txBody>
      </p:sp>
      <p:sp>
        <p:nvSpPr>
          <p:cNvPr id="22" name="Text Box 3"/>
          <p:cNvSpPr txBox="1">
            <a:spLocks noChangeArrowheads="1"/>
          </p:cNvSpPr>
          <p:nvPr/>
        </p:nvSpPr>
        <p:spPr bwMode="auto">
          <a:xfrm>
            <a:off x="3146463" y="1045069"/>
            <a:ext cx="2601943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5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某某党支部</a:t>
            </a:r>
          </a:p>
        </p:txBody>
      </p:sp>
      <p:pic>
        <p:nvPicPr>
          <p:cNvPr id="33" name="纯音乐-红旗颂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57000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140676" y="1435739"/>
            <a:ext cx="609600" cy="609600"/>
          </a:xfrm>
          <a:prstGeom prst="rect">
            <a:avLst/>
          </a:prstGeom>
        </p:spPr>
      </p:pic>
      <p:pic>
        <p:nvPicPr>
          <p:cNvPr id="37" name="图片 36" descr="16.png">
            <a:extLst>
              <a:ext uri="{FF2B5EF4-FFF2-40B4-BE49-F238E27FC236}">
                <a16:creationId xmlns:a16="http://schemas.microsoft.com/office/drawing/2014/main" id="{6784EC0B-780B-4430-AF97-D97CFDFC6D0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87" t="18025" r="15099" b="14075"/>
          <a:stretch>
            <a:fillRect/>
          </a:stretch>
        </p:blipFill>
        <p:spPr bwMode="auto">
          <a:xfrm>
            <a:off x="2343508" y="443239"/>
            <a:ext cx="3473858" cy="3435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731C5534-DD56-491B-B08F-0D9C2E9B81B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" y="4648233"/>
            <a:ext cx="9144000" cy="1152144"/>
          </a:xfrm>
          <a:prstGeom prst="rect">
            <a:avLst/>
          </a:prstGeom>
        </p:spPr>
      </p:pic>
      <p:sp>
        <p:nvSpPr>
          <p:cNvPr id="21" name="Text Box 3"/>
          <p:cNvSpPr txBox="1">
            <a:spLocks noChangeArrowheads="1"/>
          </p:cNvSpPr>
          <p:nvPr/>
        </p:nvSpPr>
        <p:spPr bwMode="auto">
          <a:xfrm>
            <a:off x="1310068" y="1611905"/>
            <a:ext cx="6755555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7000" b="1" dirty="0">
                <a:gradFill>
                  <a:gsLst>
                    <a:gs pos="28000">
                      <a:srgbClr val="C00000"/>
                    </a:gs>
                    <a:gs pos="67000">
                      <a:srgbClr val="C00000"/>
                    </a:gs>
                    <a:gs pos="0">
                      <a:srgbClr val="FFC000"/>
                    </a:gs>
                    <a:gs pos="100000">
                      <a:srgbClr val="FFC000"/>
                    </a:gs>
                  </a:gsLst>
                  <a:path path="circle">
                    <a:fillToRect l="50000" t="-80000" r="50000" b="180000"/>
                  </a:path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三会一课</a:t>
            </a:r>
            <a:r>
              <a:rPr lang="en-US" altLang="zh-CN" sz="7000" b="1" dirty="0">
                <a:gradFill>
                  <a:gsLst>
                    <a:gs pos="28000">
                      <a:srgbClr val="C00000"/>
                    </a:gs>
                    <a:gs pos="67000">
                      <a:srgbClr val="C00000"/>
                    </a:gs>
                    <a:gs pos="0">
                      <a:srgbClr val="FFC000"/>
                    </a:gs>
                    <a:gs pos="100000">
                      <a:srgbClr val="FFC000"/>
                    </a:gs>
                  </a:gsLst>
                  <a:path path="circle">
                    <a:fillToRect l="50000" t="-80000" r="50000" b="180000"/>
                  </a:path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endParaRPr lang="zh-CN" altLang="en-US" sz="7000" b="1" dirty="0">
              <a:gradFill>
                <a:gsLst>
                  <a:gs pos="28000">
                    <a:srgbClr val="C00000"/>
                  </a:gs>
                  <a:gs pos="67000">
                    <a:srgbClr val="C00000"/>
                  </a:gs>
                  <a:gs pos="0">
                    <a:srgbClr val="FFC000"/>
                  </a:gs>
                  <a:gs pos="100000">
                    <a:srgbClr val="FFC000"/>
                  </a:gs>
                </a:gsLst>
                <a:path path="circle">
                  <a:fillToRect l="50000" t="-80000" r="50000" b="180000"/>
                </a:path>
              </a:gra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11846">
        <p14:vortex dir="r"/>
      </p:transition>
    </mc:Choice>
    <mc:Fallback xmlns="">
      <p:transition spd="slow" advTm="1184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6" presetClass="emph" presetSubtype="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7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6" presetClass="emph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2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035 -0.0605 L 0.07569 0.04815 C 0.11354 0.07345 0.15555 0.06697 0.18889 0.03148 C 0.22726 -0.00957 0.24826 -0.06976 0.25364 -0.14198 L 0.28281 -0.46976 " pathEditMode="relative" rAng="19740000" ptsTypes="AAAAA">
                                      <p:cBhvr>
                                        <p:cTn id="4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115" y="-57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4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</p:childTnLst>
        </p:cTn>
      </p:par>
    </p:tnLst>
    <p:bldLst>
      <p:bldP spid="20" grpId="0" bldLvl="0" autoUpdateAnimBg="0"/>
      <p:bldP spid="20" grpId="1" bldLvl="0" autoUpdateAnimBg="0"/>
      <p:bldP spid="20" grpId="2" bldLvl="0" autoUpdateAnimBg="0"/>
      <p:bldP spid="20" grpId="3"/>
      <p:bldP spid="22" grpId="0" bldLvl="0" autoUpdateAnimBg="0"/>
      <p:bldP spid="22" grpId="1" bldLvl="0" autoUpdateAnimBg="0"/>
      <p:bldP spid="22" grpId="2" bldLvl="0" autoUpdateAnimBg="0"/>
      <p:bldP spid="22" grpId="3"/>
      <p:bldP spid="21" grpId="0" bldLvl="0" autoUpdateAnimBg="0"/>
      <p:bldP spid="21" grpId="1" bldLvl="0" autoUpdateAnimBg="0"/>
      <p:bldP spid="21" grpId="2" bldLvl="0" autoUpdateAnimBg="0"/>
      <p:bldP spid="21" grpId="3"/>
      <p:bldP spid="21" grpId="4"/>
      <p:bldP spid="21" grpId="5"/>
    </p:bldLst>
  </p:timing>
  <p:extLst mod="1">
    <p:ext uri="{E180D4A7-C9FB-4DFB-919C-405C955672EB}">
      <p14:showEvtLst xmlns:p14="http://schemas.microsoft.com/office/powerpoint/2010/main">
        <p14:playEvt time="501" objId="33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2490514" y="-4850385"/>
            <a:ext cx="141220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+mn-ea"/>
              <a:cs typeface="+mn-ea"/>
              <a:sym typeface="+mn-lt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862808" y="3073940"/>
            <a:ext cx="6136733" cy="4341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>
              <a:lnSpc>
                <a:spcPct val="120000"/>
              </a:lnSpc>
              <a:spcBef>
                <a:spcPct val="40000"/>
              </a:spcBef>
              <a:buSzPct val="80000"/>
              <a:buNone/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大会决议必须经过</a:t>
            </a:r>
            <a:r>
              <a:rPr lang="zh-CN" altLang="en-US" sz="135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应到会正式党员半数以上通过</a:t>
            </a: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，才有效。</a:t>
            </a: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862808" y="1440908"/>
            <a:ext cx="7675812" cy="7494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>
              <a:lnSpc>
                <a:spcPct val="120000"/>
              </a:lnSpc>
              <a:buSzPct val="80000"/>
              <a:buNone/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支部党员大会一般为</a:t>
            </a:r>
            <a:r>
              <a:rPr lang="zh-CN" altLang="en-US" sz="135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三个月召开一次</a:t>
            </a: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。如有特殊情况需要推迟举行，支部委员会必须向上级党组织报告说明。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851985" y="2338186"/>
            <a:ext cx="6754666" cy="376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>
              <a:spcBef>
                <a:spcPct val="40000"/>
              </a:spcBef>
              <a:spcAft>
                <a:spcPct val="40000"/>
              </a:spcAft>
              <a:buSzPct val="80000"/>
              <a:buNone/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正式开会时，必须要有支部</a:t>
            </a:r>
            <a:r>
              <a:rPr lang="zh-CN" altLang="en-US" sz="135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半数以上的有表决权的</a:t>
            </a: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正式党员参加，方可开会。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2291927" y="647182"/>
            <a:ext cx="3874781" cy="577636"/>
          </a:xfrm>
          <a:prstGeom prst="rect">
            <a:avLst/>
          </a:prstGeom>
          <a:solidFill>
            <a:srgbClr val="C00000"/>
          </a:solidFill>
          <a:ln/>
          <a:ex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支部党员大会有关规定</a:t>
            </a:r>
          </a:p>
        </p:txBody>
      </p:sp>
      <p:sp>
        <p:nvSpPr>
          <p:cNvPr id="8" name="矩形: 圆角 8"/>
          <p:cNvSpPr/>
          <p:nvPr/>
        </p:nvSpPr>
        <p:spPr>
          <a:xfrm>
            <a:off x="441664" y="1502646"/>
            <a:ext cx="297472" cy="369354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矩形: 圆角 9"/>
          <p:cNvSpPr/>
          <p:nvPr/>
        </p:nvSpPr>
        <p:spPr>
          <a:xfrm>
            <a:off x="441664" y="2334569"/>
            <a:ext cx="297472" cy="349297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" name="矩形: 圆角 10"/>
          <p:cNvSpPr/>
          <p:nvPr/>
        </p:nvSpPr>
        <p:spPr>
          <a:xfrm>
            <a:off x="448864" y="3073940"/>
            <a:ext cx="297472" cy="349622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3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0187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6430">
        <p14:gallery dir="l"/>
      </p:transition>
    </mc:Choice>
    <mc:Fallback xmlns="">
      <p:transition spd="slow" advTm="643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2594825" y="-4296454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1094773" y="3077655"/>
            <a:ext cx="6271822" cy="4341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 eaLnBrk="1" hangingPunct="1"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讨论、审批新党员的发展和预备党员的转正。</a:t>
            </a: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067815" y="1740240"/>
            <a:ext cx="7844780" cy="4182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 eaLnBrk="1" hangingPunct="1"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定期听取、讨论和审查支部委员会的工作报告，对支部委员会工作进行审查和监督。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067815" y="2320493"/>
            <a:ext cx="7719595" cy="661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 eaLnBrk="1" hangingPunct="1"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讨论并决定党支部的重大问题。如传达、学习党的路线、方针、政策和上级党组织的决议、指示，根据本单位的实际情况，讨论和制定贯彻 执行的计划和措施。</a:t>
            </a: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2204499" y="995585"/>
            <a:ext cx="4606421" cy="484825"/>
          </a:xfrm>
          <a:prstGeom prst="rect">
            <a:avLst/>
          </a:prstGeom>
          <a:solidFill>
            <a:srgbClr val="C00000"/>
          </a:solidFill>
          <a:ln/>
          <a:ex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5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支部党员大会职能</a:t>
            </a:r>
          </a:p>
        </p:txBody>
      </p:sp>
      <p:sp>
        <p:nvSpPr>
          <p:cNvPr id="8" name="矩形: 圆角 8"/>
          <p:cNvSpPr/>
          <p:nvPr/>
        </p:nvSpPr>
        <p:spPr>
          <a:xfrm>
            <a:off x="524892" y="1724864"/>
            <a:ext cx="276952" cy="350473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矩形: 圆角 9"/>
          <p:cNvSpPr/>
          <p:nvPr/>
        </p:nvSpPr>
        <p:spPr>
          <a:xfrm>
            <a:off x="508758" y="2405672"/>
            <a:ext cx="276952" cy="350473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" name="矩形: 圆角 10"/>
          <p:cNvSpPr/>
          <p:nvPr/>
        </p:nvSpPr>
        <p:spPr>
          <a:xfrm>
            <a:off x="524892" y="3069624"/>
            <a:ext cx="276952" cy="350473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3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9976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7282">
        <p14:gallery dir="l"/>
      </p:transition>
    </mc:Choice>
    <mc:Fallback xmlns="">
      <p:transition spd="slow" advTm="728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 bwMode="auto">
          <a:xfrm>
            <a:off x="2204500" y="1075223"/>
            <a:ext cx="4606421" cy="484825"/>
          </a:xfrm>
          <a:prstGeom prst="rect">
            <a:avLst/>
          </a:prstGeom>
          <a:solidFill>
            <a:srgbClr val="C00000"/>
          </a:solidFill>
          <a:ln/>
          <a:ex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5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支部党员大会职能</a:t>
            </a: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1232927" y="2093391"/>
            <a:ext cx="6271822" cy="332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>
              <a:spcBef>
                <a:spcPct val="40000"/>
              </a:spcBef>
              <a:buSzPct val="8000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讨论、决定对党员的表彰和处分。 </a:t>
            </a:r>
          </a:p>
        </p:txBody>
      </p:sp>
      <p:sp>
        <p:nvSpPr>
          <p:cNvPr id="4" name="矩形: 圆角 12"/>
          <p:cNvSpPr/>
          <p:nvPr/>
        </p:nvSpPr>
        <p:spPr>
          <a:xfrm>
            <a:off x="663046" y="2057485"/>
            <a:ext cx="276952" cy="350473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212092" y="2791962"/>
            <a:ext cx="7931908" cy="4341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 eaLnBrk="1" hangingPunct="1"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选举产生新的支部委员会和出席上级党的代表大会、代表会议的代表，增补和撤销党支部委员。</a:t>
            </a:r>
          </a:p>
        </p:txBody>
      </p:sp>
      <p:sp>
        <p:nvSpPr>
          <p:cNvPr id="6" name="矩形: 圆角 14"/>
          <p:cNvSpPr/>
          <p:nvPr/>
        </p:nvSpPr>
        <p:spPr>
          <a:xfrm>
            <a:off x="663046" y="2791962"/>
            <a:ext cx="276952" cy="350473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45772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708">
        <p14:gallery dir="l"/>
      </p:transition>
    </mc:Choice>
    <mc:Fallback xmlns="">
      <p:transition spd="slow" advTm="570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  <p:bldP spid="5" grpId="0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4272" y="2476620"/>
            <a:ext cx="3999745" cy="2647630"/>
          </a:xfrm>
          <a:prstGeom prst="rect">
            <a:avLst/>
          </a:prstGeom>
        </p:spPr>
      </p:pic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2131678" y="3221648"/>
            <a:ext cx="365265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支部委员会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4635" y="2023690"/>
            <a:ext cx="869756" cy="925869"/>
          </a:xfrm>
          <a:prstGeom prst="rect">
            <a:avLst/>
          </a:prstGeom>
        </p:spPr>
      </p:pic>
      <p:sp>
        <p:nvSpPr>
          <p:cNvPr id="5" name="矩形 2"/>
          <p:cNvSpPr/>
          <p:nvPr/>
        </p:nvSpPr>
        <p:spPr>
          <a:xfrm flipH="1">
            <a:off x="2701627" y="2181312"/>
            <a:ext cx="862644" cy="768247"/>
          </a:xfrm>
          <a:prstGeom prst="octagon">
            <a:avLst/>
          </a:prstGeom>
          <a:solidFill>
            <a:srgbClr val="C00000"/>
          </a:solidFill>
          <a:ln w="57150" cmpd="thickThin">
            <a:solidFill>
              <a:srgbClr val="C00000">
                <a:lumMod val="75000"/>
              </a:srgbClr>
            </a:solidFill>
          </a:ln>
        </p:spPr>
        <p:txBody>
          <a:bodyPr wrap="none" lIns="27000" tIns="34290" rIns="27000" bIns="3429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03</a:t>
            </a:r>
            <a:endParaRPr kumimoji="0" lang="zh-CN" altLang="en-US" sz="4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04465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559">
        <p:circle/>
      </p:transition>
    </mc:Choice>
    <mc:Fallback xmlns="">
      <p:transition spd="slow" advTm="2559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utoUpdateAnimBg="0"/>
      <p:bldP spid="3" grpId="1" bldLvl="0" autoUpdateAnimBg="0"/>
      <p:bldP spid="3" grpId="2" bldLvl="0" autoUpdateAnimBg="0"/>
      <p:bldP spid="3" grpId="3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661931"/>
            <a:ext cx="9144000" cy="523220"/>
          </a:xfrm>
          <a:prstGeom prst="rect">
            <a:avLst/>
          </a:prstGeom>
          <a:solidFill>
            <a:srgbClr val="C00000"/>
          </a:solidFill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algn="ctr"/>
            <a:r>
              <a:rPr lang="zh-CN" altLang="en-US" sz="27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支部委员会基本程序</a:t>
            </a:r>
          </a:p>
        </p:txBody>
      </p:sp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6693108" y="2593019"/>
            <a:ext cx="1715095" cy="844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2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整理支委会作出的决议或决定及会议记录，及时存档备查。</a:t>
            </a:r>
          </a:p>
        </p:txBody>
      </p:sp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3398562" y="2637725"/>
            <a:ext cx="2332638" cy="11043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2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召开会议。主持人向到会人员报告会议议题和议程，集体讨论，形成决议，对落实决定事项作出明确分工。</a:t>
            </a:r>
          </a:p>
        </p:txBody>
      </p:sp>
      <p:sp>
        <p:nvSpPr>
          <p:cNvPr id="5" name="Rectangle 10"/>
          <p:cNvSpPr>
            <a:spLocks noChangeArrowheads="1"/>
          </p:cNvSpPr>
          <p:nvPr/>
        </p:nvSpPr>
        <p:spPr bwMode="auto">
          <a:xfrm>
            <a:off x="517526" y="2544125"/>
            <a:ext cx="2021185" cy="1364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2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会前准备。确定议题、开会时间、地点,向全体支部委员通报情况，每一位支部委员作好参加会议的准备。</a:t>
            </a:r>
          </a:p>
        </p:txBody>
      </p:sp>
      <p:sp>
        <p:nvSpPr>
          <p:cNvPr id="8" name="矩形 7"/>
          <p:cNvSpPr/>
          <p:nvPr/>
        </p:nvSpPr>
        <p:spPr>
          <a:xfrm>
            <a:off x="432000" y="1562400"/>
            <a:ext cx="2106711" cy="2476366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  <a:cs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40800" y="1562400"/>
            <a:ext cx="2448162" cy="2569966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  <a:cs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513226" y="1562400"/>
            <a:ext cx="2005720" cy="2569966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  <a:cs typeface="+mn-ea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114976" y="1692961"/>
            <a:ext cx="740758" cy="74075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latin typeface="微软雅黑" pitchFamily="34" charset="-122"/>
                <a:ea typeface="微软雅黑" pitchFamily="34" charset="-122"/>
                <a:cs typeface="+mn-ea"/>
              </a:rPr>
              <a:t>1</a:t>
            </a:r>
            <a:endParaRPr lang="zh-CN" altLang="en-US" sz="4000" b="1" dirty="0">
              <a:latin typeface="微软雅黑" pitchFamily="34" charset="-122"/>
              <a:ea typeface="微软雅黑" pitchFamily="34" charset="-122"/>
              <a:cs typeface="+mn-ea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140799" y="1793197"/>
            <a:ext cx="740758" cy="74075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latin typeface="微软雅黑" pitchFamily="34" charset="-122"/>
                <a:ea typeface="微软雅黑" pitchFamily="34" charset="-122"/>
                <a:cs typeface="+mn-ea"/>
              </a:rPr>
              <a:t>2</a:t>
            </a:r>
            <a:endParaRPr lang="zh-CN" altLang="en-US" sz="4000" b="1" dirty="0">
              <a:latin typeface="微软雅黑" pitchFamily="34" charset="-122"/>
              <a:ea typeface="微软雅黑" pitchFamily="34" charset="-122"/>
              <a:cs typeface="+mn-ea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7229452" y="1748491"/>
            <a:ext cx="773343" cy="74075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latin typeface="微软雅黑" pitchFamily="34" charset="-122"/>
                <a:ea typeface="微软雅黑" pitchFamily="34" charset="-122"/>
                <a:cs typeface="+mn-ea"/>
              </a:rPr>
              <a:t>3</a:t>
            </a:r>
            <a:endParaRPr lang="zh-CN" altLang="en-US" sz="4000" b="1" dirty="0">
              <a:latin typeface="微软雅黑" pitchFamily="34" charset="-122"/>
              <a:ea typeface="微软雅黑" pitchFamily="34" charset="-122"/>
              <a:cs typeface="+mn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833015" y="2721282"/>
            <a:ext cx="430439" cy="475752"/>
            <a:chOff x="2833015" y="2721282"/>
            <a:chExt cx="430439" cy="475752"/>
          </a:xfrm>
        </p:grpSpPr>
        <p:sp>
          <p:nvSpPr>
            <p:cNvPr id="7" name="箭头: V 形 1"/>
            <p:cNvSpPr/>
            <p:nvPr/>
          </p:nvSpPr>
          <p:spPr>
            <a:xfrm>
              <a:off x="3077854" y="2721282"/>
              <a:ext cx="185600" cy="475752"/>
            </a:xfrm>
            <a:prstGeom prst="chevron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ea"/>
              </a:endParaRPr>
            </a:p>
          </p:txBody>
        </p:sp>
        <p:sp>
          <p:nvSpPr>
            <p:cNvPr id="15" name="箭头: V 形 1"/>
            <p:cNvSpPr/>
            <p:nvPr/>
          </p:nvSpPr>
          <p:spPr>
            <a:xfrm>
              <a:off x="2833015" y="2721282"/>
              <a:ext cx="185600" cy="475752"/>
            </a:xfrm>
            <a:prstGeom prst="chevron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ea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929796" y="2769062"/>
            <a:ext cx="371200" cy="475752"/>
            <a:chOff x="5929796" y="2769062"/>
            <a:chExt cx="371200" cy="475752"/>
          </a:xfrm>
        </p:grpSpPr>
        <p:sp>
          <p:nvSpPr>
            <p:cNvPr id="11" name="箭头: V 形 13"/>
            <p:cNvSpPr/>
            <p:nvPr/>
          </p:nvSpPr>
          <p:spPr>
            <a:xfrm>
              <a:off x="5929796" y="2769062"/>
              <a:ext cx="185600" cy="475752"/>
            </a:xfrm>
            <a:prstGeom prst="chevron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ea"/>
              </a:endParaRPr>
            </a:p>
          </p:txBody>
        </p:sp>
        <p:sp>
          <p:nvSpPr>
            <p:cNvPr id="16" name="箭头: V 形 13"/>
            <p:cNvSpPr/>
            <p:nvPr/>
          </p:nvSpPr>
          <p:spPr>
            <a:xfrm>
              <a:off x="6115396" y="2769062"/>
              <a:ext cx="185600" cy="475752"/>
            </a:xfrm>
            <a:prstGeom prst="chevron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85988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9308">
        <p:circle/>
      </p:transition>
    </mc:Choice>
    <mc:Fallback xmlns="">
      <p:transition spd="slow" advTm="9308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2920758" y="-4624272"/>
            <a:ext cx="139787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+mn-ea"/>
              <a:cs typeface="+mn-ea"/>
              <a:sym typeface="+mn-lt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1266096" y="1733890"/>
            <a:ext cx="7597942" cy="4182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>
              <a:lnSpc>
                <a:spcPct val="120000"/>
              </a:lnSpc>
              <a:buSzPct val="80000"/>
              <a:buNone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支部委员会一般</a:t>
            </a:r>
            <a:r>
              <a:rPr lang="zh-CN" altLang="en-US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每月召开一次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，根据需要也可以随时召开。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282230" y="2752929"/>
            <a:ext cx="7585733" cy="920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ct val="40000"/>
              </a:spcBef>
              <a:spcAft>
                <a:spcPct val="40000"/>
              </a:spcAft>
              <a:buSzPct val="80000"/>
              <a:buNone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召开支委扩大会议，要有</a:t>
            </a:r>
            <a:r>
              <a:rPr lang="zh-CN" altLang="en-US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超过半数的支委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参加。列席会议的同志在会上可以发表意见，但没有表决权。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2579326" y="754666"/>
            <a:ext cx="3835472" cy="577636"/>
          </a:xfrm>
          <a:prstGeom prst="rect">
            <a:avLst/>
          </a:prstGeom>
          <a:solidFill>
            <a:srgbClr val="C00000"/>
          </a:solidFill>
          <a:ln/>
          <a:ex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支部委员会有关规定</a:t>
            </a:r>
          </a:p>
        </p:txBody>
      </p:sp>
      <p:sp>
        <p:nvSpPr>
          <p:cNvPr id="7" name="矩形: 圆角 8"/>
          <p:cNvSpPr/>
          <p:nvPr/>
        </p:nvSpPr>
        <p:spPr>
          <a:xfrm>
            <a:off x="723173" y="1692219"/>
            <a:ext cx="350715" cy="501607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矩形: 圆角 9"/>
          <p:cNvSpPr/>
          <p:nvPr/>
        </p:nvSpPr>
        <p:spPr>
          <a:xfrm>
            <a:off x="723173" y="2962393"/>
            <a:ext cx="350715" cy="501607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31901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4988">
        <p:circle/>
      </p:transition>
    </mc:Choice>
    <mc:Fallback xmlns="">
      <p:transition spd="slow" advTm="4988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1718659" y="-4713951"/>
            <a:ext cx="184731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+mn-ea"/>
              <a:cs typeface="+mn-ea"/>
              <a:sym typeface="+mn-lt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123501" y="1907372"/>
            <a:ext cx="7395851" cy="878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 eaLnBrk="1" hangingPunct="1">
              <a:lnSpc>
                <a:spcPts val="2700"/>
              </a:lnSpc>
              <a:buNone/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学习重要文件、资料；讨论研究贯彻执行党的路线、方针、政策和上级党组织的指示、决议和措施；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123501" y="2994312"/>
            <a:ext cx="7485964" cy="8972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 eaLnBrk="1" hangingPunct="1">
              <a:lnSpc>
                <a:spcPts val="2700"/>
              </a:lnSpc>
              <a:buNone/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讨论制定加强党支部组织、思想、制度、作风建设的措施；讨论制定支部工作计划和重要活动安排、讨论修改支部工作总结和报告；</a:t>
            </a: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1718659" y="691691"/>
            <a:ext cx="5068644" cy="577636"/>
          </a:xfrm>
          <a:prstGeom prst="rect">
            <a:avLst/>
          </a:prstGeom>
          <a:solidFill>
            <a:srgbClr val="C00000"/>
          </a:solidFill>
          <a:ln/>
          <a:ex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支部委员会职能</a:t>
            </a:r>
          </a:p>
        </p:txBody>
      </p:sp>
      <p:sp>
        <p:nvSpPr>
          <p:cNvPr id="8" name="矩形: 圆角 8"/>
          <p:cNvSpPr/>
          <p:nvPr/>
        </p:nvSpPr>
        <p:spPr>
          <a:xfrm>
            <a:off x="580580" y="1974241"/>
            <a:ext cx="269920" cy="401314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矩形: 圆角 9"/>
          <p:cNvSpPr/>
          <p:nvPr/>
        </p:nvSpPr>
        <p:spPr>
          <a:xfrm>
            <a:off x="564444" y="2994312"/>
            <a:ext cx="269920" cy="401314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6483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5412">
        <p:circle/>
      </p:transition>
    </mc:Choice>
    <mc:Fallback xmlns="">
      <p:transition spd="slow" advTm="5412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979966" y="1979092"/>
            <a:ext cx="7114358" cy="4341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 eaLnBrk="1" hangingPunct="1">
              <a:buNone/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讨论研究党员教育、管理的措施，发展党员以及对党员的奖惩问题；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1707623" y="972491"/>
            <a:ext cx="5068644" cy="577636"/>
          </a:xfrm>
          <a:prstGeom prst="rect">
            <a:avLst/>
          </a:prstGeom>
          <a:solidFill>
            <a:srgbClr val="C00000"/>
          </a:solidFill>
          <a:ln/>
          <a:ex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支部委员会职能</a:t>
            </a:r>
          </a:p>
        </p:txBody>
      </p:sp>
      <p:sp>
        <p:nvSpPr>
          <p:cNvPr id="4" name="矩形: 圆角 10"/>
          <p:cNvSpPr/>
          <p:nvPr/>
        </p:nvSpPr>
        <p:spPr>
          <a:xfrm>
            <a:off x="551149" y="1979092"/>
            <a:ext cx="219050" cy="414808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3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979966" y="2777082"/>
            <a:ext cx="7920267" cy="332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>
              <a:lnSpc>
                <a:spcPts val="2500"/>
              </a:lnSpc>
              <a:spcBef>
                <a:spcPct val="40000"/>
              </a:spcBef>
              <a:buSzPct val="80000"/>
              <a:buNone/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研究讨论群众工作，包括群众的思想政治工作，以及工会、共青团工作中的有关问题；其他需要支委会讨论的问题。</a:t>
            </a:r>
          </a:p>
        </p:txBody>
      </p:sp>
      <p:sp>
        <p:nvSpPr>
          <p:cNvPr id="6" name="矩形: 圆角 12"/>
          <p:cNvSpPr/>
          <p:nvPr/>
        </p:nvSpPr>
        <p:spPr>
          <a:xfrm>
            <a:off x="549423" y="2825192"/>
            <a:ext cx="219050" cy="414808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00716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5491">
        <p:circle/>
      </p:transition>
    </mc:Choice>
    <mc:Fallback xmlns="">
      <p:transition spd="slow" advTm="5491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1954901" y="3069248"/>
            <a:ext cx="305023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党小组会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2235" y="1871290"/>
            <a:ext cx="869756" cy="925869"/>
          </a:xfrm>
          <a:prstGeom prst="rect">
            <a:avLst/>
          </a:prstGeom>
        </p:spPr>
      </p:pic>
      <p:sp>
        <p:nvSpPr>
          <p:cNvPr id="4" name="矩形 2"/>
          <p:cNvSpPr/>
          <p:nvPr/>
        </p:nvSpPr>
        <p:spPr>
          <a:xfrm flipH="1">
            <a:off x="2549227" y="2028912"/>
            <a:ext cx="862644" cy="768247"/>
          </a:xfrm>
          <a:prstGeom prst="octagon">
            <a:avLst/>
          </a:prstGeom>
          <a:solidFill>
            <a:srgbClr val="C00000"/>
          </a:solidFill>
          <a:ln w="57150" cmpd="thickThin">
            <a:solidFill>
              <a:srgbClr val="C00000">
                <a:lumMod val="75000"/>
              </a:srgbClr>
            </a:solidFill>
          </a:ln>
        </p:spPr>
        <p:txBody>
          <a:bodyPr wrap="none" lIns="27000" tIns="34290" rIns="27000" bIns="3429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01</a:t>
            </a:r>
            <a:endParaRPr kumimoji="0" lang="zh-CN" altLang="en-US" sz="4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4272" y="2476620"/>
            <a:ext cx="3999745" cy="2647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046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2749">
        <p14:warp dir="in"/>
      </p:transition>
    </mc:Choice>
    <mc:Fallback xmlns="">
      <p:transition spd="slow" advTm="274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utoUpdateAnimBg="0"/>
      <p:bldP spid="2" grpId="1" bldLvl="0" autoUpdateAnimBg="0"/>
      <p:bldP spid="2" grpId="2" bldLvl="0" autoUpdateAnimBg="0"/>
      <p:bldP spid="2" grpId="3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386088" y="659903"/>
            <a:ext cx="8232311" cy="584775"/>
          </a:xfrm>
          <a:prstGeom prst="rect">
            <a:avLst/>
          </a:prstGeom>
          <a:solidFill>
            <a:srgbClr val="C00000"/>
          </a:solidFill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algn="ctr"/>
            <a:r>
              <a:rPr lang="zh-CN" altLang="en-US" sz="3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党小组会</a:t>
            </a:r>
            <a:r>
              <a:rPr lang="zh-CN" altLang="en-US" sz="3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基本程序</a:t>
            </a:r>
            <a:endParaRPr lang="zh-CN" altLang="en-US" sz="3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6589775" y="2618682"/>
            <a:ext cx="2028625" cy="1214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指定专人负责做好记录，记录本由党小组长负责保存，党小组长要及时将会议情况向支部汇报。</a:t>
            </a: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4651194" y="2634227"/>
            <a:ext cx="1286988" cy="9337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根据讨论情况，制定切实可行的措施。</a:t>
            </a: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2906401" y="2634227"/>
            <a:ext cx="1173906" cy="9337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抓住中心内容讨论，力求统一思想；</a:t>
            </a:r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522074" y="2635697"/>
            <a:ext cx="1545491" cy="1214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会前与党支部沟通，确定内容、方法，通知党员做好准备；</a:t>
            </a:r>
          </a:p>
        </p:txBody>
      </p:sp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1834377" y="912789"/>
            <a:ext cx="1887414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endParaRPr lang="zh-CN" altLang="zh-CN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6088" y="1496990"/>
            <a:ext cx="1817465" cy="2352886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  <a:cs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768715" y="1495519"/>
            <a:ext cx="1337236" cy="2352887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  <a:cs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651193" y="1495519"/>
            <a:ext cx="1337236" cy="2351417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  <a:cs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540351" y="1485999"/>
            <a:ext cx="2078049" cy="2363877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  <a:cs typeface="+mn-ea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834548" y="1789699"/>
            <a:ext cx="740758" cy="74075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1</a:t>
            </a:r>
            <a:endParaRPr lang="zh-CN" altLang="en-US" sz="4000" b="1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066954" y="1789699"/>
            <a:ext cx="740758" cy="74075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2</a:t>
            </a:r>
            <a:endParaRPr lang="zh-CN" altLang="en-US" sz="4000" b="1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4893463" y="1789699"/>
            <a:ext cx="740758" cy="74075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3</a:t>
            </a:r>
            <a:endParaRPr lang="zh-CN" altLang="en-US" sz="4000" b="1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7085841" y="1803556"/>
            <a:ext cx="740758" cy="74075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4</a:t>
            </a:r>
            <a:endParaRPr lang="zh-CN" altLang="en-US" sz="4000" b="1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2326975" y="2409603"/>
            <a:ext cx="379384" cy="475752"/>
            <a:chOff x="2421821" y="2409603"/>
            <a:chExt cx="379384" cy="475752"/>
          </a:xfrm>
        </p:grpSpPr>
        <p:sp>
          <p:nvSpPr>
            <p:cNvPr id="8" name="箭头: V 形 1"/>
            <p:cNvSpPr/>
            <p:nvPr/>
          </p:nvSpPr>
          <p:spPr>
            <a:xfrm>
              <a:off x="2421821" y="2409603"/>
              <a:ext cx="189692" cy="475752"/>
            </a:xfrm>
            <a:prstGeom prst="chevron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ea"/>
              </a:endParaRPr>
            </a:p>
          </p:txBody>
        </p:sp>
        <p:sp>
          <p:nvSpPr>
            <p:cNvPr id="24" name="箭头: V 形 1"/>
            <p:cNvSpPr/>
            <p:nvPr/>
          </p:nvSpPr>
          <p:spPr>
            <a:xfrm>
              <a:off x="2611513" y="2409603"/>
              <a:ext cx="189692" cy="475752"/>
            </a:xfrm>
            <a:prstGeom prst="chevron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ea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174384" y="2380806"/>
            <a:ext cx="379384" cy="475752"/>
            <a:chOff x="2421821" y="2409603"/>
            <a:chExt cx="379384" cy="475752"/>
          </a:xfrm>
        </p:grpSpPr>
        <p:sp>
          <p:nvSpPr>
            <p:cNvPr id="27" name="箭头: V 形 1"/>
            <p:cNvSpPr/>
            <p:nvPr/>
          </p:nvSpPr>
          <p:spPr>
            <a:xfrm>
              <a:off x="2421821" y="2409603"/>
              <a:ext cx="189692" cy="475752"/>
            </a:xfrm>
            <a:prstGeom prst="chevron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ea"/>
              </a:endParaRPr>
            </a:p>
          </p:txBody>
        </p:sp>
        <p:sp>
          <p:nvSpPr>
            <p:cNvPr id="28" name="箭头: V 形 1"/>
            <p:cNvSpPr/>
            <p:nvPr/>
          </p:nvSpPr>
          <p:spPr>
            <a:xfrm>
              <a:off x="2611513" y="2409603"/>
              <a:ext cx="189692" cy="475752"/>
            </a:xfrm>
            <a:prstGeom prst="chevron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ea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058148" y="2380806"/>
            <a:ext cx="379384" cy="475752"/>
            <a:chOff x="2421821" y="2409603"/>
            <a:chExt cx="379384" cy="475752"/>
          </a:xfrm>
        </p:grpSpPr>
        <p:sp>
          <p:nvSpPr>
            <p:cNvPr id="30" name="箭头: V 形 1"/>
            <p:cNvSpPr/>
            <p:nvPr/>
          </p:nvSpPr>
          <p:spPr>
            <a:xfrm>
              <a:off x="2421821" y="2409603"/>
              <a:ext cx="189692" cy="475752"/>
            </a:xfrm>
            <a:prstGeom prst="chevron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ea"/>
              </a:endParaRPr>
            </a:p>
          </p:txBody>
        </p:sp>
        <p:sp>
          <p:nvSpPr>
            <p:cNvPr id="31" name="箭头: V 形 1"/>
            <p:cNvSpPr/>
            <p:nvPr/>
          </p:nvSpPr>
          <p:spPr>
            <a:xfrm>
              <a:off x="2611513" y="2409603"/>
              <a:ext cx="189692" cy="475752"/>
            </a:xfrm>
            <a:prstGeom prst="chevron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42918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1390">
        <p14:warp dir="in"/>
      </p:transition>
    </mc:Choice>
    <mc:Fallback xmlns="">
      <p:transition spd="slow" advTm="1139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500"/>
                            </p:stCondLst>
                            <p:childTnLst>
                              <p:par>
                                <p:cTn id="6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000"/>
                            </p:stCondLst>
                            <p:childTnLst>
                              <p:par>
                                <p:cTn id="6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500"/>
                            </p:stCondLst>
                            <p:childTnLst>
                              <p:par>
                                <p:cTn id="7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00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/>
      <p:bldP spid="6" grpId="0"/>
      <p:bldP spid="9" grpId="0" animBg="1"/>
      <p:bldP spid="10" grpId="0" animBg="1"/>
      <p:bldP spid="11" grpId="0" animBg="1"/>
      <p:bldP spid="12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638625" y="384172"/>
            <a:ext cx="7569375" cy="3670816"/>
            <a:chOff x="638625" y="232972"/>
            <a:chExt cx="7569375" cy="3670816"/>
          </a:xfrm>
        </p:grpSpPr>
        <p:sp>
          <p:nvSpPr>
            <p:cNvPr id="2" name="TextBox 1"/>
            <p:cNvSpPr txBox="1"/>
            <p:nvPr/>
          </p:nvSpPr>
          <p:spPr>
            <a:xfrm>
              <a:off x="972000" y="856800"/>
              <a:ext cx="7236000" cy="3046988"/>
            </a:xfrm>
            <a:prstGeom prst="rect">
              <a:avLst/>
            </a:prstGeom>
            <a:noFill/>
            <a:ln w="38100" cmpd="thickThin">
              <a:solidFill>
                <a:srgbClr val="C00000"/>
              </a:solidFill>
              <a:prstDash val="dashDot"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endParaRPr lang="en-US" altLang="zh-CN" dirty="0"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ts val="1620"/>
                </a:lnSpc>
              </a:pPr>
              <a:endParaRPr lang="en-US" altLang="zh-CN" dirty="0"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dirty="0">
                  <a:latin typeface="微软雅黑" pitchFamily="34" charset="-122"/>
                  <a:ea typeface="微软雅黑" pitchFamily="34" charset="-122"/>
                </a:rPr>
                <a:t>      </a:t>
              </a:r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《</a:t>
              </a:r>
              <a:r>
                <a:rPr lang="zh-CN" altLang="en-US" dirty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关于新形势下党内政治生活的若干准则</a:t>
              </a:r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》</a:t>
              </a:r>
              <a:r>
                <a:rPr lang="zh-CN" altLang="en-US" dirty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明确提出：“坚持‘三会一课’制度。党员必须参加党员大会、党小组会和上党课，党支部要定期召开支部委员会会议。”这是我们党第一次以党内准则的形式，完整地将“三会一课”制度作为党内生活基本制度固定下来，极大地丰富了党的建设制度体系，并将对严肃党内政治生活、增强党的生机活力发挥重要基础性作用。</a:t>
              </a:r>
              <a:endParaRPr lang="en-US" altLang="zh-CN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endParaRPr lang="en-US" altLang="zh-CN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     “三会一课”制度是我们党注重思想建党、严密党的组织、增强党的创造力凝聚力战斗力的鲜明体现和制度安排。</a:t>
              </a:r>
              <a:endParaRPr lang="en-US" altLang="zh-CN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ts val="2000"/>
                </a:lnSpc>
              </a:pP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638625" y="232972"/>
              <a:ext cx="900609" cy="1080946"/>
              <a:chOff x="1081029" y="1295962"/>
              <a:chExt cx="2124183" cy="2159832"/>
            </a:xfrm>
          </p:grpSpPr>
          <p:sp>
            <p:nvSpPr>
              <p:cNvPr id="4" name="Freeform 7"/>
              <p:cNvSpPr>
                <a:spLocks/>
              </p:cNvSpPr>
              <p:nvPr/>
            </p:nvSpPr>
            <p:spPr bwMode="auto">
              <a:xfrm>
                <a:off x="1306240" y="1295962"/>
                <a:ext cx="1898972" cy="1706620"/>
              </a:xfrm>
              <a:custGeom>
                <a:avLst/>
                <a:gdLst>
                  <a:gd name="T0" fmla="*/ 649 w 16560"/>
                  <a:gd name="T1" fmla="*/ 1791 h 8890"/>
                  <a:gd name="T2" fmla="*/ 3583 w 16560"/>
                  <a:gd name="T3" fmla="*/ 8882 h 8890"/>
                  <a:gd name="T4" fmla="*/ 3686 w 16560"/>
                  <a:gd name="T5" fmla="*/ 8827 h 8890"/>
                  <a:gd name="T6" fmla="*/ 3825 w 16560"/>
                  <a:gd name="T7" fmla="*/ 8759 h 8890"/>
                  <a:gd name="T8" fmla="*/ 4016 w 16560"/>
                  <a:gd name="T9" fmla="*/ 8676 h 8890"/>
                  <a:gd name="T10" fmla="*/ 4254 w 16560"/>
                  <a:gd name="T11" fmla="*/ 8586 h 8890"/>
                  <a:gd name="T12" fmla="*/ 4538 w 16560"/>
                  <a:gd name="T13" fmla="*/ 8497 h 8890"/>
                  <a:gd name="T14" fmla="*/ 4867 w 16560"/>
                  <a:gd name="T15" fmla="*/ 8416 h 8890"/>
                  <a:gd name="T16" fmla="*/ 5234 w 16560"/>
                  <a:gd name="T17" fmla="*/ 8351 h 8890"/>
                  <a:gd name="T18" fmla="*/ 5639 w 16560"/>
                  <a:gd name="T19" fmla="*/ 8309 h 8890"/>
                  <a:gd name="T20" fmla="*/ 6079 w 16560"/>
                  <a:gd name="T21" fmla="*/ 8297 h 8890"/>
                  <a:gd name="T22" fmla="*/ 7176 w 16560"/>
                  <a:gd name="T23" fmla="*/ 8367 h 8890"/>
                  <a:gd name="T24" fmla="*/ 8664 w 16560"/>
                  <a:gd name="T25" fmla="*/ 8468 h 8890"/>
                  <a:gd name="T26" fmla="*/ 9716 w 16560"/>
                  <a:gd name="T27" fmla="*/ 8523 h 8890"/>
                  <a:gd name="T28" fmla="*/ 10717 w 16560"/>
                  <a:gd name="T29" fmla="*/ 8550 h 8890"/>
                  <a:gd name="T30" fmla="*/ 11676 w 16560"/>
                  <a:gd name="T31" fmla="*/ 8537 h 8890"/>
                  <a:gd name="T32" fmla="*/ 12596 w 16560"/>
                  <a:gd name="T33" fmla="*/ 8476 h 8890"/>
                  <a:gd name="T34" fmla="*/ 13484 w 16560"/>
                  <a:gd name="T35" fmla="*/ 8355 h 8890"/>
                  <a:gd name="T36" fmla="*/ 14346 w 16560"/>
                  <a:gd name="T37" fmla="*/ 8165 h 8890"/>
                  <a:gd name="T38" fmla="*/ 15188 w 16560"/>
                  <a:gd name="T39" fmla="*/ 7894 h 8890"/>
                  <a:gd name="T40" fmla="*/ 16015 w 16560"/>
                  <a:gd name="T41" fmla="*/ 7534 h 8890"/>
                  <a:gd name="T42" fmla="*/ 16544 w 16560"/>
                  <a:gd name="T43" fmla="*/ 7225 h 8890"/>
                  <a:gd name="T44" fmla="*/ 16436 w 16560"/>
                  <a:gd name="T45" fmla="*/ 7122 h 8890"/>
                  <a:gd name="T46" fmla="*/ 16299 w 16560"/>
                  <a:gd name="T47" fmla="*/ 6977 h 8890"/>
                  <a:gd name="T48" fmla="*/ 16129 w 16560"/>
                  <a:gd name="T49" fmla="*/ 6772 h 8890"/>
                  <a:gd name="T50" fmla="*/ 15941 w 16560"/>
                  <a:gd name="T51" fmla="*/ 6509 h 8890"/>
                  <a:gd name="T52" fmla="*/ 15744 w 16560"/>
                  <a:gd name="T53" fmla="*/ 6188 h 8890"/>
                  <a:gd name="T54" fmla="*/ 15553 w 16560"/>
                  <a:gd name="T55" fmla="*/ 5807 h 8890"/>
                  <a:gd name="T56" fmla="*/ 15379 w 16560"/>
                  <a:gd name="T57" fmla="*/ 5366 h 8890"/>
                  <a:gd name="T58" fmla="*/ 15236 w 16560"/>
                  <a:gd name="T59" fmla="*/ 4867 h 8890"/>
                  <a:gd name="T60" fmla="*/ 15137 w 16560"/>
                  <a:gd name="T61" fmla="*/ 4307 h 8890"/>
                  <a:gd name="T62" fmla="*/ 15090 w 16560"/>
                  <a:gd name="T63" fmla="*/ 3695 h 8890"/>
                  <a:gd name="T64" fmla="*/ 15069 w 16560"/>
                  <a:gd name="T65" fmla="*/ 3136 h 8890"/>
                  <a:gd name="T66" fmla="*/ 15060 w 16560"/>
                  <a:gd name="T67" fmla="*/ 2654 h 8890"/>
                  <a:gd name="T68" fmla="*/ 15061 w 16560"/>
                  <a:gd name="T69" fmla="*/ 2246 h 8890"/>
                  <a:gd name="T70" fmla="*/ 15071 w 16560"/>
                  <a:gd name="T71" fmla="*/ 1908 h 8890"/>
                  <a:gd name="T72" fmla="*/ 15085 w 16560"/>
                  <a:gd name="T73" fmla="*/ 1633 h 8890"/>
                  <a:gd name="T74" fmla="*/ 15104 w 16560"/>
                  <a:gd name="T75" fmla="*/ 1417 h 8890"/>
                  <a:gd name="T76" fmla="*/ 15122 w 16560"/>
                  <a:gd name="T77" fmla="*/ 1255 h 8890"/>
                  <a:gd name="T78" fmla="*/ 15145 w 16560"/>
                  <a:gd name="T79" fmla="*/ 1115 h 8890"/>
                  <a:gd name="T80" fmla="*/ 15161 w 16560"/>
                  <a:gd name="T81" fmla="*/ 1043 h 8890"/>
                  <a:gd name="T82" fmla="*/ 14715 w 16560"/>
                  <a:gd name="T83" fmla="*/ 1310 h 8890"/>
                  <a:gd name="T84" fmla="*/ 14093 w 16560"/>
                  <a:gd name="T85" fmla="*/ 1523 h 8890"/>
                  <a:gd name="T86" fmla="*/ 13332 w 16560"/>
                  <a:gd name="T87" fmla="*/ 1686 h 8890"/>
                  <a:gd name="T88" fmla="*/ 12471 w 16560"/>
                  <a:gd name="T89" fmla="*/ 1801 h 8890"/>
                  <a:gd name="T90" fmla="*/ 11550 w 16560"/>
                  <a:gd name="T91" fmla="*/ 1872 h 8890"/>
                  <a:gd name="T92" fmla="*/ 10606 w 16560"/>
                  <a:gd name="T93" fmla="*/ 1898 h 8890"/>
                  <a:gd name="T94" fmla="*/ 9677 w 16560"/>
                  <a:gd name="T95" fmla="*/ 1884 h 8890"/>
                  <a:gd name="T96" fmla="*/ 8805 w 16560"/>
                  <a:gd name="T97" fmla="*/ 1832 h 8890"/>
                  <a:gd name="T98" fmla="*/ 8026 w 16560"/>
                  <a:gd name="T99" fmla="*/ 1744 h 8890"/>
                  <a:gd name="T100" fmla="*/ 7380 w 16560"/>
                  <a:gd name="T101" fmla="*/ 1622 h 8890"/>
                  <a:gd name="T102" fmla="*/ 6827 w 16560"/>
                  <a:gd name="T103" fmla="*/ 1448 h 8890"/>
                  <a:gd name="T104" fmla="*/ 6196 w 16560"/>
                  <a:gd name="T105" fmla="*/ 1244 h 8890"/>
                  <a:gd name="T106" fmla="*/ 5583 w 16560"/>
                  <a:gd name="T107" fmla="*/ 1072 h 8890"/>
                  <a:gd name="T108" fmla="*/ 4984 w 16560"/>
                  <a:gd name="T109" fmla="*/ 940 h 8890"/>
                  <a:gd name="T110" fmla="*/ 4397 w 16560"/>
                  <a:gd name="T111" fmla="*/ 852 h 8890"/>
                  <a:gd name="T112" fmla="*/ 3820 w 16560"/>
                  <a:gd name="T113" fmla="*/ 814 h 8890"/>
                  <a:gd name="T114" fmla="*/ 3250 w 16560"/>
                  <a:gd name="T115" fmla="*/ 832 h 8890"/>
                  <a:gd name="T116" fmla="*/ 2685 w 16560"/>
                  <a:gd name="T117" fmla="*/ 909 h 8890"/>
                  <a:gd name="T118" fmla="*/ 2122 w 16560"/>
                  <a:gd name="T119" fmla="*/ 1053 h 8890"/>
                  <a:gd name="T120" fmla="*/ 1558 w 16560"/>
                  <a:gd name="T121" fmla="*/ 1267 h 8890"/>
                  <a:gd name="T122" fmla="*/ 990 w 16560"/>
                  <a:gd name="T123" fmla="*/ 1559 h 8890"/>
                  <a:gd name="T124" fmla="*/ 0 w 16560"/>
                  <a:gd name="T125" fmla="*/ 0 h 88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560" h="8890">
                    <a:moveTo>
                      <a:pt x="0" y="0"/>
                    </a:moveTo>
                    <a:lnTo>
                      <a:pt x="167" y="1163"/>
                    </a:lnTo>
                    <a:lnTo>
                      <a:pt x="649" y="1791"/>
                    </a:lnTo>
                    <a:lnTo>
                      <a:pt x="649" y="1791"/>
                    </a:lnTo>
                    <a:lnTo>
                      <a:pt x="3571" y="8890"/>
                    </a:lnTo>
                    <a:lnTo>
                      <a:pt x="3583" y="8882"/>
                    </a:lnTo>
                    <a:lnTo>
                      <a:pt x="3623" y="8860"/>
                    </a:lnTo>
                    <a:lnTo>
                      <a:pt x="3650" y="8844"/>
                    </a:lnTo>
                    <a:lnTo>
                      <a:pt x="3686" y="8827"/>
                    </a:lnTo>
                    <a:lnTo>
                      <a:pt x="3726" y="8806"/>
                    </a:lnTo>
                    <a:lnTo>
                      <a:pt x="3773" y="8782"/>
                    </a:lnTo>
                    <a:lnTo>
                      <a:pt x="3825" y="8759"/>
                    </a:lnTo>
                    <a:lnTo>
                      <a:pt x="3883" y="8732"/>
                    </a:lnTo>
                    <a:lnTo>
                      <a:pt x="3946" y="8704"/>
                    </a:lnTo>
                    <a:lnTo>
                      <a:pt x="4016" y="8676"/>
                    </a:lnTo>
                    <a:lnTo>
                      <a:pt x="4090" y="8646"/>
                    </a:lnTo>
                    <a:lnTo>
                      <a:pt x="4169" y="8616"/>
                    </a:lnTo>
                    <a:lnTo>
                      <a:pt x="4254" y="8586"/>
                    </a:lnTo>
                    <a:lnTo>
                      <a:pt x="4344" y="8556"/>
                    </a:lnTo>
                    <a:lnTo>
                      <a:pt x="4439" y="8526"/>
                    </a:lnTo>
                    <a:lnTo>
                      <a:pt x="4538" y="8497"/>
                    </a:lnTo>
                    <a:lnTo>
                      <a:pt x="4643" y="8469"/>
                    </a:lnTo>
                    <a:lnTo>
                      <a:pt x="4753" y="8442"/>
                    </a:lnTo>
                    <a:lnTo>
                      <a:pt x="4867" y="8416"/>
                    </a:lnTo>
                    <a:lnTo>
                      <a:pt x="4985" y="8392"/>
                    </a:lnTo>
                    <a:lnTo>
                      <a:pt x="5107" y="8371"/>
                    </a:lnTo>
                    <a:lnTo>
                      <a:pt x="5234" y="8351"/>
                    </a:lnTo>
                    <a:lnTo>
                      <a:pt x="5364" y="8334"/>
                    </a:lnTo>
                    <a:lnTo>
                      <a:pt x="5500" y="8320"/>
                    </a:lnTo>
                    <a:lnTo>
                      <a:pt x="5639" y="8309"/>
                    </a:lnTo>
                    <a:lnTo>
                      <a:pt x="5782" y="8301"/>
                    </a:lnTo>
                    <a:lnTo>
                      <a:pt x="5928" y="8297"/>
                    </a:lnTo>
                    <a:lnTo>
                      <a:pt x="6079" y="8297"/>
                    </a:lnTo>
                    <a:lnTo>
                      <a:pt x="6232" y="8301"/>
                    </a:lnTo>
                    <a:lnTo>
                      <a:pt x="6389" y="8311"/>
                    </a:lnTo>
                    <a:lnTo>
                      <a:pt x="7176" y="8367"/>
                    </a:lnTo>
                    <a:lnTo>
                      <a:pt x="7933" y="8419"/>
                    </a:lnTo>
                    <a:lnTo>
                      <a:pt x="8302" y="8444"/>
                    </a:lnTo>
                    <a:lnTo>
                      <a:pt x="8664" y="8468"/>
                    </a:lnTo>
                    <a:lnTo>
                      <a:pt x="9021" y="8489"/>
                    </a:lnTo>
                    <a:lnTo>
                      <a:pt x="9371" y="8507"/>
                    </a:lnTo>
                    <a:lnTo>
                      <a:pt x="9716" y="8523"/>
                    </a:lnTo>
                    <a:lnTo>
                      <a:pt x="10055" y="8536"/>
                    </a:lnTo>
                    <a:lnTo>
                      <a:pt x="10389" y="8544"/>
                    </a:lnTo>
                    <a:lnTo>
                      <a:pt x="10717" y="8550"/>
                    </a:lnTo>
                    <a:lnTo>
                      <a:pt x="11041" y="8551"/>
                    </a:lnTo>
                    <a:lnTo>
                      <a:pt x="11361" y="8547"/>
                    </a:lnTo>
                    <a:lnTo>
                      <a:pt x="11676" y="8537"/>
                    </a:lnTo>
                    <a:lnTo>
                      <a:pt x="11986" y="8523"/>
                    </a:lnTo>
                    <a:lnTo>
                      <a:pt x="12293" y="8503"/>
                    </a:lnTo>
                    <a:lnTo>
                      <a:pt x="12596" y="8476"/>
                    </a:lnTo>
                    <a:lnTo>
                      <a:pt x="12895" y="8443"/>
                    </a:lnTo>
                    <a:lnTo>
                      <a:pt x="13191" y="8403"/>
                    </a:lnTo>
                    <a:lnTo>
                      <a:pt x="13484" y="8355"/>
                    </a:lnTo>
                    <a:lnTo>
                      <a:pt x="13774" y="8300"/>
                    </a:lnTo>
                    <a:lnTo>
                      <a:pt x="14062" y="8236"/>
                    </a:lnTo>
                    <a:lnTo>
                      <a:pt x="14346" y="8165"/>
                    </a:lnTo>
                    <a:lnTo>
                      <a:pt x="14629" y="8084"/>
                    </a:lnTo>
                    <a:lnTo>
                      <a:pt x="14909" y="7994"/>
                    </a:lnTo>
                    <a:lnTo>
                      <a:pt x="15188" y="7894"/>
                    </a:lnTo>
                    <a:lnTo>
                      <a:pt x="15464" y="7785"/>
                    </a:lnTo>
                    <a:lnTo>
                      <a:pt x="15739" y="7665"/>
                    </a:lnTo>
                    <a:lnTo>
                      <a:pt x="16015" y="7534"/>
                    </a:lnTo>
                    <a:lnTo>
                      <a:pt x="16288" y="7392"/>
                    </a:lnTo>
                    <a:lnTo>
                      <a:pt x="16560" y="7239"/>
                    </a:lnTo>
                    <a:lnTo>
                      <a:pt x="16544" y="7225"/>
                    </a:lnTo>
                    <a:lnTo>
                      <a:pt x="16502" y="7187"/>
                    </a:lnTo>
                    <a:lnTo>
                      <a:pt x="16472" y="7158"/>
                    </a:lnTo>
                    <a:lnTo>
                      <a:pt x="16436" y="7122"/>
                    </a:lnTo>
                    <a:lnTo>
                      <a:pt x="16394" y="7081"/>
                    </a:lnTo>
                    <a:lnTo>
                      <a:pt x="16349" y="7032"/>
                    </a:lnTo>
                    <a:lnTo>
                      <a:pt x="16299" y="6977"/>
                    </a:lnTo>
                    <a:lnTo>
                      <a:pt x="16245" y="6915"/>
                    </a:lnTo>
                    <a:lnTo>
                      <a:pt x="16189" y="6847"/>
                    </a:lnTo>
                    <a:lnTo>
                      <a:pt x="16129" y="6772"/>
                    </a:lnTo>
                    <a:lnTo>
                      <a:pt x="16068" y="6692"/>
                    </a:lnTo>
                    <a:lnTo>
                      <a:pt x="16005" y="6604"/>
                    </a:lnTo>
                    <a:lnTo>
                      <a:pt x="15941" y="6509"/>
                    </a:lnTo>
                    <a:lnTo>
                      <a:pt x="15875" y="6409"/>
                    </a:lnTo>
                    <a:lnTo>
                      <a:pt x="15810" y="6302"/>
                    </a:lnTo>
                    <a:lnTo>
                      <a:pt x="15744" y="6188"/>
                    </a:lnTo>
                    <a:lnTo>
                      <a:pt x="15679" y="6068"/>
                    </a:lnTo>
                    <a:lnTo>
                      <a:pt x="15615" y="5940"/>
                    </a:lnTo>
                    <a:lnTo>
                      <a:pt x="15553" y="5807"/>
                    </a:lnTo>
                    <a:lnTo>
                      <a:pt x="15492" y="5667"/>
                    </a:lnTo>
                    <a:lnTo>
                      <a:pt x="15434" y="5520"/>
                    </a:lnTo>
                    <a:lnTo>
                      <a:pt x="15379" y="5366"/>
                    </a:lnTo>
                    <a:lnTo>
                      <a:pt x="15327" y="5207"/>
                    </a:lnTo>
                    <a:lnTo>
                      <a:pt x="15280" y="5040"/>
                    </a:lnTo>
                    <a:lnTo>
                      <a:pt x="15236" y="4867"/>
                    </a:lnTo>
                    <a:lnTo>
                      <a:pt x="15198" y="4687"/>
                    </a:lnTo>
                    <a:lnTo>
                      <a:pt x="15164" y="4500"/>
                    </a:lnTo>
                    <a:lnTo>
                      <a:pt x="15137" y="4307"/>
                    </a:lnTo>
                    <a:lnTo>
                      <a:pt x="15115" y="4107"/>
                    </a:lnTo>
                    <a:lnTo>
                      <a:pt x="15101" y="3901"/>
                    </a:lnTo>
                    <a:lnTo>
                      <a:pt x="15090" y="3695"/>
                    </a:lnTo>
                    <a:lnTo>
                      <a:pt x="15081" y="3500"/>
                    </a:lnTo>
                    <a:lnTo>
                      <a:pt x="15075" y="3314"/>
                    </a:lnTo>
                    <a:lnTo>
                      <a:pt x="15069" y="3136"/>
                    </a:lnTo>
                    <a:lnTo>
                      <a:pt x="15064" y="2966"/>
                    </a:lnTo>
                    <a:lnTo>
                      <a:pt x="15061" y="2806"/>
                    </a:lnTo>
                    <a:lnTo>
                      <a:pt x="15060" y="2654"/>
                    </a:lnTo>
                    <a:lnTo>
                      <a:pt x="15059" y="2510"/>
                    </a:lnTo>
                    <a:lnTo>
                      <a:pt x="15060" y="2374"/>
                    </a:lnTo>
                    <a:lnTo>
                      <a:pt x="15061" y="2246"/>
                    </a:lnTo>
                    <a:lnTo>
                      <a:pt x="15063" y="2126"/>
                    </a:lnTo>
                    <a:lnTo>
                      <a:pt x="15066" y="2013"/>
                    </a:lnTo>
                    <a:lnTo>
                      <a:pt x="15071" y="1908"/>
                    </a:lnTo>
                    <a:lnTo>
                      <a:pt x="15075" y="1809"/>
                    </a:lnTo>
                    <a:lnTo>
                      <a:pt x="15080" y="1717"/>
                    </a:lnTo>
                    <a:lnTo>
                      <a:pt x="15085" y="1633"/>
                    </a:lnTo>
                    <a:lnTo>
                      <a:pt x="15091" y="1554"/>
                    </a:lnTo>
                    <a:lnTo>
                      <a:pt x="15098" y="1483"/>
                    </a:lnTo>
                    <a:lnTo>
                      <a:pt x="15104" y="1417"/>
                    </a:lnTo>
                    <a:lnTo>
                      <a:pt x="15110" y="1357"/>
                    </a:lnTo>
                    <a:lnTo>
                      <a:pt x="15116" y="1304"/>
                    </a:lnTo>
                    <a:lnTo>
                      <a:pt x="15122" y="1255"/>
                    </a:lnTo>
                    <a:lnTo>
                      <a:pt x="15129" y="1213"/>
                    </a:lnTo>
                    <a:lnTo>
                      <a:pt x="15134" y="1175"/>
                    </a:lnTo>
                    <a:lnTo>
                      <a:pt x="15145" y="1115"/>
                    </a:lnTo>
                    <a:lnTo>
                      <a:pt x="15153" y="1074"/>
                    </a:lnTo>
                    <a:lnTo>
                      <a:pt x="15159" y="1051"/>
                    </a:lnTo>
                    <a:lnTo>
                      <a:pt x="15161" y="1043"/>
                    </a:lnTo>
                    <a:lnTo>
                      <a:pt x="15034" y="1138"/>
                    </a:lnTo>
                    <a:lnTo>
                      <a:pt x="14885" y="1227"/>
                    </a:lnTo>
                    <a:lnTo>
                      <a:pt x="14715" y="1310"/>
                    </a:lnTo>
                    <a:lnTo>
                      <a:pt x="14525" y="1386"/>
                    </a:lnTo>
                    <a:lnTo>
                      <a:pt x="14317" y="1458"/>
                    </a:lnTo>
                    <a:lnTo>
                      <a:pt x="14093" y="1523"/>
                    </a:lnTo>
                    <a:lnTo>
                      <a:pt x="13852" y="1583"/>
                    </a:lnTo>
                    <a:lnTo>
                      <a:pt x="13598" y="1638"/>
                    </a:lnTo>
                    <a:lnTo>
                      <a:pt x="13332" y="1686"/>
                    </a:lnTo>
                    <a:lnTo>
                      <a:pt x="13053" y="1730"/>
                    </a:lnTo>
                    <a:lnTo>
                      <a:pt x="12767" y="1768"/>
                    </a:lnTo>
                    <a:lnTo>
                      <a:pt x="12471" y="1801"/>
                    </a:lnTo>
                    <a:lnTo>
                      <a:pt x="12168" y="1830"/>
                    </a:lnTo>
                    <a:lnTo>
                      <a:pt x="11861" y="1853"/>
                    </a:lnTo>
                    <a:lnTo>
                      <a:pt x="11550" y="1872"/>
                    </a:lnTo>
                    <a:lnTo>
                      <a:pt x="11235" y="1885"/>
                    </a:lnTo>
                    <a:lnTo>
                      <a:pt x="10920" y="1894"/>
                    </a:lnTo>
                    <a:lnTo>
                      <a:pt x="10606" y="1898"/>
                    </a:lnTo>
                    <a:lnTo>
                      <a:pt x="10292" y="1898"/>
                    </a:lnTo>
                    <a:lnTo>
                      <a:pt x="9983" y="1893"/>
                    </a:lnTo>
                    <a:lnTo>
                      <a:pt x="9677" y="1884"/>
                    </a:lnTo>
                    <a:lnTo>
                      <a:pt x="9379" y="1872"/>
                    </a:lnTo>
                    <a:lnTo>
                      <a:pt x="9087" y="1854"/>
                    </a:lnTo>
                    <a:lnTo>
                      <a:pt x="8805" y="1832"/>
                    </a:lnTo>
                    <a:lnTo>
                      <a:pt x="8534" y="1806"/>
                    </a:lnTo>
                    <a:lnTo>
                      <a:pt x="8273" y="1777"/>
                    </a:lnTo>
                    <a:lnTo>
                      <a:pt x="8026" y="1744"/>
                    </a:lnTo>
                    <a:lnTo>
                      <a:pt x="7794" y="1707"/>
                    </a:lnTo>
                    <a:lnTo>
                      <a:pt x="7578" y="1667"/>
                    </a:lnTo>
                    <a:lnTo>
                      <a:pt x="7380" y="1622"/>
                    </a:lnTo>
                    <a:lnTo>
                      <a:pt x="7199" y="1575"/>
                    </a:lnTo>
                    <a:lnTo>
                      <a:pt x="7041" y="1524"/>
                    </a:lnTo>
                    <a:lnTo>
                      <a:pt x="6827" y="1448"/>
                    </a:lnTo>
                    <a:lnTo>
                      <a:pt x="6614" y="1377"/>
                    </a:lnTo>
                    <a:lnTo>
                      <a:pt x="6404" y="1309"/>
                    </a:lnTo>
                    <a:lnTo>
                      <a:pt x="6196" y="1244"/>
                    </a:lnTo>
                    <a:lnTo>
                      <a:pt x="5990" y="1183"/>
                    </a:lnTo>
                    <a:lnTo>
                      <a:pt x="5785" y="1125"/>
                    </a:lnTo>
                    <a:lnTo>
                      <a:pt x="5583" y="1072"/>
                    </a:lnTo>
                    <a:lnTo>
                      <a:pt x="5381" y="1023"/>
                    </a:lnTo>
                    <a:lnTo>
                      <a:pt x="5181" y="980"/>
                    </a:lnTo>
                    <a:lnTo>
                      <a:pt x="4984" y="940"/>
                    </a:lnTo>
                    <a:lnTo>
                      <a:pt x="4787" y="905"/>
                    </a:lnTo>
                    <a:lnTo>
                      <a:pt x="4591" y="876"/>
                    </a:lnTo>
                    <a:lnTo>
                      <a:pt x="4397" y="852"/>
                    </a:lnTo>
                    <a:lnTo>
                      <a:pt x="4203" y="834"/>
                    </a:lnTo>
                    <a:lnTo>
                      <a:pt x="4012" y="821"/>
                    </a:lnTo>
                    <a:lnTo>
                      <a:pt x="3820" y="814"/>
                    </a:lnTo>
                    <a:lnTo>
                      <a:pt x="3629" y="814"/>
                    </a:lnTo>
                    <a:lnTo>
                      <a:pt x="3439" y="819"/>
                    </a:lnTo>
                    <a:lnTo>
                      <a:pt x="3250" y="832"/>
                    </a:lnTo>
                    <a:lnTo>
                      <a:pt x="3062" y="850"/>
                    </a:lnTo>
                    <a:lnTo>
                      <a:pt x="2873" y="876"/>
                    </a:lnTo>
                    <a:lnTo>
                      <a:pt x="2685" y="909"/>
                    </a:lnTo>
                    <a:lnTo>
                      <a:pt x="2496" y="950"/>
                    </a:lnTo>
                    <a:lnTo>
                      <a:pt x="2309" y="997"/>
                    </a:lnTo>
                    <a:lnTo>
                      <a:pt x="2122" y="1053"/>
                    </a:lnTo>
                    <a:lnTo>
                      <a:pt x="1933" y="1116"/>
                    </a:lnTo>
                    <a:lnTo>
                      <a:pt x="1746" y="1188"/>
                    </a:lnTo>
                    <a:lnTo>
                      <a:pt x="1558" y="1267"/>
                    </a:lnTo>
                    <a:lnTo>
                      <a:pt x="1369" y="1356"/>
                    </a:lnTo>
                    <a:lnTo>
                      <a:pt x="1180" y="1453"/>
                    </a:lnTo>
                    <a:lnTo>
                      <a:pt x="990" y="1559"/>
                    </a:lnTo>
                    <a:lnTo>
                      <a:pt x="801" y="1674"/>
                    </a:lnTo>
                    <a:lnTo>
                      <a:pt x="702" y="87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0000">
                  <a:alpha val="5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5" name="Freeform 7"/>
              <p:cNvSpPr>
                <a:spLocks/>
              </p:cNvSpPr>
              <p:nvPr/>
            </p:nvSpPr>
            <p:spPr bwMode="auto">
              <a:xfrm>
                <a:off x="1081029" y="1629062"/>
                <a:ext cx="2124183" cy="1826732"/>
              </a:xfrm>
              <a:custGeom>
                <a:avLst/>
                <a:gdLst>
                  <a:gd name="T0" fmla="*/ 649 w 16560"/>
                  <a:gd name="T1" fmla="*/ 1791 h 8890"/>
                  <a:gd name="T2" fmla="*/ 3583 w 16560"/>
                  <a:gd name="T3" fmla="*/ 8882 h 8890"/>
                  <a:gd name="T4" fmla="*/ 3686 w 16560"/>
                  <a:gd name="T5" fmla="*/ 8827 h 8890"/>
                  <a:gd name="T6" fmla="*/ 3825 w 16560"/>
                  <a:gd name="T7" fmla="*/ 8759 h 8890"/>
                  <a:gd name="T8" fmla="*/ 4016 w 16560"/>
                  <a:gd name="T9" fmla="*/ 8676 h 8890"/>
                  <a:gd name="T10" fmla="*/ 4254 w 16560"/>
                  <a:gd name="T11" fmla="*/ 8586 h 8890"/>
                  <a:gd name="T12" fmla="*/ 4538 w 16560"/>
                  <a:gd name="T13" fmla="*/ 8497 h 8890"/>
                  <a:gd name="T14" fmla="*/ 4867 w 16560"/>
                  <a:gd name="T15" fmla="*/ 8416 h 8890"/>
                  <a:gd name="T16" fmla="*/ 5234 w 16560"/>
                  <a:gd name="T17" fmla="*/ 8351 h 8890"/>
                  <a:gd name="T18" fmla="*/ 5639 w 16560"/>
                  <a:gd name="T19" fmla="*/ 8309 h 8890"/>
                  <a:gd name="T20" fmla="*/ 6079 w 16560"/>
                  <a:gd name="T21" fmla="*/ 8297 h 8890"/>
                  <a:gd name="T22" fmla="*/ 7176 w 16560"/>
                  <a:gd name="T23" fmla="*/ 8367 h 8890"/>
                  <a:gd name="T24" fmla="*/ 8664 w 16560"/>
                  <a:gd name="T25" fmla="*/ 8468 h 8890"/>
                  <a:gd name="T26" fmla="*/ 9716 w 16560"/>
                  <a:gd name="T27" fmla="*/ 8523 h 8890"/>
                  <a:gd name="T28" fmla="*/ 10717 w 16560"/>
                  <a:gd name="T29" fmla="*/ 8550 h 8890"/>
                  <a:gd name="T30" fmla="*/ 11676 w 16560"/>
                  <a:gd name="T31" fmla="*/ 8537 h 8890"/>
                  <a:gd name="T32" fmla="*/ 12596 w 16560"/>
                  <a:gd name="T33" fmla="*/ 8476 h 8890"/>
                  <a:gd name="T34" fmla="*/ 13484 w 16560"/>
                  <a:gd name="T35" fmla="*/ 8355 h 8890"/>
                  <a:gd name="T36" fmla="*/ 14346 w 16560"/>
                  <a:gd name="T37" fmla="*/ 8165 h 8890"/>
                  <a:gd name="T38" fmla="*/ 15188 w 16560"/>
                  <a:gd name="T39" fmla="*/ 7894 h 8890"/>
                  <a:gd name="T40" fmla="*/ 16015 w 16560"/>
                  <a:gd name="T41" fmla="*/ 7534 h 8890"/>
                  <a:gd name="T42" fmla="*/ 16544 w 16560"/>
                  <a:gd name="T43" fmla="*/ 7225 h 8890"/>
                  <a:gd name="T44" fmla="*/ 16436 w 16560"/>
                  <a:gd name="T45" fmla="*/ 7122 h 8890"/>
                  <a:gd name="T46" fmla="*/ 16299 w 16560"/>
                  <a:gd name="T47" fmla="*/ 6977 h 8890"/>
                  <a:gd name="T48" fmla="*/ 16129 w 16560"/>
                  <a:gd name="T49" fmla="*/ 6772 h 8890"/>
                  <a:gd name="T50" fmla="*/ 15941 w 16560"/>
                  <a:gd name="T51" fmla="*/ 6509 h 8890"/>
                  <a:gd name="T52" fmla="*/ 15744 w 16560"/>
                  <a:gd name="T53" fmla="*/ 6188 h 8890"/>
                  <a:gd name="T54" fmla="*/ 15553 w 16560"/>
                  <a:gd name="T55" fmla="*/ 5807 h 8890"/>
                  <a:gd name="T56" fmla="*/ 15379 w 16560"/>
                  <a:gd name="T57" fmla="*/ 5366 h 8890"/>
                  <a:gd name="T58" fmla="*/ 15236 w 16560"/>
                  <a:gd name="T59" fmla="*/ 4867 h 8890"/>
                  <a:gd name="T60" fmla="*/ 15137 w 16560"/>
                  <a:gd name="T61" fmla="*/ 4307 h 8890"/>
                  <a:gd name="T62" fmla="*/ 15090 w 16560"/>
                  <a:gd name="T63" fmla="*/ 3695 h 8890"/>
                  <a:gd name="T64" fmla="*/ 15069 w 16560"/>
                  <a:gd name="T65" fmla="*/ 3136 h 8890"/>
                  <a:gd name="T66" fmla="*/ 15060 w 16560"/>
                  <a:gd name="T67" fmla="*/ 2654 h 8890"/>
                  <a:gd name="T68" fmla="*/ 15061 w 16560"/>
                  <a:gd name="T69" fmla="*/ 2246 h 8890"/>
                  <a:gd name="T70" fmla="*/ 15071 w 16560"/>
                  <a:gd name="T71" fmla="*/ 1908 h 8890"/>
                  <a:gd name="T72" fmla="*/ 15085 w 16560"/>
                  <a:gd name="T73" fmla="*/ 1633 h 8890"/>
                  <a:gd name="T74" fmla="*/ 15104 w 16560"/>
                  <a:gd name="T75" fmla="*/ 1417 h 8890"/>
                  <a:gd name="T76" fmla="*/ 15122 w 16560"/>
                  <a:gd name="T77" fmla="*/ 1255 h 8890"/>
                  <a:gd name="T78" fmla="*/ 15145 w 16560"/>
                  <a:gd name="T79" fmla="*/ 1115 h 8890"/>
                  <a:gd name="T80" fmla="*/ 15161 w 16560"/>
                  <a:gd name="T81" fmla="*/ 1043 h 8890"/>
                  <a:gd name="T82" fmla="*/ 14715 w 16560"/>
                  <a:gd name="T83" fmla="*/ 1310 h 8890"/>
                  <a:gd name="T84" fmla="*/ 14093 w 16560"/>
                  <a:gd name="T85" fmla="*/ 1523 h 8890"/>
                  <a:gd name="T86" fmla="*/ 13332 w 16560"/>
                  <a:gd name="T87" fmla="*/ 1686 h 8890"/>
                  <a:gd name="T88" fmla="*/ 12471 w 16560"/>
                  <a:gd name="T89" fmla="*/ 1801 h 8890"/>
                  <a:gd name="T90" fmla="*/ 11550 w 16560"/>
                  <a:gd name="T91" fmla="*/ 1872 h 8890"/>
                  <a:gd name="T92" fmla="*/ 10606 w 16560"/>
                  <a:gd name="T93" fmla="*/ 1898 h 8890"/>
                  <a:gd name="T94" fmla="*/ 9677 w 16560"/>
                  <a:gd name="T95" fmla="*/ 1884 h 8890"/>
                  <a:gd name="T96" fmla="*/ 8805 w 16560"/>
                  <a:gd name="T97" fmla="*/ 1832 h 8890"/>
                  <a:gd name="T98" fmla="*/ 8026 w 16560"/>
                  <a:gd name="T99" fmla="*/ 1744 h 8890"/>
                  <a:gd name="T100" fmla="*/ 7380 w 16560"/>
                  <a:gd name="T101" fmla="*/ 1622 h 8890"/>
                  <a:gd name="T102" fmla="*/ 6827 w 16560"/>
                  <a:gd name="T103" fmla="*/ 1448 h 8890"/>
                  <a:gd name="T104" fmla="*/ 6196 w 16560"/>
                  <a:gd name="T105" fmla="*/ 1244 h 8890"/>
                  <a:gd name="T106" fmla="*/ 5583 w 16560"/>
                  <a:gd name="T107" fmla="*/ 1072 h 8890"/>
                  <a:gd name="T108" fmla="*/ 4984 w 16560"/>
                  <a:gd name="T109" fmla="*/ 940 h 8890"/>
                  <a:gd name="T110" fmla="*/ 4397 w 16560"/>
                  <a:gd name="T111" fmla="*/ 852 h 8890"/>
                  <a:gd name="T112" fmla="*/ 3820 w 16560"/>
                  <a:gd name="T113" fmla="*/ 814 h 8890"/>
                  <a:gd name="T114" fmla="*/ 3250 w 16560"/>
                  <a:gd name="T115" fmla="*/ 832 h 8890"/>
                  <a:gd name="T116" fmla="*/ 2685 w 16560"/>
                  <a:gd name="T117" fmla="*/ 909 h 8890"/>
                  <a:gd name="T118" fmla="*/ 2122 w 16560"/>
                  <a:gd name="T119" fmla="*/ 1053 h 8890"/>
                  <a:gd name="T120" fmla="*/ 1558 w 16560"/>
                  <a:gd name="T121" fmla="*/ 1267 h 8890"/>
                  <a:gd name="T122" fmla="*/ 990 w 16560"/>
                  <a:gd name="T123" fmla="*/ 1559 h 8890"/>
                  <a:gd name="T124" fmla="*/ 0 w 16560"/>
                  <a:gd name="T125" fmla="*/ 0 h 88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560" h="8890">
                    <a:moveTo>
                      <a:pt x="0" y="0"/>
                    </a:moveTo>
                    <a:lnTo>
                      <a:pt x="167" y="1163"/>
                    </a:lnTo>
                    <a:lnTo>
                      <a:pt x="649" y="1791"/>
                    </a:lnTo>
                    <a:lnTo>
                      <a:pt x="649" y="1791"/>
                    </a:lnTo>
                    <a:lnTo>
                      <a:pt x="3571" y="8890"/>
                    </a:lnTo>
                    <a:lnTo>
                      <a:pt x="3583" y="8882"/>
                    </a:lnTo>
                    <a:lnTo>
                      <a:pt x="3623" y="8860"/>
                    </a:lnTo>
                    <a:lnTo>
                      <a:pt x="3650" y="8844"/>
                    </a:lnTo>
                    <a:lnTo>
                      <a:pt x="3686" y="8827"/>
                    </a:lnTo>
                    <a:lnTo>
                      <a:pt x="3726" y="8806"/>
                    </a:lnTo>
                    <a:lnTo>
                      <a:pt x="3773" y="8782"/>
                    </a:lnTo>
                    <a:lnTo>
                      <a:pt x="3825" y="8759"/>
                    </a:lnTo>
                    <a:lnTo>
                      <a:pt x="3883" y="8732"/>
                    </a:lnTo>
                    <a:lnTo>
                      <a:pt x="3946" y="8704"/>
                    </a:lnTo>
                    <a:lnTo>
                      <a:pt x="4016" y="8676"/>
                    </a:lnTo>
                    <a:lnTo>
                      <a:pt x="4090" y="8646"/>
                    </a:lnTo>
                    <a:lnTo>
                      <a:pt x="4169" y="8616"/>
                    </a:lnTo>
                    <a:lnTo>
                      <a:pt x="4254" y="8586"/>
                    </a:lnTo>
                    <a:lnTo>
                      <a:pt x="4344" y="8556"/>
                    </a:lnTo>
                    <a:lnTo>
                      <a:pt x="4439" y="8526"/>
                    </a:lnTo>
                    <a:lnTo>
                      <a:pt x="4538" y="8497"/>
                    </a:lnTo>
                    <a:lnTo>
                      <a:pt x="4643" y="8469"/>
                    </a:lnTo>
                    <a:lnTo>
                      <a:pt x="4753" y="8442"/>
                    </a:lnTo>
                    <a:lnTo>
                      <a:pt x="4867" y="8416"/>
                    </a:lnTo>
                    <a:lnTo>
                      <a:pt x="4985" y="8392"/>
                    </a:lnTo>
                    <a:lnTo>
                      <a:pt x="5107" y="8371"/>
                    </a:lnTo>
                    <a:lnTo>
                      <a:pt x="5234" y="8351"/>
                    </a:lnTo>
                    <a:lnTo>
                      <a:pt x="5364" y="8334"/>
                    </a:lnTo>
                    <a:lnTo>
                      <a:pt x="5500" y="8320"/>
                    </a:lnTo>
                    <a:lnTo>
                      <a:pt x="5639" y="8309"/>
                    </a:lnTo>
                    <a:lnTo>
                      <a:pt x="5782" y="8301"/>
                    </a:lnTo>
                    <a:lnTo>
                      <a:pt x="5928" y="8297"/>
                    </a:lnTo>
                    <a:lnTo>
                      <a:pt x="6079" y="8297"/>
                    </a:lnTo>
                    <a:lnTo>
                      <a:pt x="6232" y="8301"/>
                    </a:lnTo>
                    <a:lnTo>
                      <a:pt x="6389" y="8311"/>
                    </a:lnTo>
                    <a:lnTo>
                      <a:pt x="7176" y="8367"/>
                    </a:lnTo>
                    <a:lnTo>
                      <a:pt x="7933" y="8419"/>
                    </a:lnTo>
                    <a:lnTo>
                      <a:pt x="8302" y="8444"/>
                    </a:lnTo>
                    <a:lnTo>
                      <a:pt x="8664" y="8468"/>
                    </a:lnTo>
                    <a:lnTo>
                      <a:pt x="9021" y="8489"/>
                    </a:lnTo>
                    <a:lnTo>
                      <a:pt x="9371" y="8507"/>
                    </a:lnTo>
                    <a:lnTo>
                      <a:pt x="9716" y="8523"/>
                    </a:lnTo>
                    <a:lnTo>
                      <a:pt x="10055" y="8536"/>
                    </a:lnTo>
                    <a:lnTo>
                      <a:pt x="10389" y="8544"/>
                    </a:lnTo>
                    <a:lnTo>
                      <a:pt x="10717" y="8550"/>
                    </a:lnTo>
                    <a:lnTo>
                      <a:pt x="11041" y="8551"/>
                    </a:lnTo>
                    <a:lnTo>
                      <a:pt x="11361" y="8547"/>
                    </a:lnTo>
                    <a:lnTo>
                      <a:pt x="11676" y="8537"/>
                    </a:lnTo>
                    <a:lnTo>
                      <a:pt x="11986" y="8523"/>
                    </a:lnTo>
                    <a:lnTo>
                      <a:pt x="12293" y="8503"/>
                    </a:lnTo>
                    <a:lnTo>
                      <a:pt x="12596" y="8476"/>
                    </a:lnTo>
                    <a:lnTo>
                      <a:pt x="12895" y="8443"/>
                    </a:lnTo>
                    <a:lnTo>
                      <a:pt x="13191" y="8403"/>
                    </a:lnTo>
                    <a:lnTo>
                      <a:pt x="13484" y="8355"/>
                    </a:lnTo>
                    <a:lnTo>
                      <a:pt x="13774" y="8300"/>
                    </a:lnTo>
                    <a:lnTo>
                      <a:pt x="14062" y="8236"/>
                    </a:lnTo>
                    <a:lnTo>
                      <a:pt x="14346" y="8165"/>
                    </a:lnTo>
                    <a:lnTo>
                      <a:pt x="14629" y="8084"/>
                    </a:lnTo>
                    <a:lnTo>
                      <a:pt x="14909" y="7994"/>
                    </a:lnTo>
                    <a:lnTo>
                      <a:pt x="15188" y="7894"/>
                    </a:lnTo>
                    <a:lnTo>
                      <a:pt x="15464" y="7785"/>
                    </a:lnTo>
                    <a:lnTo>
                      <a:pt x="15739" y="7665"/>
                    </a:lnTo>
                    <a:lnTo>
                      <a:pt x="16015" y="7534"/>
                    </a:lnTo>
                    <a:lnTo>
                      <a:pt x="16288" y="7392"/>
                    </a:lnTo>
                    <a:lnTo>
                      <a:pt x="16560" y="7239"/>
                    </a:lnTo>
                    <a:lnTo>
                      <a:pt x="16544" y="7225"/>
                    </a:lnTo>
                    <a:lnTo>
                      <a:pt x="16502" y="7187"/>
                    </a:lnTo>
                    <a:lnTo>
                      <a:pt x="16472" y="7158"/>
                    </a:lnTo>
                    <a:lnTo>
                      <a:pt x="16436" y="7122"/>
                    </a:lnTo>
                    <a:lnTo>
                      <a:pt x="16394" y="7081"/>
                    </a:lnTo>
                    <a:lnTo>
                      <a:pt x="16349" y="7032"/>
                    </a:lnTo>
                    <a:lnTo>
                      <a:pt x="16299" y="6977"/>
                    </a:lnTo>
                    <a:lnTo>
                      <a:pt x="16245" y="6915"/>
                    </a:lnTo>
                    <a:lnTo>
                      <a:pt x="16189" y="6847"/>
                    </a:lnTo>
                    <a:lnTo>
                      <a:pt x="16129" y="6772"/>
                    </a:lnTo>
                    <a:lnTo>
                      <a:pt x="16068" y="6692"/>
                    </a:lnTo>
                    <a:lnTo>
                      <a:pt x="16005" y="6604"/>
                    </a:lnTo>
                    <a:lnTo>
                      <a:pt x="15941" y="6509"/>
                    </a:lnTo>
                    <a:lnTo>
                      <a:pt x="15875" y="6409"/>
                    </a:lnTo>
                    <a:lnTo>
                      <a:pt x="15810" y="6302"/>
                    </a:lnTo>
                    <a:lnTo>
                      <a:pt x="15744" y="6188"/>
                    </a:lnTo>
                    <a:lnTo>
                      <a:pt x="15679" y="6068"/>
                    </a:lnTo>
                    <a:lnTo>
                      <a:pt x="15615" y="5940"/>
                    </a:lnTo>
                    <a:lnTo>
                      <a:pt x="15553" y="5807"/>
                    </a:lnTo>
                    <a:lnTo>
                      <a:pt x="15492" y="5667"/>
                    </a:lnTo>
                    <a:lnTo>
                      <a:pt x="15434" y="5520"/>
                    </a:lnTo>
                    <a:lnTo>
                      <a:pt x="15379" y="5366"/>
                    </a:lnTo>
                    <a:lnTo>
                      <a:pt x="15327" y="5207"/>
                    </a:lnTo>
                    <a:lnTo>
                      <a:pt x="15280" y="5040"/>
                    </a:lnTo>
                    <a:lnTo>
                      <a:pt x="15236" y="4867"/>
                    </a:lnTo>
                    <a:lnTo>
                      <a:pt x="15198" y="4687"/>
                    </a:lnTo>
                    <a:lnTo>
                      <a:pt x="15164" y="4500"/>
                    </a:lnTo>
                    <a:lnTo>
                      <a:pt x="15137" y="4307"/>
                    </a:lnTo>
                    <a:lnTo>
                      <a:pt x="15115" y="4107"/>
                    </a:lnTo>
                    <a:lnTo>
                      <a:pt x="15101" y="3901"/>
                    </a:lnTo>
                    <a:lnTo>
                      <a:pt x="15090" y="3695"/>
                    </a:lnTo>
                    <a:lnTo>
                      <a:pt x="15081" y="3500"/>
                    </a:lnTo>
                    <a:lnTo>
                      <a:pt x="15075" y="3314"/>
                    </a:lnTo>
                    <a:lnTo>
                      <a:pt x="15069" y="3136"/>
                    </a:lnTo>
                    <a:lnTo>
                      <a:pt x="15064" y="2966"/>
                    </a:lnTo>
                    <a:lnTo>
                      <a:pt x="15061" y="2806"/>
                    </a:lnTo>
                    <a:lnTo>
                      <a:pt x="15060" y="2654"/>
                    </a:lnTo>
                    <a:lnTo>
                      <a:pt x="15059" y="2510"/>
                    </a:lnTo>
                    <a:lnTo>
                      <a:pt x="15060" y="2374"/>
                    </a:lnTo>
                    <a:lnTo>
                      <a:pt x="15061" y="2246"/>
                    </a:lnTo>
                    <a:lnTo>
                      <a:pt x="15063" y="2126"/>
                    </a:lnTo>
                    <a:lnTo>
                      <a:pt x="15066" y="2013"/>
                    </a:lnTo>
                    <a:lnTo>
                      <a:pt x="15071" y="1908"/>
                    </a:lnTo>
                    <a:lnTo>
                      <a:pt x="15075" y="1809"/>
                    </a:lnTo>
                    <a:lnTo>
                      <a:pt x="15080" y="1717"/>
                    </a:lnTo>
                    <a:lnTo>
                      <a:pt x="15085" y="1633"/>
                    </a:lnTo>
                    <a:lnTo>
                      <a:pt x="15091" y="1554"/>
                    </a:lnTo>
                    <a:lnTo>
                      <a:pt x="15098" y="1483"/>
                    </a:lnTo>
                    <a:lnTo>
                      <a:pt x="15104" y="1417"/>
                    </a:lnTo>
                    <a:lnTo>
                      <a:pt x="15110" y="1357"/>
                    </a:lnTo>
                    <a:lnTo>
                      <a:pt x="15116" y="1304"/>
                    </a:lnTo>
                    <a:lnTo>
                      <a:pt x="15122" y="1255"/>
                    </a:lnTo>
                    <a:lnTo>
                      <a:pt x="15129" y="1213"/>
                    </a:lnTo>
                    <a:lnTo>
                      <a:pt x="15134" y="1175"/>
                    </a:lnTo>
                    <a:lnTo>
                      <a:pt x="15145" y="1115"/>
                    </a:lnTo>
                    <a:lnTo>
                      <a:pt x="15153" y="1074"/>
                    </a:lnTo>
                    <a:lnTo>
                      <a:pt x="15159" y="1051"/>
                    </a:lnTo>
                    <a:lnTo>
                      <a:pt x="15161" y="1043"/>
                    </a:lnTo>
                    <a:lnTo>
                      <a:pt x="15034" y="1138"/>
                    </a:lnTo>
                    <a:lnTo>
                      <a:pt x="14885" y="1227"/>
                    </a:lnTo>
                    <a:lnTo>
                      <a:pt x="14715" y="1310"/>
                    </a:lnTo>
                    <a:lnTo>
                      <a:pt x="14525" y="1386"/>
                    </a:lnTo>
                    <a:lnTo>
                      <a:pt x="14317" y="1458"/>
                    </a:lnTo>
                    <a:lnTo>
                      <a:pt x="14093" y="1523"/>
                    </a:lnTo>
                    <a:lnTo>
                      <a:pt x="13852" y="1583"/>
                    </a:lnTo>
                    <a:lnTo>
                      <a:pt x="13598" y="1638"/>
                    </a:lnTo>
                    <a:lnTo>
                      <a:pt x="13332" y="1686"/>
                    </a:lnTo>
                    <a:lnTo>
                      <a:pt x="13053" y="1730"/>
                    </a:lnTo>
                    <a:lnTo>
                      <a:pt x="12767" y="1768"/>
                    </a:lnTo>
                    <a:lnTo>
                      <a:pt x="12471" y="1801"/>
                    </a:lnTo>
                    <a:lnTo>
                      <a:pt x="12168" y="1830"/>
                    </a:lnTo>
                    <a:lnTo>
                      <a:pt x="11861" y="1853"/>
                    </a:lnTo>
                    <a:lnTo>
                      <a:pt x="11550" y="1872"/>
                    </a:lnTo>
                    <a:lnTo>
                      <a:pt x="11235" y="1885"/>
                    </a:lnTo>
                    <a:lnTo>
                      <a:pt x="10920" y="1894"/>
                    </a:lnTo>
                    <a:lnTo>
                      <a:pt x="10606" y="1898"/>
                    </a:lnTo>
                    <a:lnTo>
                      <a:pt x="10292" y="1898"/>
                    </a:lnTo>
                    <a:lnTo>
                      <a:pt x="9983" y="1893"/>
                    </a:lnTo>
                    <a:lnTo>
                      <a:pt x="9677" y="1884"/>
                    </a:lnTo>
                    <a:lnTo>
                      <a:pt x="9379" y="1872"/>
                    </a:lnTo>
                    <a:lnTo>
                      <a:pt x="9087" y="1854"/>
                    </a:lnTo>
                    <a:lnTo>
                      <a:pt x="8805" y="1832"/>
                    </a:lnTo>
                    <a:lnTo>
                      <a:pt x="8534" y="1806"/>
                    </a:lnTo>
                    <a:lnTo>
                      <a:pt x="8273" y="1777"/>
                    </a:lnTo>
                    <a:lnTo>
                      <a:pt x="8026" y="1744"/>
                    </a:lnTo>
                    <a:lnTo>
                      <a:pt x="7794" y="1707"/>
                    </a:lnTo>
                    <a:lnTo>
                      <a:pt x="7578" y="1667"/>
                    </a:lnTo>
                    <a:lnTo>
                      <a:pt x="7380" y="1622"/>
                    </a:lnTo>
                    <a:lnTo>
                      <a:pt x="7199" y="1575"/>
                    </a:lnTo>
                    <a:lnTo>
                      <a:pt x="7041" y="1524"/>
                    </a:lnTo>
                    <a:lnTo>
                      <a:pt x="6827" y="1448"/>
                    </a:lnTo>
                    <a:lnTo>
                      <a:pt x="6614" y="1377"/>
                    </a:lnTo>
                    <a:lnTo>
                      <a:pt x="6404" y="1309"/>
                    </a:lnTo>
                    <a:lnTo>
                      <a:pt x="6196" y="1244"/>
                    </a:lnTo>
                    <a:lnTo>
                      <a:pt x="5990" y="1183"/>
                    </a:lnTo>
                    <a:lnTo>
                      <a:pt x="5785" y="1125"/>
                    </a:lnTo>
                    <a:lnTo>
                      <a:pt x="5583" y="1072"/>
                    </a:lnTo>
                    <a:lnTo>
                      <a:pt x="5381" y="1023"/>
                    </a:lnTo>
                    <a:lnTo>
                      <a:pt x="5181" y="980"/>
                    </a:lnTo>
                    <a:lnTo>
                      <a:pt x="4984" y="940"/>
                    </a:lnTo>
                    <a:lnTo>
                      <a:pt x="4787" y="905"/>
                    </a:lnTo>
                    <a:lnTo>
                      <a:pt x="4591" y="876"/>
                    </a:lnTo>
                    <a:lnTo>
                      <a:pt x="4397" y="852"/>
                    </a:lnTo>
                    <a:lnTo>
                      <a:pt x="4203" y="834"/>
                    </a:lnTo>
                    <a:lnTo>
                      <a:pt x="4012" y="821"/>
                    </a:lnTo>
                    <a:lnTo>
                      <a:pt x="3820" y="814"/>
                    </a:lnTo>
                    <a:lnTo>
                      <a:pt x="3629" y="814"/>
                    </a:lnTo>
                    <a:lnTo>
                      <a:pt x="3439" y="819"/>
                    </a:lnTo>
                    <a:lnTo>
                      <a:pt x="3250" y="832"/>
                    </a:lnTo>
                    <a:lnTo>
                      <a:pt x="3062" y="850"/>
                    </a:lnTo>
                    <a:lnTo>
                      <a:pt x="2873" y="876"/>
                    </a:lnTo>
                    <a:lnTo>
                      <a:pt x="2685" y="909"/>
                    </a:lnTo>
                    <a:lnTo>
                      <a:pt x="2496" y="950"/>
                    </a:lnTo>
                    <a:lnTo>
                      <a:pt x="2309" y="997"/>
                    </a:lnTo>
                    <a:lnTo>
                      <a:pt x="2122" y="1053"/>
                    </a:lnTo>
                    <a:lnTo>
                      <a:pt x="1933" y="1116"/>
                    </a:lnTo>
                    <a:lnTo>
                      <a:pt x="1746" y="1188"/>
                    </a:lnTo>
                    <a:lnTo>
                      <a:pt x="1558" y="1267"/>
                    </a:lnTo>
                    <a:lnTo>
                      <a:pt x="1369" y="1356"/>
                    </a:lnTo>
                    <a:lnTo>
                      <a:pt x="1180" y="1453"/>
                    </a:lnTo>
                    <a:lnTo>
                      <a:pt x="990" y="1559"/>
                    </a:lnTo>
                    <a:lnTo>
                      <a:pt x="801" y="1674"/>
                    </a:lnTo>
                    <a:lnTo>
                      <a:pt x="702" y="87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" name="Freeform 5"/>
              <p:cNvSpPr>
                <a:spLocks/>
              </p:cNvSpPr>
              <p:nvPr/>
            </p:nvSpPr>
            <p:spPr bwMode="auto">
              <a:xfrm>
                <a:off x="1673212" y="2071562"/>
                <a:ext cx="582513" cy="723808"/>
              </a:xfrm>
              <a:custGeom>
                <a:avLst/>
                <a:gdLst>
                  <a:gd name="T0" fmla="*/ 2313 w 16074"/>
                  <a:gd name="T1" fmla="*/ 11564 h 16128"/>
                  <a:gd name="T2" fmla="*/ 3529 w 16074"/>
                  <a:gd name="T3" fmla="*/ 12395 h 16128"/>
                  <a:gd name="T4" fmla="*/ 4818 w 16074"/>
                  <a:gd name="T5" fmla="*/ 13031 h 16128"/>
                  <a:gd name="T6" fmla="*/ 6189 w 16074"/>
                  <a:gd name="T7" fmla="*/ 13418 h 16128"/>
                  <a:gd name="T8" fmla="*/ 7653 w 16074"/>
                  <a:gd name="T9" fmla="*/ 13501 h 16128"/>
                  <a:gd name="T10" fmla="*/ 9219 w 16074"/>
                  <a:gd name="T11" fmla="*/ 13224 h 16128"/>
                  <a:gd name="T12" fmla="*/ 5225 w 16074"/>
                  <a:gd name="T13" fmla="*/ 7326 h 16128"/>
                  <a:gd name="T14" fmla="*/ 5604 w 16074"/>
                  <a:gd name="T15" fmla="*/ 2588 h 16128"/>
                  <a:gd name="T16" fmla="*/ 5918 w 16074"/>
                  <a:gd name="T17" fmla="*/ 2680 h 16128"/>
                  <a:gd name="T18" fmla="*/ 6274 w 16074"/>
                  <a:gd name="T19" fmla="*/ 2719 h 16128"/>
                  <a:gd name="T20" fmla="*/ 6671 w 16074"/>
                  <a:gd name="T21" fmla="*/ 2688 h 16128"/>
                  <a:gd name="T22" fmla="*/ 7102 w 16074"/>
                  <a:gd name="T23" fmla="*/ 2577 h 16128"/>
                  <a:gd name="T24" fmla="*/ 7563 w 16074"/>
                  <a:gd name="T25" fmla="*/ 2375 h 16128"/>
                  <a:gd name="T26" fmla="*/ 8053 w 16074"/>
                  <a:gd name="T27" fmla="*/ 2066 h 16128"/>
                  <a:gd name="T28" fmla="*/ 12930 w 16074"/>
                  <a:gd name="T29" fmla="*/ 10057 h 16128"/>
                  <a:gd name="T30" fmla="*/ 13396 w 16074"/>
                  <a:gd name="T31" fmla="*/ 8301 h 16128"/>
                  <a:gd name="T32" fmla="*/ 13347 w 16074"/>
                  <a:gd name="T33" fmla="*/ 6443 h 16128"/>
                  <a:gd name="T34" fmla="*/ 12801 w 16074"/>
                  <a:gd name="T35" fmla="*/ 4583 h 16128"/>
                  <a:gd name="T36" fmla="*/ 11773 w 16074"/>
                  <a:gd name="T37" fmla="*/ 2822 h 16128"/>
                  <a:gd name="T38" fmla="*/ 10277 w 16074"/>
                  <a:gd name="T39" fmla="*/ 1262 h 16128"/>
                  <a:gd name="T40" fmla="*/ 8329 w 16074"/>
                  <a:gd name="T41" fmla="*/ 0 h 16128"/>
                  <a:gd name="T42" fmla="*/ 10526 w 16074"/>
                  <a:gd name="T43" fmla="*/ 458 h 16128"/>
                  <a:gd name="T44" fmla="*/ 12659 w 16074"/>
                  <a:gd name="T45" fmla="*/ 1583 h 16128"/>
                  <a:gd name="T46" fmla="*/ 14464 w 16074"/>
                  <a:gd name="T47" fmla="*/ 3304 h 16128"/>
                  <a:gd name="T48" fmla="*/ 15679 w 16074"/>
                  <a:gd name="T49" fmla="*/ 5557 h 16128"/>
                  <a:gd name="T50" fmla="*/ 16044 w 16074"/>
                  <a:gd name="T51" fmla="*/ 8271 h 16128"/>
                  <a:gd name="T52" fmla="*/ 15294 w 16074"/>
                  <a:gd name="T53" fmla="*/ 11379 h 16128"/>
                  <a:gd name="T54" fmla="*/ 12655 w 16074"/>
                  <a:gd name="T55" fmla="*/ 14684 h 16128"/>
                  <a:gd name="T56" fmla="*/ 10870 w 16074"/>
                  <a:gd name="T57" fmla="*/ 15495 h 16128"/>
                  <a:gd name="T58" fmla="*/ 9145 w 16074"/>
                  <a:gd name="T59" fmla="*/ 15974 h 16128"/>
                  <a:gd name="T60" fmla="*/ 7486 w 16074"/>
                  <a:gd name="T61" fmla="*/ 16128 h 16128"/>
                  <a:gd name="T62" fmla="*/ 5906 w 16074"/>
                  <a:gd name="T63" fmla="*/ 15967 h 16128"/>
                  <a:gd name="T64" fmla="*/ 4415 w 16074"/>
                  <a:gd name="T65" fmla="*/ 15498 h 16128"/>
                  <a:gd name="T66" fmla="*/ 3023 w 16074"/>
                  <a:gd name="T67" fmla="*/ 14731 h 16128"/>
                  <a:gd name="T68" fmla="*/ 2528 w 16074"/>
                  <a:gd name="T69" fmla="*/ 14487 h 16128"/>
                  <a:gd name="T70" fmla="*/ 2530 w 16074"/>
                  <a:gd name="T71" fmla="*/ 14735 h 16128"/>
                  <a:gd name="T72" fmla="*/ 2473 w 16074"/>
                  <a:gd name="T73" fmla="*/ 14983 h 16128"/>
                  <a:gd name="T74" fmla="*/ 2363 w 16074"/>
                  <a:gd name="T75" fmla="*/ 15222 h 16128"/>
                  <a:gd name="T76" fmla="*/ 2207 w 16074"/>
                  <a:gd name="T77" fmla="*/ 15444 h 16128"/>
                  <a:gd name="T78" fmla="*/ 2013 w 16074"/>
                  <a:gd name="T79" fmla="*/ 15642 h 16128"/>
                  <a:gd name="T80" fmla="*/ 1779 w 16074"/>
                  <a:gd name="T81" fmla="*/ 15812 h 16128"/>
                  <a:gd name="T82" fmla="*/ 1496 w 16074"/>
                  <a:gd name="T83" fmla="*/ 15944 h 16128"/>
                  <a:gd name="T84" fmla="*/ 1210 w 16074"/>
                  <a:gd name="T85" fmla="*/ 16001 h 16128"/>
                  <a:gd name="T86" fmla="*/ 933 w 16074"/>
                  <a:gd name="T87" fmla="*/ 15986 h 16128"/>
                  <a:gd name="T88" fmla="*/ 671 w 16074"/>
                  <a:gd name="T89" fmla="*/ 15902 h 16128"/>
                  <a:gd name="T90" fmla="*/ 436 w 16074"/>
                  <a:gd name="T91" fmla="*/ 15751 h 16128"/>
                  <a:gd name="T92" fmla="*/ 234 w 16074"/>
                  <a:gd name="T93" fmla="*/ 15534 h 16128"/>
                  <a:gd name="T94" fmla="*/ 33 w 16074"/>
                  <a:gd name="T95" fmla="*/ 15112 h 16128"/>
                  <a:gd name="T96" fmla="*/ 17 w 16074"/>
                  <a:gd name="T97" fmla="*/ 14651 h 16128"/>
                  <a:gd name="T98" fmla="*/ 179 w 16074"/>
                  <a:gd name="T99" fmla="*/ 14226 h 16128"/>
                  <a:gd name="T100" fmla="*/ 478 w 16074"/>
                  <a:gd name="T101" fmla="*/ 13874 h 16128"/>
                  <a:gd name="T102" fmla="*/ 878 w 16074"/>
                  <a:gd name="T103" fmla="*/ 13632 h 16128"/>
                  <a:gd name="T104" fmla="*/ 1339 w 16074"/>
                  <a:gd name="T105" fmla="*/ 13536 h 16128"/>
                  <a:gd name="T106" fmla="*/ 1477 w 16074"/>
                  <a:gd name="T107" fmla="*/ 13406 h 16128"/>
                  <a:gd name="T108" fmla="*/ 1100 w 16074"/>
                  <a:gd name="T109" fmla="*/ 12990 h 16128"/>
                  <a:gd name="T110" fmla="*/ 736 w 16074"/>
                  <a:gd name="T111" fmla="*/ 12545 h 16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6074" h="16128">
                    <a:moveTo>
                      <a:pt x="454" y="12169"/>
                    </a:moveTo>
                    <a:lnTo>
                      <a:pt x="1614" y="10993"/>
                    </a:lnTo>
                    <a:lnTo>
                      <a:pt x="1844" y="11188"/>
                    </a:lnTo>
                    <a:lnTo>
                      <a:pt x="2077" y="11378"/>
                    </a:lnTo>
                    <a:lnTo>
                      <a:pt x="2313" y="11564"/>
                    </a:lnTo>
                    <a:lnTo>
                      <a:pt x="2550" y="11742"/>
                    </a:lnTo>
                    <a:lnTo>
                      <a:pt x="2792" y="11916"/>
                    </a:lnTo>
                    <a:lnTo>
                      <a:pt x="3035" y="12083"/>
                    </a:lnTo>
                    <a:lnTo>
                      <a:pt x="3280" y="12242"/>
                    </a:lnTo>
                    <a:lnTo>
                      <a:pt x="3529" y="12395"/>
                    </a:lnTo>
                    <a:lnTo>
                      <a:pt x="3781" y="12540"/>
                    </a:lnTo>
                    <a:lnTo>
                      <a:pt x="4035" y="12677"/>
                    </a:lnTo>
                    <a:lnTo>
                      <a:pt x="4293" y="12804"/>
                    </a:lnTo>
                    <a:lnTo>
                      <a:pt x="4554" y="12923"/>
                    </a:lnTo>
                    <a:lnTo>
                      <a:pt x="4818" y="13031"/>
                    </a:lnTo>
                    <a:lnTo>
                      <a:pt x="5086" y="13131"/>
                    </a:lnTo>
                    <a:lnTo>
                      <a:pt x="5356" y="13220"/>
                    </a:lnTo>
                    <a:lnTo>
                      <a:pt x="5630" y="13298"/>
                    </a:lnTo>
                    <a:lnTo>
                      <a:pt x="5908" y="13364"/>
                    </a:lnTo>
                    <a:lnTo>
                      <a:pt x="6189" y="13418"/>
                    </a:lnTo>
                    <a:lnTo>
                      <a:pt x="6474" y="13461"/>
                    </a:lnTo>
                    <a:lnTo>
                      <a:pt x="6763" y="13491"/>
                    </a:lnTo>
                    <a:lnTo>
                      <a:pt x="7056" y="13508"/>
                    </a:lnTo>
                    <a:lnTo>
                      <a:pt x="7352" y="13511"/>
                    </a:lnTo>
                    <a:lnTo>
                      <a:pt x="7653" y="13501"/>
                    </a:lnTo>
                    <a:lnTo>
                      <a:pt x="7958" y="13476"/>
                    </a:lnTo>
                    <a:lnTo>
                      <a:pt x="8267" y="13437"/>
                    </a:lnTo>
                    <a:lnTo>
                      <a:pt x="8579" y="13381"/>
                    </a:lnTo>
                    <a:lnTo>
                      <a:pt x="8897" y="13311"/>
                    </a:lnTo>
                    <a:lnTo>
                      <a:pt x="9219" y="13224"/>
                    </a:lnTo>
                    <a:lnTo>
                      <a:pt x="9546" y="13121"/>
                    </a:lnTo>
                    <a:lnTo>
                      <a:pt x="9877" y="13001"/>
                    </a:lnTo>
                    <a:lnTo>
                      <a:pt x="10212" y="12863"/>
                    </a:lnTo>
                    <a:lnTo>
                      <a:pt x="10554" y="12708"/>
                    </a:lnTo>
                    <a:lnTo>
                      <a:pt x="5225" y="7326"/>
                    </a:lnTo>
                    <a:lnTo>
                      <a:pt x="3765" y="8813"/>
                    </a:lnTo>
                    <a:lnTo>
                      <a:pt x="1503" y="6582"/>
                    </a:lnTo>
                    <a:lnTo>
                      <a:pt x="5491" y="2537"/>
                    </a:lnTo>
                    <a:lnTo>
                      <a:pt x="5547" y="2563"/>
                    </a:lnTo>
                    <a:lnTo>
                      <a:pt x="5604" y="2588"/>
                    </a:lnTo>
                    <a:lnTo>
                      <a:pt x="5663" y="2610"/>
                    </a:lnTo>
                    <a:lnTo>
                      <a:pt x="5724" y="2631"/>
                    </a:lnTo>
                    <a:lnTo>
                      <a:pt x="5787" y="2649"/>
                    </a:lnTo>
                    <a:lnTo>
                      <a:pt x="5852" y="2666"/>
                    </a:lnTo>
                    <a:lnTo>
                      <a:pt x="5918" y="2680"/>
                    </a:lnTo>
                    <a:lnTo>
                      <a:pt x="5986" y="2693"/>
                    </a:lnTo>
                    <a:lnTo>
                      <a:pt x="6055" y="2703"/>
                    </a:lnTo>
                    <a:lnTo>
                      <a:pt x="6127" y="2711"/>
                    </a:lnTo>
                    <a:lnTo>
                      <a:pt x="6200" y="2716"/>
                    </a:lnTo>
                    <a:lnTo>
                      <a:pt x="6274" y="2719"/>
                    </a:lnTo>
                    <a:lnTo>
                      <a:pt x="6351" y="2719"/>
                    </a:lnTo>
                    <a:lnTo>
                      <a:pt x="6429" y="2716"/>
                    </a:lnTo>
                    <a:lnTo>
                      <a:pt x="6508" y="2710"/>
                    </a:lnTo>
                    <a:lnTo>
                      <a:pt x="6588" y="2700"/>
                    </a:lnTo>
                    <a:lnTo>
                      <a:pt x="6671" y="2688"/>
                    </a:lnTo>
                    <a:lnTo>
                      <a:pt x="6755" y="2673"/>
                    </a:lnTo>
                    <a:lnTo>
                      <a:pt x="6840" y="2654"/>
                    </a:lnTo>
                    <a:lnTo>
                      <a:pt x="6925" y="2632"/>
                    </a:lnTo>
                    <a:lnTo>
                      <a:pt x="7013" y="2607"/>
                    </a:lnTo>
                    <a:lnTo>
                      <a:pt x="7102" y="2577"/>
                    </a:lnTo>
                    <a:lnTo>
                      <a:pt x="7192" y="2545"/>
                    </a:lnTo>
                    <a:lnTo>
                      <a:pt x="7283" y="2508"/>
                    </a:lnTo>
                    <a:lnTo>
                      <a:pt x="7375" y="2468"/>
                    </a:lnTo>
                    <a:lnTo>
                      <a:pt x="7469" y="2423"/>
                    </a:lnTo>
                    <a:lnTo>
                      <a:pt x="7563" y="2375"/>
                    </a:lnTo>
                    <a:lnTo>
                      <a:pt x="7659" y="2321"/>
                    </a:lnTo>
                    <a:lnTo>
                      <a:pt x="7756" y="2265"/>
                    </a:lnTo>
                    <a:lnTo>
                      <a:pt x="7854" y="2203"/>
                    </a:lnTo>
                    <a:lnTo>
                      <a:pt x="7953" y="2137"/>
                    </a:lnTo>
                    <a:lnTo>
                      <a:pt x="8053" y="2066"/>
                    </a:lnTo>
                    <a:lnTo>
                      <a:pt x="9204" y="3243"/>
                    </a:lnTo>
                    <a:lnTo>
                      <a:pt x="7220" y="5296"/>
                    </a:lnTo>
                    <a:lnTo>
                      <a:pt x="12597" y="10708"/>
                    </a:lnTo>
                    <a:lnTo>
                      <a:pt x="12775" y="10387"/>
                    </a:lnTo>
                    <a:lnTo>
                      <a:pt x="12930" y="10057"/>
                    </a:lnTo>
                    <a:lnTo>
                      <a:pt x="13065" y="9719"/>
                    </a:lnTo>
                    <a:lnTo>
                      <a:pt x="13179" y="9373"/>
                    </a:lnTo>
                    <a:lnTo>
                      <a:pt x="13271" y="9022"/>
                    </a:lnTo>
                    <a:lnTo>
                      <a:pt x="13344" y="8664"/>
                    </a:lnTo>
                    <a:lnTo>
                      <a:pt x="13396" y="8301"/>
                    </a:lnTo>
                    <a:lnTo>
                      <a:pt x="13426" y="7934"/>
                    </a:lnTo>
                    <a:lnTo>
                      <a:pt x="13437" y="7564"/>
                    </a:lnTo>
                    <a:lnTo>
                      <a:pt x="13427" y="7192"/>
                    </a:lnTo>
                    <a:lnTo>
                      <a:pt x="13398" y="6818"/>
                    </a:lnTo>
                    <a:lnTo>
                      <a:pt x="13347" y="6443"/>
                    </a:lnTo>
                    <a:lnTo>
                      <a:pt x="13277" y="6068"/>
                    </a:lnTo>
                    <a:lnTo>
                      <a:pt x="13188" y="5694"/>
                    </a:lnTo>
                    <a:lnTo>
                      <a:pt x="13079" y="5321"/>
                    </a:lnTo>
                    <a:lnTo>
                      <a:pt x="12949" y="4950"/>
                    </a:lnTo>
                    <a:lnTo>
                      <a:pt x="12801" y="4583"/>
                    </a:lnTo>
                    <a:lnTo>
                      <a:pt x="12634" y="4220"/>
                    </a:lnTo>
                    <a:lnTo>
                      <a:pt x="12447" y="3862"/>
                    </a:lnTo>
                    <a:lnTo>
                      <a:pt x="12241" y="3509"/>
                    </a:lnTo>
                    <a:lnTo>
                      <a:pt x="12017" y="3162"/>
                    </a:lnTo>
                    <a:lnTo>
                      <a:pt x="11773" y="2822"/>
                    </a:lnTo>
                    <a:lnTo>
                      <a:pt x="11511" y="2492"/>
                    </a:lnTo>
                    <a:lnTo>
                      <a:pt x="11230" y="2169"/>
                    </a:lnTo>
                    <a:lnTo>
                      <a:pt x="10931" y="1856"/>
                    </a:lnTo>
                    <a:lnTo>
                      <a:pt x="10613" y="1553"/>
                    </a:lnTo>
                    <a:lnTo>
                      <a:pt x="10277" y="1262"/>
                    </a:lnTo>
                    <a:lnTo>
                      <a:pt x="9924" y="982"/>
                    </a:lnTo>
                    <a:lnTo>
                      <a:pt x="9551" y="716"/>
                    </a:lnTo>
                    <a:lnTo>
                      <a:pt x="9162" y="463"/>
                    </a:lnTo>
                    <a:lnTo>
                      <a:pt x="8754" y="224"/>
                    </a:lnTo>
                    <a:lnTo>
                      <a:pt x="8329" y="0"/>
                    </a:lnTo>
                    <a:lnTo>
                      <a:pt x="8761" y="35"/>
                    </a:lnTo>
                    <a:lnTo>
                      <a:pt x="9199" y="99"/>
                    </a:lnTo>
                    <a:lnTo>
                      <a:pt x="9641" y="192"/>
                    </a:lnTo>
                    <a:lnTo>
                      <a:pt x="10084" y="310"/>
                    </a:lnTo>
                    <a:lnTo>
                      <a:pt x="10526" y="458"/>
                    </a:lnTo>
                    <a:lnTo>
                      <a:pt x="10966" y="632"/>
                    </a:lnTo>
                    <a:lnTo>
                      <a:pt x="11402" y="832"/>
                    </a:lnTo>
                    <a:lnTo>
                      <a:pt x="11830" y="1057"/>
                    </a:lnTo>
                    <a:lnTo>
                      <a:pt x="12250" y="1307"/>
                    </a:lnTo>
                    <a:lnTo>
                      <a:pt x="12659" y="1583"/>
                    </a:lnTo>
                    <a:lnTo>
                      <a:pt x="13054" y="1881"/>
                    </a:lnTo>
                    <a:lnTo>
                      <a:pt x="13435" y="2203"/>
                    </a:lnTo>
                    <a:lnTo>
                      <a:pt x="13798" y="2548"/>
                    </a:lnTo>
                    <a:lnTo>
                      <a:pt x="14141" y="2915"/>
                    </a:lnTo>
                    <a:lnTo>
                      <a:pt x="14464" y="3304"/>
                    </a:lnTo>
                    <a:lnTo>
                      <a:pt x="14762" y="3714"/>
                    </a:lnTo>
                    <a:lnTo>
                      <a:pt x="15036" y="4146"/>
                    </a:lnTo>
                    <a:lnTo>
                      <a:pt x="15281" y="4596"/>
                    </a:lnTo>
                    <a:lnTo>
                      <a:pt x="15496" y="5067"/>
                    </a:lnTo>
                    <a:lnTo>
                      <a:pt x="15679" y="5557"/>
                    </a:lnTo>
                    <a:lnTo>
                      <a:pt x="15829" y="6065"/>
                    </a:lnTo>
                    <a:lnTo>
                      <a:pt x="15942" y="6591"/>
                    </a:lnTo>
                    <a:lnTo>
                      <a:pt x="16016" y="7135"/>
                    </a:lnTo>
                    <a:lnTo>
                      <a:pt x="16052" y="7695"/>
                    </a:lnTo>
                    <a:lnTo>
                      <a:pt x="16044" y="8271"/>
                    </a:lnTo>
                    <a:lnTo>
                      <a:pt x="15991" y="8863"/>
                    </a:lnTo>
                    <a:lnTo>
                      <a:pt x="15892" y="9471"/>
                    </a:lnTo>
                    <a:lnTo>
                      <a:pt x="15744" y="10093"/>
                    </a:lnTo>
                    <a:lnTo>
                      <a:pt x="15545" y="10729"/>
                    </a:lnTo>
                    <a:lnTo>
                      <a:pt x="15294" y="11379"/>
                    </a:lnTo>
                    <a:lnTo>
                      <a:pt x="14987" y="12042"/>
                    </a:lnTo>
                    <a:lnTo>
                      <a:pt x="14623" y="12717"/>
                    </a:lnTo>
                    <a:lnTo>
                      <a:pt x="16074" y="14218"/>
                    </a:lnTo>
                    <a:lnTo>
                      <a:pt x="14156" y="16081"/>
                    </a:lnTo>
                    <a:lnTo>
                      <a:pt x="12655" y="14684"/>
                    </a:lnTo>
                    <a:lnTo>
                      <a:pt x="12293" y="14873"/>
                    </a:lnTo>
                    <a:lnTo>
                      <a:pt x="11934" y="15048"/>
                    </a:lnTo>
                    <a:lnTo>
                      <a:pt x="11578" y="15211"/>
                    </a:lnTo>
                    <a:lnTo>
                      <a:pt x="11223" y="15360"/>
                    </a:lnTo>
                    <a:lnTo>
                      <a:pt x="10870" y="15495"/>
                    </a:lnTo>
                    <a:lnTo>
                      <a:pt x="10520" y="15617"/>
                    </a:lnTo>
                    <a:lnTo>
                      <a:pt x="10173" y="15726"/>
                    </a:lnTo>
                    <a:lnTo>
                      <a:pt x="9828" y="15822"/>
                    </a:lnTo>
                    <a:lnTo>
                      <a:pt x="9485" y="15904"/>
                    </a:lnTo>
                    <a:lnTo>
                      <a:pt x="9145" y="15974"/>
                    </a:lnTo>
                    <a:lnTo>
                      <a:pt x="8808" y="16030"/>
                    </a:lnTo>
                    <a:lnTo>
                      <a:pt x="8472" y="16074"/>
                    </a:lnTo>
                    <a:lnTo>
                      <a:pt x="8140" y="16105"/>
                    </a:lnTo>
                    <a:lnTo>
                      <a:pt x="7812" y="16123"/>
                    </a:lnTo>
                    <a:lnTo>
                      <a:pt x="7486" y="16128"/>
                    </a:lnTo>
                    <a:lnTo>
                      <a:pt x="7164" y="16121"/>
                    </a:lnTo>
                    <a:lnTo>
                      <a:pt x="6845" y="16101"/>
                    </a:lnTo>
                    <a:lnTo>
                      <a:pt x="6529" y="16069"/>
                    </a:lnTo>
                    <a:lnTo>
                      <a:pt x="6216" y="16024"/>
                    </a:lnTo>
                    <a:lnTo>
                      <a:pt x="5906" y="15967"/>
                    </a:lnTo>
                    <a:lnTo>
                      <a:pt x="5601" y="15897"/>
                    </a:lnTo>
                    <a:lnTo>
                      <a:pt x="5298" y="15816"/>
                    </a:lnTo>
                    <a:lnTo>
                      <a:pt x="5001" y="15722"/>
                    </a:lnTo>
                    <a:lnTo>
                      <a:pt x="4706" y="15616"/>
                    </a:lnTo>
                    <a:lnTo>
                      <a:pt x="4415" y="15498"/>
                    </a:lnTo>
                    <a:lnTo>
                      <a:pt x="4129" y="15368"/>
                    </a:lnTo>
                    <a:lnTo>
                      <a:pt x="3846" y="15227"/>
                    </a:lnTo>
                    <a:lnTo>
                      <a:pt x="3568" y="15073"/>
                    </a:lnTo>
                    <a:lnTo>
                      <a:pt x="3293" y="14907"/>
                    </a:lnTo>
                    <a:lnTo>
                      <a:pt x="3023" y="14731"/>
                    </a:lnTo>
                    <a:lnTo>
                      <a:pt x="2757" y="14542"/>
                    </a:lnTo>
                    <a:lnTo>
                      <a:pt x="2496" y="14342"/>
                    </a:lnTo>
                    <a:lnTo>
                      <a:pt x="2509" y="14390"/>
                    </a:lnTo>
                    <a:lnTo>
                      <a:pt x="2520" y="14439"/>
                    </a:lnTo>
                    <a:lnTo>
                      <a:pt x="2528" y="14487"/>
                    </a:lnTo>
                    <a:lnTo>
                      <a:pt x="2533" y="14536"/>
                    </a:lnTo>
                    <a:lnTo>
                      <a:pt x="2536" y="14586"/>
                    </a:lnTo>
                    <a:lnTo>
                      <a:pt x="2537" y="14635"/>
                    </a:lnTo>
                    <a:lnTo>
                      <a:pt x="2534" y="14686"/>
                    </a:lnTo>
                    <a:lnTo>
                      <a:pt x="2530" y="14735"/>
                    </a:lnTo>
                    <a:lnTo>
                      <a:pt x="2523" y="14785"/>
                    </a:lnTo>
                    <a:lnTo>
                      <a:pt x="2514" y="14835"/>
                    </a:lnTo>
                    <a:lnTo>
                      <a:pt x="2502" y="14884"/>
                    </a:lnTo>
                    <a:lnTo>
                      <a:pt x="2489" y="14934"/>
                    </a:lnTo>
                    <a:lnTo>
                      <a:pt x="2473" y="14983"/>
                    </a:lnTo>
                    <a:lnTo>
                      <a:pt x="2454" y="15031"/>
                    </a:lnTo>
                    <a:lnTo>
                      <a:pt x="2434" y="15080"/>
                    </a:lnTo>
                    <a:lnTo>
                      <a:pt x="2412" y="15127"/>
                    </a:lnTo>
                    <a:lnTo>
                      <a:pt x="2388" y="15174"/>
                    </a:lnTo>
                    <a:lnTo>
                      <a:pt x="2363" y="15222"/>
                    </a:lnTo>
                    <a:lnTo>
                      <a:pt x="2334" y="15267"/>
                    </a:lnTo>
                    <a:lnTo>
                      <a:pt x="2305" y="15313"/>
                    </a:lnTo>
                    <a:lnTo>
                      <a:pt x="2275" y="15358"/>
                    </a:lnTo>
                    <a:lnTo>
                      <a:pt x="2241" y="15401"/>
                    </a:lnTo>
                    <a:lnTo>
                      <a:pt x="2207" y="15444"/>
                    </a:lnTo>
                    <a:lnTo>
                      <a:pt x="2171" y="15486"/>
                    </a:lnTo>
                    <a:lnTo>
                      <a:pt x="2134" y="15526"/>
                    </a:lnTo>
                    <a:lnTo>
                      <a:pt x="2095" y="15567"/>
                    </a:lnTo>
                    <a:lnTo>
                      <a:pt x="2055" y="15605"/>
                    </a:lnTo>
                    <a:lnTo>
                      <a:pt x="2013" y="15642"/>
                    </a:lnTo>
                    <a:lnTo>
                      <a:pt x="1971" y="15677"/>
                    </a:lnTo>
                    <a:lnTo>
                      <a:pt x="1927" y="15713"/>
                    </a:lnTo>
                    <a:lnTo>
                      <a:pt x="1881" y="15745"/>
                    </a:lnTo>
                    <a:lnTo>
                      <a:pt x="1836" y="15777"/>
                    </a:lnTo>
                    <a:lnTo>
                      <a:pt x="1779" y="15812"/>
                    </a:lnTo>
                    <a:lnTo>
                      <a:pt x="1723" y="15845"/>
                    </a:lnTo>
                    <a:lnTo>
                      <a:pt x="1666" y="15874"/>
                    </a:lnTo>
                    <a:lnTo>
                      <a:pt x="1610" y="15900"/>
                    </a:lnTo>
                    <a:lnTo>
                      <a:pt x="1552" y="15923"/>
                    </a:lnTo>
                    <a:lnTo>
                      <a:pt x="1496" y="15944"/>
                    </a:lnTo>
                    <a:lnTo>
                      <a:pt x="1438" y="15961"/>
                    </a:lnTo>
                    <a:lnTo>
                      <a:pt x="1381" y="15975"/>
                    </a:lnTo>
                    <a:lnTo>
                      <a:pt x="1324" y="15987"/>
                    </a:lnTo>
                    <a:lnTo>
                      <a:pt x="1267" y="15995"/>
                    </a:lnTo>
                    <a:lnTo>
                      <a:pt x="1210" y="16001"/>
                    </a:lnTo>
                    <a:lnTo>
                      <a:pt x="1154" y="16003"/>
                    </a:lnTo>
                    <a:lnTo>
                      <a:pt x="1098" y="16003"/>
                    </a:lnTo>
                    <a:lnTo>
                      <a:pt x="1043" y="16000"/>
                    </a:lnTo>
                    <a:lnTo>
                      <a:pt x="987" y="15995"/>
                    </a:lnTo>
                    <a:lnTo>
                      <a:pt x="933" y="15986"/>
                    </a:lnTo>
                    <a:lnTo>
                      <a:pt x="879" y="15975"/>
                    </a:lnTo>
                    <a:lnTo>
                      <a:pt x="826" y="15961"/>
                    </a:lnTo>
                    <a:lnTo>
                      <a:pt x="773" y="15944"/>
                    </a:lnTo>
                    <a:lnTo>
                      <a:pt x="722" y="15924"/>
                    </a:lnTo>
                    <a:lnTo>
                      <a:pt x="671" y="15902"/>
                    </a:lnTo>
                    <a:lnTo>
                      <a:pt x="622" y="15877"/>
                    </a:lnTo>
                    <a:lnTo>
                      <a:pt x="573" y="15849"/>
                    </a:lnTo>
                    <a:lnTo>
                      <a:pt x="527" y="15819"/>
                    </a:lnTo>
                    <a:lnTo>
                      <a:pt x="480" y="15786"/>
                    </a:lnTo>
                    <a:lnTo>
                      <a:pt x="436" y="15751"/>
                    </a:lnTo>
                    <a:lnTo>
                      <a:pt x="393" y="15713"/>
                    </a:lnTo>
                    <a:lnTo>
                      <a:pt x="350" y="15671"/>
                    </a:lnTo>
                    <a:lnTo>
                      <a:pt x="310" y="15628"/>
                    </a:lnTo>
                    <a:lnTo>
                      <a:pt x="271" y="15583"/>
                    </a:lnTo>
                    <a:lnTo>
                      <a:pt x="234" y="15534"/>
                    </a:lnTo>
                    <a:lnTo>
                      <a:pt x="199" y="15483"/>
                    </a:lnTo>
                    <a:lnTo>
                      <a:pt x="143" y="15391"/>
                    </a:lnTo>
                    <a:lnTo>
                      <a:pt x="98" y="15299"/>
                    </a:lnTo>
                    <a:lnTo>
                      <a:pt x="61" y="15206"/>
                    </a:lnTo>
                    <a:lnTo>
                      <a:pt x="33" y="15112"/>
                    </a:lnTo>
                    <a:lnTo>
                      <a:pt x="14" y="15019"/>
                    </a:lnTo>
                    <a:lnTo>
                      <a:pt x="3" y="14925"/>
                    </a:lnTo>
                    <a:lnTo>
                      <a:pt x="0" y="14833"/>
                    </a:lnTo>
                    <a:lnTo>
                      <a:pt x="5" y="14741"/>
                    </a:lnTo>
                    <a:lnTo>
                      <a:pt x="17" y="14651"/>
                    </a:lnTo>
                    <a:lnTo>
                      <a:pt x="36" y="14562"/>
                    </a:lnTo>
                    <a:lnTo>
                      <a:pt x="63" y="14475"/>
                    </a:lnTo>
                    <a:lnTo>
                      <a:pt x="95" y="14389"/>
                    </a:lnTo>
                    <a:lnTo>
                      <a:pt x="133" y="14307"/>
                    </a:lnTo>
                    <a:lnTo>
                      <a:pt x="179" y="14226"/>
                    </a:lnTo>
                    <a:lnTo>
                      <a:pt x="228" y="14148"/>
                    </a:lnTo>
                    <a:lnTo>
                      <a:pt x="284" y="14075"/>
                    </a:lnTo>
                    <a:lnTo>
                      <a:pt x="344" y="14004"/>
                    </a:lnTo>
                    <a:lnTo>
                      <a:pt x="409" y="13938"/>
                    </a:lnTo>
                    <a:lnTo>
                      <a:pt x="478" y="13874"/>
                    </a:lnTo>
                    <a:lnTo>
                      <a:pt x="551" y="13816"/>
                    </a:lnTo>
                    <a:lnTo>
                      <a:pt x="628" y="13762"/>
                    </a:lnTo>
                    <a:lnTo>
                      <a:pt x="708" y="13714"/>
                    </a:lnTo>
                    <a:lnTo>
                      <a:pt x="791" y="13670"/>
                    </a:lnTo>
                    <a:lnTo>
                      <a:pt x="878" y="13632"/>
                    </a:lnTo>
                    <a:lnTo>
                      <a:pt x="967" y="13601"/>
                    </a:lnTo>
                    <a:lnTo>
                      <a:pt x="1057" y="13575"/>
                    </a:lnTo>
                    <a:lnTo>
                      <a:pt x="1150" y="13556"/>
                    </a:lnTo>
                    <a:lnTo>
                      <a:pt x="1244" y="13542"/>
                    </a:lnTo>
                    <a:lnTo>
                      <a:pt x="1339" y="13536"/>
                    </a:lnTo>
                    <a:lnTo>
                      <a:pt x="1436" y="13538"/>
                    </a:lnTo>
                    <a:lnTo>
                      <a:pt x="1533" y="13548"/>
                    </a:lnTo>
                    <a:lnTo>
                      <a:pt x="1630" y="13565"/>
                    </a:lnTo>
                    <a:lnTo>
                      <a:pt x="1553" y="13486"/>
                    </a:lnTo>
                    <a:lnTo>
                      <a:pt x="1477" y="13406"/>
                    </a:lnTo>
                    <a:lnTo>
                      <a:pt x="1400" y="13325"/>
                    </a:lnTo>
                    <a:lnTo>
                      <a:pt x="1324" y="13243"/>
                    </a:lnTo>
                    <a:lnTo>
                      <a:pt x="1248" y="13159"/>
                    </a:lnTo>
                    <a:lnTo>
                      <a:pt x="1174" y="13075"/>
                    </a:lnTo>
                    <a:lnTo>
                      <a:pt x="1100" y="12990"/>
                    </a:lnTo>
                    <a:lnTo>
                      <a:pt x="1026" y="12903"/>
                    </a:lnTo>
                    <a:lnTo>
                      <a:pt x="953" y="12815"/>
                    </a:lnTo>
                    <a:lnTo>
                      <a:pt x="880" y="12726"/>
                    </a:lnTo>
                    <a:lnTo>
                      <a:pt x="807" y="12636"/>
                    </a:lnTo>
                    <a:lnTo>
                      <a:pt x="736" y="12545"/>
                    </a:lnTo>
                    <a:lnTo>
                      <a:pt x="665" y="12453"/>
                    </a:lnTo>
                    <a:lnTo>
                      <a:pt x="594" y="12359"/>
                    </a:lnTo>
                    <a:lnTo>
                      <a:pt x="524" y="12264"/>
                    </a:lnTo>
                    <a:lnTo>
                      <a:pt x="454" y="12169"/>
                    </a:lnTo>
                    <a:close/>
                  </a:path>
                </a:pathLst>
              </a:custGeom>
              <a:solidFill>
                <a:srgbClr val="F8F0DC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7" name="矩形: 圆角 1"/>
          <p:cNvSpPr/>
          <p:nvPr/>
        </p:nvSpPr>
        <p:spPr>
          <a:xfrm>
            <a:off x="1013184" y="223084"/>
            <a:ext cx="2319849" cy="83531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前言</a:t>
            </a:r>
          </a:p>
        </p:txBody>
      </p:sp>
    </p:spTree>
    <p:extLst>
      <p:ext uri="{BB962C8B-B14F-4D97-AF65-F5344CB8AC3E}">
        <p14:creationId xmlns:p14="http://schemas.microsoft.com/office/powerpoint/2010/main" val="3996334604"/>
      </p:ext>
    </p:extLst>
  </p:cSld>
  <p:clrMapOvr>
    <a:masterClrMapping/>
  </p:clrMapOvr>
  <p:transition spd="slow" advTm="1545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2490652" y="-4476527"/>
            <a:ext cx="146369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+mn-ea"/>
              <a:cs typeface="+mn-ea"/>
              <a:sym typeface="+mn-lt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1419169" y="3590062"/>
            <a:ext cx="6380546" cy="4341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>
              <a:lnSpc>
                <a:spcPct val="120000"/>
              </a:lnSpc>
              <a:spcBef>
                <a:spcPct val="40000"/>
              </a:spcBef>
              <a:buSzPct val="80000"/>
              <a:buNone/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党小组会由</a:t>
            </a:r>
            <a:r>
              <a:rPr lang="zh-CN" altLang="en-US" sz="18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党小组长负责召集、主持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472291" y="1914434"/>
            <a:ext cx="6738431" cy="7494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>
              <a:lnSpc>
                <a:spcPct val="120000"/>
              </a:lnSpc>
              <a:buSzPct val="80000"/>
              <a:buNone/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党小组会一般</a:t>
            </a:r>
            <a:r>
              <a:rPr lang="zh-CN" altLang="en-US" sz="18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每月召开一至两次</a:t>
            </a:r>
            <a:endParaRPr lang="zh-CN" altLang="en-US" sz="14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19169" y="2639048"/>
            <a:ext cx="6844676" cy="901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>
              <a:lnSpc>
                <a:spcPts val="2500"/>
              </a:lnSpc>
              <a:spcBef>
                <a:spcPct val="40000"/>
              </a:spcBef>
              <a:spcAft>
                <a:spcPct val="40000"/>
              </a:spcAft>
              <a:buSzPct val="80000"/>
              <a:buNone/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党小组会的内容一般围绕党的中心工作和党支部的近期工作，</a:t>
            </a:r>
            <a:r>
              <a:rPr lang="zh-CN" altLang="en-US" sz="18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结合本小组的实际情况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确定，每次解决一两个问题</a:t>
            </a:r>
            <a:endParaRPr lang="en-US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2009730" y="846669"/>
            <a:ext cx="4028726" cy="577636"/>
          </a:xfrm>
          <a:prstGeom prst="rect">
            <a:avLst/>
          </a:prstGeom>
          <a:solidFill>
            <a:srgbClr val="C00000"/>
          </a:solidFill>
          <a:ln/>
          <a:ex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党小组会有关规定</a:t>
            </a:r>
          </a:p>
        </p:txBody>
      </p:sp>
      <p:sp>
        <p:nvSpPr>
          <p:cNvPr id="8" name="矩形: 圆角 8"/>
          <p:cNvSpPr/>
          <p:nvPr/>
        </p:nvSpPr>
        <p:spPr>
          <a:xfrm>
            <a:off x="1042636" y="1914434"/>
            <a:ext cx="282933" cy="410347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矩形: 圆角 9"/>
          <p:cNvSpPr/>
          <p:nvPr/>
        </p:nvSpPr>
        <p:spPr>
          <a:xfrm>
            <a:off x="1042636" y="2771258"/>
            <a:ext cx="282933" cy="410347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" name="矩形: 圆角 10"/>
          <p:cNvSpPr/>
          <p:nvPr/>
        </p:nvSpPr>
        <p:spPr>
          <a:xfrm>
            <a:off x="1042636" y="3630783"/>
            <a:ext cx="282933" cy="410347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3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81123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6613">
        <p14:warp dir="in"/>
      </p:transition>
    </mc:Choice>
    <mc:Fallback xmlns="">
      <p:transition spd="slow" advTm="661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 animBg="1"/>
      <p:bldP spid="8" grpId="0" animBg="1"/>
      <p:bldP spid="9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2662674" y="-4782505"/>
            <a:ext cx="135957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+mn-ea"/>
              <a:cs typeface="+mn-ea"/>
              <a:sym typeface="+mn-lt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008012" y="1591928"/>
            <a:ext cx="7413100" cy="648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 eaLnBrk="1" hangingPunct="1">
              <a:lnSpc>
                <a:spcPts val="2700"/>
              </a:lnSpc>
              <a:buNone/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定期听取、讨论和审查支部委员会的工作报告，对支部委员会工作进行审查和监督。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024146" y="2632372"/>
            <a:ext cx="7503424" cy="661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 eaLnBrk="1" hangingPunct="1">
              <a:lnSpc>
                <a:spcPts val="2700"/>
              </a:lnSpc>
              <a:buNone/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讨论并决定党支部的重大问题。如传达、学习党的路线、方针、政策和上级党组织的决议、指示，根据本单位的实际情况，讨论和制定贯彻 执行的计划和措施。</a:t>
            </a: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2427568" y="623137"/>
            <a:ext cx="3742163" cy="577636"/>
          </a:xfrm>
          <a:prstGeom prst="rect">
            <a:avLst/>
          </a:prstGeom>
          <a:solidFill>
            <a:srgbClr val="C00000"/>
          </a:solidFill>
          <a:ln/>
          <a:ex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党小组会职能</a:t>
            </a:r>
          </a:p>
        </p:txBody>
      </p:sp>
      <p:sp>
        <p:nvSpPr>
          <p:cNvPr id="8" name="矩形: 圆角 8"/>
          <p:cNvSpPr/>
          <p:nvPr/>
        </p:nvSpPr>
        <p:spPr>
          <a:xfrm>
            <a:off x="465089" y="1658798"/>
            <a:ext cx="311088" cy="41249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矩形: 圆角 9"/>
          <p:cNvSpPr/>
          <p:nvPr/>
        </p:nvSpPr>
        <p:spPr>
          <a:xfrm>
            <a:off x="465089" y="2820712"/>
            <a:ext cx="311088" cy="41249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34565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5095">
        <p14:warp dir="in"/>
      </p:transition>
    </mc:Choice>
    <mc:Fallback xmlns="">
      <p:transition spd="slow" advTm="509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2993112" y="-5906775"/>
            <a:ext cx="135957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+mn-ea"/>
              <a:cs typeface="+mn-ea"/>
              <a:sym typeface="+mn-lt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1365408" y="1659707"/>
            <a:ext cx="5926698" cy="4341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 eaLnBrk="1" hangingPunct="1">
              <a:buNone/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讨论、审批新党员的发展和预备党员的转正。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2427568" y="623137"/>
            <a:ext cx="3742163" cy="577636"/>
          </a:xfrm>
          <a:prstGeom prst="rect">
            <a:avLst/>
          </a:prstGeom>
          <a:solidFill>
            <a:srgbClr val="C00000"/>
          </a:solidFill>
          <a:ln/>
          <a:ex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党小组会职能</a:t>
            </a:r>
          </a:p>
        </p:txBody>
      </p:sp>
      <p:sp>
        <p:nvSpPr>
          <p:cNvPr id="5" name="矩形: 圆角 10"/>
          <p:cNvSpPr/>
          <p:nvPr/>
        </p:nvSpPr>
        <p:spPr>
          <a:xfrm>
            <a:off x="795527" y="1734497"/>
            <a:ext cx="311088" cy="41249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3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365408" y="2275469"/>
            <a:ext cx="5926698" cy="332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>
              <a:spcBef>
                <a:spcPct val="40000"/>
              </a:spcBef>
              <a:buSzPct val="80000"/>
              <a:buNone/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讨论、决定对党员的表彰和处分。 </a:t>
            </a:r>
          </a:p>
        </p:txBody>
      </p:sp>
      <p:sp>
        <p:nvSpPr>
          <p:cNvPr id="7" name="矩形: 圆角 12"/>
          <p:cNvSpPr/>
          <p:nvPr/>
        </p:nvSpPr>
        <p:spPr>
          <a:xfrm>
            <a:off x="795527" y="2299524"/>
            <a:ext cx="311088" cy="41249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1365408" y="2953441"/>
            <a:ext cx="7495433" cy="4341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 eaLnBrk="1" hangingPunct="1">
              <a:lnSpc>
                <a:spcPts val="2700"/>
              </a:lnSpc>
              <a:buNone/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选举产生新的支部委员会和出席上级党的代表大会、代表会议的代表，增补和撤销党支部委员。</a:t>
            </a:r>
          </a:p>
        </p:txBody>
      </p:sp>
      <p:sp>
        <p:nvSpPr>
          <p:cNvPr id="9" name="矩形: 圆角 14"/>
          <p:cNvSpPr/>
          <p:nvPr/>
        </p:nvSpPr>
        <p:spPr>
          <a:xfrm>
            <a:off x="795527" y="2982077"/>
            <a:ext cx="311088" cy="41249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3671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6776">
        <p14:warp dir="in"/>
      </p:transition>
    </mc:Choice>
    <mc:Fallback xmlns="">
      <p:transition spd="slow" advTm="677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/>
      <p:bldP spid="7" grpId="0" animBg="1"/>
      <p:bldP spid="8" grpId="0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1291656" y="3046440"/>
            <a:ext cx="424043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党   课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2235" y="1871290"/>
            <a:ext cx="869756" cy="925869"/>
          </a:xfrm>
          <a:prstGeom prst="rect">
            <a:avLst/>
          </a:prstGeom>
        </p:spPr>
      </p:pic>
      <p:sp>
        <p:nvSpPr>
          <p:cNvPr id="4" name="矩形 2"/>
          <p:cNvSpPr/>
          <p:nvPr/>
        </p:nvSpPr>
        <p:spPr>
          <a:xfrm flipH="1">
            <a:off x="2549227" y="2028912"/>
            <a:ext cx="862644" cy="768247"/>
          </a:xfrm>
          <a:prstGeom prst="octagon">
            <a:avLst/>
          </a:prstGeom>
          <a:solidFill>
            <a:srgbClr val="C00000"/>
          </a:solidFill>
          <a:ln w="57150" cmpd="thickThin">
            <a:solidFill>
              <a:srgbClr val="C00000">
                <a:lumMod val="75000"/>
              </a:srgbClr>
            </a:solidFill>
          </a:ln>
        </p:spPr>
        <p:txBody>
          <a:bodyPr wrap="none" lIns="27000" tIns="34290" rIns="27000" bIns="3429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05</a:t>
            </a:r>
            <a:endParaRPr kumimoji="0" lang="zh-CN" altLang="en-US" sz="4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4272" y="2476620"/>
            <a:ext cx="3999745" cy="2647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1718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70">
        <p14:conveyor dir="l"/>
      </p:transition>
    </mc:Choice>
    <mc:Fallback xmlns="">
      <p:transition spd="slow" advTm="207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utoUpdateAnimBg="0"/>
      <p:bldP spid="2" grpId="1" bldLvl="0" autoUpdateAnimBg="0"/>
      <p:bldP spid="2" grpId="2" bldLvl="0" autoUpdateAnimBg="0"/>
      <p:bldP spid="2" grpId="3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255180" y="849275"/>
            <a:ext cx="8665537" cy="584775"/>
          </a:xfrm>
          <a:prstGeom prst="rect">
            <a:avLst/>
          </a:prstGeom>
          <a:solidFill>
            <a:srgbClr val="C00000"/>
          </a:solidFill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algn="ctr"/>
            <a:r>
              <a:rPr lang="zh-CN" altLang="en-US" sz="3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党课</a:t>
            </a:r>
            <a:r>
              <a:rPr lang="zh-CN" altLang="en-US" sz="3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基本程序</a:t>
            </a:r>
            <a:endParaRPr lang="zh-CN" altLang="en-US" sz="3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6516747" y="2889822"/>
            <a:ext cx="2026300" cy="653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课后消化，组织讨论或测试。</a:t>
            </a:r>
          </a:p>
        </p:txBody>
      </p:sp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3646123" y="2986117"/>
            <a:ext cx="2277039" cy="3727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集中组织党员听课。</a:t>
            </a:r>
          </a:p>
        </p:txBody>
      </p:sp>
      <p:sp>
        <p:nvSpPr>
          <p:cNvPr id="5" name="Rectangle 10"/>
          <p:cNvSpPr>
            <a:spLocks noChangeArrowheads="1"/>
          </p:cNvSpPr>
          <p:nvPr/>
        </p:nvSpPr>
        <p:spPr bwMode="auto">
          <a:xfrm>
            <a:off x="591437" y="2818668"/>
            <a:ext cx="2015168" cy="9337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课前准备。确定课题和讲课时间；精选课教员，认真备课。</a:t>
            </a:r>
          </a:p>
        </p:txBody>
      </p:sp>
      <p:sp>
        <p:nvSpPr>
          <p:cNvPr id="6" name="Text Box 11"/>
          <p:cNvSpPr txBox="1">
            <a:spLocks noChangeArrowheads="1"/>
          </p:cNvSpPr>
          <p:nvPr/>
        </p:nvSpPr>
        <p:spPr bwMode="auto">
          <a:xfrm>
            <a:off x="1302939" y="1095760"/>
            <a:ext cx="2774950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 altLang="zh-CN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7629" y="1679961"/>
            <a:ext cx="2182786" cy="2290216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  <a:cs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07900" y="1679961"/>
            <a:ext cx="2094614" cy="2290217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  <a:cs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35159" y="1733602"/>
            <a:ext cx="2189476" cy="2205155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  <a:cs typeface="+mn-ea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228642" y="1974140"/>
            <a:ext cx="740758" cy="74075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latin typeface="微软雅黑" pitchFamily="34" charset="-122"/>
                <a:ea typeface="微软雅黑" pitchFamily="34" charset="-122"/>
                <a:cs typeface="+mn-ea"/>
              </a:rPr>
              <a:t>1</a:t>
            </a:r>
            <a:endParaRPr lang="zh-CN" altLang="en-US" sz="4000" b="1" dirty="0">
              <a:latin typeface="微软雅黑" pitchFamily="34" charset="-122"/>
              <a:ea typeface="微软雅黑" pitchFamily="34" charset="-122"/>
              <a:cs typeface="+mn-ea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120998" y="1974140"/>
            <a:ext cx="740758" cy="74075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latin typeface="微软雅黑" pitchFamily="34" charset="-122"/>
                <a:ea typeface="微软雅黑" pitchFamily="34" charset="-122"/>
                <a:cs typeface="+mn-ea"/>
              </a:rPr>
              <a:t>2</a:t>
            </a:r>
            <a:endParaRPr lang="zh-CN" altLang="en-US" sz="4000" b="1" dirty="0">
              <a:latin typeface="微软雅黑" pitchFamily="34" charset="-122"/>
              <a:ea typeface="微软雅黑" pitchFamily="34" charset="-122"/>
              <a:cs typeface="+mn-ea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7095306" y="2027782"/>
            <a:ext cx="740758" cy="74075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latin typeface="微软雅黑" pitchFamily="34" charset="-122"/>
                <a:ea typeface="微软雅黑" pitchFamily="34" charset="-122"/>
                <a:cs typeface="+mn-ea"/>
              </a:rPr>
              <a:t>3</a:t>
            </a:r>
            <a:endParaRPr lang="zh-CN" altLang="en-US" sz="4000" b="1" dirty="0">
              <a:latin typeface="微软雅黑" pitchFamily="34" charset="-122"/>
              <a:ea typeface="微软雅黑" pitchFamily="34" charset="-122"/>
              <a:cs typeface="+mn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2836115" y="2912918"/>
            <a:ext cx="493988" cy="485710"/>
            <a:chOff x="2836115" y="2912918"/>
            <a:chExt cx="493988" cy="485710"/>
          </a:xfrm>
        </p:grpSpPr>
        <p:sp>
          <p:nvSpPr>
            <p:cNvPr id="7" name="箭头: V 形 1"/>
            <p:cNvSpPr/>
            <p:nvPr/>
          </p:nvSpPr>
          <p:spPr>
            <a:xfrm>
              <a:off x="2836115" y="2922876"/>
              <a:ext cx="278893" cy="475752"/>
            </a:xfrm>
            <a:prstGeom prst="chevron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ea"/>
              </a:endParaRPr>
            </a:p>
          </p:txBody>
        </p:sp>
        <p:sp>
          <p:nvSpPr>
            <p:cNvPr id="15" name="箭头: V 形 1"/>
            <p:cNvSpPr/>
            <p:nvPr/>
          </p:nvSpPr>
          <p:spPr>
            <a:xfrm>
              <a:off x="3051210" y="2912918"/>
              <a:ext cx="278893" cy="475752"/>
            </a:xfrm>
            <a:prstGeom prst="chevron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784136" y="2902215"/>
            <a:ext cx="502380" cy="498469"/>
            <a:chOff x="5784136" y="2902215"/>
            <a:chExt cx="502380" cy="498469"/>
          </a:xfrm>
        </p:grpSpPr>
        <p:sp>
          <p:nvSpPr>
            <p:cNvPr id="11" name="箭头: V 形 13"/>
            <p:cNvSpPr/>
            <p:nvPr/>
          </p:nvSpPr>
          <p:spPr>
            <a:xfrm>
              <a:off x="5784136" y="2902215"/>
              <a:ext cx="278893" cy="475752"/>
            </a:xfrm>
            <a:prstGeom prst="chevron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ea"/>
              </a:endParaRPr>
            </a:p>
          </p:txBody>
        </p:sp>
        <p:sp>
          <p:nvSpPr>
            <p:cNvPr id="17" name="箭头: V 形 13"/>
            <p:cNvSpPr/>
            <p:nvPr/>
          </p:nvSpPr>
          <p:spPr>
            <a:xfrm>
              <a:off x="6007623" y="2924932"/>
              <a:ext cx="278893" cy="475752"/>
            </a:xfrm>
            <a:prstGeom prst="chevron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60246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670">
        <p14:conveyor dir="l"/>
      </p:transition>
    </mc:Choice>
    <mc:Fallback xmlns="">
      <p:transition spd="slow" advTm="367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1081578" y="-4349839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988828" y="1742133"/>
            <a:ext cx="7697972" cy="8579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>
              <a:lnSpc>
                <a:spcPct val="120000"/>
              </a:lnSpc>
              <a:buClr>
                <a:schemeClr val="bg2">
                  <a:lumMod val="25000"/>
                </a:schemeClr>
              </a:buClr>
              <a:buSzPct val="120000"/>
              <a:buFont typeface="Wingdings" pitchFamily="2" charset="2"/>
              <a:buChar char="Ø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党课必须定期进行，一般情况下，</a:t>
            </a:r>
            <a:r>
              <a:rPr lang="zh-CN" altLang="en-US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每两个月上一次党课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。如果有特殊情况，可适当增减上课次数。不过，</a:t>
            </a:r>
            <a:r>
              <a:rPr lang="zh-CN" altLang="en-US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至少每个季度一次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002452" y="3010148"/>
            <a:ext cx="7600679" cy="6025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>
              <a:lnSpc>
                <a:spcPct val="150000"/>
              </a:lnSpc>
              <a:spcBef>
                <a:spcPct val="40000"/>
              </a:spcBef>
              <a:spcAft>
                <a:spcPct val="40000"/>
              </a:spcAft>
              <a:buSzPct val="120000"/>
              <a:buFont typeface="Wingdings" pitchFamily="2" charset="2"/>
              <a:buChar char="Ø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党员（含预备党员）</a:t>
            </a:r>
            <a:r>
              <a:rPr lang="zh-CN" altLang="en-US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必须自觉参加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党课学习，无特殊情况，不得请假或缺席。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1877830" y="789614"/>
            <a:ext cx="5068644" cy="577636"/>
          </a:xfrm>
          <a:prstGeom prst="rect">
            <a:avLst/>
          </a:prstGeom>
          <a:solidFill>
            <a:srgbClr val="C00000"/>
          </a:solidFill>
          <a:ln/>
          <a:ex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党课有关规定</a:t>
            </a:r>
          </a:p>
        </p:txBody>
      </p:sp>
    </p:spTree>
    <p:extLst>
      <p:ext uri="{BB962C8B-B14F-4D97-AF65-F5344CB8AC3E}">
        <p14:creationId xmlns:p14="http://schemas.microsoft.com/office/powerpoint/2010/main" val="2939979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013">
        <p14:conveyor dir="l"/>
      </p:transition>
    </mc:Choice>
    <mc:Fallback xmlns="">
      <p:transition spd="slow" advTm="401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4338635" y="404732"/>
            <a:ext cx="4124881" cy="3114838"/>
            <a:chOff x="4338635" y="245050"/>
            <a:chExt cx="4124881" cy="3114838"/>
          </a:xfrm>
        </p:grpSpPr>
        <p:sp>
          <p:nvSpPr>
            <p:cNvPr id="6" name="矩形 5"/>
            <p:cNvSpPr/>
            <p:nvPr/>
          </p:nvSpPr>
          <p:spPr>
            <a:xfrm>
              <a:off x="4597169" y="728648"/>
              <a:ext cx="3866347" cy="2631240"/>
            </a:xfrm>
            <a:prstGeom prst="rect">
              <a:avLst/>
            </a:prstGeom>
            <a:noFill/>
            <a:ln>
              <a:solidFill>
                <a:srgbClr val="C0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  <a:cs typeface="+mn-ea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4338635" y="245050"/>
              <a:ext cx="679115" cy="647171"/>
              <a:chOff x="849918" y="1295962"/>
              <a:chExt cx="2355295" cy="2020549"/>
            </a:xfrm>
          </p:grpSpPr>
          <p:sp>
            <p:nvSpPr>
              <p:cNvPr id="17" name="Freeform 7"/>
              <p:cNvSpPr>
                <a:spLocks/>
              </p:cNvSpPr>
              <p:nvPr/>
            </p:nvSpPr>
            <p:spPr bwMode="auto">
              <a:xfrm>
                <a:off x="1306241" y="1295962"/>
                <a:ext cx="1898972" cy="1706620"/>
              </a:xfrm>
              <a:custGeom>
                <a:avLst/>
                <a:gdLst>
                  <a:gd name="T0" fmla="*/ 649 w 16560"/>
                  <a:gd name="T1" fmla="*/ 1791 h 8890"/>
                  <a:gd name="T2" fmla="*/ 3583 w 16560"/>
                  <a:gd name="T3" fmla="*/ 8882 h 8890"/>
                  <a:gd name="T4" fmla="*/ 3686 w 16560"/>
                  <a:gd name="T5" fmla="*/ 8827 h 8890"/>
                  <a:gd name="T6" fmla="*/ 3825 w 16560"/>
                  <a:gd name="T7" fmla="*/ 8759 h 8890"/>
                  <a:gd name="T8" fmla="*/ 4016 w 16560"/>
                  <a:gd name="T9" fmla="*/ 8676 h 8890"/>
                  <a:gd name="T10" fmla="*/ 4254 w 16560"/>
                  <a:gd name="T11" fmla="*/ 8586 h 8890"/>
                  <a:gd name="T12" fmla="*/ 4538 w 16560"/>
                  <a:gd name="T13" fmla="*/ 8497 h 8890"/>
                  <a:gd name="T14" fmla="*/ 4867 w 16560"/>
                  <a:gd name="T15" fmla="*/ 8416 h 8890"/>
                  <a:gd name="T16" fmla="*/ 5234 w 16560"/>
                  <a:gd name="T17" fmla="*/ 8351 h 8890"/>
                  <a:gd name="T18" fmla="*/ 5639 w 16560"/>
                  <a:gd name="T19" fmla="*/ 8309 h 8890"/>
                  <a:gd name="T20" fmla="*/ 6079 w 16560"/>
                  <a:gd name="T21" fmla="*/ 8297 h 8890"/>
                  <a:gd name="T22" fmla="*/ 7176 w 16560"/>
                  <a:gd name="T23" fmla="*/ 8367 h 8890"/>
                  <a:gd name="T24" fmla="*/ 8664 w 16560"/>
                  <a:gd name="T25" fmla="*/ 8468 h 8890"/>
                  <a:gd name="T26" fmla="*/ 9716 w 16560"/>
                  <a:gd name="T27" fmla="*/ 8523 h 8890"/>
                  <a:gd name="T28" fmla="*/ 10717 w 16560"/>
                  <a:gd name="T29" fmla="*/ 8550 h 8890"/>
                  <a:gd name="T30" fmla="*/ 11676 w 16560"/>
                  <a:gd name="T31" fmla="*/ 8537 h 8890"/>
                  <a:gd name="T32" fmla="*/ 12596 w 16560"/>
                  <a:gd name="T33" fmla="*/ 8476 h 8890"/>
                  <a:gd name="T34" fmla="*/ 13484 w 16560"/>
                  <a:gd name="T35" fmla="*/ 8355 h 8890"/>
                  <a:gd name="T36" fmla="*/ 14346 w 16560"/>
                  <a:gd name="T37" fmla="*/ 8165 h 8890"/>
                  <a:gd name="T38" fmla="*/ 15188 w 16560"/>
                  <a:gd name="T39" fmla="*/ 7894 h 8890"/>
                  <a:gd name="T40" fmla="*/ 16015 w 16560"/>
                  <a:gd name="T41" fmla="*/ 7534 h 8890"/>
                  <a:gd name="T42" fmla="*/ 16544 w 16560"/>
                  <a:gd name="T43" fmla="*/ 7225 h 8890"/>
                  <a:gd name="T44" fmla="*/ 16436 w 16560"/>
                  <a:gd name="T45" fmla="*/ 7122 h 8890"/>
                  <a:gd name="T46" fmla="*/ 16299 w 16560"/>
                  <a:gd name="T47" fmla="*/ 6977 h 8890"/>
                  <a:gd name="T48" fmla="*/ 16129 w 16560"/>
                  <a:gd name="T49" fmla="*/ 6772 h 8890"/>
                  <a:gd name="T50" fmla="*/ 15941 w 16560"/>
                  <a:gd name="T51" fmla="*/ 6509 h 8890"/>
                  <a:gd name="T52" fmla="*/ 15744 w 16560"/>
                  <a:gd name="T53" fmla="*/ 6188 h 8890"/>
                  <a:gd name="T54" fmla="*/ 15553 w 16560"/>
                  <a:gd name="T55" fmla="*/ 5807 h 8890"/>
                  <a:gd name="T56" fmla="*/ 15379 w 16560"/>
                  <a:gd name="T57" fmla="*/ 5366 h 8890"/>
                  <a:gd name="T58" fmla="*/ 15236 w 16560"/>
                  <a:gd name="T59" fmla="*/ 4867 h 8890"/>
                  <a:gd name="T60" fmla="*/ 15137 w 16560"/>
                  <a:gd name="T61" fmla="*/ 4307 h 8890"/>
                  <a:gd name="T62" fmla="*/ 15090 w 16560"/>
                  <a:gd name="T63" fmla="*/ 3695 h 8890"/>
                  <a:gd name="T64" fmla="*/ 15069 w 16560"/>
                  <a:gd name="T65" fmla="*/ 3136 h 8890"/>
                  <a:gd name="T66" fmla="*/ 15060 w 16560"/>
                  <a:gd name="T67" fmla="*/ 2654 h 8890"/>
                  <a:gd name="T68" fmla="*/ 15061 w 16560"/>
                  <a:gd name="T69" fmla="*/ 2246 h 8890"/>
                  <a:gd name="T70" fmla="*/ 15071 w 16560"/>
                  <a:gd name="T71" fmla="*/ 1908 h 8890"/>
                  <a:gd name="T72" fmla="*/ 15085 w 16560"/>
                  <a:gd name="T73" fmla="*/ 1633 h 8890"/>
                  <a:gd name="T74" fmla="*/ 15104 w 16560"/>
                  <a:gd name="T75" fmla="*/ 1417 h 8890"/>
                  <a:gd name="T76" fmla="*/ 15122 w 16560"/>
                  <a:gd name="T77" fmla="*/ 1255 h 8890"/>
                  <a:gd name="T78" fmla="*/ 15145 w 16560"/>
                  <a:gd name="T79" fmla="*/ 1115 h 8890"/>
                  <a:gd name="T80" fmla="*/ 15161 w 16560"/>
                  <a:gd name="T81" fmla="*/ 1043 h 8890"/>
                  <a:gd name="T82" fmla="*/ 14715 w 16560"/>
                  <a:gd name="T83" fmla="*/ 1310 h 8890"/>
                  <a:gd name="T84" fmla="*/ 14093 w 16560"/>
                  <a:gd name="T85" fmla="*/ 1523 h 8890"/>
                  <a:gd name="T86" fmla="*/ 13332 w 16560"/>
                  <a:gd name="T87" fmla="*/ 1686 h 8890"/>
                  <a:gd name="T88" fmla="*/ 12471 w 16560"/>
                  <a:gd name="T89" fmla="*/ 1801 h 8890"/>
                  <a:gd name="T90" fmla="*/ 11550 w 16560"/>
                  <a:gd name="T91" fmla="*/ 1872 h 8890"/>
                  <a:gd name="T92" fmla="*/ 10606 w 16560"/>
                  <a:gd name="T93" fmla="*/ 1898 h 8890"/>
                  <a:gd name="T94" fmla="*/ 9677 w 16560"/>
                  <a:gd name="T95" fmla="*/ 1884 h 8890"/>
                  <a:gd name="T96" fmla="*/ 8805 w 16560"/>
                  <a:gd name="T97" fmla="*/ 1832 h 8890"/>
                  <a:gd name="T98" fmla="*/ 8026 w 16560"/>
                  <a:gd name="T99" fmla="*/ 1744 h 8890"/>
                  <a:gd name="T100" fmla="*/ 7380 w 16560"/>
                  <a:gd name="T101" fmla="*/ 1622 h 8890"/>
                  <a:gd name="T102" fmla="*/ 6827 w 16560"/>
                  <a:gd name="T103" fmla="*/ 1448 h 8890"/>
                  <a:gd name="T104" fmla="*/ 6196 w 16560"/>
                  <a:gd name="T105" fmla="*/ 1244 h 8890"/>
                  <a:gd name="T106" fmla="*/ 5583 w 16560"/>
                  <a:gd name="T107" fmla="*/ 1072 h 8890"/>
                  <a:gd name="T108" fmla="*/ 4984 w 16560"/>
                  <a:gd name="T109" fmla="*/ 940 h 8890"/>
                  <a:gd name="T110" fmla="*/ 4397 w 16560"/>
                  <a:gd name="T111" fmla="*/ 852 h 8890"/>
                  <a:gd name="T112" fmla="*/ 3820 w 16560"/>
                  <a:gd name="T113" fmla="*/ 814 h 8890"/>
                  <a:gd name="T114" fmla="*/ 3250 w 16560"/>
                  <a:gd name="T115" fmla="*/ 832 h 8890"/>
                  <a:gd name="T116" fmla="*/ 2685 w 16560"/>
                  <a:gd name="T117" fmla="*/ 909 h 8890"/>
                  <a:gd name="T118" fmla="*/ 2122 w 16560"/>
                  <a:gd name="T119" fmla="*/ 1053 h 8890"/>
                  <a:gd name="T120" fmla="*/ 1558 w 16560"/>
                  <a:gd name="T121" fmla="*/ 1267 h 8890"/>
                  <a:gd name="T122" fmla="*/ 990 w 16560"/>
                  <a:gd name="T123" fmla="*/ 1559 h 8890"/>
                  <a:gd name="T124" fmla="*/ 0 w 16560"/>
                  <a:gd name="T125" fmla="*/ 0 h 88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560" h="8890">
                    <a:moveTo>
                      <a:pt x="0" y="0"/>
                    </a:moveTo>
                    <a:lnTo>
                      <a:pt x="167" y="1163"/>
                    </a:lnTo>
                    <a:lnTo>
                      <a:pt x="649" y="1791"/>
                    </a:lnTo>
                    <a:lnTo>
                      <a:pt x="649" y="1791"/>
                    </a:lnTo>
                    <a:lnTo>
                      <a:pt x="3571" y="8890"/>
                    </a:lnTo>
                    <a:lnTo>
                      <a:pt x="3583" y="8882"/>
                    </a:lnTo>
                    <a:lnTo>
                      <a:pt x="3623" y="8860"/>
                    </a:lnTo>
                    <a:lnTo>
                      <a:pt x="3650" y="8844"/>
                    </a:lnTo>
                    <a:lnTo>
                      <a:pt x="3686" y="8827"/>
                    </a:lnTo>
                    <a:lnTo>
                      <a:pt x="3726" y="8806"/>
                    </a:lnTo>
                    <a:lnTo>
                      <a:pt x="3773" y="8782"/>
                    </a:lnTo>
                    <a:lnTo>
                      <a:pt x="3825" y="8759"/>
                    </a:lnTo>
                    <a:lnTo>
                      <a:pt x="3883" y="8732"/>
                    </a:lnTo>
                    <a:lnTo>
                      <a:pt x="3946" y="8704"/>
                    </a:lnTo>
                    <a:lnTo>
                      <a:pt x="4016" y="8676"/>
                    </a:lnTo>
                    <a:lnTo>
                      <a:pt x="4090" y="8646"/>
                    </a:lnTo>
                    <a:lnTo>
                      <a:pt x="4169" y="8616"/>
                    </a:lnTo>
                    <a:lnTo>
                      <a:pt x="4254" y="8586"/>
                    </a:lnTo>
                    <a:lnTo>
                      <a:pt x="4344" y="8556"/>
                    </a:lnTo>
                    <a:lnTo>
                      <a:pt x="4439" y="8526"/>
                    </a:lnTo>
                    <a:lnTo>
                      <a:pt x="4538" y="8497"/>
                    </a:lnTo>
                    <a:lnTo>
                      <a:pt x="4643" y="8469"/>
                    </a:lnTo>
                    <a:lnTo>
                      <a:pt x="4753" y="8442"/>
                    </a:lnTo>
                    <a:lnTo>
                      <a:pt x="4867" y="8416"/>
                    </a:lnTo>
                    <a:lnTo>
                      <a:pt x="4985" y="8392"/>
                    </a:lnTo>
                    <a:lnTo>
                      <a:pt x="5107" y="8371"/>
                    </a:lnTo>
                    <a:lnTo>
                      <a:pt x="5234" y="8351"/>
                    </a:lnTo>
                    <a:lnTo>
                      <a:pt x="5364" y="8334"/>
                    </a:lnTo>
                    <a:lnTo>
                      <a:pt x="5500" y="8320"/>
                    </a:lnTo>
                    <a:lnTo>
                      <a:pt x="5639" y="8309"/>
                    </a:lnTo>
                    <a:lnTo>
                      <a:pt x="5782" y="8301"/>
                    </a:lnTo>
                    <a:lnTo>
                      <a:pt x="5928" y="8297"/>
                    </a:lnTo>
                    <a:lnTo>
                      <a:pt x="6079" y="8297"/>
                    </a:lnTo>
                    <a:lnTo>
                      <a:pt x="6232" y="8301"/>
                    </a:lnTo>
                    <a:lnTo>
                      <a:pt x="6389" y="8311"/>
                    </a:lnTo>
                    <a:lnTo>
                      <a:pt x="7176" y="8367"/>
                    </a:lnTo>
                    <a:lnTo>
                      <a:pt x="7933" y="8419"/>
                    </a:lnTo>
                    <a:lnTo>
                      <a:pt x="8302" y="8444"/>
                    </a:lnTo>
                    <a:lnTo>
                      <a:pt x="8664" y="8468"/>
                    </a:lnTo>
                    <a:lnTo>
                      <a:pt x="9021" y="8489"/>
                    </a:lnTo>
                    <a:lnTo>
                      <a:pt x="9371" y="8507"/>
                    </a:lnTo>
                    <a:lnTo>
                      <a:pt x="9716" y="8523"/>
                    </a:lnTo>
                    <a:lnTo>
                      <a:pt x="10055" y="8536"/>
                    </a:lnTo>
                    <a:lnTo>
                      <a:pt x="10389" y="8544"/>
                    </a:lnTo>
                    <a:lnTo>
                      <a:pt x="10717" y="8550"/>
                    </a:lnTo>
                    <a:lnTo>
                      <a:pt x="11041" y="8551"/>
                    </a:lnTo>
                    <a:lnTo>
                      <a:pt x="11361" y="8547"/>
                    </a:lnTo>
                    <a:lnTo>
                      <a:pt x="11676" y="8537"/>
                    </a:lnTo>
                    <a:lnTo>
                      <a:pt x="11986" y="8523"/>
                    </a:lnTo>
                    <a:lnTo>
                      <a:pt x="12293" y="8503"/>
                    </a:lnTo>
                    <a:lnTo>
                      <a:pt x="12596" y="8476"/>
                    </a:lnTo>
                    <a:lnTo>
                      <a:pt x="12895" y="8443"/>
                    </a:lnTo>
                    <a:lnTo>
                      <a:pt x="13191" y="8403"/>
                    </a:lnTo>
                    <a:lnTo>
                      <a:pt x="13484" y="8355"/>
                    </a:lnTo>
                    <a:lnTo>
                      <a:pt x="13774" y="8300"/>
                    </a:lnTo>
                    <a:lnTo>
                      <a:pt x="14062" y="8236"/>
                    </a:lnTo>
                    <a:lnTo>
                      <a:pt x="14346" y="8165"/>
                    </a:lnTo>
                    <a:lnTo>
                      <a:pt x="14629" y="8084"/>
                    </a:lnTo>
                    <a:lnTo>
                      <a:pt x="14909" y="7994"/>
                    </a:lnTo>
                    <a:lnTo>
                      <a:pt x="15188" y="7894"/>
                    </a:lnTo>
                    <a:lnTo>
                      <a:pt x="15464" y="7785"/>
                    </a:lnTo>
                    <a:lnTo>
                      <a:pt x="15739" y="7665"/>
                    </a:lnTo>
                    <a:lnTo>
                      <a:pt x="16015" y="7534"/>
                    </a:lnTo>
                    <a:lnTo>
                      <a:pt x="16288" y="7392"/>
                    </a:lnTo>
                    <a:lnTo>
                      <a:pt x="16560" y="7239"/>
                    </a:lnTo>
                    <a:lnTo>
                      <a:pt x="16544" y="7225"/>
                    </a:lnTo>
                    <a:lnTo>
                      <a:pt x="16502" y="7187"/>
                    </a:lnTo>
                    <a:lnTo>
                      <a:pt x="16472" y="7158"/>
                    </a:lnTo>
                    <a:lnTo>
                      <a:pt x="16436" y="7122"/>
                    </a:lnTo>
                    <a:lnTo>
                      <a:pt x="16394" y="7081"/>
                    </a:lnTo>
                    <a:lnTo>
                      <a:pt x="16349" y="7032"/>
                    </a:lnTo>
                    <a:lnTo>
                      <a:pt x="16299" y="6977"/>
                    </a:lnTo>
                    <a:lnTo>
                      <a:pt x="16245" y="6915"/>
                    </a:lnTo>
                    <a:lnTo>
                      <a:pt x="16189" y="6847"/>
                    </a:lnTo>
                    <a:lnTo>
                      <a:pt x="16129" y="6772"/>
                    </a:lnTo>
                    <a:lnTo>
                      <a:pt x="16068" y="6692"/>
                    </a:lnTo>
                    <a:lnTo>
                      <a:pt x="16005" y="6604"/>
                    </a:lnTo>
                    <a:lnTo>
                      <a:pt x="15941" y="6509"/>
                    </a:lnTo>
                    <a:lnTo>
                      <a:pt x="15875" y="6409"/>
                    </a:lnTo>
                    <a:lnTo>
                      <a:pt x="15810" y="6302"/>
                    </a:lnTo>
                    <a:lnTo>
                      <a:pt x="15744" y="6188"/>
                    </a:lnTo>
                    <a:lnTo>
                      <a:pt x="15679" y="6068"/>
                    </a:lnTo>
                    <a:lnTo>
                      <a:pt x="15615" y="5940"/>
                    </a:lnTo>
                    <a:lnTo>
                      <a:pt x="15553" y="5807"/>
                    </a:lnTo>
                    <a:lnTo>
                      <a:pt x="15492" y="5667"/>
                    </a:lnTo>
                    <a:lnTo>
                      <a:pt x="15434" y="5520"/>
                    </a:lnTo>
                    <a:lnTo>
                      <a:pt x="15379" y="5366"/>
                    </a:lnTo>
                    <a:lnTo>
                      <a:pt x="15327" y="5207"/>
                    </a:lnTo>
                    <a:lnTo>
                      <a:pt x="15280" y="5040"/>
                    </a:lnTo>
                    <a:lnTo>
                      <a:pt x="15236" y="4867"/>
                    </a:lnTo>
                    <a:lnTo>
                      <a:pt x="15198" y="4687"/>
                    </a:lnTo>
                    <a:lnTo>
                      <a:pt x="15164" y="4500"/>
                    </a:lnTo>
                    <a:lnTo>
                      <a:pt x="15137" y="4307"/>
                    </a:lnTo>
                    <a:lnTo>
                      <a:pt x="15115" y="4107"/>
                    </a:lnTo>
                    <a:lnTo>
                      <a:pt x="15101" y="3901"/>
                    </a:lnTo>
                    <a:lnTo>
                      <a:pt x="15090" y="3695"/>
                    </a:lnTo>
                    <a:lnTo>
                      <a:pt x="15081" y="3500"/>
                    </a:lnTo>
                    <a:lnTo>
                      <a:pt x="15075" y="3314"/>
                    </a:lnTo>
                    <a:lnTo>
                      <a:pt x="15069" y="3136"/>
                    </a:lnTo>
                    <a:lnTo>
                      <a:pt x="15064" y="2966"/>
                    </a:lnTo>
                    <a:lnTo>
                      <a:pt x="15061" y="2806"/>
                    </a:lnTo>
                    <a:lnTo>
                      <a:pt x="15060" y="2654"/>
                    </a:lnTo>
                    <a:lnTo>
                      <a:pt x="15059" y="2510"/>
                    </a:lnTo>
                    <a:lnTo>
                      <a:pt x="15060" y="2374"/>
                    </a:lnTo>
                    <a:lnTo>
                      <a:pt x="15061" y="2246"/>
                    </a:lnTo>
                    <a:lnTo>
                      <a:pt x="15063" y="2126"/>
                    </a:lnTo>
                    <a:lnTo>
                      <a:pt x="15066" y="2013"/>
                    </a:lnTo>
                    <a:lnTo>
                      <a:pt x="15071" y="1908"/>
                    </a:lnTo>
                    <a:lnTo>
                      <a:pt x="15075" y="1809"/>
                    </a:lnTo>
                    <a:lnTo>
                      <a:pt x="15080" y="1717"/>
                    </a:lnTo>
                    <a:lnTo>
                      <a:pt x="15085" y="1633"/>
                    </a:lnTo>
                    <a:lnTo>
                      <a:pt x="15091" y="1554"/>
                    </a:lnTo>
                    <a:lnTo>
                      <a:pt x="15098" y="1483"/>
                    </a:lnTo>
                    <a:lnTo>
                      <a:pt x="15104" y="1417"/>
                    </a:lnTo>
                    <a:lnTo>
                      <a:pt x="15110" y="1357"/>
                    </a:lnTo>
                    <a:lnTo>
                      <a:pt x="15116" y="1304"/>
                    </a:lnTo>
                    <a:lnTo>
                      <a:pt x="15122" y="1255"/>
                    </a:lnTo>
                    <a:lnTo>
                      <a:pt x="15129" y="1213"/>
                    </a:lnTo>
                    <a:lnTo>
                      <a:pt x="15134" y="1175"/>
                    </a:lnTo>
                    <a:lnTo>
                      <a:pt x="15145" y="1115"/>
                    </a:lnTo>
                    <a:lnTo>
                      <a:pt x="15153" y="1074"/>
                    </a:lnTo>
                    <a:lnTo>
                      <a:pt x="15159" y="1051"/>
                    </a:lnTo>
                    <a:lnTo>
                      <a:pt x="15161" y="1043"/>
                    </a:lnTo>
                    <a:lnTo>
                      <a:pt x="15034" y="1138"/>
                    </a:lnTo>
                    <a:lnTo>
                      <a:pt x="14885" y="1227"/>
                    </a:lnTo>
                    <a:lnTo>
                      <a:pt x="14715" y="1310"/>
                    </a:lnTo>
                    <a:lnTo>
                      <a:pt x="14525" y="1386"/>
                    </a:lnTo>
                    <a:lnTo>
                      <a:pt x="14317" y="1458"/>
                    </a:lnTo>
                    <a:lnTo>
                      <a:pt x="14093" y="1523"/>
                    </a:lnTo>
                    <a:lnTo>
                      <a:pt x="13852" y="1583"/>
                    </a:lnTo>
                    <a:lnTo>
                      <a:pt x="13598" y="1638"/>
                    </a:lnTo>
                    <a:lnTo>
                      <a:pt x="13332" y="1686"/>
                    </a:lnTo>
                    <a:lnTo>
                      <a:pt x="13053" y="1730"/>
                    </a:lnTo>
                    <a:lnTo>
                      <a:pt x="12767" y="1768"/>
                    </a:lnTo>
                    <a:lnTo>
                      <a:pt x="12471" y="1801"/>
                    </a:lnTo>
                    <a:lnTo>
                      <a:pt x="12168" y="1830"/>
                    </a:lnTo>
                    <a:lnTo>
                      <a:pt x="11861" y="1853"/>
                    </a:lnTo>
                    <a:lnTo>
                      <a:pt x="11550" y="1872"/>
                    </a:lnTo>
                    <a:lnTo>
                      <a:pt x="11235" y="1885"/>
                    </a:lnTo>
                    <a:lnTo>
                      <a:pt x="10920" y="1894"/>
                    </a:lnTo>
                    <a:lnTo>
                      <a:pt x="10606" y="1898"/>
                    </a:lnTo>
                    <a:lnTo>
                      <a:pt x="10292" y="1898"/>
                    </a:lnTo>
                    <a:lnTo>
                      <a:pt x="9983" y="1893"/>
                    </a:lnTo>
                    <a:lnTo>
                      <a:pt x="9677" y="1884"/>
                    </a:lnTo>
                    <a:lnTo>
                      <a:pt x="9379" y="1872"/>
                    </a:lnTo>
                    <a:lnTo>
                      <a:pt x="9087" y="1854"/>
                    </a:lnTo>
                    <a:lnTo>
                      <a:pt x="8805" y="1832"/>
                    </a:lnTo>
                    <a:lnTo>
                      <a:pt x="8534" y="1806"/>
                    </a:lnTo>
                    <a:lnTo>
                      <a:pt x="8273" y="1777"/>
                    </a:lnTo>
                    <a:lnTo>
                      <a:pt x="8026" y="1744"/>
                    </a:lnTo>
                    <a:lnTo>
                      <a:pt x="7794" y="1707"/>
                    </a:lnTo>
                    <a:lnTo>
                      <a:pt x="7578" y="1667"/>
                    </a:lnTo>
                    <a:lnTo>
                      <a:pt x="7380" y="1622"/>
                    </a:lnTo>
                    <a:lnTo>
                      <a:pt x="7199" y="1575"/>
                    </a:lnTo>
                    <a:lnTo>
                      <a:pt x="7041" y="1524"/>
                    </a:lnTo>
                    <a:lnTo>
                      <a:pt x="6827" y="1448"/>
                    </a:lnTo>
                    <a:lnTo>
                      <a:pt x="6614" y="1377"/>
                    </a:lnTo>
                    <a:lnTo>
                      <a:pt x="6404" y="1309"/>
                    </a:lnTo>
                    <a:lnTo>
                      <a:pt x="6196" y="1244"/>
                    </a:lnTo>
                    <a:lnTo>
                      <a:pt x="5990" y="1183"/>
                    </a:lnTo>
                    <a:lnTo>
                      <a:pt x="5785" y="1125"/>
                    </a:lnTo>
                    <a:lnTo>
                      <a:pt x="5583" y="1072"/>
                    </a:lnTo>
                    <a:lnTo>
                      <a:pt x="5381" y="1023"/>
                    </a:lnTo>
                    <a:lnTo>
                      <a:pt x="5181" y="980"/>
                    </a:lnTo>
                    <a:lnTo>
                      <a:pt x="4984" y="940"/>
                    </a:lnTo>
                    <a:lnTo>
                      <a:pt x="4787" y="905"/>
                    </a:lnTo>
                    <a:lnTo>
                      <a:pt x="4591" y="876"/>
                    </a:lnTo>
                    <a:lnTo>
                      <a:pt x="4397" y="852"/>
                    </a:lnTo>
                    <a:lnTo>
                      <a:pt x="4203" y="834"/>
                    </a:lnTo>
                    <a:lnTo>
                      <a:pt x="4012" y="821"/>
                    </a:lnTo>
                    <a:lnTo>
                      <a:pt x="3820" y="814"/>
                    </a:lnTo>
                    <a:lnTo>
                      <a:pt x="3629" y="814"/>
                    </a:lnTo>
                    <a:lnTo>
                      <a:pt x="3439" y="819"/>
                    </a:lnTo>
                    <a:lnTo>
                      <a:pt x="3250" y="832"/>
                    </a:lnTo>
                    <a:lnTo>
                      <a:pt x="3062" y="850"/>
                    </a:lnTo>
                    <a:lnTo>
                      <a:pt x="2873" y="876"/>
                    </a:lnTo>
                    <a:lnTo>
                      <a:pt x="2685" y="909"/>
                    </a:lnTo>
                    <a:lnTo>
                      <a:pt x="2496" y="950"/>
                    </a:lnTo>
                    <a:lnTo>
                      <a:pt x="2309" y="997"/>
                    </a:lnTo>
                    <a:lnTo>
                      <a:pt x="2122" y="1053"/>
                    </a:lnTo>
                    <a:lnTo>
                      <a:pt x="1933" y="1116"/>
                    </a:lnTo>
                    <a:lnTo>
                      <a:pt x="1746" y="1188"/>
                    </a:lnTo>
                    <a:lnTo>
                      <a:pt x="1558" y="1267"/>
                    </a:lnTo>
                    <a:lnTo>
                      <a:pt x="1369" y="1356"/>
                    </a:lnTo>
                    <a:lnTo>
                      <a:pt x="1180" y="1453"/>
                    </a:lnTo>
                    <a:lnTo>
                      <a:pt x="990" y="1559"/>
                    </a:lnTo>
                    <a:lnTo>
                      <a:pt x="801" y="1674"/>
                    </a:lnTo>
                    <a:lnTo>
                      <a:pt x="702" y="87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0000">
                  <a:alpha val="5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8" name="Freeform 7"/>
              <p:cNvSpPr>
                <a:spLocks/>
              </p:cNvSpPr>
              <p:nvPr/>
            </p:nvSpPr>
            <p:spPr bwMode="auto">
              <a:xfrm>
                <a:off x="849918" y="1489779"/>
                <a:ext cx="2124183" cy="1826732"/>
              </a:xfrm>
              <a:custGeom>
                <a:avLst/>
                <a:gdLst>
                  <a:gd name="T0" fmla="*/ 649 w 16560"/>
                  <a:gd name="T1" fmla="*/ 1791 h 8890"/>
                  <a:gd name="T2" fmla="*/ 3583 w 16560"/>
                  <a:gd name="T3" fmla="*/ 8882 h 8890"/>
                  <a:gd name="T4" fmla="*/ 3686 w 16560"/>
                  <a:gd name="T5" fmla="*/ 8827 h 8890"/>
                  <a:gd name="T6" fmla="*/ 3825 w 16560"/>
                  <a:gd name="T7" fmla="*/ 8759 h 8890"/>
                  <a:gd name="T8" fmla="*/ 4016 w 16560"/>
                  <a:gd name="T9" fmla="*/ 8676 h 8890"/>
                  <a:gd name="T10" fmla="*/ 4254 w 16560"/>
                  <a:gd name="T11" fmla="*/ 8586 h 8890"/>
                  <a:gd name="T12" fmla="*/ 4538 w 16560"/>
                  <a:gd name="T13" fmla="*/ 8497 h 8890"/>
                  <a:gd name="T14" fmla="*/ 4867 w 16560"/>
                  <a:gd name="T15" fmla="*/ 8416 h 8890"/>
                  <a:gd name="T16" fmla="*/ 5234 w 16560"/>
                  <a:gd name="T17" fmla="*/ 8351 h 8890"/>
                  <a:gd name="T18" fmla="*/ 5639 w 16560"/>
                  <a:gd name="T19" fmla="*/ 8309 h 8890"/>
                  <a:gd name="T20" fmla="*/ 6079 w 16560"/>
                  <a:gd name="T21" fmla="*/ 8297 h 8890"/>
                  <a:gd name="T22" fmla="*/ 7176 w 16560"/>
                  <a:gd name="T23" fmla="*/ 8367 h 8890"/>
                  <a:gd name="T24" fmla="*/ 8664 w 16560"/>
                  <a:gd name="T25" fmla="*/ 8468 h 8890"/>
                  <a:gd name="T26" fmla="*/ 9716 w 16560"/>
                  <a:gd name="T27" fmla="*/ 8523 h 8890"/>
                  <a:gd name="T28" fmla="*/ 10717 w 16560"/>
                  <a:gd name="T29" fmla="*/ 8550 h 8890"/>
                  <a:gd name="T30" fmla="*/ 11676 w 16560"/>
                  <a:gd name="T31" fmla="*/ 8537 h 8890"/>
                  <a:gd name="T32" fmla="*/ 12596 w 16560"/>
                  <a:gd name="T33" fmla="*/ 8476 h 8890"/>
                  <a:gd name="T34" fmla="*/ 13484 w 16560"/>
                  <a:gd name="T35" fmla="*/ 8355 h 8890"/>
                  <a:gd name="T36" fmla="*/ 14346 w 16560"/>
                  <a:gd name="T37" fmla="*/ 8165 h 8890"/>
                  <a:gd name="T38" fmla="*/ 15188 w 16560"/>
                  <a:gd name="T39" fmla="*/ 7894 h 8890"/>
                  <a:gd name="T40" fmla="*/ 16015 w 16560"/>
                  <a:gd name="T41" fmla="*/ 7534 h 8890"/>
                  <a:gd name="T42" fmla="*/ 16544 w 16560"/>
                  <a:gd name="T43" fmla="*/ 7225 h 8890"/>
                  <a:gd name="T44" fmla="*/ 16436 w 16560"/>
                  <a:gd name="T45" fmla="*/ 7122 h 8890"/>
                  <a:gd name="T46" fmla="*/ 16299 w 16560"/>
                  <a:gd name="T47" fmla="*/ 6977 h 8890"/>
                  <a:gd name="T48" fmla="*/ 16129 w 16560"/>
                  <a:gd name="T49" fmla="*/ 6772 h 8890"/>
                  <a:gd name="T50" fmla="*/ 15941 w 16560"/>
                  <a:gd name="T51" fmla="*/ 6509 h 8890"/>
                  <a:gd name="T52" fmla="*/ 15744 w 16560"/>
                  <a:gd name="T53" fmla="*/ 6188 h 8890"/>
                  <a:gd name="T54" fmla="*/ 15553 w 16560"/>
                  <a:gd name="T55" fmla="*/ 5807 h 8890"/>
                  <a:gd name="T56" fmla="*/ 15379 w 16560"/>
                  <a:gd name="T57" fmla="*/ 5366 h 8890"/>
                  <a:gd name="T58" fmla="*/ 15236 w 16560"/>
                  <a:gd name="T59" fmla="*/ 4867 h 8890"/>
                  <a:gd name="T60" fmla="*/ 15137 w 16560"/>
                  <a:gd name="T61" fmla="*/ 4307 h 8890"/>
                  <a:gd name="T62" fmla="*/ 15090 w 16560"/>
                  <a:gd name="T63" fmla="*/ 3695 h 8890"/>
                  <a:gd name="T64" fmla="*/ 15069 w 16560"/>
                  <a:gd name="T65" fmla="*/ 3136 h 8890"/>
                  <a:gd name="T66" fmla="*/ 15060 w 16560"/>
                  <a:gd name="T67" fmla="*/ 2654 h 8890"/>
                  <a:gd name="T68" fmla="*/ 15061 w 16560"/>
                  <a:gd name="T69" fmla="*/ 2246 h 8890"/>
                  <a:gd name="T70" fmla="*/ 15071 w 16560"/>
                  <a:gd name="T71" fmla="*/ 1908 h 8890"/>
                  <a:gd name="T72" fmla="*/ 15085 w 16560"/>
                  <a:gd name="T73" fmla="*/ 1633 h 8890"/>
                  <a:gd name="T74" fmla="*/ 15104 w 16560"/>
                  <a:gd name="T75" fmla="*/ 1417 h 8890"/>
                  <a:gd name="T76" fmla="*/ 15122 w 16560"/>
                  <a:gd name="T77" fmla="*/ 1255 h 8890"/>
                  <a:gd name="T78" fmla="*/ 15145 w 16560"/>
                  <a:gd name="T79" fmla="*/ 1115 h 8890"/>
                  <a:gd name="T80" fmla="*/ 15161 w 16560"/>
                  <a:gd name="T81" fmla="*/ 1043 h 8890"/>
                  <a:gd name="T82" fmla="*/ 14715 w 16560"/>
                  <a:gd name="T83" fmla="*/ 1310 h 8890"/>
                  <a:gd name="T84" fmla="*/ 14093 w 16560"/>
                  <a:gd name="T85" fmla="*/ 1523 h 8890"/>
                  <a:gd name="T86" fmla="*/ 13332 w 16560"/>
                  <a:gd name="T87" fmla="*/ 1686 h 8890"/>
                  <a:gd name="T88" fmla="*/ 12471 w 16560"/>
                  <a:gd name="T89" fmla="*/ 1801 h 8890"/>
                  <a:gd name="T90" fmla="*/ 11550 w 16560"/>
                  <a:gd name="T91" fmla="*/ 1872 h 8890"/>
                  <a:gd name="T92" fmla="*/ 10606 w 16560"/>
                  <a:gd name="T93" fmla="*/ 1898 h 8890"/>
                  <a:gd name="T94" fmla="*/ 9677 w 16560"/>
                  <a:gd name="T95" fmla="*/ 1884 h 8890"/>
                  <a:gd name="T96" fmla="*/ 8805 w 16560"/>
                  <a:gd name="T97" fmla="*/ 1832 h 8890"/>
                  <a:gd name="T98" fmla="*/ 8026 w 16560"/>
                  <a:gd name="T99" fmla="*/ 1744 h 8890"/>
                  <a:gd name="T100" fmla="*/ 7380 w 16560"/>
                  <a:gd name="T101" fmla="*/ 1622 h 8890"/>
                  <a:gd name="T102" fmla="*/ 6827 w 16560"/>
                  <a:gd name="T103" fmla="*/ 1448 h 8890"/>
                  <a:gd name="T104" fmla="*/ 6196 w 16560"/>
                  <a:gd name="T105" fmla="*/ 1244 h 8890"/>
                  <a:gd name="T106" fmla="*/ 5583 w 16560"/>
                  <a:gd name="T107" fmla="*/ 1072 h 8890"/>
                  <a:gd name="T108" fmla="*/ 4984 w 16560"/>
                  <a:gd name="T109" fmla="*/ 940 h 8890"/>
                  <a:gd name="T110" fmla="*/ 4397 w 16560"/>
                  <a:gd name="T111" fmla="*/ 852 h 8890"/>
                  <a:gd name="T112" fmla="*/ 3820 w 16560"/>
                  <a:gd name="T113" fmla="*/ 814 h 8890"/>
                  <a:gd name="T114" fmla="*/ 3250 w 16560"/>
                  <a:gd name="T115" fmla="*/ 832 h 8890"/>
                  <a:gd name="T116" fmla="*/ 2685 w 16560"/>
                  <a:gd name="T117" fmla="*/ 909 h 8890"/>
                  <a:gd name="T118" fmla="*/ 2122 w 16560"/>
                  <a:gd name="T119" fmla="*/ 1053 h 8890"/>
                  <a:gd name="T120" fmla="*/ 1558 w 16560"/>
                  <a:gd name="T121" fmla="*/ 1267 h 8890"/>
                  <a:gd name="T122" fmla="*/ 990 w 16560"/>
                  <a:gd name="T123" fmla="*/ 1559 h 8890"/>
                  <a:gd name="T124" fmla="*/ 0 w 16560"/>
                  <a:gd name="T125" fmla="*/ 0 h 88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560" h="8890">
                    <a:moveTo>
                      <a:pt x="0" y="0"/>
                    </a:moveTo>
                    <a:lnTo>
                      <a:pt x="167" y="1163"/>
                    </a:lnTo>
                    <a:lnTo>
                      <a:pt x="649" y="1791"/>
                    </a:lnTo>
                    <a:lnTo>
                      <a:pt x="649" y="1791"/>
                    </a:lnTo>
                    <a:lnTo>
                      <a:pt x="3571" y="8890"/>
                    </a:lnTo>
                    <a:lnTo>
                      <a:pt x="3583" y="8882"/>
                    </a:lnTo>
                    <a:lnTo>
                      <a:pt x="3623" y="8860"/>
                    </a:lnTo>
                    <a:lnTo>
                      <a:pt x="3650" y="8844"/>
                    </a:lnTo>
                    <a:lnTo>
                      <a:pt x="3686" y="8827"/>
                    </a:lnTo>
                    <a:lnTo>
                      <a:pt x="3726" y="8806"/>
                    </a:lnTo>
                    <a:lnTo>
                      <a:pt x="3773" y="8782"/>
                    </a:lnTo>
                    <a:lnTo>
                      <a:pt x="3825" y="8759"/>
                    </a:lnTo>
                    <a:lnTo>
                      <a:pt x="3883" y="8732"/>
                    </a:lnTo>
                    <a:lnTo>
                      <a:pt x="3946" y="8704"/>
                    </a:lnTo>
                    <a:lnTo>
                      <a:pt x="4016" y="8676"/>
                    </a:lnTo>
                    <a:lnTo>
                      <a:pt x="4090" y="8646"/>
                    </a:lnTo>
                    <a:lnTo>
                      <a:pt x="4169" y="8616"/>
                    </a:lnTo>
                    <a:lnTo>
                      <a:pt x="4254" y="8586"/>
                    </a:lnTo>
                    <a:lnTo>
                      <a:pt x="4344" y="8556"/>
                    </a:lnTo>
                    <a:lnTo>
                      <a:pt x="4439" y="8526"/>
                    </a:lnTo>
                    <a:lnTo>
                      <a:pt x="4538" y="8497"/>
                    </a:lnTo>
                    <a:lnTo>
                      <a:pt x="4643" y="8469"/>
                    </a:lnTo>
                    <a:lnTo>
                      <a:pt x="4753" y="8442"/>
                    </a:lnTo>
                    <a:lnTo>
                      <a:pt x="4867" y="8416"/>
                    </a:lnTo>
                    <a:lnTo>
                      <a:pt x="4985" y="8392"/>
                    </a:lnTo>
                    <a:lnTo>
                      <a:pt x="5107" y="8371"/>
                    </a:lnTo>
                    <a:lnTo>
                      <a:pt x="5234" y="8351"/>
                    </a:lnTo>
                    <a:lnTo>
                      <a:pt x="5364" y="8334"/>
                    </a:lnTo>
                    <a:lnTo>
                      <a:pt x="5500" y="8320"/>
                    </a:lnTo>
                    <a:lnTo>
                      <a:pt x="5639" y="8309"/>
                    </a:lnTo>
                    <a:lnTo>
                      <a:pt x="5782" y="8301"/>
                    </a:lnTo>
                    <a:lnTo>
                      <a:pt x="5928" y="8297"/>
                    </a:lnTo>
                    <a:lnTo>
                      <a:pt x="6079" y="8297"/>
                    </a:lnTo>
                    <a:lnTo>
                      <a:pt x="6232" y="8301"/>
                    </a:lnTo>
                    <a:lnTo>
                      <a:pt x="6389" y="8311"/>
                    </a:lnTo>
                    <a:lnTo>
                      <a:pt x="7176" y="8367"/>
                    </a:lnTo>
                    <a:lnTo>
                      <a:pt x="7933" y="8419"/>
                    </a:lnTo>
                    <a:lnTo>
                      <a:pt x="8302" y="8444"/>
                    </a:lnTo>
                    <a:lnTo>
                      <a:pt x="8664" y="8468"/>
                    </a:lnTo>
                    <a:lnTo>
                      <a:pt x="9021" y="8489"/>
                    </a:lnTo>
                    <a:lnTo>
                      <a:pt x="9371" y="8507"/>
                    </a:lnTo>
                    <a:lnTo>
                      <a:pt x="9716" y="8523"/>
                    </a:lnTo>
                    <a:lnTo>
                      <a:pt x="10055" y="8536"/>
                    </a:lnTo>
                    <a:lnTo>
                      <a:pt x="10389" y="8544"/>
                    </a:lnTo>
                    <a:lnTo>
                      <a:pt x="10717" y="8550"/>
                    </a:lnTo>
                    <a:lnTo>
                      <a:pt x="11041" y="8551"/>
                    </a:lnTo>
                    <a:lnTo>
                      <a:pt x="11361" y="8547"/>
                    </a:lnTo>
                    <a:lnTo>
                      <a:pt x="11676" y="8537"/>
                    </a:lnTo>
                    <a:lnTo>
                      <a:pt x="11986" y="8523"/>
                    </a:lnTo>
                    <a:lnTo>
                      <a:pt x="12293" y="8503"/>
                    </a:lnTo>
                    <a:lnTo>
                      <a:pt x="12596" y="8476"/>
                    </a:lnTo>
                    <a:lnTo>
                      <a:pt x="12895" y="8443"/>
                    </a:lnTo>
                    <a:lnTo>
                      <a:pt x="13191" y="8403"/>
                    </a:lnTo>
                    <a:lnTo>
                      <a:pt x="13484" y="8355"/>
                    </a:lnTo>
                    <a:lnTo>
                      <a:pt x="13774" y="8300"/>
                    </a:lnTo>
                    <a:lnTo>
                      <a:pt x="14062" y="8236"/>
                    </a:lnTo>
                    <a:lnTo>
                      <a:pt x="14346" y="8165"/>
                    </a:lnTo>
                    <a:lnTo>
                      <a:pt x="14629" y="8084"/>
                    </a:lnTo>
                    <a:lnTo>
                      <a:pt x="14909" y="7994"/>
                    </a:lnTo>
                    <a:lnTo>
                      <a:pt x="15188" y="7894"/>
                    </a:lnTo>
                    <a:lnTo>
                      <a:pt x="15464" y="7785"/>
                    </a:lnTo>
                    <a:lnTo>
                      <a:pt x="15739" y="7665"/>
                    </a:lnTo>
                    <a:lnTo>
                      <a:pt x="16015" y="7534"/>
                    </a:lnTo>
                    <a:lnTo>
                      <a:pt x="16288" y="7392"/>
                    </a:lnTo>
                    <a:lnTo>
                      <a:pt x="16560" y="7239"/>
                    </a:lnTo>
                    <a:lnTo>
                      <a:pt x="16544" y="7225"/>
                    </a:lnTo>
                    <a:lnTo>
                      <a:pt x="16502" y="7187"/>
                    </a:lnTo>
                    <a:lnTo>
                      <a:pt x="16472" y="7158"/>
                    </a:lnTo>
                    <a:lnTo>
                      <a:pt x="16436" y="7122"/>
                    </a:lnTo>
                    <a:lnTo>
                      <a:pt x="16394" y="7081"/>
                    </a:lnTo>
                    <a:lnTo>
                      <a:pt x="16349" y="7032"/>
                    </a:lnTo>
                    <a:lnTo>
                      <a:pt x="16299" y="6977"/>
                    </a:lnTo>
                    <a:lnTo>
                      <a:pt x="16245" y="6915"/>
                    </a:lnTo>
                    <a:lnTo>
                      <a:pt x="16189" y="6847"/>
                    </a:lnTo>
                    <a:lnTo>
                      <a:pt x="16129" y="6772"/>
                    </a:lnTo>
                    <a:lnTo>
                      <a:pt x="16068" y="6692"/>
                    </a:lnTo>
                    <a:lnTo>
                      <a:pt x="16005" y="6604"/>
                    </a:lnTo>
                    <a:lnTo>
                      <a:pt x="15941" y="6509"/>
                    </a:lnTo>
                    <a:lnTo>
                      <a:pt x="15875" y="6409"/>
                    </a:lnTo>
                    <a:lnTo>
                      <a:pt x="15810" y="6302"/>
                    </a:lnTo>
                    <a:lnTo>
                      <a:pt x="15744" y="6188"/>
                    </a:lnTo>
                    <a:lnTo>
                      <a:pt x="15679" y="6068"/>
                    </a:lnTo>
                    <a:lnTo>
                      <a:pt x="15615" y="5940"/>
                    </a:lnTo>
                    <a:lnTo>
                      <a:pt x="15553" y="5807"/>
                    </a:lnTo>
                    <a:lnTo>
                      <a:pt x="15492" y="5667"/>
                    </a:lnTo>
                    <a:lnTo>
                      <a:pt x="15434" y="5520"/>
                    </a:lnTo>
                    <a:lnTo>
                      <a:pt x="15379" y="5366"/>
                    </a:lnTo>
                    <a:lnTo>
                      <a:pt x="15327" y="5207"/>
                    </a:lnTo>
                    <a:lnTo>
                      <a:pt x="15280" y="5040"/>
                    </a:lnTo>
                    <a:lnTo>
                      <a:pt x="15236" y="4867"/>
                    </a:lnTo>
                    <a:lnTo>
                      <a:pt x="15198" y="4687"/>
                    </a:lnTo>
                    <a:lnTo>
                      <a:pt x="15164" y="4500"/>
                    </a:lnTo>
                    <a:lnTo>
                      <a:pt x="15137" y="4307"/>
                    </a:lnTo>
                    <a:lnTo>
                      <a:pt x="15115" y="4107"/>
                    </a:lnTo>
                    <a:lnTo>
                      <a:pt x="15101" y="3901"/>
                    </a:lnTo>
                    <a:lnTo>
                      <a:pt x="15090" y="3695"/>
                    </a:lnTo>
                    <a:lnTo>
                      <a:pt x="15081" y="3500"/>
                    </a:lnTo>
                    <a:lnTo>
                      <a:pt x="15075" y="3314"/>
                    </a:lnTo>
                    <a:lnTo>
                      <a:pt x="15069" y="3136"/>
                    </a:lnTo>
                    <a:lnTo>
                      <a:pt x="15064" y="2966"/>
                    </a:lnTo>
                    <a:lnTo>
                      <a:pt x="15061" y="2806"/>
                    </a:lnTo>
                    <a:lnTo>
                      <a:pt x="15060" y="2654"/>
                    </a:lnTo>
                    <a:lnTo>
                      <a:pt x="15059" y="2510"/>
                    </a:lnTo>
                    <a:lnTo>
                      <a:pt x="15060" y="2374"/>
                    </a:lnTo>
                    <a:lnTo>
                      <a:pt x="15061" y="2246"/>
                    </a:lnTo>
                    <a:lnTo>
                      <a:pt x="15063" y="2126"/>
                    </a:lnTo>
                    <a:lnTo>
                      <a:pt x="15066" y="2013"/>
                    </a:lnTo>
                    <a:lnTo>
                      <a:pt x="15071" y="1908"/>
                    </a:lnTo>
                    <a:lnTo>
                      <a:pt x="15075" y="1809"/>
                    </a:lnTo>
                    <a:lnTo>
                      <a:pt x="15080" y="1717"/>
                    </a:lnTo>
                    <a:lnTo>
                      <a:pt x="15085" y="1633"/>
                    </a:lnTo>
                    <a:lnTo>
                      <a:pt x="15091" y="1554"/>
                    </a:lnTo>
                    <a:lnTo>
                      <a:pt x="15098" y="1483"/>
                    </a:lnTo>
                    <a:lnTo>
                      <a:pt x="15104" y="1417"/>
                    </a:lnTo>
                    <a:lnTo>
                      <a:pt x="15110" y="1357"/>
                    </a:lnTo>
                    <a:lnTo>
                      <a:pt x="15116" y="1304"/>
                    </a:lnTo>
                    <a:lnTo>
                      <a:pt x="15122" y="1255"/>
                    </a:lnTo>
                    <a:lnTo>
                      <a:pt x="15129" y="1213"/>
                    </a:lnTo>
                    <a:lnTo>
                      <a:pt x="15134" y="1175"/>
                    </a:lnTo>
                    <a:lnTo>
                      <a:pt x="15145" y="1115"/>
                    </a:lnTo>
                    <a:lnTo>
                      <a:pt x="15153" y="1074"/>
                    </a:lnTo>
                    <a:lnTo>
                      <a:pt x="15159" y="1051"/>
                    </a:lnTo>
                    <a:lnTo>
                      <a:pt x="15161" y="1043"/>
                    </a:lnTo>
                    <a:lnTo>
                      <a:pt x="15034" y="1138"/>
                    </a:lnTo>
                    <a:lnTo>
                      <a:pt x="14885" y="1227"/>
                    </a:lnTo>
                    <a:lnTo>
                      <a:pt x="14715" y="1310"/>
                    </a:lnTo>
                    <a:lnTo>
                      <a:pt x="14525" y="1386"/>
                    </a:lnTo>
                    <a:lnTo>
                      <a:pt x="14317" y="1458"/>
                    </a:lnTo>
                    <a:lnTo>
                      <a:pt x="14093" y="1523"/>
                    </a:lnTo>
                    <a:lnTo>
                      <a:pt x="13852" y="1583"/>
                    </a:lnTo>
                    <a:lnTo>
                      <a:pt x="13598" y="1638"/>
                    </a:lnTo>
                    <a:lnTo>
                      <a:pt x="13332" y="1686"/>
                    </a:lnTo>
                    <a:lnTo>
                      <a:pt x="13053" y="1730"/>
                    </a:lnTo>
                    <a:lnTo>
                      <a:pt x="12767" y="1768"/>
                    </a:lnTo>
                    <a:lnTo>
                      <a:pt x="12471" y="1801"/>
                    </a:lnTo>
                    <a:lnTo>
                      <a:pt x="12168" y="1830"/>
                    </a:lnTo>
                    <a:lnTo>
                      <a:pt x="11861" y="1853"/>
                    </a:lnTo>
                    <a:lnTo>
                      <a:pt x="11550" y="1872"/>
                    </a:lnTo>
                    <a:lnTo>
                      <a:pt x="11235" y="1885"/>
                    </a:lnTo>
                    <a:lnTo>
                      <a:pt x="10920" y="1894"/>
                    </a:lnTo>
                    <a:lnTo>
                      <a:pt x="10606" y="1898"/>
                    </a:lnTo>
                    <a:lnTo>
                      <a:pt x="10292" y="1898"/>
                    </a:lnTo>
                    <a:lnTo>
                      <a:pt x="9983" y="1893"/>
                    </a:lnTo>
                    <a:lnTo>
                      <a:pt x="9677" y="1884"/>
                    </a:lnTo>
                    <a:lnTo>
                      <a:pt x="9379" y="1872"/>
                    </a:lnTo>
                    <a:lnTo>
                      <a:pt x="9087" y="1854"/>
                    </a:lnTo>
                    <a:lnTo>
                      <a:pt x="8805" y="1832"/>
                    </a:lnTo>
                    <a:lnTo>
                      <a:pt x="8534" y="1806"/>
                    </a:lnTo>
                    <a:lnTo>
                      <a:pt x="8273" y="1777"/>
                    </a:lnTo>
                    <a:lnTo>
                      <a:pt x="8026" y="1744"/>
                    </a:lnTo>
                    <a:lnTo>
                      <a:pt x="7794" y="1707"/>
                    </a:lnTo>
                    <a:lnTo>
                      <a:pt x="7578" y="1667"/>
                    </a:lnTo>
                    <a:lnTo>
                      <a:pt x="7380" y="1622"/>
                    </a:lnTo>
                    <a:lnTo>
                      <a:pt x="7199" y="1575"/>
                    </a:lnTo>
                    <a:lnTo>
                      <a:pt x="7041" y="1524"/>
                    </a:lnTo>
                    <a:lnTo>
                      <a:pt x="6827" y="1448"/>
                    </a:lnTo>
                    <a:lnTo>
                      <a:pt x="6614" y="1377"/>
                    </a:lnTo>
                    <a:lnTo>
                      <a:pt x="6404" y="1309"/>
                    </a:lnTo>
                    <a:lnTo>
                      <a:pt x="6196" y="1244"/>
                    </a:lnTo>
                    <a:lnTo>
                      <a:pt x="5990" y="1183"/>
                    </a:lnTo>
                    <a:lnTo>
                      <a:pt x="5785" y="1125"/>
                    </a:lnTo>
                    <a:lnTo>
                      <a:pt x="5583" y="1072"/>
                    </a:lnTo>
                    <a:lnTo>
                      <a:pt x="5381" y="1023"/>
                    </a:lnTo>
                    <a:lnTo>
                      <a:pt x="5181" y="980"/>
                    </a:lnTo>
                    <a:lnTo>
                      <a:pt x="4984" y="940"/>
                    </a:lnTo>
                    <a:lnTo>
                      <a:pt x="4787" y="905"/>
                    </a:lnTo>
                    <a:lnTo>
                      <a:pt x="4591" y="876"/>
                    </a:lnTo>
                    <a:lnTo>
                      <a:pt x="4397" y="852"/>
                    </a:lnTo>
                    <a:lnTo>
                      <a:pt x="4203" y="834"/>
                    </a:lnTo>
                    <a:lnTo>
                      <a:pt x="4012" y="821"/>
                    </a:lnTo>
                    <a:lnTo>
                      <a:pt x="3820" y="814"/>
                    </a:lnTo>
                    <a:lnTo>
                      <a:pt x="3629" y="814"/>
                    </a:lnTo>
                    <a:lnTo>
                      <a:pt x="3439" y="819"/>
                    </a:lnTo>
                    <a:lnTo>
                      <a:pt x="3250" y="832"/>
                    </a:lnTo>
                    <a:lnTo>
                      <a:pt x="3062" y="850"/>
                    </a:lnTo>
                    <a:lnTo>
                      <a:pt x="2873" y="876"/>
                    </a:lnTo>
                    <a:lnTo>
                      <a:pt x="2685" y="909"/>
                    </a:lnTo>
                    <a:lnTo>
                      <a:pt x="2496" y="950"/>
                    </a:lnTo>
                    <a:lnTo>
                      <a:pt x="2309" y="997"/>
                    </a:lnTo>
                    <a:lnTo>
                      <a:pt x="2122" y="1053"/>
                    </a:lnTo>
                    <a:lnTo>
                      <a:pt x="1933" y="1116"/>
                    </a:lnTo>
                    <a:lnTo>
                      <a:pt x="1746" y="1188"/>
                    </a:lnTo>
                    <a:lnTo>
                      <a:pt x="1558" y="1267"/>
                    </a:lnTo>
                    <a:lnTo>
                      <a:pt x="1369" y="1356"/>
                    </a:lnTo>
                    <a:lnTo>
                      <a:pt x="1180" y="1453"/>
                    </a:lnTo>
                    <a:lnTo>
                      <a:pt x="990" y="1559"/>
                    </a:lnTo>
                    <a:lnTo>
                      <a:pt x="801" y="1674"/>
                    </a:lnTo>
                    <a:lnTo>
                      <a:pt x="702" y="87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9" name="Freeform 5"/>
              <p:cNvSpPr>
                <a:spLocks/>
              </p:cNvSpPr>
              <p:nvPr/>
            </p:nvSpPr>
            <p:spPr bwMode="auto">
              <a:xfrm>
                <a:off x="1673214" y="2071564"/>
                <a:ext cx="834724" cy="842645"/>
              </a:xfrm>
              <a:custGeom>
                <a:avLst/>
                <a:gdLst>
                  <a:gd name="T0" fmla="*/ 2313 w 16074"/>
                  <a:gd name="T1" fmla="*/ 11564 h 16128"/>
                  <a:gd name="T2" fmla="*/ 3529 w 16074"/>
                  <a:gd name="T3" fmla="*/ 12395 h 16128"/>
                  <a:gd name="T4" fmla="*/ 4818 w 16074"/>
                  <a:gd name="T5" fmla="*/ 13031 h 16128"/>
                  <a:gd name="T6" fmla="*/ 6189 w 16074"/>
                  <a:gd name="T7" fmla="*/ 13418 h 16128"/>
                  <a:gd name="T8" fmla="*/ 7653 w 16074"/>
                  <a:gd name="T9" fmla="*/ 13501 h 16128"/>
                  <a:gd name="T10" fmla="*/ 9219 w 16074"/>
                  <a:gd name="T11" fmla="*/ 13224 h 16128"/>
                  <a:gd name="T12" fmla="*/ 5225 w 16074"/>
                  <a:gd name="T13" fmla="*/ 7326 h 16128"/>
                  <a:gd name="T14" fmla="*/ 5604 w 16074"/>
                  <a:gd name="T15" fmla="*/ 2588 h 16128"/>
                  <a:gd name="T16" fmla="*/ 5918 w 16074"/>
                  <a:gd name="T17" fmla="*/ 2680 h 16128"/>
                  <a:gd name="T18" fmla="*/ 6274 w 16074"/>
                  <a:gd name="T19" fmla="*/ 2719 h 16128"/>
                  <a:gd name="T20" fmla="*/ 6671 w 16074"/>
                  <a:gd name="T21" fmla="*/ 2688 h 16128"/>
                  <a:gd name="T22" fmla="*/ 7102 w 16074"/>
                  <a:gd name="T23" fmla="*/ 2577 h 16128"/>
                  <a:gd name="T24" fmla="*/ 7563 w 16074"/>
                  <a:gd name="T25" fmla="*/ 2375 h 16128"/>
                  <a:gd name="T26" fmla="*/ 8053 w 16074"/>
                  <a:gd name="T27" fmla="*/ 2066 h 16128"/>
                  <a:gd name="T28" fmla="*/ 12930 w 16074"/>
                  <a:gd name="T29" fmla="*/ 10057 h 16128"/>
                  <a:gd name="T30" fmla="*/ 13396 w 16074"/>
                  <a:gd name="T31" fmla="*/ 8301 h 16128"/>
                  <a:gd name="T32" fmla="*/ 13347 w 16074"/>
                  <a:gd name="T33" fmla="*/ 6443 h 16128"/>
                  <a:gd name="T34" fmla="*/ 12801 w 16074"/>
                  <a:gd name="T35" fmla="*/ 4583 h 16128"/>
                  <a:gd name="T36" fmla="*/ 11773 w 16074"/>
                  <a:gd name="T37" fmla="*/ 2822 h 16128"/>
                  <a:gd name="T38" fmla="*/ 10277 w 16074"/>
                  <a:gd name="T39" fmla="*/ 1262 h 16128"/>
                  <a:gd name="T40" fmla="*/ 8329 w 16074"/>
                  <a:gd name="T41" fmla="*/ 0 h 16128"/>
                  <a:gd name="T42" fmla="*/ 10526 w 16074"/>
                  <a:gd name="T43" fmla="*/ 458 h 16128"/>
                  <a:gd name="T44" fmla="*/ 12659 w 16074"/>
                  <a:gd name="T45" fmla="*/ 1583 h 16128"/>
                  <a:gd name="T46" fmla="*/ 14464 w 16074"/>
                  <a:gd name="T47" fmla="*/ 3304 h 16128"/>
                  <a:gd name="T48" fmla="*/ 15679 w 16074"/>
                  <a:gd name="T49" fmla="*/ 5557 h 16128"/>
                  <a:gd name="T50" fmla="*/ 16044 w 16074"/>
                  <a:gd name="T51" fmla="*/ 8271 h 16128"/>
                  <a:gd name="T52" fmla="*/ 15294 w 16074"/>
                  <a:gd name="T53" fmla="*/ 11379 h 16128"/>
                  <a:gd name="T54" fmla="*/ 12655 w 16074"/>
                  <a:gd name="T55" fmla="*/ 14684 h 16128"/>
                  <a:gd name="T56" fmla="*/ 10870 w 16074"/>
                  <a:gd name="T57" fmla="*/ 15495 h 16128"/>
                  <a:gd name="T58" fmla="*/ 9145 w 16074"/>
                  <a:gd name="T59" fmla="*/ 15974 h 16128"/>
                  <a:gd name="T60" fmla="*/ 7486 w 16074"/>
                  <a:gd name="T61" fmla="*/ 16128 h 16128"/>
                  <a:gd name="T62" fmla="*/ 5906 w 16074"/>
                  <a:gd name="T63" fmla="*/ 15967 h 16128"/>
                  <a:gd name="T64" fmla="*/ 4415 w 16074"/>
                  <a:gd name="T65" fmla="*/ 15498 h 16128"/>
                  <a:gd name="T66" fmla="*/ 3023 w 16074"/>
                  <a:gd name="T67" fmla="*/ 14731 h 16128"/>
                  <a:gd name="T68" fmla="*/ 2528 w 16074"/>
                  <a:gd name="T69" fmla="*/ 14487 h 16128"/>
                  <a:gd name="T70" fmla="*/ 2530 w 16074"/>
                  <a:gd name="T71" fmla="*/ 14735 h 16128"/>
                  <a:gd name="T72" fmla="*/ 2473 w 16074"/>
                  <a:gd name="T73" fmla="*/ 14983 h 16128"/>
                  <a:gd name="T74" fmla="*/ 2363 w 16074"/>
                  <a:gd name="T75" fmla="*/ 15222 h 16128"/>
                  <a:gd name="T76" fmla="*/ 2207 w 16074"/>
                  <a:gd name="T77" fmla="*/ 15444 h 16128"/>
                  <a:gd name="T78" fmla="*/ 2013 w 16074"/>
                  <a:gd name="T79" fmla="*/ 15642 h 16128"/>
                  <a:gd name="T80" fmla="*/ 1779 w 16074"/>
                  <a:gd name="T81" fmla="*/ 15812 h 16128"/>
                  <a:gd name="T82" fmla="*/ 1496 w 16074"/>
                  <a:gd name="T83" fmla="*/ 15944 h 16128"/>
                  <a:gd name="T84" fmla="*/ 1210 w 16074"/>
                  <a:gd name="T85" fmla="*/ 16001 h 16128"/>
                  <a:gd name="T86" fmla="*/ 933 w 16074"/>
                  <a:gd name="T87" fmla="*/ 15986 h 16128"/>
                  <a:gd name="T88" fmla="*/ 671 w 16074"/>
                  <a:gd name="T89" fmla="*/ 15902 h 16128"/>
                  <a:gd name="T90" fmla="*/ 436 w 16074"/>
                  <a:gd name="T91" fmla="*/ 15751 h 16128"/>
                  <a:gd name="T92" fmla="*/ 234 w 16074"/>
                  <a:gd name="T93" fmla="*/ 15534 h 16128"/>
                  <a:gd name="T94" fmla="*/ 33 w 16074"/>
                  <a:gd name="T95" fmla="*/ 15112 h 16128"/>
                  <a:gd name="T96" fmla="*/ 17 w 16074"/>
                  <a:gd name="T97" fmla="*/ 14651 h 16128"/>
                  <a:gd name="T98" fmla="*/ 179 w 16074"/>
                  <a:gd name="T99" fmla="*/ 14226 h 16128"/>
                  <a:gd name="T100" fmla="*/ 478 w 16074"/>
                  <a:gd name="T101" fmla="*/ 13874 h 16128"/>
                  <a:gd name="T102" fmla="*/ 878 w 16074"/>
                  <a:gd name="T103" fmla="*/ 13632 h 16128"/>
                  <a:gd name="T104" fmla="*/ 1339 w 16074"/>
                  <a:gd name="T105" fmla="*/ 13536 h 16128"/>
                  <a:gd name="T106" fmla="*/ 1477 w 16074"/>
                  <a:gd name="T107" fmla="*/ 13406 h 16128"/>
                  <a:gd name="T108" fmla="*/ 1100 w 16074"/>
                  <a:gd name="T109" fmla="*/ 12990 h 16128"/>
                  <a:gd name="T110" fmla="*/ 736 w 16074"/>
                  <a:gd name="T111" fmla="*/ 12545 h 16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6074" h="16128">
                    <a:moveTo>
                      <a:pt x="454" y="12169"/>
                    </a:moveTo>
                    <a:lnTo>
                      <a:pt x="1614" y="10993"/>
                    </a:lnTo>
                    <a:lnTo>
                      <a:pt x="1844" y="11188"/>
                    </a:lnTo>
                    <a:lnTo>
                      <a:pt x="2077" y="11378"/>
                    </a:lnTo>
                    <a:lnTo>
                      <a:pt x="2313" y="11564"/>
                    </a:lnTo>
                    <a:lnTo>
                      <a:pt x="2550" y="11742"/>
                    </a:lnTo>
                    <a:lnTo>
                      <a:pt x="2792" y="11916"/>
                    </a:lnTo>
                    <a:lnTo>
                      <a:pt x="3035" y="12083"/>
                    </a:lnTo>
                    <a:lnTo>
                      <a:pt x="3280" y="12242"/>
                    </a:lnTo>
                    <a:lnTo>
                      <a:pt x="3529" y="12395"/>
                    </a:lnTo>
                    <a:lnTo>
                      <a:pt x="3781" y="12540"/>
                    </a:lnTo>
                    <a:lnTo>
                      <a:pt x="4035" y="12677"/>
                    </a:lnTo>
                    <a:lnTo>
                      <a:pt x="4293" y="12804"/>
                    </a:lnTo>
                    <a:lnTo>
                      <a:pt x="4554" y="12923"/>
                    </a:lnTo>
                    <a:lnTo>
                      <a:pt x="4818" y="13031"/>
                    </a:lnTo>
                    <a:lnTo>
                      <a:pt x="5086" y="13131"/>
                    </a:lnTo>
                    <a:lnTo>
                      <a:pt x="5356" y="13220"/>
                    </a:lnTo>
                    <a:lnTo>
                      <a:pt x="5630" y="13298"/>
                    </a:lnTo>
                    <a:lnTo>
                      <a:pt x="5908" y="13364"/>
                    </a:lnTo>
                    <a:lnTo>
                      <a:pt x="6189" y="13418"/>
                    </a:lnTo>
                    <a:lnTo>
                      <a:pt x="6474" y="13461"/>
                    </a:lnTo>
                    <a:lnTo>
                      <a:pt x="6763" y="13491"/>
                    </a:lnTo>
                    <a:lnTo>
                      <a:pt x="7056" y="13508"/>
                    </a:lnTo>
                    <a:lnTo>
                      <a:pt x="7352" y="13511"/>
                    </a:lnTo>
                    <a:lnTo>
                      <a:pt x="7653" y="13501"/>
                    </a:lnTo>
                    <a:lnTo>
                      <a:pt x="7958" y="13476"/>
                    </a:lnTo>
                    <a:lnTo>
                      <a:pt x="8267" y="13437"/>
                    </a:lnTo>
                    <a:lnTo>
                      <a:pt x="8579" y="13381"/>
                    </a:lnTo>
                    <a:lnTo>
                      <a:pt x="8897" y="13311"/>
                    </a:lnTo>
                    <a:lnTo>
                      <a:pt x="9219" y="13224"/>
                    </a:lnTo>
                    <a:lnTo>
                      <a:pt x="9546" y="13121"/>
                    </a:lnTo>
                    <a:lnTo>
                      <a:pt x="9877" y="13001"/>
                    </a:lnTo>
                    <a:lnTo>
                      <a:pt x="10212" y="12863"/>
                    </a:lnTo>
                    <a:lnTo>
                      <a:pt x="10554" y="12708"/>
                    </a:lnTo>
                    <a:lnTo>
                      <a:pt x="5225" y="7326"/>
                    </a:lnTo>
                    <a:lnTo>
                      <a:pt x="3765" y="8813"/>
                    </a:lnTo>
                    <a:lnTo>
                      <a:pt x="1503" y="6582"/>
                    </a:lnTo>
                    <a:lnTo>
                      <a:pt x="5491" y="2537"/>
                    </a:lnTo>
                    <a:lnTo>
                      <a:pt x="5547" y="2563"/>
                    </a:lnTo>
                    <a:lnTo>
                      <a:pt x="5604" y="2588"/>
                    </a:lnTo>
                    <a:lnTo>
                      <a:pt x="5663" y="2610"/>
                    </a:lnTo>
                    <a:lnTo>
                      <a:pt x="5724" y="2631"/>
                    </a:lnTo>
                    <a:lnTo>
                      <a:pt x="5787" y="2649"/>
                    </a:lnTo>
                    <a:lnTo>
                      <a:pt x="5852" y="2666"/>
                    </a:lnTo>
                    <a:lnTo>
                      <a:pt x="5918" y="2680"/>
                    </a:lnTo>
                    <a:lnTo>
                      <a:pt x="5986" y="2693"/>
                    </a:lnTo>
                    <a:lnTo>
                      <a:pt x="6055" y="2703"/>
                    </a:lnTo>
                    <a:lnTo>
                      <a:pt x="6127" y="2711"/>
                    </a:lnTo>
                    <a:lnTo>
                      <a:pt x="6200" y="2716"/>
                    </a:lnTo>
                    <a:lnTo>
                      <a:pt x="6274" y="2719"/>
                    </a:lnTo>
                    <a:lnTo>
                      <a:pt x="6351" y="2719"/>
                    </a:lnTo>
                    <a:lnTo>
                      <a:pt x="6429" y="2716"/>
                    </a:lnTo>
                    <a:lnTo>
                      <a:pt x="6508" y="2710"/>
                    </a:lnTo>
                    <a:lnTo>
                      <a:pt x="6588" y="2700"/>
                    </a:lnTo>
                    <a:lnTo>
                      <a:pt x="6671" y="2688"/>
                    </a:lnTo>
                    <a:lnTo>
                      <a:pt x="6755" y="2673"/>
                    </a:lnTo>
                    <a:lnTo>
                      <a:pt x="6840" y="2654"/>
                    </a:lnTo>
                    <a:lnTo>
                      <a:pt x="6925" y="2632"/>
                    </a:lnTo>
                    <a:lnTo>
                      <a:pt x="7013" y="2607"/>
                    </a:lnTo>
                    <a:lnTo>
                      <a:pt x="7102" y="2577"/>
                    </a:lnTo>
                    <a:lnTo>
                      <a:pt x="7192" y="2545"/>
                    </a:lnTo>
                    <a:lnTo>
                      <a:pt x="7283" y="2508"/>
                    </a:lnTo>
                    <a:lnTo>
                      <a:pt x="7375" y="2468"/>
                    </a:lnTo>
                    <a:lnTo>
                      <a:pt x="7469" y="2423"/>
                    </a:lnTo>
                    <a:lnTo>
                      <a:pt x="7563" y="2375"/>
                    </a:lnTo>
                    <a:lnTo>
                      <a:pt x="7659" y="2321"/>
                    </a:lnTo>
                    <a:lnTo>
                      <a:pt x="7756" y="2265"/>
                    </a:lnTo>
                    <a:lnTo>
                      <a:pt x="7854" y="2203"/>
                    </a:lnTo>
                    <a:lnTo>
                      <a:pt x="7953" y="2137"/>
                    </a:lnTo>
                    <a:lnTo>
                      <a:pt x="8053" y="2066"/>
                    </a:lnTo>
                    <a:lnTo>
                      <a:pt x="9204" y="3243"/>
                    </a:lnTo>
                    <a:lnTo>
                      <a:pt x="7220" y="5296"/>
                    </a:lnTo>
                    <a:lnTo>
                      <a:pt x="12597" y="10708"/>
                    </a:lnTo>
                    <a:lnTo>
                      <a:pt x="12775" y="10387"/>
                    </a:lnTo>
                    <a:lnTo>
                      <a:pt x="12930" y="10057"/>
                    </a:lnTo>
                    <a:lnTo>
                      <a:pt x="13065" y="9719"/>
                    </a:lnTo>
                    <a:lnTo>
                      <a:pt x="13179" y="9373"/>
                    </a:lnTo>
                    <a:lnTo>
                      <a:pt x="13271" y="9022"/>
                    </a:lnTo>
                    <a:lnTo>
                      <a:pt x="13344" y="8664"/>
                    </a:lnTo>
                    <a:lnTo>
                      <a:pt x="13396" y="8301"/>
                    </a:lnTo>
                    <a:lnTo>
                      <a:pt x="13426" y="7934"/>
                    </a:lnTo>
                    <a:lnTo>
                      <a:pt x="13437" y="7564"/>
                    </a:lnTo>
                    <a:lnTo>
                      <a:pt x="13427" y="7192"/>
                    </a:lnTo>
                    <a:lnTo>
                      <a:pt x="13398" y="6818"/>
                    </a:lnTo>
                    <a:lnTo>
                      <a:pt x="13347" y="6443"/>
                    </a:lnTo>
                    <a:lnTo>
                      <a:pt x="13277" y="6068"/>
                    </a:lnTo>
                    <a:lnTo>
                      <a:pt x="13188" y="5694"/>
                    </a:lnTo>
                    <a:lnTo>
                      <a:pt x="13079" y="5321"/>
                    </a:lnTo>
                    <a:lnTo>
                      <a:pt x="12949" y="4950"/>
                    </a:lnTo>
                    <a:lnTo>
                      <a:pt x="12801" y="4583"/>
                    </a:lnTo>
                    <a:lnTo>
                      <a:pt x="12634" y="4220"/>
                    </a:lnTo>
                    <a:lnTo>
                      <a:pt x="12447" y="3862"/>
                    </a:lnTo>
                    <a:lnTo>
                      <a:pt x="12241" y="3509"/>
                    </a:lnTo>
                    <a:lnTo>
                      <a:pt x="12017" y="3162"/>
                    </a:lnTo>
                    <a:lnTo>
                      <a:pt x="11773" y="2822"/>
                    </a:lnTo>
                    <a:lnTo>
                      <a:pt x="11511" y="2492"/>
                    </a:lnTo>
                    <a:lnTo>
                      <a:pt x="11230" y="2169"/>
                    </a:lnTo>
                    <a:lnTo>
                      <a:pt x="10931" y="1856"/>
                    </a:lnTo>
                    <a:lnTo>
                      <a:pt x="10613" y="1553"/>
                    </a:lnTo>
                    <a:lnTo>
                      <a:pt x="10277" y="1262"/>
                    </a:lnTo>
                    <a:lnTo>
                      <a:pt x="9924" y="982"/>
                    </a:lnTo>
                    <a:lnTo>
                      <a:pt x="9551" y="716"/>
                    </a:lnTo>
                    <a:lnTo>
                      <a:pt x="9162" y="463"/>
                    </a:lnTo>
                    <a:lnTo>
                      <a:pt x="8754" y="224"/>
                    </a:lnTo>
                    <a:lnTo>
                      <a:pt x="8329" y="0"/>
                    </a:lnTo>
                    <a:lnTo>
                      <a:pt x="8761" y="35"/>
                    </a:lnTo>
                    <a:lnTo>
                      <a:pt x="9199" y="99"/>
                    </a:lnTo>
                    <a:lnTo>
                      <a:pt x="9641" y="192"/>
                    </a:lnTo>
                    <a:lnTo>
                      <a:pt x="10084" y="310"/>
                    </a:lnTo>
                    <a:lnTo>
                      <a:pt x="10526" y="458"/>
                    </a:lnTo>
                    <a:lnTo>
                      <a:pt x="10966" y="632"/>
                    </a:lnTo>
                    <a:lnTo>
                      <a:pt x="11402" y="832"/>
                    </a:lnTo>
                    <a:lnTo>
                      <a:pt x="11830" y="1057"/>
                    </a:lnTo>
                    <a:lnTo>
                      <a:pt x="12250" y="1307"/>
                    </a:lnTo>
                    <a:lnTo>
                      <a:pt x="12659" y="1583"/>
                    </a:lnTo>
                    <a:lnTo>
                      <a:pt x="13054" y="1881"/>
                    </a:lnTo>
                    <a:lnTo>
                      <a:pt x="13435" y="2203"/>
                    </a:lnTo>
                    <a:lnTo>
                      <a:pt x="13798" y="2548"/>
                    </a:lnTo>
                    <a:lnTo>
                      <a:pt x="14141" y="2915"/>
                    </a:lnTo>
                    <a:lnTo>
                      <a:pt x="14464" y="3304"/>
                    </a:lnTo>
                    <a:lnTo>
                      <a:pt x="14762" y="3714"/>
                    </a:lnTo>
                    <a:lnTo>
                      <a:pt x="15036" y="4146"/>
                    </a:lnTo>
                    <a:lnTo>
                      <a:pt x="15281" y="4596"/>
                    </a:lnTo>
                    <a:lnTo>
                      <a:pt x="15496" y="5067"/>
                    </a:lnTo>
                    <a:lnTo>
                      <a:pt x="15679" y="5557"/>
                    </a:lnTo>
                    <a:lnTo>
                      <a:pt x="15829" y="6065"/>
                    </a:lnTo>
                    <a:lnTo>
                      <a:pt x="15942" y="6591"/>
                    </a:lnTo>
                    <a:lnTo>
                      <a:pt x="16016" y="7135"/>
                    </a:lnTo>
                    <a:lnTo>
                      <a:pt x="16052" y="7695"/>
                    </a:lnTo>
                    <a:lnTo>
                      <a:pt x="16044" y="8271"/>
                    </a:lnTo>
                    <a:lnTo>
                      <a:pt x="15991" y="8863"/>
                    </a:lnTo>
                    <a:lnTo>
                      <a:pt x="15892" y="9471"/>
                    </a:lnTo>
                    <a:lnTo>
                      <a:pt x="15744" y="10093"/>
                    </a:lnTo>
                    <a:lnTo>
                      <a:pt x="15545" y="10729"/>
                    </a:lnTo>
                    <a:lnTo>
                      <a:pt x="15294" y="11379"/>
                    </a:lnTo>
                    <a:lnTo>
                      <a:pt x="14987" y="12042"/>
                    </a:lnTo>
                    <a:lnTo>
                      <a:pt x="14623" y="12717"/>
                    </a:lnTo>
                    <a:lnTo>
                      <a:pt x="16074" y="14218"/>
                    </a:lnTo>
                    <a:lnTo>
                      <a:pt x="14156" y="16081"/>
                    </a:lnTo>
                    <a:lnTo>
                      <a:pt x="12655" y="14684"/>
                    </a:lnTo>
                    <a:lnTo>
                      <a:pt x="12293" y="14873"/>
                    </a:lnTo>
                    <a:lnTo>
                      <a:pt x="11934" y="15048"/>
                    </a:lnTo>
                    <a:lnTo>
                      <a:pt x="11578" y="15211"/>
                    </a:lnTo>
                    <a:lnTo>
                      <a:pt x="11223" y="15360"/>
                    </a:lnTo>
                    <a:lnTo>
                      <a:pt x="10870" y="15495"/>
                    </a:lnTo>
                    <a:lnTo>
                      <a:pt x="10520" y="15617"/>
                    </a:lnTo>
                    <a:lnTo>
                      <a:pt x="10173" y="15726"/>
                    </a:lnTo>
                    <a:lnTo>
                      <a:pt x="9828" y="15822"/>
                    </a:lnTo>
                    <a:lnTo>
                      <a:pt x="9485" y="15904"/>
                    </a:lnTo>
                    <a:lnTo>
                      <a:pt x="9145" y="15974"/>
                    </a:lnTo>
                    <a:lnTo>
                      <a:pt x="8808" y="16030"/>
                    </a:lnTo>
                    <a:lnTo>
                      <a:pt x="8472" y="16074"/>
                    </a:lnTo>
                    <a:lnTo>
                      <a:pt x="8140" y="16105"/>
                    </a:lnTo>
                    <a:lnTo>
                      <a:pt x="7812" y="16123"/>
                    </a:lnTo>
                    <a:lnTo>
                      <a:pt x="7486" y="16128"/>
                    </a:lnTo>
                    <a:lnTo>
                      <a:pt x="7164" y="16121"/>
                    </a:lnTo>
                    <a:lnTo>
                      <a:pt x="6845" y="16101"/>
                    </a:lnTo>
                    <a:lnTo>
                      <a:pt x="6529" y="16069"/>
                    </a:lnTo>
                    <a:lnTo>
                      <a:pt x="6216" y="16024"/>
                    </a:lnTo>
                    <a:lnTo>
                      <a:pt x="5906" y="15967"/>
                    </a:lnTo>
                    <a:lnTo>
                      <a:pt x="5601" y="15897"/>
                    </a:lnTo>
                    <a:lnTo>
                      <a:pt x="5298" y="15816"/>
                    </a:lnTo>
                    <a:lnTo>
                      <a:pt x="5001" y="15722"/>
                    </a:lnTo>
                    <a:lnTo>
                      <a:pt x="4706" y="15616"/>
                    </a:lnTo>
                    <a:lnTo>
                      <a:pt x="4415" y="15498"/>
                    </a:lnTo>
                    <a:lnTo>
                      <a:pt x="4129" y="15368"/>
                    </a:lnTo>
                    <a:lnTo>
                      <a:pt x="3846" y="15227"/>
                    </a:lnTo>
                    <a:lnTo>
                      <a:pt x="3568" y="15073"/>
                    </a:lnTo>
                    <a:lnTo>
                      <a:pt x="3293" y="14907"/>
                    </a:lnTo>
                    <a:lnTo>
                      <a:pt x="3023" y="14731"/>
                    </a:lnTo>
                    <a:lnTo>
                      <a:pt x="2757" y="14542"/>
                    </a:lnTo>
                    <a:lnTo>
                      <a:pt x="2496" y="14342"/>
                    </a:lnTo>
                    <a:lnTo>
                      <a:pt x="2509" y="14390"/>
                    </a:lnTo>
                    <a:lnTo>
                      <a:pt x="2520" y="14439"/>
                    </a:lnTo>
                    <a:lnTo>
                      <a:pt x="2528" y="14487"/>
                    </a:lnTo>
                    <a:lnTo>
                      <a:pt x="2533" y="14536"/>
                    </a:lnTo>
                    <a:lnTo>
                      <a:pt x="2536" y="14586"/>
                    </a:lnTo>
                    <a:lnTo>
                      <a:pt x="2537" y="14635"/>
                    </a:lnTo>
                    <a:lnTo>
                      <a:pt x="2534" y="14686"/>
                    </a:lnTo>
                    <a:lnTo>
                      <a:pt x="2530" y="14735"/>
                    </a:lnTo>
                    <a:lnTo>
                      <a:pt x="2523" y="14785"/>
                    </a:lnTo>
                    <a:lnTo>
                      <a:pt x="2514" y="14835"/>
                    </a:lnTo>
                    <a:lnTo>
                      <a:pt x="2502" y="14884"/>
                    </a:lnTo>
                    <a:lnTo>
                      <a:pt x="2489" y="14934"/>
                    </a:lnTo>
                    <a:lnTo>
                      <a:pt x="2473" y="14983"/>
                    </a:lnTo>
                    <a:lnTo>
                      <a:pt x="2454" y="15031"/>
                    </a:lnTo>
                    <a:lnTo>
                      <a:pt x="2434" y="15080"/>
                    </a:lnTo>
                    <a:lnTo>
                      <a:pt x="2412" y="15127"/>
                    </a:lnTo>
                    <a:lnTo>
                      <a:pt x="2388" y="15174"/>
                    </a:lnTo>
                    <a:lnTo>
                      <a:pt x="2363" y="15222"/>
                    </a:lnTo>
                    <a:lnTo>
                      <a:pt x="2334" y="15267"/>
                    </a:lnTo>
                    <a:lnTo>
                      <a:pt x="2305" y="15313"/>
                    </a:lnTo>
                    <a:lnTo>
                      <a:pt x="2275" y="15358"/>
                    </a:lnTo>
                    <a:lnTo>
                      <a:pt x="2241" y="15401"/>
                    </a:lnTo>
                    <a:lnTo>
                      <a:pt x="2207" y="15444"/>
                    </a:lnTo>
                    <a:lnTo>
                      <a:pt x="2171" y="15486"/>
                    </a:lnTo>
                    <a:lnTo>
                      <a:pt x="2134" y="15526"/>
                    </a:lnTo>
                    <a:lnTo>
                      <a:pt x="2095" y="15567"/>
                    </a:lnTo>
                    <a:lnTo>
                      <a:pt x="2055" y="15605"/>
                    </a:lnTo>
                    <a:lnTo>
                      <a:pt x="2013" y="15642"/>
                    </a:lnTo>
                    <a:lnTo>
                      <a:pt x="1971" y="15677"/>
                    </a:lnTo>
                    <a:lnTo>
                      <a:pt x="1927" y="15713"/>
                    </a:lnTo>
                    <a:lnTo>
                      <a:pt x="1881" y="15745"/>
                    </a:lnTo>
                    <a:lnTo>
                      <a:pt x="1836" y="15777"/>
                    </a:lnTo>
                    <a:lnTo>
                      <a:pt x="1779" y="15812"/>
                    </a:lnTo>
                    <a:lnTo>
                      <a:pt x="1723" y="15845"/>
                    </a:lnTo>
                    <a:lnTo>
                      <a:pt x="1666" y="15874"/>
                    </a:lnTo>
                    <a:lnTo>
                      <a:pt x="1610" y="15900"/>
                    </a:lnTo>
                    <a:lnTo>
                      <a:pt x="1552" y="15923"/>
                    </a:lnTo>
                    <a:lnTo>
                      <a:pt x="1496" y="15944"/>
                    </a:lnTo>
                    <a:lnTo>
                      <a:pt x="1438" y="15961"/>
                    </a:lnTo>
                    <a:lnTo>
                      <a:pt x="1381" y="15975"/>
                    </a:lnTo>
                    <a:lnTo>
                      <a:pt x="1324" y="15987"/>
                    </a:lnTo>
                    <a:lnTo>
                      <a:pt x="1267" y="15995"/>
                    </a:lnTo>
                    <a:lnTo>
                      <a:pt x="1210" y="16001"/>
                    </a:lnTo>
                    <a:lnTo>
                      <a:pt x="1154" y="16003"/>
                    </a:lnTo>
                    <a:lnTo>
                      <a:pt x="1098" y="16003"/>
                    </a:lnTo>
                    <a:lnTo>
                      <a:pt x="1043" y="16000"/>
                    </a:lnTo>
                    <a:lnTo>
                      <a:pt x="987" y="15995"/>
                    </a:lnTo>
                    <a:lnTo>
                      <a:pt x="933" y="15986"/>
                    </a:lnTo>
                    <a:lnTo>
                      <a:pt x="879" y="15975"/>
                    </a:lnTo>
                    <a:lnTo>
                      <a:pt x="826" y="15961"/>
                    </a:lnTo>
                    <a:lnTo>
                      <a:pt x="773" y="15944"/>
                    </a:lnTo>
                    <a:lnTo>
                      <a:pt x="722" y="15924"/>
                    </a:lnTo>
                    <a:lnTo>
                      <a:pt x="671" y="15902"/>
                    </a:lnTo>
                    <a:lnTo>
                      <a:pt x="622" y="15877"/>
                    </a:lnTo>
                    <a:lnTo>
                      <a:pt x="573" y="15849"/>
                    </a:lnTo>
                    <a:lnTo>
                      <a:pt x="527" y="15819"/>
                    </a:lnTo>
                    <a:lnTo>
                      <a:pt x="480" y="15786"/>
                    </a:lnTo>
                    <a:lnTo>
                      <a:pt x="436" y="15751"/>
                    </a:lnTo>
                    <a:lnTo>
                      <a:pt x="393" y="15713"/>
                    </a:lnTo>
                    <a:lnTo>
                      <a:pt x="350" y="15671"/>
                    </a:lnTo>
                    <a:lnTo>
                      <a:pt x="310" y="15628"/>
                    </a:lnTo>
                    <a:lnTo>
                      <a:pt x="271" y="15583"/>
                    </a:lnTo>
                    <a:lnTo>
                      <a:pt x="234" y="15534"/>
                    </a:lnTo>
                    <a:lnTo>
                      <a:pt x="199" y="15483"/>
                    </a:lnTo>
                    <a:lnTo>
                      <a:pt x="143" y="15391"/>
                    </a:lnTo>
                    <a:lnTo>
                      <a:pt x="98" y="15299"/>
                    </a:lnTo>
                    <a:lnTo>
                      <a:pt x="61" y="15206"/>
                    </a:lnTo>
                    <a:lnTo>
                      <a:pt x="33" y="15112"/>
                    </a:lnTo>
                    <a:lnTo>
                      <a:pt x="14" y="15019"/>
                    </a:lnTo>
                    <a:lnTo>
                      <a:pt x="3" y="14925"/>
                    </a:lnTo>
                    <a:lnTo>
                      <a:pt x="0" y="14833"/>
                    </a:lnTo>
                    <a:lnTo>
                      <a:pt x="5" y="14741"/>
                    </a:lnTo>
                    <a:lnTo>
                      <a:pt x="17" y="14651"/>
                    </a:lnTo>
                    <a:lnTo>
                      <a:pt x="36" y="14562"/>
                    </a:lnTo>
                    <a:lnTo>
                      <a:pt x="63" y="14475"/>
                    </a:lnTo>
                    <a:lnTo>
                      <a:pt x="95" y="14389"/>
                    </a:lnTo>
                    <a:lnTo>
                      <a:pt x="133" y="14307"/>
                    </a:lnTo>
                    <a:lnTo>
                      <a:pt x="179" y="14226"/>
                    </a:lnTo>
                    <a:lnTo>
                      <a:pt x="228" y="14148"/>
                    </a:lnTo>
                    <a:lnTo>
                      <a:pt x="284" y="14075"/>
                    </a:lnTo>
                    <a:lnTo>
                      <a:pt x="344" y="14004"/>
                    </a:lnTo>
                    <a:lnTo>
                      <a:pt x="409" y="13938"/>
                    </a:lnTo>
                    <a:lnTo>
                      <a:pt x="478" y="13874"/>
                    </a:lnTo>
                    <a:lnTo>
                      <a:pt x="551" y="13816"/>
                    </a:lnTo>
                    <a:lnTo>
                      <a:pt x="628" y="13762"/>
                    </a:lnTo>
                    <a:lnTo>
                      <a:pt x="708" y="13714"/>
                    </a:lnTo>
                    <a:lnTo>
                      <a:pt x="791" y="13670"/>
                    </a:lnTo>
                    <a:lnTo>
                      <a:pt x="878" y="13632"/>
                    </a:lnTo>
                    <a:lnTo>
                      <a:pt x="967" y="13601"/>
                    </a:lnTo>
                    <a:lnTo>
                      <a:pt x="1057" y="13575"/>
                    </a:lnTo>
                    <a:lnTo>
                      <a:pt x="1150" y="13556"/>
                    </a:lnTo>
                    <a:lnTo>
                      <a:pt x="1244" y="13542"/>
                    </a:lnTo>
                    <a:lnTo>
                      <a:pt x="1339" y="13536"/>
                    </a:lnTo>
                    <a:lnTo>
                      <a:pt x="1436" y="13538"/>
                    </a:lnTo>
                    <a:lnTo>
                      <a:pt x="1533" y="13548"/>
                    </a:lnTo>
                    <a:lnTo>
                      <a:pt x="1630" y="13565"/>
                    </a:lnTo>
                    <a:lnTo>
                      <a:pt x="1553" y="13486"/>
                    </a:lnTo>
                    <a:lnTo>
                      <a:pt x="1477" y="13406"/>
                    </a:lnTo>
                    <a:lnTo>
                      <a:pt x="1400" y="13325"/>
                    </a:lnTo>
                    <a:lnTo>
                      <a:pt x="1324" y="13243"/>
                    </a:lnTo>
                    <a:lnTo>
                      <a:pt x="1248" y="13159"/>
                    </a:lnTo>
                    <a:lnTo>
                      <a:pt x="1174" y="13075"/>
                    </a:lnTo>
                    <a:lnTo>
                      <a:pt x="1100" y="12990"/>
                    </a:lnTo>
                    <a:lnTo>
                      <a:pt x="1026" y="12903"/>
                    </a:lnTo>
                    <a:lnTo>
                      <a:pt x="953" y="12815"/>
                    </a:lnTo>
                    <a:lnTo>
                      <a:pt x="880" y="12726"/>
                    </a:lnTo>
                    <a:lnTo>
                      <a:pt x="807" y="12636"/>
                    </a:lnTo>
                    <a:lnTo>
                      <a:pt x="736" y="12545"/>
                    </a:lnTo>
                    <a:lnTo>
                      <a:pt x="665" y="12453"/>
                    </a:lnTo>
                    <a:lnTo>
                      <a:pt x="594" y="12359"/>
                    </a:lnTo>
                    <a:lnTo>
                      <a:pt x="524" y="12264"/>
                    </a:lnTo>
                    <a:lnTo>
                      <a:pt x="454" y="12169"/>
                    </a:lnTo>
                    <a:close/>
                  </a:path>
                </a:pathLst>
              </a:custGeom>
              <a:solidFill>
                <a:srgbClr val="F8F0DC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2626241" y="-4809539"/>
            <a:ext cx="184731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+mn-ea"/>
              <a:cs typeface="+mn-ea"/>
              <a:sym typeface="+mn-lt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5040090" y="2900657"/>
            <a:ext cx="2822656" cy="4341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 eaLnBrk="1" hangingPunct="1">
              <a:buNone/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党的精神内涵及其先进性</a:t>
            </a: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5001616" y="1444602"/>
            <a:ext cx="2944550" cy="4182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 eaLnBrk="1" hangingPunct="1">
              <a:buNone/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党史、党纪、党的基本知识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5017750" y="2191172"/>
            <a:ext cx="2832908" cy="34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 eaLnBrk="1" hangingPunct="1">
              <a:buNone/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党的路线、方针、政策</a:t>
            </a: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5219375" y="439500"/>
            <a:ext cx="2999592" cy="577636"/>
          </a:xfrm>
          <a:prstGeom prst="rect">
            <a:avLst/>
          </a:prstGeom>
          <a:solidFill>
            <a:srgbClr val="C00000"/>
          </a:solidFill>
          <a:ln/>
          <a:ex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党课的主要内容</a:t>
            </a:r>
          </a:p>
        </p:txBody>
      </p:sp>
      <p:sp>
        <p:nvSpPr>
          <p:cNvPr id="8" name="矩形: 圆角 8"/>
          <p:cNvSpPr/>
          <p:nvPr/>
        </p:nvSpPr>
        <p:spPr>
          <a:xfrm>
            <a:off x="4458693" y="1511471"/>
            <a:ext cx="262335" cy="284528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1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9" name="矩形: 圆角 9"/>
          <p:cNvSpPr/>
          <p:nvPr/>
        </p:nvSpPr>
        <p:spPr>
          <a:xfrm>
            <a:off x="4458693" y="2221902"/>
            <a:ext cx="262335" cy="284528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2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10" name="矩形: 圆角 10"/>
          <p:cNvSpPr/>
          <p:nvPr/>
        </p:nvSpPr>
        <p:spPr>
          <a:xfrm>
            <a:off x="4470209" y="2975447"/>
            <a:ext cx="262335" cy="284528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3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994571" y="850265"/>
            <a:ext cx="1368336" cy="577636"/>
          </a:xfrm>
          <a:prstGeom prst="rect">
            <a:avLst/>
          </a:prstGeom>
          <a:solidFill>
            <a:srgbClr val="C00000"/>
          </a:solidFill>
          <a:ln/>
          <a:ex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主体：</a:t>
            </a: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1008575" y="3742384"/>
            <a:ext cx="5043738" cy="488437"/>
          </a:xfrm>
          <a:prstGeom prst="rect">
            <a:avLst/>
          </a:prstGeom>
          <a:noFill/>
          <a:ln/>
          <a:ex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党课是每位党员的必修课，有利于加强党的建设 </a:t>
            </a: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>
            <a:off x="891378" y="1499107"/>
            <a:ext cx="3391410" cy="468360"/>
          </a:xfrm>
          <a:prstGeom prst="rect">
            <a:avLst/>
          </a:prstGeom>
          <a:noFill/>
          <a:ln/>
          <a:ex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党员和入党积极分子</a:t>
            </a:r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 bwMode="auto">
          <a:xfrm>
            <a:off x="867661" y="2777935"/>
            <a:ext cx="1651364" cy="468360"/>
          </a:xfrm>
          <a:prstGeom prst="rect">
            <a:avLst/>
          </a:prstGeom>
          <a:noFill/>
          <a:ln/>
          <a:ex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上课讲授</a:t>
            </a:r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 bwMode="auto">
          <a:xfrm>
            <a:off x="994571" y="2106791"/>
            <a:ext cx="1368336" cy="577636"/>
          </a:xfrm>
          <a:prstGeom prst="rect">
            <a:avLst/>
          </a:prstGeom>
          <a:solidFill>
            <a:srgbClr val="C00000"/>
          </a:solidFill>
          <a:ln/>
          <a:ex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形式：</a:t>
            </a:r>
          </a:p>
        </p:txBody>
      </p:sp>
    </p:spTree>
    <p:extLst>
      <p:ext uri="{BB962C8B-B14F-4D97-AF65-F5344CB8AC3E}">
        <p14:creationId xmlns:p14="http://schemas.microsoft.com/office/powerpoint/2010/main" val="2324282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9465">
        <p14:conveyor dir="l"/>
      </p:transition>
    </mc:Choice>
    <mc:Fallback xmlns="">
      <p:transition spd="slow" advTm="946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000"/>
                            </p:stCondLst>
                            <p:childTnLst>
                              <p:par>
                                <p:cTn id="6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500"/>
                            </p:stCondLst>
                            <p:childTnLst>
                              <p:par>
                                <p:cTn id="6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13219" y="1295985"/>
            <a:ext cx="7984966" cy="2464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</a:rPr>
              <a:t> 通过此次“三会一课”精神的学习和廉政党课活动的开展，全体党员干部要对“三会一课”制度的重要性有新的认识和提高。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+mn-ea"/>
            </a:endParaRPr>
          </a:p>
          <a:p>
            <a:pPr>
              <a:lnSpc>
                <a:spcPts val="1680"/>
              </a:lnSpc>
            </a:pP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+mn-ea"/>
            </a:endParaRPr>
          </a:p>
          <a:p>
            <a:pPr>
              <a:lnSpc>
                <a:spcPct val="20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</a:rPr>
              <a:t>在今后的工作中，将从加强组织领导，强化责任落实；领导率先垂范，层层示范带动；健全相关制度，强化日常管理；强化宣传引导，创新活动形式四个方面确保“三会一课”制度的落实，以制度的落实促党建工作取得新成效。</a:t>
            </a:r>
          </a:p>
        </p:txBody>
      </p:sp>
      <p:sp>
        <p:nvSpPr>
          <p:cNvPr id="3" name="矩形 2"/>
          <p:cNvSpPr/>
          <p:nvPr/>
        </p:nvSpPr>
        <p:spPr>
          <a:xfrm>
            <a:off x="389728" y="876549"/>
            <a:ext cx="8382131" cy="3004335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  <a:cs typeface="+mn-ea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987419" y="568535"/>
            <a:ext cx="7441321" cy="577636"/>
          </a:xfrm>
          <a:prstGeom prst="rect">
            <a:avLst/>
          </a:prstGeom>
          <a:solidFill>
            <a:srgbClr val="C00000"/>
          </a:solidFill>
          <a:ln/>
          <a:ex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5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总结经验，寻找差距，进一步做好</a:t>
            </a:r>
            <a:r>
              <a:rPr lang="en-US" altLang="zh-CN" sz="25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"</a:t>
            </a:r>
            <a:r>
              <a:rPr lang="zh-CN" altLang="en-US" sz="25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三会一课“工作</a:t>
            </a:r>
          </a:p>
        </p:txBody>
      </p:sp>
    </p:spTree>
    <p:extLst>
      <p:ext uri="{BB962C8B-B14F-4D97-AF65-F5344CB8AC3E}">
        <p14:creationId xmlns:p14="http://schemas.microsoft.com/office/powerpoint/2010/main" val="742688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326">
        <p14:conveyor dir="l"/>
      </p:transition>
    </mc:Choice>
    <mc:Fallback xmlns="">
      <p:transition spd="slow" advTm="332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88310" y="1577214"/>
            <a:ext cx="7984966" cy="16953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5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</a:rPr>
              <a:t> </a:t>
            </a:r>
            <a:r>
              <a:rPr lang="zh-CN" altLang="en-US" sz="15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“‘三会一课’要突出政治学习和教育，突出党性锻炼，坚决防止</a:t>
            </a:r>
            <a:r>
              <a:rPr lang="zh-CN" altLang="en-US" sz="1500" b="1" dirty="0">
                <a:latin typeface="微软雅黑" pitchFamily="34" charset="-122"/>
                <a:ea typeface="微软雅黑" pitchFamily="34" charset="-122"/>
              </a:rPr>
              <a:t>表面化、形式化、娱乐化、庸俗化。</a:t>
            </a:r>
            <a:r>
              <a:rPr lang="zh-CN" altLang="en-US" sz="15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”党的十八届六中全会通过的</a:t>
            </a:r>
            <a:r>
              <a:rPr lang="en-US" altLang="zh-CN" sz="15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15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关于新形势下党内政治生活的若干准则</a:t>
            </a:r>
            <a:r>
              <a:rPr lang="en-US" altLang="zh-CN" sz="15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15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，再次明确了“三会一课”制度的严肃要求。</a:t>
            </a:r>
            <a:endParaRPr lang="en-US" altLang="zh-CN" sz="1500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  <a:cs typeface="+mn-ea"/>
            </a:endParaRPr>
          </a:p>
          <a:p>
            <a:pPr>
              <a:lnSpc>
                <a:spcPts val="1680"/>
              </a:lnSpc>
            </a:pPr>
            <a:endParaRPr lang="en-US" altLang="zh-CN" sz="1500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  <a:cs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9728" y="876549"/>
            <a:ext cx="8382131" cy="3004335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  <a:cs typeface="+mn-ea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1859290" y="587731"/>
            <a:ext cx="4701000" cy="577636"/>
          </a:xfrm>
          <a:prstGeom prst="rect">
            <a:avLst/>
          </a:prstGeom>
          <a:solidFill>
            <a:srgbClr val="C00000"/>
          </a:solidFill>
          <a:ln/>
          <a:ex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5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三会一课“不能走了样</a:t>
            </a:r>
          </a:p>
        </p:txBody>
      </p:sp>
    </p:spTree>
    <p:extLst>
      <p:ext uri="{BB962C8B-B14F-4D97-AF65-F5344CB8AC3E}">
        <p14:creationId xmlns:p14="http://schemas.microsoft.com/office/powerpoint/2010/main" val="2921952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209"/>
    </mc:Choice>
    <mc:Fallback xmlns="">
      <p:transition spd="slow" advTm="320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6892" y="1151912"/>
            <a:ext cx="764472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itchFamily="2" charset="2"/>
              <a:buChar char="Ø"/>
            </a:pPr>
            <a:r>
              <a:rPr lang="zh-CN" altLang="en-US" sz="15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</a:rPr>
              <a:t> </a:t>
            </a:r>
            <a:r>
              <a:rPr lang="zh-CN" altLang="en-US" sz="15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“‘三会一课’要突出政治学习和教育，突出党性锻炼，坚决防止</a:t>
            </a:r>
            <a:r>
              <a:rPr lang="zh-CN" altLang="en-US" sz="1500" b="1" dirty="0">
                <a:latin typeface="微软雅黑" pitchFamily="34" charset="-122"/>
                <a:ea typeface="微软雅黑" pitchFamily="34" charset="-122"/>
              </a:rPr>
              <a:t>表面化、形式化、娱乐化、庸俗化。</a:t>
            </a:r>
            <a:r>
              <a:rPr lang="zh-CN" altLang="en-US" sz="15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”党的十八届六中全会通过的</a:t>
            </a:r>
            <a:r>
              <a:rPr lang="en-US" altLang="zh-CN" sz="15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15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关于新形势下党内政治生活的若干准则</a:t>
            </a:r>
            <a:r>
              <a:rPr lang="en-US" altLang="zh-CN" sz="15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15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，再次明确了“三会一课”制度的严肃要求。</a:t>
            </a:r>
            <a:endParaRPr lang="en-US" altLang="zh-CN" sz="1500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200000"/>
              </a:lnSpc>
              <a:buFont typeface="Wingdings" pitchFamily="2" charset="2"/>
              <a:buChar char="Ø"/>
            </a:pPr>
            <a:r>
              <a:rPr lang="zh-CN" altLang="en-US" sz="1500" dirty="0">
                <a:latin typeface="微软雅黑" pitchFamily="34" charset="-122"/>
                <a:ea typeface="微软雅黑" pitchFamily="34" charset="-122"/>
              </a:rPr>
              <a:t>定期召开支部党员大会、支部委员会、党小组会，按时上好党课，对基层党建至关重要。</a:t>
            </a:r>
            <a:r>
              <a:rPr lang="zh-CN" altLang="en-US" sz="1500" b="1" dirty="0">
                <a:latin typeface="微软雅黑" pitchFamily="34" charset="-122"/>
                <a:ea typeface="微软雅黑" pitchFamily="34" charset="-122"/>
              </a:rPr>
              <a:t>避免一味追求“制度上墙”，却忽视了“制度上心”，</a:t>
            </a:r>
            <a:r>
              <a:rPr lang="zh-CN" altLang="en-US" sz="1500" dirty="0">
                <a:latin typeface="微软雅黑" pitchFamily="34" charset="-122"/>
                <a:ea typeface="微软雅黑" pitchFamily="34" charset="-122"/>
              </a:rPr>
              <a:t>“看起来很美”，但组织生活却没有进行过。</a:t>
            </a:r>
            <a:endParaRPr lang="en-US" altLang="zh-CN" sz="1500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  <a:cs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8310" y="695796"/>
            <a:ext cx="8109123" cy="3318438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  <a:cs typeface="+mn-ea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2057872" y="406978"/>
            <a:ext cx="4701000" cy="577636"/>
          </a:xfrm>
          <a:prstGeom prst="rect">
            <a:avLst/>
          </a:prstGeom>
          <a:solidFill>
            <a:srgbClr val="C00000"/>
          </a:solidFill>
          <a:ln/>
          <a:ex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5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三会一课“不能走了样</a:t>
            </a:r>
          </a:p>
        </p:txBody>
      </p:sp>
    </p:spTree>
    <p:extLst>
      <p:ext uri="{BB962C8B-B14F-4D97-AF65-F5344CB8AC3E}">
        <p14:creationId xmlns:p14="http://schemas.microsoft.com/office/powerpoint/2010/main" val="3716595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203">
        <p14:conveyor dir="l"/>
      </p:transition>
    </mc:Choice>
    <mc:Fallback xmlns="">
      <p:transition spd="slow" advTm="320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: 圆角 1"/>
          <p:cNvSpPr/>
          <p:nvPr/>
        </p:nvSpPr>
        <p:spPr>
          <a:xfrm>
            <a:off x="4991509" y="535847"/>
            <a:ext cx="3622431" cy="558836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  三会一课是什么</a:t>
            </a:r>
          </a:p>
        </p:txBody>
      </p:sp>
      <p:sp>
        <p:nvSpPr>
          <p:cNvPr id="27" name="矩形: 圆角 10"/>
          <p:cNvSpPr/>
          <p:nvPr/>
        </p:nvSpPr>
        <p:spPr>
          <a:xfrm>
            <a:off x="4991509" y="1342301"/>
            <a:ext cx="3622431" cy="512514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  支部党员大会</a:t>
            </a:r>
          </a:p>
        </p:txBody>
      </p:sp>
      <p:sp>
        <p:nvSpPr>
          <p:cNvPr id="28" name="矩形: 圆角 11"/>
          <p:cNvSpPr/>
          <p:nvPr/>
        </p:nvSpPr>
        <p:spPr>
          <a:xfrm>
            <a:off x="4991509" y="2038762"/>
            <a:ext cx="3622431" cy="533157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  支部委员会</a:t>
            </a:r>
          </a:p>
        </p:txBody>
      </p:sp>
      <p:sp>
        <p:nvSpPr>
          <p:cNvPr id="29" name="矩形: 圆角 12"/>
          <p:cNvSpPr/>
          <p:nvPr/>
        </p:nvSpPr>
        <p:spPr>
          <a:xfrm>
            <a:off x="4991509" y="2817515"/>
            <a:ext cx="3622431" cy="531153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  党小组会</a:t>
            </a:r>
          </a:p>
        </p:txBody>
      </p:sp>
      <p:sp>
        <p:nvSpPr>
          <p:cNvPr id="30" name="矩形: 圆角 13"/>
          <p:cNvSpPr/>
          <p:nvPr/>
        </p:nvSpPr>
        <p:spPr>
          <a:xfrm>
            <a:off x="4933752" y="3592966"/>
            <a:ext cx="3622431" cy="502145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   党课</a:t>
            </a:r>
          </a:p>
        </p:txBody>
      </p:sp>
      <p:sp>
        <p:nvSpPr>
          <p:cNvPr id="69" name="矩形 2"/>
          <p:cNvSpPr/>
          <p:nvPr/>
        </p:nvSpPr>
        <p:spPr>
          <a:xfrm flipH="1">
            <a:off x="3952700" y="2039527"/>
            <a:ext cx="628924" cy="558836"/>
          </a:xfrm>
          <a:prstGeom prst="octagon">
            <a:avLst/>
          </a:prstGeom>
          <a:solidFill>
            <a:srgbClr val="C00000"/>
          </a:solidFill>
          <a:ln w="57150" cmpd="thickThin">
            <a:solidFill>
              <a:srgbClr val="C00000">
                <a:lumMod val="75000"/>
              </a:srgbClr>
            </a:solidFill>
          </a:ln>
        </p:spPr>
        <p:txBody>
          <a:bodyPr wrap="none" lIns="27000" tIns="34290" rIns="27000" bIns="3429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rPr>
              <a:t>3</a:t>
            </a:r>
            <a:endParaRPr kumimoji="0" lang="zh-CN" altLang="en-US" sz="3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0" name="矩形 2"/>
          <p:cNvSpPr/>
          <p:nvPr/>
        </p:nvSpPr>
        <p:spPr>
          <a:xfrm flipH="1">
            <a:off x="3943076" y="2788914"/>
            <a:ext cx="628924" cy="558836"/>
          </a:xfrm>
          <a:prstGeom prst="octagon">
            <a:avLst/>
          </a:prstGeom>
          <a:solidFill>
            <a:srgbClr val="C00000"/>
          </a:solidFill>
          <a:ln w="57150" cmpd="thickThin">
            <a:solidFill>
              <a:srgbClr val="C00000">
                <a:lumMod val="75000"/>
              </a:srgbClr>
            </a:solidFill>
          </a:ln>
        </p:spPr>
        <p:txBody>
          <a:bodyPr wrap="none" lIns="27000" tIns="34290" rIns="27000" bIns="3429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rPr>
              <a:t>4</a:t>
            </a:r>
            <a:endParaRPr kumimoji="0" lang="zh-CN" altLang="en-US" sz="3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1" name="矩形 2"/>
          <p:cNvSpPr/>
          <p:nvPr/>
        </p:nvSpPr>
        <p:spPr>
          <a:xfrm flipH="1">
            <a:off x="3952700" y="3534395"/>
            <a:ext cx="628924" cy="558836"/>
          </a:xfrm>
          <a:prstGeom prst="octagon">
            <a:avLst/>
          </a:prstGeom>
          <a:solidFill>
            <a:srgbClr val="C00000"/>
          </a:solidFill>
          <a:ln w="57150" cmpd="thickThin">
            <a:solidFill>
              <a:srgbClr val="C00000">
                <a:lumMod val="75000"/>
              </a:srgbClr>
            </a:solidFill>
          </a:ln>
        </p:spPr>
        <p:txBody>
          <a:bodyPr wrap="none" lIns="27000" tIns="34290" rIns="27000" bIns="3429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rPr>
              <a:t>5</a:t>
            </a:r>
            <a:endParaRPr kumimoji="0" lang="zh-CN" altLang="en-US" sz="3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2" name="矩形 2"/>
          <p:cNvSpPr/>
          <p:nvPr/>
        </p:nvSpPr>
        <p:spPr>
          <a:xfrm flipH="1">
            <a:off x="3943076" y="1294442"/>
            <a:ext cx="628924" cy="558836"/>
          </a:xfrm>
          <a:prstGeom prst="octagon">
            <a:avLst/>
          </a:prstGeom>
          <a:solidFill>
            <a:srgbClr val="C00000"/>
          </a:solidFill>
          <a:ln w="57150" cmpd="thickThin">
            <a:solidFill>
              <a:srgbClr val="C00000">
                <a:lumMod val="75000"/>
              </a:srgbClr>
            </a:solidFill>
          </a:ln>
        </p:spPr>
        <p:txBody>
          <a:bodyPr wrap="none" lIns="27000" tIns="34290" rIns="27000" bIns="3429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rPr>
              <a:t>2</a:t>
            </a:r>
            <a:endParaRPr kumimoji="0" lang="zh-CN" altLang="en-US" sz="3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3" name="矩形 2"/>
          <p:cNvSpPr/>
          <p:nvPr/>
        </p:nvSpPr>
        <p:spPr>
          <a:xfrm flipH="1">
            <a:off x="3943076" y="535847"/>
            <a:ext cx="628924" cy="558836"/>
          </a:xfrm>
          <a:prstGeom prst="octagon">
            <a:avLst/>
          </a:prstGeom>
          <a:solidFill>
            <a:srgbClr val="C00000"/>
          </a:solidFill>
          <a:ln w="57150" cmpd="thickThin">
            <a:solidFill>
              <a:srgbClr val="C00000">
                <a:lumMod val="75000"/>
              </a:srgbClr>
            </a:solidFill>
          </a:ln>
        </p:spPr>
        <p:txBody>
          <a:bodyPr wrap="none" lIns="27000" tIns="34290" rIns="27000" bIns="3429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rPr>
              <a:t>1</a:t>
            </a:r>
            <a:endParaRPr kumimoji="0" lang="zh-CN" altLang="en-US" sz="3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1" name="矩形: 圆角 1"/>
          <p:cNvSpPr/>
          <p:nvPr/>
        </p:nvSpPr>
        <p:spPr>
          <a:xfrm>
            <a:off x="635106" y="496405"/>
            <a:ext cx="2319849" cy="83531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目录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849918" y="1295962"/>
            <a:ext cx="2355295" cy="2020549"/>
            <a:chOff x="849918" y="1295962"/>
            <a:chExt cx="2355295" cy="2020549"/>
          </a:xfrm>
        </p:grpSpPr>
        <p:sp>
          <p:nvSpPr>
            <p:cNvPr id="83" name="Freeform 7"/>
            <p:cNvSpPr>
              <a:spLocks/>
            </p:cNvSpPr>
            <p:nvPr/>
          </p:nvSpPr>
          <p:spPr bwMode="auto">
            <a:xfrm>
              <a:off x="1306241" y="1295962"/>
              <a:ext cx="1898972" cy="1706620"/>
            </a:xfrm>
            <a:custGeom>
              <a:avLst/>
              <a:gdLst>
                <a:gd name="T0" fmla="*/ 649 w 16560"/>
                <a:gd name="T1" fmla="*/ 1791 h 8890"/>
                <a:gd name="T2" fmla="*/ 3583 w 16560"/>
                <a:gd name="T3" fmla="*/ 8882 h 8890"/>
                <a:gd name="T4" fmla="*/ 3686 w 16560"/>
                <a:gd name="T5" fmla="*/ 8827 h 8890"/>
                <a:gd name="T6" fmla="*/ 3825 w 16560"/>
                <a:gd name="T7" fmla="*/ 8759 h 8890"/>
                <a:gd name="T8" fmla="*/ 4016 w 16560"/>
                <a:gd name="T9" fmla="*/ 8676 h 8890"/>
                <a:gd name="T10" fmla="*/ 4254 w 16560"/>
                <a:gd name="T11" fmla="*/ 8586 h 8890"/>
                <a:gd name="T12" fmla="*/ 4538 w 16560"/>
                <a:gd name="T13" fmla="*/ 8497 h 8890"/>
                <a:gd name="T14" fmla="*/ 4867 w 16560"/>
                <a:gd name="T15" fmla="*/ 8416 h 8890"/>
                <a:gd name="T16" fmla="*/ 5234 w 16560"/>
                <a:gd name="T17" fmla="*/ 8351 h 8890"/>
                <a:gd name="T18" fmla="*/ 5639 w 16560"/>
                <a:gd name="T19" fmla="*/ 8309 h 8890"/>
                <a:gd name="T20" fmla="*/ 6079 w 16560"/>
                <a:gd name="T21" fmla="*/ 8297 h 8890"/>
                <a:gd name="T22" fmla="*/ 7176 w 16560"/>
                <a:gd name="T23" fmla="*/ 8367 h 8890"/>
                <a:gd name="T24" fmla="*/ 8664 w 16560"/>
                <a:gd name="T25" fmla="*/ 8468 h 8890"/>
                <a:gd name="T26" fmla="*/ 9716 w 16560"/>
                <a:gd name="T27" fmla="*/ 8523 h 8890"/>
                <a:gd name="T28" fmla="*/ 10717 w 16560"/>
                <a:gd name="T29" fmla="*/ 8550 h 8890"/>
                <a:gd name="T30" fmla="*/ 11676 w 16560"/>
                <a:gd name="T31" fmla="*/ 8537 h 8890"/>
                <a:gd name="T32" fmla="*/ 12596 w 16560"/>
                <a:gd name="T33" fmla="*/ 8476 h 8890"/>
                <a:gd name="T34" fmla="*/ 13484 w 16560"/>
                <a:gd name="T35" fmla="*/ 8355 h 8890"/>
                <a:gd name="T36" fmla="*/ 14346 w 16560"/>
                <a:gd name="T37" fmla="*/ 8165 h 8890"/>
                <a:gd name="T38" fmla="*/ 15188 w 16560"/>
                <a:gd name="T39" fmla="*/ 7894 h 8890"/>
                <a:gd name="T40" fmla="*/ 16015 w 16560"/>
                <a:gd name="T41" fmla="*/ 7534 h 8890"/>
                <a:gd name="T42" fmla="*/ 16544 w 16560"/>
                <a:gd name="T43" fmla="*/ 7225 h 8890"/>
                <a:gd name="T44" fmla="*/ 16436 w 16560"/>
                <a:gd name="T45" fmla="*/ 7122 h 8890"/>
                <a:gd name="T46" fmla="*/ 16299 w 16560"/>
                <a:gd name="T47" fmla="*/ 6977 h 8890"/>
                <a:gd name="T48" fmla="*/ 16129 w 16560"/>
                <a:gd name="T49" fmla="*/ 6772 h 8890"/>
                <a:gd name="T50" fmla="*/ 15941 w 16560"/>
                <a:gd name="T51" fmla="*/ 6509 h 8890"/>
                <a:gd name="T52" fmla="*/ 15744 w 16560"/>
                <a:gd name="T53" fmla="*/ 6188 h 8890"/>
                <a:gd name="T54" fmla="*/ 15553 w 16560"/>
                <a:gd name="T55" fmla="*/ 5807 h 8890"/>
                <a:gd name="T56" fmla="*/ 15379 w 16560"/>
                <a:gd name="T57" fmla="*/ 5366 h 8890"/>
                <a:gd name="T58" fmla="*/ 15236 w 16560"/>
                <a:gd name="T59" fmla="*/ 4867 h 8890"/>
                <a:gd name="T60" fmla="*/ 15137 w 16560"/>
                <a:gd name="T61" fmla="*/ 4307 h 8890"/>
                <a:gd name="T62" fmla="*/ 15090 w 16560"/>
                <a:gd name="T63" fmla="*/ 3695 h 8890"/>
                <a:gd name="T64" fmla="*/ 15069 w 16560"/>
                <a:gd name="T65" fmla="*/ 3136 h 8890"/>
                <a:gd name="T66" fmla="*/ 15060 w 16560"/>
                <a:gd name="T67" fmla="*/ 2654 h 8890"/>
                <a:gd name="T68" fmla="*/ 15061 w 16560"/>
                <a:gd name="T69" fmla="*/ 2246 h 8890"/>
                <a:gd name="T70" fmla="*/ 15071 w 16560"/>
                <a:gd name="T71" fmla="*/ 1908 h 8890"/>
                <a:gd name="T72" fmla="*/ 15085 w 16560"/>
                <a:gd name="T73" fmla="*/ 1633 h 8890"/>
                <a:gd name="T74" fmla="*/ 15104 w 16560"/>
                <a:gd name="T75" fmla="*/ 1417 h 8890"/>
                <a:gd name="T76" fmla="*/ 15122 w 16560"/>
                <a:gd name="T77" fmla="*/ 1255 h 8890"/>
                <a:gd name="T78" fmla="*/ 15145 w 16560"/>
                <a:gd name="T79" fmla="*/ 1115 h 8890"/>
                <a:gd name="T80" fmla="*/ 15161 w 16560"/>
                <a:gd name="T81" fmla="*/ 1043 h 8890"/>
                <a:gd name="T82" fmla="*/ 14715 w 16560"/>
                <a:gd name="T83" fmla="*/ 1310 h 8890"/>
                <a:gd name="T84" fmla="*/ 14093 w 16560"/>
                <a:gd name="T85" fmla="*/ 1523 h 8890"/>
                <a:gd name="T86" fmla="*/ 13332 w 16560"/>
                <a:gd name="T87" fmla="*/ 1686 h 8890"/>
                <a:gd name="T88" fmla="*/ 12471 w 16560"/>
                <a:gd name="T89" fmla="*/ 1801 h 8890"/>
                <a:gd name="T90" fmla="*/ 11550 w 16560"/>
                <a:gd name="T91" fmla="*/ 1872 h 8890"/>
                <a:gd name="T92" fmla="*/ 10606 w 16560"/>
                <a:gd name="T93" fmla="*/ 1898 h 8890"/>
                <a:gd name="T94" fmla="*/ 9677 w 16560"/>
                <a:gd name="T95" fmla="*/ 1884 h 8890"/>
                <a:gd name="T96" fmla="*/ 8805 w 16560"/>
                <a:gd name="T97" fmla="*/ 1832 h 8890"/>
                <a:gd name="T98" fmla="*/ 8026 w 16560"/>
                <a:gd name="T99" fmla="*/ 1744 h 8890"/>
                <a:gd name="T100" fmla="*/ 7380 w 16560"/>
                <a:gd name="T101" fmla="*/ 1622 h 8890"/>
                <a:gd name="T102" fmla="*/ 6827 w 16560"/>
                <a:gd name="T103" fmla="*/ 1448 h 8890"/>
                <a:gd name="T104" fmla="*/ 6196 w 16560"/>
                <a:gd name="T105" fmla="*/ 1244 h 8890"/>
                <a:gd name="T106" fmla="*/ 5583 w 16560"/>
                <a:gd name="T107" fmla="*/ 1072 h 8890"/>
                <a:gd name="T108" fmla="*/ 4984 w 16560"/>
                <a:gd name="T109" fmla="*/ 940 h 8890"/>
                <a:gd name="T110" fmla="*/ 4397 w 16560"/>
                <a:gd name="T111" fmla="*/ 852 h 8890"/>
                <a:gd name="T112" fmla="*/ 3820 w 16560"/>
                <a:gd name="T113" fmla="*/ 814 h 8890"/>
                <a:gd name="T114" fmla="*/ 3250 w 16560"/>
                <a:gd name="T115" fmla="*/ 832 h 8890"/>
                <a:gd name="T116" fmla="*/ 2685 w 16560"/>
                <a:gd name="T117" fmla="*/ 909 h 8890"/>
                <a:gd name="T118" fmla="*/ 2122 w 16560"/>
                <a:gd name="T119" fmla="*/ 1053 h 8890"/>
                <a:gd name="T120" fmla="*/ 1558 w 16560"/>
                <a:gd name="T121" fmla="*/ 1267 h 8890"/>
                <a:gd name="T122" fmla="*/ 990 w 16560"/>
                <a:gd name="T123" fmla="*/ 1559 h 8890"/>
                <a:gd name="T124" fmla="*/ 0 w 16560"/>
                <a:gd name="T125" fmla="*/ 0 h 8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560" h="8890">
                  <a:moveTo>
                    <a:pt x="0" y="0"/>
                  </a:moveTo>
                  <a:lnTo>
                    <a:pt x="167" y="1163"/>
                  </a:lnTo>
                  <a:lnTo>
                    <a:pt x="649" y="1791"/>
                  </a:lnTo>
                  <a:lnTo>
                    <a:pt x="649" y="1791"/>
                  </a:lnTo>
                  <a:lnTo>
                    <a:pt x="3571" y="8890"/>
                  </a:lnTo>
                  <a:lnTo>
                    <a:pt x="3583" y="8882"/>
                  </a:lnTo>
                  <a:lnTo>
                    <a:pt x="3623" y="8860"/>
                  </a:lnTo>
                  <a:lnTo>
                    <a:pt x="3650" y="8844"/>
                  </a:lnTo>
                  <a:lnTo>
                    <a:pt x="3686" y="8827"/>
                  </a:lnTo>
                  <a:lnTo>
                    <a:pt x="3726" y="8806"/>
                  </a:lnTo>
                  <a:lnTo>
                    <a:pt x="3773" y="8782"/>
                  </a:lnTo>
                  <a:lnTo>
                    <a:pt x="3825" y="8759"/>
                  </a:lnTo>
                  <a:lnTo>
                    <a:pt x="3883" y="8732"/>
                  </a:lnTo>
                  <a:lnTo>
                    <a:pt x="3946" y="8704"/>
                  </a:lnTo>
                  <a:lnTo>
                    <a:pt x="4016" y="8676"/>
                  </a:lnTo>
                  <a:lnTo>
                    <a:pt x="4090" y="8646"/>
                  </a:lnTo>
                  <a:lnTo>
                    <a:pt x="4169" y="8616"/>
                  </a:lnTo>
                  <a:lnTo>
                    <a:pt x="4254" y="8586"/>
                  </a:lnTo>
                  <a:lnTo>
                    <a:pt x="4344" y="8556"/>
                  </a:lnTo>
                  <a:lnTo>
                    <a:pt x="4439" y="8526"/>
                  </a:lnTo>
                  <a:lnTo>
                    <a:pt x="4538" y="8497"/>
                  </a:lnTo>
                  <a:lnTo>
                    <a:pt x="4643" y="8469"/>
                  </a:lnTo>
                  <a:lnTo>
                    <a:pt x="4753" y="8442"/>
                  </a:lnTo>
                  <a:lnTo>
                    <a:pt x="4867" y="8416"/>
                  </a:lnTo>
                  <a:lnTo>
                    <a:pt x="4985" y="8392"/>
                  </a:lnTo>
                  <a:lnTo>
                    <a:pt x="5107" y="8371"/>
                  </a:lnTo>
                  <a:lnTo>
                    <a:pt x="5234" y="8351"/>
                  </a:lnTo>
                  <a:lnTo>
                    <a:pt x="5364" y="8334"/>
                  </a:lnTo>
                  <a:lnTo>
                    <a:pt x="5500" y="8320"/>
                  </a:lnTo>
                  <a:lnTo>
                    <a:pt x="5639" y="8309"/>
                  </a:lnTo>
                  <a:lnTo>
                    <a:pt x="5782" y="8301"/>
                  </a:lnTo>
                  <a:lnTo>
                    <a:pt x="5928" y="8297"/>
                  </a:lnTo>
                  <a:lnTo>
                    <a:pt x="6079" y="8297"/>
                  </a:lnTo>
                  <a:lnTo>
                    <a:pt x="6232" y="8301"/>
                  </a:lnTo>
                  <a:lnTo>
                    <a:pt x="6389" y="8311"/>
                  </a:lnTo>
                  <a:lnTo>
                    <a:pt x="7176" y="8367"/>
                  </a:lnTo>
                  <a:lnTo>
                    <a:pt x="7933" y="8419"/>
                  </a:lnTo>
                  <a:lnTo>
                    <a:pt x="8302" y="8444"/>
                  </a:lnTo>
                  <a:lnTo>
                    <a:pt x="8664" y="8468"/>
                  </a:lnTo>
                  <a:lnTo>
                    <a:pt x="9021" y="8489"/>
                  </a:lnTo>
                  <a:lnTo>
                    <a:pt x="9371" y="8507"/>
                  </a:lnTo>
                  <a:lnTo>
                    <a:pt x="9716" y="8523"/>
                  </a:lnTo>
                  <a:lnTo>
                    <a:pt x="10055" y="8536"/>
                  </a:lnTo>
                  <a:lnTo>
                    <a:pt x="10389" y="8544"/>
                  </a:lnTo>
                  <a:lnTo>
                    <a:pt x="10717" y="8550"/>
                  </a:lnTo>
                  <a:lnTo>
                    <a:pt x="11041" y="8551"/>
                  </a:lnTo>
                  <a:lnTo>
                    <a:pt x="11361" y="8547"/>
                  </a:lnTo>
                  <a:lnTo>
                    <a:pt x="11676" y="8537"/>
                  </a:lnTo>
                  <a:lnTo>
                    <a:pt x="11986" y="8523"/>
                  </a:lnTo>
                  <a:lnTo>
                    <a:pt x="12293" y="8503"/>
                  </a:lnTo>
                  <a:lnTo>
                    <a:pt x="12596" y="8476"/>
                  </a:lnTo>
                  <a:lnTo>
                    <a:pt x="12895" y="8443"/>
                  </a:lnTo>
                  <a:lnTo>
                    <a:pt x="13191" y="8403"/>
                  </a:lnTo>
                  <a:lnTo>
                    <a:pt x="13484" y="8355"/>
                  </a:lnTo>
                  <a:lnTo>
                    <a:pt x="13774" y="8300"/>
                  </a:lnTo>
                  <a:lnTo>
                    <a:pt x="14062" y="8236"/>
                  </a:lnTo>
                  <a:lnTo>
                    <a:pt x="14346" y="8165"/>
                  </a:lnTo>
                  <a:lnTo>
                    <a:pt x="14629" y="8084"/>
                  </a:lnTo>
                  <a:lnTo>
                    <a:pt x="14909" y="7994"/>
                  </a:lnTo>
                  <a:lnTo>
                    <a:pt x="15188" y="7894"/>
                  </a:lnTo>
                  <a:lnTo>
                    <a:pt x="15464" y="7785"/>
                  </a:lnTo>
                  <a:lnTo>
                    <a:pt x="15739" y="7665"/>
                  </a:lnTo>
                  <a:lnTo>
                    <a:pt x="16015" y="7534"/>
                  </a:lnTo>
                  <a:lnTo>
                    <a:pt x="16288" y="7392"/>
                  </a:lnTo>
                  <a:lnTo>
                    <a:pt x="16560" y="7239"/>
                  </a:lnTo>
                  <a:lnTo>
                    <a:pt x="16544" y="7225"/>
                  </a:lnTo>
                  <a:lnTo>
                    <a:pt x="16502" y="7187"/>
                  </a:lnTo>
                  <a:lnTo>
                    <a:pt x="16472" y="7158"/>
                  </a:lnTo>
                  <a:lnTo>
                    <a:pt x="16436" y="7122"/>
                  </a:lnTo>
                  <a:lnTo>
                    <a:pt x="16394" y="7081"/>
                  </a:lnTo>
                  <a:lnTo>
                    <a:pt x="16349" y="7032"/>
                  </a:lnTo>
                  <a:lnTo>
                    <a:pt x="16299" y="6977"/>
                  </a:lnTo>
                  <a:lnTo>
                    <a:pt x="16245" y="6915"/>
                  </a:lnTo>
                  <a:lnTo>
                    <a:pt x="16189" y="6847"/>
                  </a:lnTo>
                  <a:lnTo>
                    <a:pt x="16129" y="6772"/>
                  </a:lnTo>
                  <a:lnTo>
                    <a:pt x="16068" y="6692"/>
                  </a:lnTo>
                  <a:lnTo>
                    <a:pt x="16005" y="6604"/>
                  </a:lnTo>
                  <a:lnTo>
                    <a:pt x="15941" y="6509"/>
                  </a:lnTo>
                  <a:lnTo>
                    <a:pt x="15875" y="6409"/>
                  </a:lnTo>
                  <a:lnTo>
                    <a:pt x="15810" y="6302"/>
                  </a:lnTo>
                  <a:lnTo>
                    <a:pt x="15744" y="6188"/>
                  </a:lnTo>
                  <a:lnTo>
                    <a:pt x="15679" y="6068"/>
                  </a:lnTo>
                  <a:lnTo>
                    <a:pt x="15615" y="5940"/>
                  </a:lnTo>
                  <a:lnTo>
                    <a:pt x="15553" y="5807"/>
                  </a:lnTo>
                  <a:lnTo>
                    <a:pt x="15492" y="5667"/>
                  </a:lnTo>
                  <a:lnTo>
                    <a:pt x="15434" y="5520"/>
                  </a:lnTo>
                  <a:lnTo>
                    <a:pt x="15379" y="5366"/>
                  </a:lnTo>
                  <a:lnTo>
                    <a:pt x="15327" y="5207"/>
                  </a:lnTo>
                  <a:lnTo>
                    <a:pt x="15280" y="5040"/>
                  </a:lnTo>
                  <a:lnTo>
                    <a:pt x="15236" y="4867"/>
                  </a:lnTo>
                  <a:lnTo>
                    <a:pt x="15198" y="4687"/>
                  </a:lnTo>
                  <a:lnTo>
                    <a:pt x="15164" y="4500"/>
                  </a:lnTo>
                  <a:lnTo>
                    <a:pt x="15137" y="4307"/>
                  </a:lnTo>
                  <a:lnTo>
                    <a:pt x="15115" y="4107"/>
                  </a:lnTo>
                  <a:lnTo>
                    <a:pt x="15101" y="3901"/>
                  </a:lnTo>
                  <a:lnTo>
                    <a:pt x="15090" y="3695"/>
                  </a:lnTo>
                  <a:lnTo>
                    <a:pt x="15081" y="3500"/>
                  </a:lnTo>
                  <a:lnTo>
                    <a:pt x="15075" y="3314"/>
                  </a:lnTo>
                  <a:lnTo>
                    <a:pt x="15069" y="3136"/>
                  </a:lnTo>
                  <a:lnTo>
                    <a:pt x="15064" y="2966"/>
                  </a:lnTo>
                  <a:lnTo>
                    <a:pt x="15061" y="2806"/>
                  </a:lnTo>
                  <a:lnTo>
                    <a:pt x="15060" y="2654"/>
                  </a:lnTo>
                  <a:lnTo>
                    <a:pt x="15059" y="2510"/>
                  </a:lnTo>
                  <a:lnTo>
                    <a:pt x="15060" y="2374"/>
                  </a:lnTo>
                  <a:lnTo>
                    <a:pt x="15061" y="2246"/>
                  </a:lnTo>
                  <a:lnTo>
                    <a:pt x="15063" y="2126"/>
                  </a:lnTo>
                  <a:lnTo>
                    <a:pt x="15066" y="2013"/>
                  </a:lnTo>
                  <a:lnTo>
                    <a:pt x="15071" y="1908"/>
                  </a:lnTo>
                  <a:lnTo>
                    <a:pt x="15075" y="1809"/>
                  </a:lnTo>
                  <a:lnTo>
                    <a:pt x="15080" y="1717"/>
                  </a:lnTo>
                  <a:lnTo>
                    <a:pt x="15085" y="1633"/>
                  </a:lnTo>
                  <a:lnTo>
                    <a:pt x="15091" y="1554"/>
                  </a:lnTo>
                  <a:lnTo>
                    <a:pt x="15098" y="1483"/>
                  </a:lnTo>
                  <a:lnTo>
                    <a:pt x="15104" y="1417"/>
                  </a:lnTo>
                  <a:lnTo>
                    <a:pt x="15110" y="1357"/>
                  </a:lnTo>
                  <a:lnTo>
                    <a:pt x="15116" y="1304"/>
                  </a:lnTo>
                  <a:lnTo>
                    <a:pt x="15122" y="1255"/>
                  </a:lnTo>
                  <a:lnTo>
                    <a:pt x="15129" y="1213"/>
                  </a:lnTo>
                  <a:lnTo>
                    <a:pt x="15134" y="1175"/>
                  </a:lnTo>
                  <a:lnTo>
                    <a:pt x="15145" y="1115"/>
                  </a:lnTo>
                  <a:lnTo>
                    <a:pt x="15153" y="1074"/>
                  </a:lnTo>
                  <a:lnTo>
                    <a:pt x="15159" y="1051"/>
                  </a:lnTo>
                  <a:lnTo>
                    <a:pt x="15161" y="1043"/>
                  </a:lnTo>
                  <a:lnTo>
                    <a:pt x="15034" y="1138"/>
                  </a:lnTo>
                  <a:lnTo>
                    <a:pt x="14885" y="1227"/>
                  </a:lnTo>
                  <a:lnTo>
                    <a:pt x="14715" y="1310"/>
                  </a:lnTo>
                  <a:lnTo>
                    <a:pt x="14525" y="1386"/>
                  </a:lnTo>
                  <a:lnTo>
                    <a:pt x="14317" y="1458"/>
                  </a:lnTo>
                  <a:lnTo>
                    <a:pt x="14093" y="1523"/>
                  </a:lnTo>
                  <a:lnTo>
                    <a:pt x="13852" y="1583"/>
                  </a:lnTo>
                  <a:lnTo>
                    <a:pt x="13598" y="1638"/>
                  </a:lnTo>
                  <a:lnTo>
                    <a:pt x="13332" y="1686"/>
                  </a:lnTo>
                  <a:lnTo>
                    <a:pt x="13053" y="1730"/>
                  </a:lnTo>
                  <a:lnTo>
                    <a:pt x="12767" y="1768"/>
                  </a:lnTo>
                  <a:lnTo>
                    <a:pt x="12471" y="1801"/>
                  </a:lnTo>
                  <a:lnTo>
                    <a:pt x="12168" y="1830"/>
                  </a:lnTo>
                  <a:lnTo>
                    <a:pt x="11861" y="1853"/>
                  </a:lnTo>
                  <a:lnTo>
                    <a:pt x="11550" y="1872"/>
                  </a:lnTo>
                  <a:lnTo>
                    <a:pt x="11235" y="1885"/>
                  </a:lnTo>
                  <a:lnTo>
                    <a:pt x="10920" y="1894"/>
                  </a:lnTo>
                  <a:lnTo>
                    <a:pt x="10606" y="1898"/>
                  </a:lnTo>
                  <a:lnTo>
                    <a:pt x="10292" y="1898"/>
                  </a:lnTo>
                  <a:lnTo>
                    <a:pt x="9983" y="1893"/>
                  </a:lnTo>
                  <a:lnTo>
                    <a:pt x="9677" y="1884"/>
                  </a:lnTo>
                  <a:lnTo>
                    <a:pt x="9379" y="1872"/>
                  </a:lnTo>
                  <a:lnTo>
                    <a:pt x="9087" y="1854"/>
                  </a:lnTo>
                  <a:lnTo>
                    <a:pt x="8805" y="1832"/>
                  </a:lnTo>
                  <a:lnTo>
                    <a:pt x="8534" y="1806"/>
                  </a:lnTo>
                  <a:lnTo>
                    <a:pt x="8273" y="1777"/>
                  </a:lnTo>
                  <a:lnTo>
                    <a:pt x="8026" y="1744"/>
                  </a:lnTo>
                  <a:lnTo>
                    <a:pt x="7794" y="1707"/>
                  </a:lnTo>
                  <a:lnTo>
                    <a:pt x="7578" y="1667"/>
                  </a:lnTo>
                  <a:lnTo>
                    <a:pt x="7380" y="1622"/>
                  </a:lnTo>
                  <a:lnTo>
                    <a:pt x="7199" y="1575"/>
                  </a:lnTo>
                  <a:lnTo>
                    <a:pt x="7041" y="1524"/>
                  </a:lnTo>
                  <a:lnTo>
                    <a:pt x="6827" y="1448"/>
                  </a:lnTo>
                  <a:lnTo>
                    <a:pt x="6614" y="1377"/>
                  </a:lnTo>
                  <a:lnTo>
                    <a:pt x="6404" y="1309"/>
                  </a:lnTo>
                  <a:lnTo>
                    <a:pt x="6196" y="1244"/>
                  </a:lnTo>
                  <a:lnTo>
                    <a:pt x="5990" y="1183"/>
                  </a:lnTo>
                  <a:lnTo>
                    <a:pt x="5785" y="1125"/>
                  </a:lnTo>
                  <a:lnTo>
                    <a:pt x="5583" y="1072"/>
                  </a:lnTo>
                  <a:lnTo>
                    <a:pt x="5381" y="1023"/>
                  </a:lnTo>
                  <a:lnTo>
                    <a:pt x="5181" y="980"/>
                  </a:lnTo>
                  <a:lnTo>
                    <a:pt x="4984" y="940"/>
                  </a:lnTo>
                  <a:lnTo>
                    <a:pt x="4787" y="905"/>
                  </a:lnTo>
                  <a:lnTo>
                    <a:pt x="4591" y="876"/>
                  </a:lnTo>
                  <a:lnTo>
                    <a:pt x="4397" y="852"/>
                  </a:lnTo>
                  <a:lnTo>
                    <a:pt x="4203" y="834"/>
                  </a:lnTo>
                  <a:lnTo>
                    <a:pt x="4012" y="821"/>
                  </a:lnTo>
                  <a:lnTo>
                    <a:pt x="3820" y="814"/>
                  </a:lnTo>
                  <a:lnTo>
                    <a:pt x="3629" y="814"/>
                  </a:lnTo>
                  <a:lnTo>
                    <a:pt x="3439" y="819"/>
                  </a:lnTo>
                  <a:lnTo>
                    <a:pt x="3250" y="832"/>
                  </a:lnTo>
                  <a:lnTo>
                    <a:pt x="3062" y="850"/>
                  </a:lnTo>
                  <a:lnTo>
                    <a:pt x="2873" y="876"/>
                  </a:lnTo>
                  <a:lnTo>
                    <a:pt x="2685" y="909"/>
                  </a:lnTo>
                  <a:lnTo>
                    <a:pt x="2496" y="950"/>
                  </a:lnTo>
                  <a:lnTo>
                    <a:pt x="2309" y="997"/>
                  </a:lnTo>
                  <a:lnTo>
                    <a:pt x="2122" y="1053"/>
                  </a:lnTo>
                  <a:lnTo>
                    <a:pt x="1933" y="1116"/>
                  </a:lnTo>
                  <a:lnTo>
                    <a:pt x="1746" y="1188"/>
                  </a:lnTo>
                  <a:lnTo>
                    <a:pt x="1558" y="1267"/>
                  </a:lnTo>
                  <a:lnTo>
                    <a:pt x="1369" y="1356"/>
                  </a:lnTo>
                  <a:lnTo>
                    <a:pt x="1180" y="1453"/>
                  </a:lnTo>
                  <a:lnTo>
                    <a:pt x="990" y="1559"/>
                  </a:lnTo>
                  <a:lnTo>
                    <a:pt x="801" y="1674"/>
                  </a:lnTo>
                  <a:lnTo>
                    <a:pt x="702" y="8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000">
                <a:alpha val="5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</a:endParaRPr>
            </a:p>
          </p:txBody>
        </p:sp>
        <p:sp>
          <p:nvSpPr>
            <p:cNvPr id="84" name="Freeform 7"/>
            <p:cNvSpPr>
              <a:spLocks/>
            </p:cNvSpPr>
            <p:nvPr/>
          </p:nvSpPr>
          <p:spPr bwMode="auto">
            <a:xfrm>
              <a:off x="849918" y="1489779"/>
              <a:ext cx="2124183" cy="1826732"/>
            </a:xfrm>
            <a:custGeom>
              <a:avLst/>
              <a:gdLst>
                <a:gd name="T0" fmla="*/ 649 w 16560"/>
                <a:gd name="T1" fmla="*/ 1791 h 8890"/>
                <a:gd name="T2" fmla="*/ 3583 w 16560"/>
                <a:gd name="T3" fmla="*/ 8882 h 8890"/>
                <a:gd name="T4" fmla="*/ 3686 w 16560"/>
                <a:gd name="T5" fmla="*/ 8827 h 8890"/>
                <a:gd name="T6" fmla="*/ 3825 w 16560"/>
                <a:gd name="T7" fmla="*/ 8759 h 8890"/>
                <a:gd name="T8" fmla="*/ 4016 w 16560"/>
                <a:gd name="T9" fmla="*/ 8676 h 8890"/>
                <a:gd name="T10" fmla="*/ 4254 w 16560"/>
                <a:gd name="T11" fmla="*/ 8586 h 8890"/>
                <a:gd name="T12" fmla="*/ 4538 w 16560"/>
                <a:gd name="T13" fmla="*/ 8497 h 8890"/>
                <a:gd name="T14" fmla="*/ 4867 w 16560"/>
                <a:gd name="T15" fmla="*/ 8416 h 8890"/>
                <a:gd name="T16" fmla="*/ 5234 w 16560"/>
                <a:gd name="T17" fmla="*/ 8351 h 8890"/>
                <a:gd name="T18" fmla="*/ 5639 w 16560"/>
                <a:gd name="T19" fmla="*/ 8309 h 8890"/>
                <a:gd name="T20" fmla="*/ 6079 w 16560"/>
                <a:gd name="T21" fmla="*/ 8297 h 8890"/>
                <a:gd name="T22" fmla="*/ 7176 w 16560"/>
                <a:gd name="T23" fmla="*/ 8367 h 8890"/>
                <a:gd name="T24" fmla="*/ 8664 w 16560"/>
                <a:gd name="T25" fmla="*/ 8468 h 8890"/>
                <a:gd name="T26" fmla="*/ 9716 w 16560"/>
                <a:gd name="T27" fmla="*/ 8523 h 8890"/>
                <a:gd name="T28" fmla="*/ 10717 w 16560"/>
                <a:gd name="T29" fmla="*/ 8550 h 8890"/>
                <a:gd name="T30" fmla="*/ 11676 w 16560"/>
                <a:gd name="T31" fmla="*/ 8537 h 8890"/>
                <a:gd name="T32" fmla="*/ 12596 w 16560"/>
                <a:gd name="T33" fmla="*/ 8476 h 8890"/>
                <a:gd name="T34" fmla="*/ 13484 w 16560"/>
                <a:gd name="T35" fmla="*/ 8355 h 8890"/>
                <a:gd name="T36" fmla="*/ 14346 w 16560"/>
                <a:gd name="T37" fmla="*/ 8165 h 8890"/>
                <a:gd name="T38" fmla="*/ 15188 w 16560"/>
                <a:gd name="T39" fmla="*/ 7894 h 8890"/>
                <a:gd name="T40" fmla="*/ 16015 w 16560"/>
                <a:gd name="T41" fmla="*/ 7534 h 8890"/>
                <a:gd name="T42" fmla="*/ 16544 w 16560"/>
                <a:gd name="T43" fmla="*/ 7225 h 8890"/>
                <a:gd name="T44" fmla="*/ 16436 w 16560"/>
                <a:gd name="T45" fmla="*/ 7122 h 8890"/>
                <a:gd name="T46" fmla="*/ 16299 w 16560"/>
                <a:gd name="T47" fmla="*/ 6977 h 8890"/>
                <a:gd name="T48" fmla="*/ 16129 w 16560"/>
                <a:gd name="T49" fmla="*/ 6772 h 8890"/>
                <a:gd name="T50" fmla="*/ 15941 w 16560"/>
                <a:gd name="T51" fmla="*/ 6509 h 8890"/>
                <a:gd name="T52" fmla="*/ 15744 w 16560"/>
                <a:gd name="T53" fmla="*/ 6188 h 8890"/>
                <a:gd name="T54" fmla="*/ 15553 w 16560"/>
                <a:gd name="T55" fmla="*/ 5807 h 8890"/>
                <a:gd name="T56" fmla="*/ 15379 w 16560"/>
                <a:gd name="T57" fmla="*/ 5366 h 8890"/>
                <a:gd name="T58" fmla="*/ 15236 w 16560"/>
                <a:gd name="T59" fmla="*/ 4867 h 8890"/>
                <a:gd name="T60" fmla="*/ 15137 w 16560"/>
                <a:gd name="T61" fmla="*/ 4307 h 8890"/>
                <a:gd name="T62" fmla="*/ 15090 w 16560"/>
                <a:gd name="T63" fmla="*/ 3695 h 8890"/>
                <a:gd name="T64" fmla="*/ 15069 w 16560"/>
                <a:gd name="T65" fmla="*/ 3136 h 8890"/>
                <a:gd name="T66" fmla="*/ 15060 w 16560"/>
                <a:gd name="T67" fmla="*/ 2654 h 8890"/>
                <a:gd name="T68" fmla="*/ 15061 w 16560"/>
                <a:gd name="T69" fmla="*/ 2246 h 8890"/>
                <a:gd name="T70" fmla="*/ 15071 w 16560"/>
                <a:gd name="T71" fmla="*/ 1908 h 8890"/>
                <a:gd name="T72" fmla="*/ 15085 w 16560"/>
                <a:gd name="T73" fmla="*/ 1633 h 8890"/>
                <a:gd name="T74" fmla="*/ 15104 w 16560"/>
                <a:gd name="T75" fmla="*/ 1417 h 8890"/>
                <a:gd name="T76" fmla="*/ 15122 w 16560"/>
                <a:gd name="T77" fmla="*/ 1255 h 8890"/>
                <a:gd name="T78" fmla="*/ 15145 w 16560"/>
                <a:gd name="T79" fmla="*/ 1115 h 8890"/>
                <a:gd name="T80" fmla="*/ 15161 w 16560"/>
                <a:gd name="T81" fmla="*/ 1043 h 8890"/>
                <a:gd name="T82" fmla="*/ 14715 w 16560"/>
                <a:gd name="T83" fmla="*/ 1310 h 8890"/>
                <a:gd name="T84" fmla="*/ 14093 w 16560"/>
                <a:gd name="T85" fmla="*/ 1523 h 8890"/>
                <a:gd name="T86" fmla="*/ 13332 w 16560"/>
                <a:gd name="T87" fmla="*/ 1686 h 8890"/>
                <a:gd name="T88" fmla="*/ 12471 w 16560"/>
                <a:gd name="T89" fmla="*/ 1801 h 8890"/>
                <a:gd name="T90" fmla="*/ 11550 w 16560"/>
                <a:gd name="T91" fmla="*/ 1872 h 8890"/>
                <a:gd name="T92" fmla="*/ 10606 w 16560"/>
                <a:gd name="T93" fmla="*/ 1898 h 8890"/>
                <a:gd name="T94" fmla="*/ 9677 w 16560"/>
                <a:gd name="T95" fmla="*/ 1884 h 8890"/>
                <a:gd name="T96" fmla="*/ 8805 w 16560"/>
                <a:gd name="T97" fmla="*/ 1832 h 8890"/>
                <a:gd name="T98" fmla="*/ 8026 w 16560"/>
                <a:gd name="T99" fmla="*/ 1744 h 8890"/>
                <a:gd name="T100" fmla="*/ 7380 w 16560"/>
                <a:gd name="T101" fmla="*/ 1622 h 8890"/>
                <a:gd name="T102" fmla="*/ 6827 w 16560"/>
                <a:gd name="T103" fmla="*/ 1448 h 8890"/>
                <a:gd name="T104" fmla="*/ 6196 w 16560"/>
                <a:gd name="T105" fmla="*/ 1244 h 8890"/>
                <a:gd name="T106" fmla="*/ 5583 w 16560"/>
                <a:gd name="T107" fmla="*/ 1072 h 8890"/>
                <a:gd name="T108" fmla="*/ 4984 w 16560"/>
                <a:gd name="T109" fmla="*/ 940 h 8890"/>
                <a:gd name="T110" fmla="*/ 4397 w 16560"/>
                <a:gd name="T111" fmla="*/ 852 h 8890"/>
                <a:gd name="T112" fmla="*/ 3820 w 16560"/>
                <a:gd name="T113" fmla="*/ 814 h 8890"/>
                <a:gd name="T114" fmla="*/ 3250 w 16560"/>
                <a:gd name="T115" fmla="*/ 832 h 8890"/>
                <a:gd name="T116" fmla="*/ 2685 w 16560"/>
                <a:gd name="T117" fmla="*/ 909 h 8890"/>
                <a:gd name="T118" fmla="*/ 2122 w 16560"/>
                <a:gd name="T119" fmla="*/ 1053 h 8890"/>
                <a:gd name="T120" fmla="*/ 1558 w 16560"/>
                <a:gd name="T121" fmla="*/ 1267 h 8890"/>
                <a:gd name="T122" fmla="*/ 990 w 16560"/>
                <a:gd name="T123" fmla="*/ 1559 h 8890"/>
                <a:gd name="T124" fmla="*/ 0 w 16560"/>
                <a:gd name="T125" fmla="*/ 0 h 8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560" h="8890">
                  <a:moveTo>
                    <a:pt x="0" y="0"/>
                  </a:moveTo>
                  <a:lnTo>
                    <a:pt x="167" y="1163"/>
                  </a:lnTo>
                  <a:lnTo>
                    <a:pt x="649" y="1791"/>
                  </a:lnTo>
                  <a:lnTo>
                    <a:pt x="649" y="1791"/>
                  </a:lnTo>
                  <a:lnTo>
                    <a:pt x="3571" y="8890"/>
                  </a:lnTo>
                  <a:lnTo>
                    <a:pt x="3583" y="8882"/>
                  </a:lnTo>
                  <a:lnTo>
                    <a:pt x="3623" y="8860"/>
                  </a:lnTo>
                  <a:lnTo>
                    <a:pt x="3650" y="8844"/>
                  </a:lnTo>
                  <a:lnTo>
                    <a:pt x="3686" y="8827"/>
                  </a:lnTo>
                  <a:lnTo>
                    <a:pt x="3726" y="8806"/>
                  </a:lnTo>
                  <a:lnTo>
                    <a:pt x="3773" y="8782"/>
                  </a:lnTo>
                  <a:lnTo>
                    <a:pt x="3825" y="8759"/>
                  </a:lnTo>
                  <a:lnTo>
                    <a:pt x="3883" y="8732"/>
                  </a:lnTo>
                  <a:lnTo>
                    <a:pt x="3946" y="8704"/>
                  </a:lnTo>
                  <a:lnTo>
                    <a:pt x="4016" y="8676"/>
                  </a:lnTo>
                  <a:lnTo>
                    <a:pt x="4090" y="8646"/>
                  </a:lnTo>
                  <a:lnTo>
                    <a:pt x="4169" y="8616"/>
                  </a:lnTo>
                  <a:lnTo>
                    <a:pt x="4254" y="8586"/>
                  </a:lnTo>
                  <a:lnTo>
                    <a:pt x="4344" y="8556"/>
                  </a:lnTo>
                  <a:lnTo>
                    <a:pt x="4439" y="8526"/>
                  </a:lnTo>
                  <a:lnTo>
                    <a:pt x="4538" y="8497"/>
                  </a:lnTo>
                  <a:lnTo>
                    <a:pt x="4643" y="8469"/>
                  </a:lnTo>
                  <a:lnTo>
                    <a:pt x="4753" y="8442"/>
                  </a:lnTo>
                  <a:lnTo>
                    <a:pt x="4867" y="8416"/>
                  </a:lnTo>
                  <a:lnTo>
                    <a:pt x="4985" y="8392"/>
                  </a:lnTo>
                  <a:lnTo>
                    <a:pt x="5107" y="8371"/>
                  </a:lnTo>
                  <a:lnTo>
                    <a:pt x="5234" y="8351"/>
                  </a:lnTo>
                  <a:lnTo>
                    <a:pt x="5364" y="8334"/>
                  </a:lnTo>
                  <a:lnTo>
                    <a:pt x="5500" y="8320"/>
                  </a:lnTo>
                  <a:lnTo>
                    <a:pt x="5639" y="8309"/>
                  </a:lnTo>
                  <a:lnTo>
                    <a:pt x="5782" y="8301"/>
                  </a:lnTo>
                  <a:lnTo>
                    <a:pt x="5928" y="8297"/>
                  </a:lnTo>
                  <a:lnTo>
                    <a:pt x="6079" y="8297"/>
                  </a:lnTo>
                  <a:lnTo>
                    <a:pt x="6232" y="8301"/>
                  </a:lnTo>
                  <a:lnTo>
                    <a:pt x="6389" y="8311"/>
                  </a:lnTo>
                  <a:lnTo>
                    <a:pt x="7176" y="8367"/>
                  </a:lnTo>
                  <a:lnTo>
                    <a:pt x="7933" y="8419"/>
                  </a:lnTo>
                  <a:lnTo>
                    <a:pt x="8302" y="8444"/>
                  </a:lnTo>
                  <a:lnTo>
                    <a:pt x="8664" y="8468"/>
                  </a:lnTo>
                  <a:lnTo>
                    <a:pt x="9021" y="8489"/>
                  </a:lnTo>
                  <a:lnTo>
                    <a:pt x="9371" y="8507"/>
                  </a:lnTo>
                  <a:lnTo>
                    <a:pt x="9716" y="8523"/>
                  </a:lnTo>
                  <a:lnTo>
                    <a:pt x="10055" y="8536"/>
                  </a:lnTo>
                  <a:lnTo>
                    <a:pt x="10389" y="8544"/>
                  </a:lnTo>
                  <a:lnTo>
                    <a:pt x="10717" y="8550"/>
                  </a:lnTo>
                  <a:lnTo>
                    <a:pt x="11041" y="8551"/>
                  </a:lnTo>
                  <a:lnTo>
                    <a:pt x="11361" y="8547"/>
                  </a:lnTo>
                  <a:lnTo>
                    <a:pt x="11676" y="8537"/>
                  </a:lnTo>
                  <a:lnTo>
                    <a:pt x="11986" y="8523"/>
                  </a:lnTo>
                  <a:lnTo>
                    <a:pt x="12293" y="8503"/>
                  </a:lnTo>
                  <a:lnTo>
                    <a:pt x="12596" y="8476"/>
                  </a:lnTo>
                  <a:lnTo>
                    <a:pt x="12895" y="8443"/>
                  </a:lnTo>
                  <a:lnTo>
                    <a:pt x="13191" y="8403"/>
                  </a:lnTo>
                  <a:lnTo>
                    <a:pt x="13484" y="8355"/>
                  </a:lnTo>
                  <a:lnTo>
                    <a:pt x="13774" y="8300"/>
                  </a:lnTo>
                  <a:lnTo>
                    <a:pt x="14062" y="8236"/>
                  </a:lnTo>
                  <a:lnTo>
                    <a:pt x="14346" y="8165"/>
                  </a:lnTo>
                  <a:lnTo>
                    <a:pt x="14629" y="8084"/>
                  </a:lnTo>
                  <a:lnTo>
                    <a:pt x="14909" y="7994"/>
                  </a:lnTo>
                  <a:lnTo>
                    <a:pt x="15188" y="7894"/>
                  </a:lnTo>
                  <a:lnTo>
                    <a:pt x="15464" y="7785"/>
                  </a:lnTo>
                  <a:lnTo>
                    <a:pt x="15739" y="7665"/>
                  </a:lnTo>
                  <a:lnTo>
                    <a:pt x="16015" y="7534"/>
                  </a:lnTo>
                  <a:lnTo>
                    <a:pt x="16288" y="7392"/>
                  </a:lnTo>
                  <a:lnTo>
                    <a:pt x="16560" y="7239"/>
                  </a:lnTo>
                  <a:lnTo>
                    <a:pt x="16544" y="7225"/>
                  </a:lnTo>
                  <a:lnTo>
                    <a:pt x="16502" y="7187"/>
                  </a:lnTo>
                  <a:lnTo>
                    <a:pt x="16472" y="7158"/>
                  </a:lnTo>
                  <a:lnTo>
                    <a:pt x="16436" y="7122"/>
                  </a:lnTo>
                  <a:lnTo>
                    <a:pt x="16394" y="7081"/>
                  </a:lnTo>
                  <a:lnTo>
                    <a:pt x="16349" y="7032"/>
                  </a:lnTo>
                  <a:lnTo>
                    <a:pt x="16299" y="6977"/>
                  </a:lnTo>
                  <a:lnTo>
                    <a:pt x="16245" y="6915"/>
                  </a:lnTo>
                  <a:lnTo>
                    <a:pt x="16189" y="6847"/>
                  </a:lnTo>
                  <a:lnTo>
                    <a:pt x="16129" y="6772"/>
                  </a:lnTo>
                  <a:lnTo>
                    <a:pt x="16068" y="6692"/>
                  </a:lnTo>
                  <a:lnTo>
                    <a:pt x="16005" y="6604"/>
                  </a:lnTo>
                  <a:lnTo>
                    <a:pt x="15941" y="6509"/>
                  </a:lnTo>
                  <a:lnTo>
                    <a:pt x="15875" y="6409"/>
                  </a:lnTo>
                  <a:lnTo>
                    <a:pt x="15810" y="6302"/>
                  </a:lnTo>
                  <a:lnTo>
                    <a:pt x="15744" y="6188"/>
                  </a:lnTo>
                  <a:lnTo>
                    <a:pt x="15679" y="6068"/>
                  </a:lnTo>
                  <a:lnTo>
                    <a:pt x="15615" y="5940"/>
                  </a:lnTo>
                  <a:lnTo>
                    <a:pt x="15553" y="5807"/>
                  </a:lnTo>
                  <a:lnTo>
                    <a:pt x="15492" y="5667"/>
                  </a:lnTo>
                  <a:lnTo>
                    <a:pt x="15434" y="5520"/>
                  </a:lnTo>
                  <a:lnTo>
                    <a:pt x="15379" y="5366"/>
                  </a:lnTo>
                  <a:lnTo>
                    <a:pt x="15327" y="5207"/>
                  </a:lnTo>
                  <a:lnTo>
                    <a:pt x="15280" y="5040"/>
                  </a:lnTo>
                  <a:lnTo>
                    <a:pt x="15236" y="4867"/>
                  </a:lnTo>
                  <a:lnTo>
                    <a:pt x="15198" y="4687"/>
                  </a:lnTo>
                  <a:lnTo>
                    <a:pt x="15164" y="4500"/>
                  </a:lnTo>
                  <a:lnTo>
                    <a:pt x="15137" y="4307"/>
                  </a:lnTo>
                  <a:lnTo>
                    <a:pt x="15115" y="4107"/>
                  </a:lnTo>
                  <a:lnTo>
                    <a:pt x="15101" y="3901"/>
                  </a:lnTo>
                  <a:lnTo>
                    <a:pt x="15090" y="3695"/>
                  </a:lnTo>
                  <a:lnTo>
                    <a:pt x="15081" y="3500"/>
                  </a:lnTo>
                  <a:lnTo>
                    <a:pt x="15075" y="3314"/>
                  </a:lnTo>
                  <a:lnTo>
                    <a:pt x="15069" y="3136"/>
                  </a:lnTo>
                  <a:lnTo>
                    <a:pt x="15064" y="2966"/>
                  </a:lnTo>
                  <a:lnTo>
                    <a:pt x="15061" y="2806"/>
                  </a:lnTo>
                  <a:lnTo>
                    <a:pt x="15060" y="2654"/>
                  </a:lnTo>
                  <a:lnTo>
                    <a:pt x="15059" y="2510"/>
                  </a:lnTo>
                  <a:lnTo>
                    <a:pt x="15060" y="2374"/>
                  </a:lnTo>
                  <a:lnTo>
                    <a:pt x="15061" y="2246"/>
                  </a:lnTo>
                  <a:lnTo>
                    <a:pt x="15063" y="2126"/>
                  </a:lnTo>
                  <a:lnTo>
                    <a:pt x="15066" y="2013"/>
                  </a:lnTo>
                  <a:lnTo>
                    <a:pt x="15071" y="1908"/>
                  </a:lnTo>
                  <a:lnTo>
                    <a:pt x="15075" y="1809"/>
                  </a:lnTo>
                  <a:lnTo>
                    <a:pt x="15080" y="1717"/>
                  </a:lnTo>
                  <a:lnTo>
                    <a:pt x="15085" y="1633"/>
                  </a:lnTo>
                  <a:lnTo>
                    <a:pt x="15091" y="1554"/>
                  </a:lnTo>
                  <a:lnTo>
                    <a:pt x="15098" y="1483"/>
                  </a:lnTo>
                  <a:lnTo>
                    <a:pt x="15104" y="1417"/>
                  </a:lnTo>
                  <a:lnTo>
                    <a:pt x="15110" y="1357"/>
                  </a:lnTo>
                  <a:lnTo>
                    <a:pt x="15116" y="1304"/>
                  </a:lnTo>
                  <a:lnTo>
                    <a:pt x="15122" y="1255"/>
                  </a:lnTo>
                  <a:lnTo>
                    <a:pt x="15129" y="1213"/>
                  </a:lnTo>
                  <a:lnTo>
                    <a:pt x="15134" y="1175"/>
                  </a:lnTo>
                  <a:lnTo>
                    <a:pt x="15145" y="1115"/>
                  </a:lnTo>
                  <a:lnTo>
                    <a:pt x="15153" y="1074"/>
                  </a:lnTo>
                  <a:lnTo>
                    <a:pt x="15159" y="1051"/>
                  </a:lnTo>
                  <a:lnTo>
                    <a:pt x="15161" y="1043"/>
                  </a:lnTo>
                  <a:lnTo>
                    <a:pt x="15034" y="1138"/>
                  </a:lnTo>
                  <a:lnTo>
                    <a:pt x="14885" y="1227"/>
                  </a:lnTo>
                  <a:lnTo>
                    <a:pt x="14715" y="1310"/>
                  </a:lnTo>
                  <a:lnTo>
                    <a:pt x="14525" y="1386"/>
                  </a:lnTo>
                  <a:lnTo>
                    <a:pt x="14317" y="1458"/>
                  </a:lnTo>
                  <a:lnTo>
                    <a:pt x="14093" y="1523"/>
                  </a:lnTo>
                  <a:lnTo>
                    <a:pt x="13852" y="1583"/>
                  </a:lnTo>
                  <a:lnTo>
                    <a:pt x="13598" y="1638"/>
                  </a:lnTo>
                  <a:lnTo>
                    <a:pt x="13332" y="1686"/>
                  </a:lnTo>
                  <a:lnTo>
                    <a:pt x="13053" y="1730"/>
                  </a:lnTo>
                  <a:lnTo>
                    <a:pt x="12767" y="1768"/>
                  </a:lnTo>
                  <a:lnTo>
                    <a:pt x="12471" y="1801"/>
                  </a:lnTo>
                  <a:lnTo>
                    <a:pt x="12168" y="1830"/>
                  </a:lnTo>
                  <a:lnTo>
                    <a:pt x="11861" y="1853"/>
                  </a:lnTo>
                  <a:lnTo>
                    <a:pt x="11550" y="1872"/>
                  </a:lnTo>
                  <a:lnTo>
                    <a:pt x="11235" y="1885"/>
                  </a:lnTo>
                  <a:lnTo>
                    <a:pt x="10920" y="1894"/>
                  </a:lnTo>
                  <a:lnTo>
                    <a:pt x="10606" y="1898"/>
                  </a:lnTo>
                  <a:lnTo>
                    <a:pt x="10292" y="1898"/>
                  </a:lnTo>
                  <a:lnTo>
                    <a:pt x="9983" y="1893"/>
                  </a:lnTo>
                  <a:lnTo>
                    <a:pt x="9677" y="1884"/>
                  </a:lnTo>
                  <a:lnTo>
                    <a:pt x="9379" y="1872"/>
                  </a:lnTo>
                  <a:lnTo>
                    <a:pt x="9087" y="1854"/>
                  </a:lnTo>
                  <a:lnTo>
                    <a:pt x="8805" y="1832"/>
                  </a:lnTo>
                  <a:lnTo>
                    <a:pt x="8534" y="1806"/>
                  </a:lnTo>
                  <a:lnTo>
                    <a:pt x="8273" y="1777"/>
                  </a:lnTo>
                  <a:lnTo>
                    <a:pt x="8026" y="1744"/>
                  </a:lnTo>
                  <a:lnTo>
                    <a:pt x="7794" y="1707"/>
                  </a:lnTo>
                  <a:lnTo>
                    <a:pt x="7578" y="1667"/>
                  </a:lnTo>
                  <a:lnTo>
                    <a:pt x="7380" y="1622"/>
                  </a:lnTo>
                  <a:lnTo>
                    <a:pt x="7199" y="1575"/>
                  </a:lnTo>
                  <a:lnTo>
                    <a:pt x="7041" y="1524"/>
                  </a:lnTo>
                  <a:lnTo>
                    <a:pt x="6827" y="1448"/>
                  </a:lnTo>
                  <a:lnTo>
                    <a:pt x="6614" y="1377"/>
                  </a:lnTo>
                  <a:lnTo>
                    <a:pt x="6404" y="1309"/>
                  </a:lnTo>
                  <a:lnTo>
                    <a:pt x="6196" y="1244"/>
                  </a:lnTo>
                  <a:lnTo>
                    <a:pt x="5990" y="1183"/>
                  </a:lnTo>
                  <a:lnTo>
                    <a:pt x="5785" y="1125"/>
                  </a:lnTo>
                  <a:lnTo>
                    <a:pt x="5583" y="1072"/>
                  </a:lnTo>
                  <a:lnTo>
                    <a:pt x="5381" y="1023"/>
                  </a:lnTo>
                  <a:lnTo>
                    <a:pt x="5181" y="980"/>
                  </a:lnTo>
                  <a:lnTo>
                    <a:pt x="4984" y="940"/>
                  </a:lnTo>
                  <a:lnTo>
                    <a:pt x="4787" y="905"/>
                  </a:lnTo>
                  <a:lnTo>
                    <a:pt x="4591" y="876"/>
                  </a:lnTo>
                  <a:lnTo>
                    <a:pt x="4397" y="852"/>
                  </a:lnTo>
                  <a:lnTo>
                    <a:pt x="4203" y="834"/>
                  </a:lnTo>
                  <a:lnTo>
                    <a:pt x="4012" y="821"/>
                  </a:lnTo>
                  <a:lnTo>
                    <a:pt x="3820" y="814"/>
                  </a:lnTo>
                  <a:lnTo>
                    <a:pt x="3629" y="814"/>
                  </a:lnTo>
                  <a:lnTo>
                    <a:pt x="3439" y="819"/>
                  </a:lnTo>
                  <a:lnTo>
                    <a:pt x="3250" y="832"/>
                  </a:lnTo>
                  <a:lnTo>
                    <a:pt x="3062" y="850"/>
                  </a:lnTo>
                  <a:lnTo>
                    <a:pt x="2873" y="876"/>
                  </a:lnTo>
                  <a:lnTo>
                    <a:pt x="2685" y="909"/>
                  </a:lnTo>
                  <a:lnTo>
                    <a:pt x="2496" y="950"/>
                  </a:lnTo>
                  <a:lnTo>
                    <a:pt x="2309" y="997"/>
                  </a:lnTo>
                  <a:lnTo>
                    <a:pt x="2122" y="1053"/>
                  </a:lnTo>
                  <a:lnTo>
                    <a:pt x="1933" y="1116"/>
                  </a:lnTo>
                  <a:lnTo>
                    <a:pt x="1746" y="1188"/>
                  </a:lnTo>
                  <a:lnTo>
                    <a:pt x="1558" y="1267"/>
                  </a:lnTo>
                  <a:lnTo>
                    <a:pt x="1369" y="1356"/>
                  </a:lnTo>
                  <a:lnTo>
                    <a:pt x="1180" y="1453"/>
                  </a:lnTo>
                  <a:lnTo>
                    <a:pt x="990" y="1559"/>
                  </a:lnTo>
                  <a:lnTo>
                    <a:pt x="801" y="1674"/>
                  </a:lnTo>
                  <a:lnTo>
                    <a:pt x="702" y="8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5" name="Freeform 5"/>
            <p:cNvSpPr>
              <a:spLocks/>
            </p:cNvSpPr>
            <p:nvPr/>
          </p:nvSpPr>
          <p:spPr bwMode="auto">
            <a:xfrm>
              <a:off x="1673215" y="2071563"/>
              <a:ext cx="533403" cy="842645"/>
            </a:xfrm>
            <a:custGeom>
              <a:avLst/>
              <a:gdLst>
                <a:gd name="T0" fmla="*/ 2313 w 16074"/>
                <a:gd name="T1" fmla="*/ 11564 h 16128"/>
                <a:gd name="T2" fmla="*/ 3529 w 16074"/>
                <a:gd name="T3" fmla="*/ 12395 h 16128"/>
                <a:gd name="T4" fmla="*/ 4818 w 16074"/>
                <a:gd name="T5" fmla="*/ 13031 h 16128"/>
                <a:gd name="T6" fmla="*/ 6189 w 16074"/>
                <a:gd name="T7" fmla="*/ 13418 h 16128"/>
                <a:gd name="T8" fmla="*/ 7653 w 16074"/>
                <a:gd name="T9" fmla="*/ 13501 h 16128"/>
                <a:gd name="T10" fmla="*/ 9219 w 16074"/>
                <a:gd name="T11" fmla="*/ 13224 h 16128"/>
                <a:gd name="T12" fmla="*/ 5225 w 16074"/>
                <a:gd name="T13" fmla="*/ 7326 h 16128"/>
                <a:gd name="T14" fmla="*/ 5604 w 16074"/>
                <a:gd name="T15" fmla="*/ 2588 h 16128"/>
                <a:gd name="T16" fmla="*/ 5918 w 16074"/>
                <a:gd name="T17" fmla="*/ 2680 h 16128"/>
                <a:gd name="T18" fmla="*/ 6274 w 16074"/>
                <a:gd name="T19" fmla="*/ 2719 h 16128"/>
                <a:gd name="T20" fmla="*/ 6671 w 16074"/>
                <a:gd name="T21" fmla="*/ 2688 h 16128"/>
                <a:gd name="T22" fmla="*/ 7102 w 16074"/>
                <a:gd name="T23" fmla="*/ 2577 h 16128"/>
                <a:gd name="T24" fmla="*/ 7563 w 16074"/>
                <a:gd name="T25" fmla="*/ 2375 h 16128"/>
                <a:gd name="T26" fmla="*/ 8053 w 16074"/>
                <a:gd name="T27" fmla="*/ 2066 h 16128"/>
                <a:gd name="T28" fmla="*/ 12930 w 16074"/>
                <a:gd name="T29" fmla="*/ 10057 h 16128"/>
                <a:gd name="T30" fmla="*/ 13396 w 16074"/>
                <a:gd name="T31" fmla="*/ 8301 h 16128"/>
                <a:gd name="T32" fmla="*/ 13347 w 16074"/>
                <a:gd name="T33" fmla="*/ 6443 h 16128"/>
                <a:gd name="T34" fmla="*/ 12801 w 16074"/>
                <a:gd name="T35" fmla="*/ 4583 h 16128"/>
                <a:gd name="T36" fmla="*/ 11773 w 16074"/>
                <a:gd name="T37" fmla="*/ 2822 h 16128"/>
                <a:gd name="T38" fmla="*/ 10277 w 16074"/>
                <a:gd name="T39" fmla="*/ 1262 h 16128"/>
                <a:gd name="T40" fmla="*/ 8329 w 16074"/>
                <a:gd name="T41" fmla="*/ 0 h 16128"/>
                <a:gd name="T42" fmla="*/ 10526 w 16074"/>
                <a:gd name="T43" fmla="*/ 458 h 16128"/>
                <a:gd name="T44" fmla="*/ 12659 w 16074"/>
                <a:gd name="T45" fmla="*/ 1583 h 16128"/>
                <a:gd name="T46" fmla="*/ 14464 w 16074"/>
                <a:gd name="T47" fmla="*/ 3304 h 16128"/>
                <a:gd name="T48" fmla="*/ 15679 w 16074"/>
                <a:gd name="T49" fmla="*/ 5557 h 16128"/>
                <a:gd name="T50" fmla="*/ 16044 w 16074"/>
                <a:gd name="T51" fmla="*/ 8271 h 16128"/>
                <a:gd name="T52" fmla="*/ 15294 w 16074"/>
                <a:gd name="T53" fmla="*/ 11379 h 16128"/>
                <a:gd name="T54" fmla="*/ 12655 w 16074"/>
                <a:gd name="T55" fmla="*/ 14684 h 16128"/>
                <a:gd name="T56" fmla="*/ 10870 w 16074"/>
                <a:gd name="T57" fmla="*/ 15495 h 16128"/>
                <a:gd name="T58" fmla="*/ 9145 w 16074"/>
                <a:gd name="T59" fmla="*/ 15974 h 16128"/>
                <a:gd name="T60" fmla="*/ 7486 w 16074"/>
                <a:gd name="T61" fmla="*/ 16128 h 16128"/>
                <a:gd name="T62" fmla="*/ 5906 w 16074"/>
                <a:gd name="T63" fmla="*/ 15967 h 16128"/>
                <a:gd name="T64" fmla="*/ 4415 w 16074"/>
                <a:gd name="T65" fmla="*/ 15498 h 16128"/>
                <a:gd name="T66" fmla="*/ 3023 w 16074"/>
                <a:gd name="T67" fmla="*/ 14731 h 16128"/>
                <a:gd name="T68" fmla="*/ 2528 w 16074"/>
                <a:gd name="T69" fmla="*/ 14487 h 16128"/>
                <a:gd name="T70" fmla="*/ 2530 w 16074"/>
                <a:gd name="T71" fmla="*/ 14735 h 16128"/>
                <a:gd name="T72" fmla="*/ 2473 w 16074"/>
                <a:gd name="T73" fmla="*/ 14983 h 16128"/>
                <a:gd name="T74" fmla="*/ 2363 w 16074"/>
                <a:gd name="T75" fmla="*/ 15222 h 16128"/>
                <a:gd name="T76" fmla="*/ 2207 w 16074"/>
                <a:gd name="T77" fmla="*/ 15444 h 16128"/>
                <a:gd name="T78" fmla="*/ 2013 w 16074"/>
                <a:gd name="T79" fmla="*/ 15642 h 16128"/>
                <a:gd name="T80" fmla="*/ 1779 w 16074"/>
                <a:gd name="T81" fmla="*/ 15812 h 16128"/>
                <a:gd name="T82" fmla="*/ 1496 w 16074"/>
                <a:gd name="T83" fmla="*/ 15944 h 16128"/>
                <a:gd name="T84" fmla="*/ 1210 w 16074"/>
                <a:gd name="T85" fmla="*/ 16001 h 16128"/>
                <a:gd name="T86" fmla="*/ 933 w 16074"/>
                <a:gd name="T87" fmla="*/ 15986 h 16128"/>
                <a:gd name="T88" fmla="*/ 671 w 16074"/>
                <a:gd name="T89" fmla="*/ 15902 h 16128"/>
                <a:gd name="T90" fmla="*/ 436 w 16074"/>
                <a:gd name="T91" fmla="*/ 15751 h 16128"/>
                <a:gd name="T92" fmla="*/ 234 w 16074"/>
                <a:gd name="T93" fmla="*/ 15534 h 16128"/>
                <a:gd name="T94" fmla="*/ 33 w 16074"/>
                <a:gd name="T95" fmla="*/ 15112 h 16128"/>
                <a:gd name="T96" fmla="*/ 17 w 16074"/>
                <a:gd name="T97" fmla="*/ 14651 h 16128"/>
                <a:gd name="T98" fmla="*/ 179 w 16074"/>
                <a:gd name="T99" fmla="*/ 14226 h 16128"/>
                <a:gd name="T100" fmla="*/ 478 w 16074"/>
                <a:gd name="T101" fmla="*/ 13874 h 16128"/>
                <a:gd name="T102" fmla="*/ 878 w 16074"/>
                <a:gd name="T103" fmla="*/ 13632 h 16128"/>
                <a:gd name="T104" fmla="*/ 1339 w 16074"/>
                <a:gd name="T105" fmla="*/ 13536 h 16128"/>
                <a:gd name="T106" fmla="*/ 1477 w 16074"/>
                <a:gd name="T107" fmla="*/ 13406 h 16128"/>
                <a:gd name="T108" fmla="*/ 1100 w 16074"/>
                <a:gd name="T109" fmla="*/ 12990 h 16128"/>
                <a:gd name="T110" fmla="*/ 736 w 16074"/>
                <a:gd name="T111" fmla="*/ 12545 h 16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074" h="16128">
                  <a:moveTo>
                    <a:pt x="454" y="12169"/>
                  </a:moveTo>
                  <a:lnTo>
                    <a:pt x="1614" y="10993"/>
                  </a:lnTo>
                  <a:lnTo>
                    <a:pt x="1844" y="11188"/>
                  </a:lnTo>
                  <a:lnTo>
                    <a:pt x="2077" y="11378"/>
                  </a:lnTo>
                  <a:lnTo>
                    <a:pt x="2313" y="11564"/>
                  </a:lnTo>
                  <a:lnTo>
                    <a:pt x="2550" y="11742"/>
                  </a:lnTo>
                  <a:lnTo>
                    <a:pt x="2792" y="11916"/>
                  </a:lnTo>
                  <a:lnTo>
                    <a:pt x="3035" y="12083"/>
                  </a:lnTo>
                  <a:lnTo>
                    <a:pt x="3280" y="12242"/>
                  </a:lnTo>
                  <a:lnTo>
                    <a:pt x="3529" y="12395"/>
                  </a:lnTo>
                  <a:lnTo>
                    <a:pt x="3781" y="12540"/>
                  </a:lnTo>
                  <a:lnTo>
                    <a:pt x="4035" y="12677"/>
                  </a:lnTo>
                  <a:lnTo>
                    <a:pt x="4293" y="12804"/>
                  </a:lnTo>
                  <a:lnTo>
                    <a:pt x="4554" y="12923"/>
                  </a:lnTo>
                  <a:lnTo>
                    <a:pt x="4818" y="13031"/>
                  </a:lnTo>
                  <a:lnTo>
                    <a:pt x="5086" y="13131"/>
                  </a:lnTo>
                  <a:lnTo>
                    <a:pt x="5356" y="13220"/>
                  </a:lnTo>
                  <a:lnTo>
                    <a:pt x="5630" y="13298"/>
                  </a:lnTo>
                  <a:lnTo>
                    <a:pt x="5908" y="13364"/>
                  </a:lnTo>
                  <a:lnTo>
                    <a:pt x="6189" y="13418"/>
                  </a:lnTo>
                  <a:lnTo>
                    <a:pt x="6474" y="13461"/>
                  </a:lnTo>
                  <a:lnTo>
                    <a:pt x="6763" y="13491"/>
                  </a:lnTo>
                  <a:lnTo>
                    <a:pt x="7056" y="13508"/>
                  </a:lnTo>
                  <a:lnTo>
                    <a:pt x="7352" y="13511"/>
                  </a:lnTo>
                  <a:lnTo>
                    <a:pt x="7653" y="13501"/>
                  </a:lnTo>
                  <a:lnTo>
                    <a:pt x="7958" y="13476"/>
                  </a:lnTo>
                  <a:lnTo>
                    <a:pt x="8267" y="13437"/>
                  </a:lnTo>
                  <a:lnTo>
                    <a:pt x="8579" y="13381"/>
                  </a:lnTo>
                  <a:lnTo>
                    <a:pt x="8897" y="13311"/>
                  </a:lnTo>
                  <a:lnTo>
                    <a:pt x="9219" y="13224"/>
                  </a:lnTo>
                  <a:lnTo>
                    <a:pt x="9546" y="13121"/>
                  </a:lnTo>
                  <a:lnTo>
                    <a:pt x="9877" y="13001"/>
                  </a:lnTo>
                  <a:lnTo>
                    <a:pt x="10212" y="12863"/>
                  </a:lnTo>
                  <a:lnTo>
                    <a:pt x="10554" y="12708"/>
                  </a:lnTo>
                  <a:lnTo>
                    <a:pt x="5225" y="7326"/>
                  </a:lnTo>
                  <a:lnTo>
                    <a:pt x="3765" y="8813"/>
                  </a:lnTo>
                  <a:lnTo>
                    <a:pt x="1503" y="6582"/>
                  </a:lnTo>
                  <a:lnTo>
                    <a:pt x="5491" y="2537"/>
                  </a:lnTo>
                  <a:lnTo>
                    <a:pt x="5547" y="2563"/>
                  </a:lnTo>
                  <a:lnTo>
                    <a:pt x="5604" y="2588"/>
                  </a:lnTo>
                  <a:lnTo>
                    <a:pt x="5663" y="2610"/>
                  </a:lnTo>
                  <a:lnTo>
                    <a:pt x="5724" y="2631"/>
                  </a:lnTo>
                  <a:lnTo>
                    <a:pt x="5787" y="2649"/>
                  </a:lnTo>
                  <a:lnTo>
                    <a:pt x="5852" y="2666"/>
                  </a:lnTo>
                  <a:lnTo>
                    <a:pt x="5918" y="2680"/>
                  </a:lnTo>
                  <a:lnTo>
                    <a:pt x="5986" y="2693"/>
                  </a:lnTo>
                  <a:lnTo>
                    <a:pt x="6055" y="2703"/>
                  </a:lnTo>
                  <a:lnTo>
                    <a:pt x="6127" y="2711"/>
                  </a:lnTo>
                  <a:lnTo>
                    <a:pt x="6200" y="2716"/>
                  </a:lnTo>
                  <a:lnTo>
                    <a:pt x="6274" y="2719"/>
                  </a:lnTo>
                  <a:lnTo>
                    <a:pt x="6351" y="2719"/>
                  </a:lnTo>
                  <a:lnTo>
                    <a:pt x="6429" y="2716"/>
                  </a:lnTo>
                  <a:lnTo>
                    <a:pt x="6508" y="2710"/>
                  </a:lnTo>
                  <a:lnTo>
                    <a:pt x="6588" y="2700"/>
                  </a:lnTo>
                  <a:lnTo>
                    <a:pt x="6671" y="2688"/>
                  </a:lnTo>
                  <a:lnTo>
                    <a:pt x="6755" y="2673"/>
                  </a:lnTo>
                  <a:lnTo>
                    <a:pt x="6840" y="2654"/>
                  </a:lnTo>
                  <a:lnTo>
                    <a:pt x="6925" y="2632"/>
                  </a:lnTo>
                  <a:lnTo>
                    <a:pt x="7013" y="2607"/>
                  </a:lnTo>
                  <a:lnTo>
                    <a:pt x="7102" y="2577"/>
                  </a:lnTo>
                  <a:lnTo>
                    <a:pt x="7192" y="2545"/>
                  </a:lnTo>
                  <a:lnTo>
                    <a:pt x="7283" y="2508"/>
                  </a:lnTo>
                  <a:lnTo>
                    <a:pt x="7375" y="2468"/>
                  </a:lnTo>
                  <a:lnTo>
                    <a:pt x="7469" y="2423"/>
                  </a:lnTo>
                  <a:lnTo>
                    <a:pt x="7563" y="2375"/>
                  </a:lnTo>
                  <a:lnTo>
                    <a:pt x="7659" y="2321"/>
                  </a:lnTo>
                  <a:lnTo>
                    <a:pt x="7756" y="2265"/>
                  </a:lnTo>
                  <a:lnTo>
                    <a:pt x="7854" y="2203"/>
                  </a:lnTo>
                  <a:lnTo>
                    <a:pt x="7953" y="2137"/>
                  </a:lnTo>
                  <a:lnTo>
                    <a:pt x="8053" y="2066"/>
                  </a:lnTo>
                  <a:lnTo>
                    <a:pt x="9204" y="3243"/>
                  </a:lnTo>
                  <a:lnTo>
                    <a:pt x="7220" y="5296"/>
                  </a:lnTo>
                  <a:lnTo>
                    <a:pt x="12597" y="10708"/>
                  </a:lnTo>
                  <a:lnTo>
                    <a:pt x="12775" y="10387"/>
                  </a:lnTo>
                  <a:lnTo>
                    <a:pt x="12930" y="10057"/>
                  </a:lnTo>
                  <a:lnTo>
                    <a:pt x="13065" y="9719"/>
                  </a:lnTo>
                  <a:lnTo>
                    <a:pt x="13179" y="9373"/>
                  </a:lnTo>
                  <a:lnTo>
                    <a:pt x="13271" y="9022"/>
                  </a:lnTo>
                  <a:lnTo>
                    <a:pt x="13344" y="8664"/>
                  </a:lnTo>
                  <a:lnTo>
                    <a:pt x="13396" y="8301"/>
                  </a:lnTo>
                  <a:lnTo>
                    <a:pt x="13426" y="7934"/>
                  </a:lnTo>
                  <a:lnTo>
                    <a:pt x="13437" y="7564"/>
                  </a:lnTo>
                  <a:lnTo>
                    <a:pt x="13427" y="7192"/>
                  </a:lnTo>
                  <a:lnTo>
                    <a:pt x="13398" y="6818"/>
                  </a:lnTo>
                  <a:lnTo>
                    <a:pt x="13347" y="6443"/>
                  </a:lnTo>
                  <a:lnTo>
                    <a:pt x="13277" y="6068"/>
                  </a:lnTo>
                  <a:lnTo>
                    <a:pt x="13188" y="5694"/>
                  </a:lnTo>
                  <a:lnTo>
                    <a:pt x="13079" y="5321"/>
                  </a:lnTo>
                  <a:lnTo>
                    <a:pt x="12949" y="4950"/>
                  </a:lnTo>
                  <a:lnTo>
                    <a:pt x="12801" y="4583"/>
                  </a:lnTo>
                  <a:lnTo>
                    <a:pt x="12634" y="4220"/>
                  </a:lnTo>
                  <a:lnTo>
                    <a:pt x="12447" y="3862"/>
                  </a:lnTo>
                  <a:lnTo>
                    <a:pt x="12241" y="3509"/>
                  </a:lnTo>
                  <a:lnTo>
                    <a:pt x="12017" y="3162"/>
                  </a:lnTo>
                  <a:lnTo>
                    <a:pt x="11773" y="2822"/>
                  </a:lnTo>
                  <a:lnTo>
                    <a:pt x="11511" y="2492"/>
                  </a:lnTo>
                  <a:lnTo>
                    <a:pt x="11230" y="2169"/>
                  </a:lnTo>
                  <a:lnTo>
                    <a:pt x="10931" y="1856"/>
                  </a:lnTo>
                  <a:lnTo>
                    <a:pt x="10613" y="1553"/>
                  </a:lnTo>
                  <a:lnTo>
                    <a:pt x="10277" y="1262"/>
                  </a:lnTo>
                  <a:lnTo>
                    <a:pt x="9924" y="982"/>
                  </a:lnTo>
                  <a:lnTo>
                    <a:pt x="9551" y="716"/>
                  </a:lnTo>
                  <a:lnTo>
                    <a:pt x="9162" y="463"/>
                  </a:lnTo>
                  <a:lnTo>
                    <a:pt x="8754" y="224"/>
                  </a:lnTo>
                  <a:lnTo>
                    <a:pt x="8329" y="0"/>
                  </a:lnTo>
                  <a:lnTo>
                    <a:pt x="8761" y="35"/>
                  </a:lnTo>
                  <a:lnTo>
                    <a:pt x="9199" y="99"/>
                  </a:lnTo>
                  <a:lnTo>
                    <a:pt x="9641" y="192"/>
                  </a:lnTo>
                  <a:lnTo>
                    <a:pt x="10084" y="310"/>
                  </a:lnTo>
                  <a:lnTo>
                    <a:pt x="10526" y="458"/>
                  </a:lnTo>
                  <a:lnTo>
                    <a:pt x="10966" y="632"/>
                  </a:lnTo>
                  <a:lnTo>
                    <a:pt x="11402" y="832"/>
                  </a:lnTo>
                  <a:lnTo>
                    <a:pt x="11830" y="1057"/>
                  </a:lnTo>
                  <a:lnTo>
                    <a:pt x="12250" y="1307"/>
                  </a:lnTo>
                  <a:lnTo>
                    <a:pt x="12659" y="1583"/>
                  </a:lnTo>
                  <a:lnTo>
                    <a:pt x="13054" y="1881"/>
                  </a:lnTo>
                  <a:lnTo>
                    <a:pt x="13435" y="2203"/>
                  </a:lnTo>
                  <a:lnTo>
                    <a:pt x="13798" y="2548"/>
                  </a:lnTo>
                  <a:lnTo>
                    <a:pt x="14141" y="2915"/>
                  </a:lnTo>
                  <a:lnTo>
                    <a:pt x="14464" y="3304"/>
                  </a:lnTo>
                  <a:lnTo>
                    <a:pt x="14762" y="3714"/>
                  </a:lnTo>
                  <a:lnTo>
                    <a:pt x="15036" y="4146"/>
                  </a:lnTo>
                  <a:lnTo>
                    <a:pt x="15281" y="4596"/>
                  </a:lnTo>
                  <a:lnTo>
                    <a:pt x="15496" y="5067"/>
                  </a:lnTo>
                  <a:lnTo>
                    <a:pt x="15679" y="5557"/>
                  </a:lnTo>
                  <a:lnTo>
                    <a:pt x="15829" y="6065"/>
                  </a:lnTo>
                  <a:lnTo>
                    <a:pt x="15942" y="6591"/>
                  </a:lnTo>
                  <a:lnTo>
                    <a:pt x="16016" y="7135"/>
                  </a:lnTo>
                  <a:lnTo>
                    <a:pt x="16052" y="7695"/>
                  </a:lnTo>
                  <a:lnTo>
                    <a:pt x="16044" y="8271"/>
                  </a:lnTo>
                  <a:lnTo>
                    <a:pt x="15991" y="8863"/>
                  </a:lnTo>
                  <a:lnTo>
                    <a:pt x="15892" y="9471"/>
                  </a:lnTo>
                  <a:lnTo>
                    <a:pt x="15744" y="10093"/>
                  </a:lnTo>
                  <a:lnTo>
                    <a:pt x="15545" y="10729"/>
                  </a:lnTo>
                  <a:lnTo>
                    <a:pt x="15294" y="11379"/>
                  </a:lnTo>
                  <a:lnTo>
                    <a:pt x="14987" y="12042"/>
                  </a:lnTo>
                  <a:lnTo>
                    <a:pt x="14623" y="12717"/>
                  </a:lnTo>
                  <a:lnTo>
                    <a:pt x="16074" y="14218"/>
                  </a:lnTo>
                  <a:lnTo>
                    <a:pt x="14156" y="16081"/>
                  </a:lnTo>
                  <a:lnTo>
                    <a:pt x="12655" y="14684"/>
                  </a:lnTo>
                  <a:lnTo>
                    <a:pt x="12293" y="14873"/>
                  </a:lnTo>
                  <a:lnTo>
                    <a:pt x="11934" y="15048"/>
                  </a:lnTo>
                  <a:lnTo>
                    <a:pt x="11578" y="15211"/>
                  </a:lnTo>
                  <a:lnTo>
                    <a:pt x="11223" y="15360"/>
                  </a:lnTo>
                  <a:lnTo>
                    <a:pt x="10870" y="15495"/>
                  </a:lnTo>
                  <a:lnTo>
                    <a:pt x="10520" y="15617"/>
                  </a:lnTo>
                  <a:lnTo>
                    <a:pt x="10173" y="15726"/>
                  </a:lnTo>
                  <a:lnTo>
                    <a:pt x="9828" y="15822"/>
                  </a:lnTo>
                  <a:lnTo>
                    <a:pt x="9485" y="15904"/>
                  </a:lnTo>
                  <a:lnTo>
                    <a:pt x="9145" y="15974"/>
                  </a:lnTo>
                  <a:lnTo>
                    <a:pt x="8808" y="16030"/>
                  </a:lnTo>
                  <a:lnTo>
                    <a:pt x="8472" y="16074"/>
                  </a:lnTo>
                  <a:lnTo>
                    <a:pt x="8140" y="16105"/>
                  </a:lnTo>
                  <a:lnTo>
                    <a:pt x="7812" y="16123"/>
                  </a:lnTo>
                  <a:lnTo>
                    <a:pt x="7486" y="16128"/>
                  </a:lnTo>
                  <a:lnTo>
                    <a:pt x="7164" y="16121"/>
                  </a:lnTo>
                  <a:lnTo>
                    <a:pt x="6845" y="16101"/>
                  </a:lnTo>
                  <a:lnTo>
                    <a:pt x="6529" y="16069"/>
                  </a:lnTo>
                  <a:lnTo>
                    <a:pt x="6216" y="16024"/>
                  </a:lnTo>
                  <a:lnTo>
                    <a:pt x="5906" y="15967"/>
                  </a:lnTo>
                  <a:lnTo>
                    <a:pt x="5601" y="15897"/>
                  </a:lnTo>
                  <a:lnTo>
                    <a:pt x="5298" y="15816"/>
                  </a:lnTo>
                  <a:lnTo>
                    <a:pt x="5001" y="15722"/>
                  </a:lnTo>
                  <a:lnTo>
                    <a:pt x="4706" y="15616"/>
                  </a:lnTo>
                  <a:lnTo>
                    <a:pt x="4415" y="15498"/>
                  </a:lnTo>
                  <a:lnTo>
                    <a:pt x="4129" y="15368"/>
                  </a:lnTo>
                  <a:lnTo>
                    <a:pt x="3846" y="15227"/>
                  </a:lnTo>
                  <a:lnTo>
                    <a:pt x="3568" y="15073"/>
                  </a:lnTo>
                  <a:lnTo>
                    <a:pt x="3293" y="14907"/>
                  </a:lnTo>
                  <a:lnTo>
                    <a:pt x="3023" y="14731"/>
                  </a:lnTo>
                  <a:lnTo>
                    <a:pt x="2757" y="14542"/>
                  </a:lnTo>
                  <a:lnTo>
                    <a:pt x="2496" y="14342"/>
                  </a:lnTo>
                  <a:lnTo>
                    <a:pt x="2509" y="14390"/>
                  </a:lnTo>
                  <a:lnTo>
                    <a:pt x="2520" y="14439"/>
                  </a:lnTo>
                  <a:lnTo>
                    <a:pt x="2528" y="14487"/>
                  </a:lnTo>
                  <a:lnTo>
                    <a:pt x="2533" y="14536"/>
                  </a:lnTo>
                  <a:lnTo>
                    <a:pt x="2536" y="14586"/>
                  </a:lnTo>
                  <a:lnTo>
                    <a:pt x="2537" y="14635"/>
                  </a:lnTo>
                  <a:lnTo>
                    <a:pt x="2534" y="14686"/>
                  </a:lnTo>
                  <a:lnTo>
                    <a:pt x="2530" y="14735"/>
                  </a:lnTo>
                  <a:lnTo>
                    <a:pt x="2523" y="14785"/>
                  </a:lnTo>
                  <a:lnTo>
                    <a:pt x="2514" y="14835"/>
                  </a:lnTo>
                  <a:lnTo>
                    <a:pt x="2502" y="14884"/>
                  </a:lnTo>
                  <a:lnTo>
                    <a:pt x="2489" y="14934"/>
                  </a:lnTo>
                  <a:lnTo>
                    <a:pt x="2473" y="14983"/>
                  </a:lnTo>
                  <a:lnTo>
                    <a:pt x="2454" y="15031"/>
                  </a:lnTo>
                  <a:lnTo>
                    <a:pt x="2434" y="15080"/>
                  </a:lnTo>
                  <a:lnTo>
                    <a:pt x="2412" y="15127"/>
                  </a:lnTo>
                  <a:lnTo>
                    <a:pt x="2388" y="15174"/>
                  </a:lnTo>
                  <a:lnTo>
                    <a:pt x="2363" y="15222"/>
                  </a:lnTo>
                  <a:lnTo>
                    <a:pt x="2334" y="15267"/>
                  </a:lnTo>
                  <a:lnTo>
                    <a:pt x="2305" y="15313"/>
                  </a:lnTo>
                  <a:lnTo>
                    <a:pt x="2275" y="15358"/>
                  </a:lnTo>
                  <a:lnTo>
                    <a:pt x="2241" y="15401"/>
                  </a:lnTo>
                  <a:lnTo>
                    <a:pt x="2207" y="15444"/>
                  </a:lnTo>
                  <a:lnTo>
                    <a:pt x="2171" y="15486"/>
                  </a:lnTo>
                  <a:lnTo>
                    <a:pt x="2134" y="15526"/>
                  </a:lnTo>
                  <a:lnTo>
                    <a:pt x="2095" y="15567"/>
                  </a:lnTo>
                  <a:lnTo>
                    <a:pt x="2055" y="15605"/>
                  </a:lnTo>
                  <a:lnTo>
                    <a:pt x="2013" y="15642"/>
                  </a:lnTo>
                  <a:lnTo>
                    <a:pt x="1971" y="15677"/>
                  </a:lnTo>
                  <a:lnTo>
                    <a:pt x="1927" y="15713"/>
                  </a:lnTo>
                  <a:lnTo>
                    <a:pt x="1881" y="15745"/>
                  </a:lnTo>
                  <a:lnTo>
                    <a:pt x="1836" y="15777"/>
                  </a:lnTo>
                  <a:lnTo>
                    <a:pt x="1779" y="15812"/>
                  </a:lnTo>
                  <a:lnTo>
                    <a:pt x="1723" y="15845"/>
                  </a:lnTo>
                  <a:lnTo>
                    <a:pt x="1666" y="15874"/>
                  </a:lnTo>
                  <a:lnTo>
                    <a:pt x="1610" y="15900"/>
                  </a:lnTo>
                  <a:lnTo>
                    <a:pt x="1552" y="15923"/>
                  </a:lnTo>
                  <a:lnTo>
                    <a:pt x="1496" y="15944"/>
                  </a:lnTo>
                  <a:lnTo>
                    <a:pt x="1438" y="15961"/>
                  </a:lnTo>
                  <a:lnTo>
                    <a:pt x="1381" y="15975"/>
                  </a:lnTo>
                  <a:lnTo>
                    <a:pt x="1324" y="15987"/>
                  </a:lnTo>
                  <a:lnTo>
                    <a:pt x="1267" y="15995"/>
                  </a:lnTo>
                  <a:lnTo>
                    <a:pt x="1210" y="16001"/>
                  </a:lnTo>
                  <a:lnTo>
                    <a:pt x="1154" y="16003"/>
                  </a:lnTo>
                  <a:lnTo>
                    <a:pt x="1098" y="16003"/>
                  </a:lnTo>
                  <a:lnTo>
                    <a:pt x="1043" y="16000"/>
                  </a:lnTo>
                  <a:lnTo>
                    <a:pt x="987" y="15995"/>
                  </a:lnTo>
                  <a:lnTo>
                    <a:pt x="933" y="15986"/>
                  </a:lnTo>
                  <a:lnTo>
                    <a:pt x="879" y="15975"/>
                  </a:lnTo>
                  <a:lnTo>
                    <a:pt x="826" y="15961"/>
                  </a:lnTo>
                  <a:lnTo>
                    <a:pt x="773" y="15944"/>
                  </a:lnTo>
                  <a:lnTo>
                    <a:pt x="722" y="15924"/>
                  </a:lnTo>
                  <a:lnTo>
                    <a:pt x="671" y="15902"/>
                  </a:lnTo>
                  <a:lnTo>
                    <a:pt x="622" y="15877"/>
                  </a:lnTo>
                  <a:lnTo>
                    <a:pt x="573" y="15849"/>
                  </a:lnTo>
                  <a:lnTo>
                    <a:pt x="527" y="15819"/>
                  </a:lnTo>
                  <a:lnTo>
                    <a:pt x="480" y="15786"/>
                  </a:lnTo>
                  <a:lnTo>
                    <a:pt x="436" y="15751"/>
                  </a:lnTo>
                  <a:lnTo>
                    <a:pt x="393" y="15713"/>
                  </a:lnTo>
                  <a:lnTo>
                    <a:pt x="350" y="15671"/>
                  </a:lnTo>
                  <a:lnTo>
                    <a:pt x="310" y="15628"/>
                  </a:lnTo>
                  <a:lnTo>
                    <a:pt x="271" y="15583"/>
                  </a:lnTo>
                  <a:lnTo>
                    <a:pt x="234" y="15534"/>
                  </a:lnTo>
                  <a:lnTo>
                    <a:pt x="199" y="15483"/>
                  </a:lnTo>
                  <a:lnTo>
                    <a:pt x="143" y="15391"/>
                  </a:lnTo>
                  <a:lnTo>
                    <a:pt x="98" y="15299"/>
                  </a:lnTo>
                  <a:lnTo>
                    <a:pt x="61" y="15206"/>
                  </a:lnTo>
                  <a:lnTo>
                    <a:pt x="33" y="15112"/>
                  </a:lnTo>
                  <a:lnTo>
                    <a:pt x="14" y="15019"/>
                  </a:lnTo>
                  <a:lnTo>
                    <a:pt x="3" y="14925"/>
                  </a:lnTo>
                  <a:lnTo>
                    <a:pt x="0" y="14833"/>
                  </a:lnTo>
                  <a:lnTo>
                    <a:pt x="5" y="14741"/>
                  </a:lnTo>
                  <a:lnTo>
                    <a:pt x="17" y="14651"/>
                  </a:lnTo>
                  <a:lnTo>
                    <a:pt x="36" y="14562"/>
                  </a:lnTo>
                  <a:lnTo>
                    <a:pt x="63" y="14475"/>
                  </a:lnTo>
                  <a:lnTo>
                    <a:pt x="95" y="14389"/>
                  </a:lnTo>
                  <a:lnTo>
                    <a:pt x="133" y="14307"/>
                  </a:lnTo>
                  <a:lnTo>
                    <a:pt x="179" y="14226"/>
                  </a:lnTo>
                  <a:lnTo>
                    <a:pt x="228" y="14148"/>
                  </a:lnTo>
                  <a:lnTo>
                    <a:pt x="284" y="14075"/>
                  </a:lnTo>
                  <a:lnTo>
                    <a:pt x="344" y="14004"/>
                  </a:lnTo>
                  <a:lnTo>
                    <a:pt x="409" y="13938"/>
                  </a:lnTo>
                  <a:lnTo>
                    <a:pt x="478" y="13874"/>
                  </a:lnTo>
                  <a:lnTo>
                    <a:pt x="551" y="13816"/>
                  </a:lnTo>
                  <a:lnTo>
                    <a:pt x="628" y="13762"/>
                  </a:lnTo>
                  <a:lnTo>
                    <a:pt x="708" y="13714"/>
                  </a:lnTo>
                  <a:lnTo>
                    <a:pt x="791" y="13670"/>
                  </a:lnTo>
                  <a:lnTo>
                    <a:pt x="878" y="13632"/>
                  </a:lnTo>
                  <a:lnTo>
                    <a:pt x="967" y="13601"/>
                  </a:lnTo>
                  <a:lnTo>
                    <a:pt x="1057" y="13575"/>
                  </a:lnTo>
                  <a:lnTo>
                    <a:pt x="1150" y="13556"/>
                  </a:lnTo>
                  <a:lnTo>
                    <a:pt x="1244" y="13542"/>
                  </a:lnTo>
                  <a:lnTo>
                    <a:pt x="1339" y="13536"/>
                  </a:lnTo>
                  <a:lnTo>
                    <a:pt x="1436" y="13538"/>
                  </a:lnTo>
                  <a:lnTo>
                    <a:pt x="1533" y="13548"/>
                  </a:lnTo>
                  <a:lnTo>
                    <a:pt x="1630" y="13565"/>
                  </a:lnTo>
                  <a:lnTo>
                    <a:pt x="1553" y="13486"/>
                  </a:lnTo>
                  <a:lnTo>
                    <a:pt x="1477" y="13406"/>
                  </a:lnTo>
                  <a:lnTo>
                    <a:pt x="1400" y="13325"/>
                  </a:lnTo>
                  <a:lnTo>
                    <a:pt x="1324" y="13243"/>
                  </a:lnTo>
                  <a:lnTo>
                    <a:pt x="1248" y="13159"/>
                  </a:lnTo>
                  <a:lnTo>
                    <a:pt x="1174" y="13075"/>
                  </a:lnTo>
                  <a:lnTo>
                    <a:pt x="1100" y="12990"/>
                  </a:lnTo>
                  <a:lnTo>
                    <a:pt x="1026" y="12903"/>
                  </a:lnTo>
                  <a:lnTo>
                    <a:pt x="953" y="12815"/>
                  </a:lnTo>
                  <a:lnTo>
                    <a:pt x="880" y="12726"/>
                  </a:lnTo>
                  <a:lnTo>
                    <a:pt x="807" y="12636"/>
                  </a:lnTo>
                  <a:lnTo>
                    <a:pt x="736" y="12545"/>
                  </a:lnTo>
                  <a:lnTo>
                    <a:pt x="665" y="12453"/>
                  </a:lnTo>
                  <a:lnTo>
                    <a:pt x="594" y="12359"/>
                  </a:lnTo>
                  <a:lnTo>
                    <a:pt x="524" y="12264"/>
                  </a:lnTo>
                  <a:lnTo>
                    <a:pt x="454" y="12169"/>
                  </a:lnTo>
                  <a:close/>
                </a:path>
              </a:pathLst>
            </a:custGeom>
            <a:solidFill>
              <a:srgbClr val="F8F0DC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ransition spd="slow" advTm="10859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00"/>
                            </p:stCondLst>
                            <p:childTnLst>
                              <p:par>
                                <p:cTn id="48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500"/>
                            </p:stCondLst>
                            <p:childTnLst>
                              <p:par>
                                <p:cTn id="59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000"/>
                            </p:stCondLst>
                            <p:childTnLst>
                              <p:par>
                                <p:cTn id="6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8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>
            <a:extLst>
              <a:ext uri="{FF2B5EF4-FFF2-40B4-BE49-F238E27FC236}">
                <a16:creationId xmlns:a16="http://schemas.microsoft.com/office/drawing/2014/main" id="{C8761363-B3C0-4FF6-9146-CBA10CF07A22}"/>
              </a:ext>
            </a:extLst>
          </p:cNvPr>
          <p:cNvSpPr/>
          <p:nvPr/>
        </p:nvSpPr>
        <p:spPr>
          <a:xfrm>
            <a:off x="0" y="24422"/>
            <a:ext cx="9144000" cy="5143500"/>
          </a:xfrm>
          <a:prstGeom prst="rect">
            <a:avLst/>
          </a:prstGeom>
          <a:solidFill>
            <a:srgbClr val="FFC000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5B1ED261-3917-452B-925F-AE0818BA596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2960" y="24422"/>
            <a:ext cx="3875611" cy="1148552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31EE0B0F-A68B-4018-9745-C9BF914EE9F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8288" y="2045339"/>
            <a:ext cx="5298242" cy="317258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8638827C-C5A7-4D84-91A4-4F2110D7DDA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25582" y="2596172"/>
            <a:ext cx="2050294" cy="1206974"/>
          </a:xfrm>
          <a:prstGeom prst="rect">
            <a:avLst/>
          </a:prstGeom>
        </p:spPr>
      </p:pic>
      <p:pic>
        <p:nvPicPr>
          <p:cNvPr id="28" name="图片 27" descr="1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87" t="18025" r="15099" b="14075"/>
          <a:stretch>
            <a:fillRect/>
          </a:stretch>
        </p:blipFill>
        <p:spPr bwMode="auto">
          <a:xfrm>
            <a:off x="1159491" y="493240"/>
            <a:ext cx="3727450" cy="368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 Box 3"/>
          <p:cNvSpPr txBox="1">
            <a:spLocks noChangeArrowheads="1"/>
          </p:cNvSpPr>
          <p:nvPr/>
        </p:nvSpPr>
        <p:spPr bwMode="auto">
          <a:xfrm>
            <a:off x="3021575" y="2897628"/>
            <a:ext cx="367884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学习完毕  谢谢聆听</a:t>
            </a:r>
          </a:p>
        </p:txBody>
      </p:sp>
      <p:sp>
        <p:nvSpPr>
          <p:cNvPr id="22" name="Text Box 3"/>
          <p:cNvSpPr txBox="1">
            <a:spLocks noChangeArrowheads="1"/>
          </p:cNvSpPr>
          <p:nvPr/>
        </p:nvSpPr>
        <p:spPr bwMode="auto">
          <a:xfrm>
            <a:off x="3146463" y="1045069"/>
            <a:ext cx="2601943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5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某某党支部</a:t>
            </a:r>
          </a:p>
        </p:txBody>
      </p:sp>
      <p:pic>
        <p:nvPicPr>
          <p:cNvPr id="33" name="纯音乐-红旗颂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57000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041338" y="-1788054"/>
            <a:ext cx="609600" cy="609600"/>
          </a:xfrm>
          <a:prstGeom prst="rect">
            <a:avLst/>
          </a:prstGeom>
        </p:spPr>
      </p:pic>
      <p:pic>
        <p:nvPicPr>
          <p:cNvPr id="37" name="图片 36" descr="16.png">
            <a:extLst>
              <a:ext uri="{FF2B5EF4-FFF2-40B4-BE49-F238E27FC236}">
                <a16:creationId xmlns:a16="http://schemas.microsoft.com/office/drawing/2014/main" id="{6784EC0B-780B-4430-AF97-D97CFDFC6D0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87" t="18025" r="15099" b="14075"/>
          <a:stretch>
            <a:fillRect/>
          </a:stretch>
        </p:blipFill>
        <p:spPr bwMode="auto">
          <a:xfrm>
            <a:off x="2343508" y="443239"/>
            <a:ext cx="3473858" cy="3435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731C5534-DD56-491B-B08F-0D9C2E9B81B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" y="4648233"/>
            <a:ext cx="9144000" cy="1152144"/>
          </a:xfrm>
          <a:prstGeom prst="rect">
            <a:avLst/>
          </a:prstGeom>
        </p:spPr>
      </p:pic>
      <p:sp>
        <p:nvSpPr>
          <p:cNvPr id="21" name="Text Box 3"/>
          <p:cNvSpPr txBox="1">
            <a:spLocks noChangeArrowheads="1"/>
          </p:cNvSpPr>
          <p:nvPr/>
        </p:nvSpPr>
        <p:spPr bwMode="auto">
          <a:xfrm>
            <a:off x="1310068" y="1611905"/>
            <a:ext cx="6755555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7000" b="1" dirty="0">
                <a:gradFill>
                  <a:gsLst>
                    <a:gs pos="28000">
                      <a:srgbClr val="C00000"/>
                    </a:gs>
                    <a:gs pos="67000">
                      <a:srgbClr val="C00000"/>
                    </a:gs>
                    <a:gs pos="0">
                      <a:srgbClr val="FFC000"/>
                    </a:gs>
                    <a:gs pos="100000">
                      <a:srgbClr val="FFC000"/>
                    </a:gs>
                  </a:gsLst>
                  <a:path path="circle">
                    <a:fillToRect l="50000" t="-80000" r="50000" b="180000"/>
                  </a:path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三会一课</a:t>
            </a:r>
            <a:r>
              <a:rPr lang="en-US" altLang="zh-CN" sz="7000" b="1" dirty="0">
                <a:gradFill>
                  <a:gsLst>
                    <a:gs pos="28000">
                      <a:srgbClr val="C00000"/>
                    </a:gs>
                    <a:gs pos="67000">
                      <a:srgbClr val="C00000"/>
                    </a:gs>
                    <a:gs pos="0">
                      <a:srgbClr val="FFC000"/>
                    </a:gs>
                    <a:gs pos="100000">
                      <a:srgbClr val="FFC000"/>
                    </a:gs>
                  </a:gsLst>
                  <a:path path="circle">
                    <a:fillToRect l="50000" t="-80000" r="50000" b="180000"/>
                  </a:path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endParaRPr lang="zh-CN" altLang="en-US" sz="7000" b="1" dirty="0">
              <a:gradFill>
                <a:gsLst>
                  <a:gs pos="28000">
                    <a:srgbClr val="C00000"/>
                  </a:gs>
                  <a:gs pos="67000">
                    <a:srgbClr val="C00000"/>
                  </a:gs>
                  <a:gs pos="0">
                    <a:srgbClr val="FFC000"/>
                  </a:gs>
                  <a:gs pos="100000">
                    <a:srgbClr val="FFC000"/>
                  </a:gs>
                </a:gsLst>
                <a:path path="circle">
                  <a:fillToRect l="50000" t="-80000" r="50000" b="180000"/>
                </a:path>
              </a:gra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69688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11846">
        <p14:vortex dir="r"/>
      </p:transition>
    </mc:Choice>
    <mc:Fallback xmlns="">
      <p:transition spd="slow" advTm="1184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6" presetClass="emph" presetSubtype="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7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6" presetClass="emph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2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035 -0.06049 L 0.07604 0.04784 C 0.11406 0.07346 0.15555 0.06698 0.18889 0.03149 C 0.22725 -0.00956 0.24826 -0.06975 0.25364 -0.14197 L 0.28281 -0.46975 " pathEditMode="relative" rAng="19740000" ptsTypes="AAAAA">
                                      <p:cBhvr>
                                        <p:cTn id="4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115" y="-57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4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</p:childTnLst>
        </p:cTn>
      </p:par>
    </p:tnLst>
    <p:bldLst>
      <p:bldP spid="20" grpId="0" bldLvl="0" autoUpdateAnimBg="0"/>
      <p:bldP spid="20" grpId="1" bldLvl="0" autoUpdateAnimBg="0"/>
      <p:bldP spid="20" grpId="2" bldLvl="0" autoUpdateAnimBg="0"/>
      <p:bldP spid="20" grpId="3"/>
      <p:bldP spid="22" grpId="0" bldLvl="0" autoUpdateAnimBg="0"/>
      <p:bldP spid="22" grpId="1" bldLvl="0" autoUpdateAnimBg="0"/>
      <p:bldP spid="22" grpId="2" bldLvl="0" autoUpdateAnimBg="0"/>
      <p:bldP spid="22" grpId="3"/>
      <p:bldP spid="21" grpId="0" bldLvl="0" autoUpdateAnimBg="0"/>
      <p:bldP spid="21" grpId="1" bldLvl="0" autoUpdateAnimBg="0"/>
      <p:bldP spid="21" grpId="2" bldLvl="0" autoUpdateAnimBg="0"/>
      <p:bldP spid="21" grpId="3"/>
      <p:bldP spid="21" grpId="4"/>
      <p:bldP spid="21" grpId="5"/>
    </p:bldLst>
  </p:timing>
  <p:extLst mod="1">
    <p:ext uri="{E180D4A7-C9FB-4DFB-919C-405C955672EB}">
      <p14:showEvtLst xmlns:p14="http://schemas.microsoft.com/office/powerpoint/2010/main">
        <p14:playEvt time="501" objId="33"/>
      </p14:showEvtLst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2291785" y="3069248"/>
            <a:ext cx="424043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三会一课是什么？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2235" y="1871290"/>
            <a:ext cx="869756" cy="925869"/>
          </a:xfrm>
          <a:prstGeom prst="rect">
            <a:avLst/>
          </a:prstGeom>
        </p:spPr>
      </p:pic>
      <p:sp>
        <p:nvSpPr>
          <p:cNvPr id="14" name="矩形 2"/>
          <p:cNvSpPr/>
          <p:nvPr/>
        </p:nvSpPr>
        <p:spPr>
          <a:xfrm flipH="1">
            <a:off x="2549227" y="2028912"/>
            <a:ext cx="862644" cy="768247"/>
          </a:xfrm>
          <a:prstGeom prst="octagon">
            <a:avLst/>
          </a:prstGeom>
          <a:solidFill>
            <a:srgbClr val="C00000"/>
          </a:solidFill>
          <a:ln w="57150" cmpd="thickThin">
            <a:solidFill>
              <a:srgbClr val="C00000">
                <a:lumMod val="75000"/>
              </a:srgbClr>
            </a:solidFill>
          </a:ln>
        </p:spPr>
        <p:txBody>
          <a:bodyPr wrap="none" lIns="27000" tIns="34290" rIns="27000" bIns="3429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01</a:t>
            </a:r>
            <a:endParaRPr kumimoji="0" lang="zh-CN" altLang="en-US" sz="4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4272" y="2476620"/>
            <a:ext cx="3999745" cy="264763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 advTm="278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utoUpdateAnimBg="0"/>
      <p:bldP spid="9" grpId="1" bldLvl="0" autoUpdateAnimBg="0"/>
      <p:bldP spid="9" grpId="2" bldLvl="0" autoUpdateAnimBg="0"/>
      <p:bldP spid="9" grpId="3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3045561" y="1180013"/>
            <a:ext cx="14179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endParaRPr lang="zh-CN" altLang="en-US" sz="1200"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2517398" y="1760519"/>
            <a:ext cx="2440935" cy="480494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2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按时上好</a:t>
            </a:r>
            <a:r>
              <a:rPr lang="zh-CN" altLang="en-US" sz="25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党课</a:t>
            </a:r>
          </a:p>
        </p:txBody>
      </p:sp>
      <p:sp>
        <p:nvSpPr>
          <p:cNvPr id="4" name="Rectangle 10"/>
          <p:cNvSpPr>
            <a:spLocks noChangeArrowheads="1"/>
          </p:cNvSpPr>
          <p:nvPr/>
        </p:nvSpPr>
        <p:spPr bwMode="auto">
          <a:xfrm>
            <a:off x="553491" y="2776760"/>
            <a:ext cx="8296977" cy="11568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“三会一课”制度是党基层支部长期坚持的重要制度，也是健全党的组织生活，严格党员管理，加强党员教育的重要制度。在新的历史条件下，加强党的自身建设，仍须重视和坚持这一行之有效的制度。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2166703" y="857526"/>
            <a:ext cx="7258866" cy="6449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定期召开</a:t>
            </a:r>
            <a:r>
              <a:rPr lang="zh-CN" altLang="en-US" sz="23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支部党员大会</a:t>
            </a: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、</a:t>
            </a:r>
            <a:r>
              <a:rPr lang="zh-CN" altLang="en-US" sz="23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支部委员会</a:t>
            </a: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、</a:t>
            </a:r>
            <a:r>
              <a:rPr lang="zh-CN" altLang="en-US" sz="23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党小组会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2791351" y="1546725"/>
            <a:ext cx="6029121" cy="16913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Box 9"/>
          <p:cNvSpPr>
            <a:spLocks noChangeArrowheads="1"/>
          </p:cNvSpPr>
          <p:nvPr/>
        </p:nvSpPr>
        <p:spPr bwMode="auto">
          <a:xfrm>
            <a:off x="815598" y="1211594"/>
            <a:ext cx="1701800" cy="490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方正兰亭粗黑_GBK" charset="-122"/>
                <a:ea typeface="宋体" pitchFamily="2" charset="-122"/>
                <a:sym typeface="方正兰亭粗黑_GBK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方正兰亭粗黑_GBK" charset="-122"/>
                <a:ea typeface="宋体" pitchFamily="2" charset="-122"/>
                <a:sym typeface="方正兰亭粗黑_GBK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方正兰亭粗黑_GBK" charset="-122"/>
                <a:ea typeface="宋体" pitchFamily="2" charset="-122"/>
                <a:sym typeface="方正兰亭粗黑_GBK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方正兰亭粗黑_GBK" charset="-122"/>
                <a:ea typeface="宋体" pitchFamily="2" charset="-122"/>
                <a:sym typeface="方正兰亭粗黑_GBK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方正兰亭粗黑_GBK" charset="-122"/>
                <a:ea typeface="宋体" pitchFamily="2" charset="-122"/>
                <a:sym typeface="方正兰亭粗黑_GBK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方正兰亭粗黑_GBK" charset="-122"/>
                <a:ea typeface="宋体" pitchFamily="2" charset="-122"/>
                <a:sym typeface="方正兰亭粗黑_GBK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方正兰亭粗黑_GBK" charset="-122"/>
                <a:ea typeface="宋体" pitchFamily="2" charset="-122"/>
                <a:sym typeface="方正兰亭粗黑_GBK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方正兰亭粗黑_GBK" charset="-122"/>
                <a:ea typeface="宋体" pitchFamily="2" charset="-122"/>
                <a:sym typeface="方正兰亭粗黑_GBK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方正兰亭粗黑_GBK" charset="-122"/>
                <a:ea typeface="宋体" pitchFamily="2" charset="-122"/>
                <a:sym typeface="方正兰亭粗黑_GBK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写入文本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486116" y="788972"/>
            <a:ext cx="2148983" cy="1693348"/>
            <a:chOff x="805973" y="799595"/>
            <a:chExt cx="1701800" cy="1326296"/>
          </a:xfrm>
        </p:grpSpPr>
        <p:sp>
          <p:nvSpPr>
            <p:cNvPr id="11" name="Shape 18645"/>
            <p:cNvSpPr/>
            <p:nvPr/>
          </p:nvSpPr>
          <p:spPr>
            <a:xfrm>
              <a:off x="1003350" y="799595"/>
              <a:ext cx="1326296" cy="1326296"/>
            </a:xfrm>
            <a:prstGeom prst="octagon">
              <a:avLst/>
            </a:prstGeom>
            <a:solidFill>
              <a:srgbClr val="C00000">
                <a:alpha val="9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itchFamily="2" charset="-122"/>
              </a:endParaRPr>
            </a:p>
          </p:txBody>
        </p:sp>
        <p:sp>
          <p:nvSpPr>
            <p:cNvPr id="12" name="Text Box 9"/>
            <p:cNvSpPr>
              <a:spLocks noChangeArrowheads="1"/>
            </p:cNvSpPr>
            <p:nvPr/>
          </p:nvSpPr>
          <p:spPr bwMode="auto">
            <a:xfrm>
              <a:off x="805973" y="986469"/>
              <a:ext cx="1701800" cy="1005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方正兰亭粗黑_GBK" charset="-122"/>
                  <a:ea typeface="宋体" pitchFamily="2" charset="-122"/>
                  <a:sym typeface="方正兰亭粗黑_GBK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方正兰亭粗黑_GBK" charset="-122"/>
                  <a:ea typeface="宋体" pitchFamily="2" charset="-122"/>
                  <a:sym typeface="方正兰亭粗黑_GBK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方正兰亭粗黑_GBK" charset="-122"/>
                  <a:ea typeface="宋体" pitchFamily="2" charset="-122"/>
                  <a:sym typeface="方正兰亭粗黑_GBK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方正兰亭粗黑_GBK" charset="-122"/>
                  <a:ea typeface="宋体" pitchFamily="2" charset="-122"/>
                  <a:sym typeface="方正兰亭粗黑_GBK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方正兰亭粗黑_GBK" charset="-122"/>
                  <a:ea typeface="宋体" pitchFamily="2" charset="-122"/>
                  <a:sym typeface="方正兰亭粗黑_GBK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方正兰亭粗黑_GBK" charset="-122"/>
                  <a:ea typeface="宋体" pitchFamily="2" charset="-122"/>
                  <a:sym typeface="方正兰亭粗黑_GBK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方正兰亭粗黑_GBK" charset="-122"/>
                  <a:ea typeface="宋体" pitchFamily="2" charset="-122"/>
                  <a:sym typeface="方正兰亭粗黑_GBK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方正兰亭粗黑_GBK" charset="-122"/>
                  <a:ea typeface="宋体" pitchFamily="2" charset="-122"/>
                  <a:sym typeface="方正兰亭粗黑_GBK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方正兰亭粗黑_GBK" charset="-122"/>
                  <a:ea typeface="宋体" pitchFamily="2" charset="-122"/>
                  <a:sym typeface="方正兰亭粗黑_GBK" charset="-122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en-US" sz="3500" b="1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三会</a:t>
              </a:r>
              <a:endParaRPr lang="en-US" altLang="zh-CN" sz="35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en-US" sz="3500" b="1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一课</a:t>
              </a:r>
            </a:p>
          </p:txBody>
        </p:sp>
      </p:grpSp>
      <p:cxnSp>
        <p:nvCxnSpPr>
          <p:cNvPr id="15" name="直接连接符 14"/>
          <p:cNvCxnSpPr/>
          <p:nvPr/>
        </p:nvCxnSpPr>
        <p:spPr>
          <a:xfrm>
            <a:off x="2771800" y="1635646"/>
            <a:ext cx="6048672" cy="0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38742724"/>
      </p:ext>
    </p:extLst>
  </p:cSld>
  <p:clrMapOvr>
    <a:masterClrMapping/>
  </p:clrMapOvr>
  <p:transition spd="slow" advTm="8186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/>
      <p:bldP spid="6" grpId="0" animBg="1"/>
      <p:bldP spid="6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Freeform 7"/>
          <p:cNvSpPr>
            <a:spLocks/>
          </p:cNvSpPr>
          <p:nvPr/>
        </p:nvSpPr>
        <p:spPr bwMode="auto">
          <a:xfrm>
            <a:off x="136801" y="715253"/>
            <a:ext cx="3298702" cy="3237902"/>
          </a:xfrm>
          <a:custGeom>
            <a:avLst/>
            <a:gdLst>
              <a:gd name="T0" fmla="*/ 649 w 16560"/>
              <a:gd name="T1" fmla="*/ 1791 h 8890"/>
              <a:gd name="T2" fmla="*/ 3583 w 16560"/>
              <a:gd name="T3" fmla="*/ 8882 h 8890"/>
              <a:gd name="T4" fmla="*/ 3686 w 16560"/>
              <a:gd name="T5" fmla="*/ 8827 h 8890"/>
              <a:gd name="T6" fmla="*/ 3825 w 16560"/>
              <a:gd name="T7" fmla="*/ 8759 h 8890"/>
              <a:gd name="T8" fmla="*/ 4016 w 16560"/>
              <a:gd name="T9" fmla="*/ 8676 h 8890"/>
              <a:gd name="T10" fmla="*/ 4254 w 16560"/>
              <a:gd name="T11" fmla="*/ 8586 h 8890"/>
              <a:gd name="T12" fmla="*/ 4538 w 16560"/>
              <a:gd name="T13" fmla="*/ 8497 h 8890"/>
              <a:gd name="T14" fmla="*/ 4867 w 16560"/>
              <a:gd name="T15" fmla="*/ 8416 h 8890"/>
              <a:gd name="T16" fmla="*/ 5234 w 16560"/>
              <a:gd name="T17" fmla="*/ 8351 h 8890"/>
              <a:gd name="T18" fmla="*/ 5639 w 16560"/>
              <a:gd name="T19" fmla="*/ 8309 h 8890"/>
              <a:gd name="T20" fmla="*/ 6079 w 16560"/>
              <a:gd name="T21" fmla="*/ 8297 h 8890"/>
              <a:gd name="T22" fmla="*/ 7176 w 16560"/>
              <a:gd name="T23" fmla="*/ 8367 h 8890"/>
              <a:gd name="T24" fmla="*/ 8664 w 16560"/>
              <a:gd name="T25" fmla="*/ 8468 h 8890"/>
              <a:gd name="T26" fmla="*/ 9716 w 16560"/>
              <a:gd name="T27" fmla="*/ 8523 h 8890"/>
              <a:gd name="T28" fmla="*/ 10717 w 16560"/>
              <a:gd name="T29" fmla="*/ 8550 h 8890"/>
              <a:gd name="T30" fmla="*/ 11676 w 16560"/>
              <a:gd name="T31" fmla="*/ 8537 h 8890"/>
              <a:gd name="T32" fmla="*/ 12596 w 16560"/>
              <a:gd name="T33" fmla="*/ 8476 h 8890"/>
              <a:gd name="T34" fmla="*/ 13484 w 16560"/>
              <a:gd name="T35" fmla="*/ 8355 h 8890"/>
              <a:gd name="T36" fmla="*/ 14346 w 16560"/>
              <a:gd name="T37" fmla="*/ 8165 h 8890"/>
              <a:gd name="T38" fmla="*/ 15188 w 16560"/>
              <a:gd name="T39" fmla="*/ 7894 h 8890"/>
              <a:gd name="T40" fmla="*/ 16015 w 16560"/>
              <a:gd name="T41" fmla="*/ 7534 h 8890"/>
              <a:gd name="T42" fmla="*/ 16544 w 16560"/>
              <a:gd name="T43" fmla="*/ 7225 h 8890"/>
              <a:gd name="T44" fmla="*/ 16436 w 16560"/>
              <a:gd name="T45" fmla="*/ 7122 h 8890"/>
              <a:gd name="T46" fmla="*/ 16299 w 16560"/>
              <a:gd name="T47" fmla="*/ 6977 h 8890"/>
              <a:gd name="T48" fmla="*/ 16129 w 16560"/>
              <a:gd name="T49" fmla="*/ 6772 h 8890"/>
              <a:gd name="T50" fmla="*/ 15941 w 16560"/>
              <a:gd name="T51" fmla="*/ 6509 h 8890"/>
              <a:gd name="T52" fmla="*/ 15744 w 16560"/>
              <a:gd name="T53" fmla="*/ 6188 h 8890"/>
              <a:gd name="T54" fmla="*/ 15553 w 16560"/>
              <a:gd name="T55" fmla="*/ 5807 h 8890"/>
              <a:gd name="T56" fmla="*/ 15379 w 16560"/>
              <a:gd name="T57" fmla="*/ 5366 h 8890"/>
              <a:gd name="T58" fmla="*/ 15236 w 16560"/>
              <a:gd name="T59" fmla="*/ 4867 h 8890"/>
              <a:gd name="T60" fmla="*/ 15137 w 16560"/>
              <a:gd name="T61" fmla="*/ 4307 h 8890"/>
              <a:gd name="T62" fmla="*/ 15090 w 16560"/>
              <a:gd name="T63" fmla="*/ 3695 h 8890"/>
              <a:gd name="T64" fmla="*/ 15069 w 16560"/>
              <a:gd name="T65" fmla="*/ 3136 h 8890"/>
              <a:gd name="T66" fmla="*/ 15060 w 16560"/>
              <a:gd name="T67" fmla="*/ 2654 h 8890"/>
              <a:gd name="T68" fmla="*/ 15061 w 16560"/>
              <a:gd name="T69" fmla="*/ 2246 h 8890"/>
              <a:gd name="T70" fmla="*/ 15071 w 16560"/>
              <a:gd name="T71" fmla="*/ 1908 h 8890"/>
              <a:gd name="T72" fmla="*/ 15085 w 16560"/>
              <a:gd name="T73" fmla="*/ 1633 h 8890"/>
              <a:gd name="T74" fmla="*/ 15104 w 16560"/>
              <a:gd name="T75" fmla="*/ 1417 h 8890"/>
              <a:gd name="T76" fmla="*/ 15122 w 16560"/>
              <a:gd name="T77" fmla="*/ 1255 h 8890"/>
              <a:gd name="T78" fmla="*/ 15145 w 16560"/>
              <a:gd name="T79" fmla="*/ 1115 h 8890"/>
              <a:gd name="T80" fmla="*/ 15161 w 16560"/>
              <a:gd name="T81" fmla="*/ 1043 h 8890"/>
              <a:gd name="T82" fmla="*/ 14715 w 16560"/>
              <a:gd name="T83" fmla="*/ 1310 h 8890"/>
              <a:gd name="T84" fmla="*/ 14093 w 16560"/>
              <a:gd name="T85" fmla="*/ 1523 h 8890"/>
              <a:gd name="T86" fmla="*/ 13332 w 16560"/>
              <a:gd name="T87" fmla="*/ 1686 h 8890"/>
              <a:gd name="T88" fmla="*/ 12471 w 16560"/>
              <a:gd name="T89" fmla="*/ 1801 h 8890"/>
              <a:gd name="T90" fmla="*/ 11550 w 16560"/>
              <a:gd name="T91" fmla="*/ 1872 h 8890"/>
              <a:gd name="T92" fmla="*/ 10606 w 16560"/>
              <a:gd name="T93" fmla="*/ 1898 h 8890"/>
              <a:gd name="T94" fmla="*/ 9677 w 16560"/>
              <a:gd name="T95" fmla="*/ 1884 h 8890"/>
              <a:gd name="T96" fmla="*/ 8805 w 16560"/>
              <a:gd name="T97" fmla="*/ 1832 h 8890"/>
              <a:gd name="T98" fmla="*/ 8026 w 16560"/>
              <a:gd name="T99" fmla="*/ 1744 h 8890"/>
              <a:gd name="T100" fmla="*/ 7380 w 16560"/>
              <a:gd name="T101" fmla="*/ 1622 h 8890"/>
              <a:gd name="T102" fmla="*/ 6827 w 16560"/>
              <a:gd name="T103" fmla="*/ 1448 h 8890"/>
              <a:gd name="T104" fmla="*/ 6196 w 16560"/>
              <a:gd name="T105" fmla="*/ 1244 h 8890"/>
              <a:gd name="T106" fmla="*/ 5583 w 16560"/>
              <a:gd name="T107" fmla="*/ 1072 h 8890"/>
              <a:gd name="T108" fmla="*/ 4984 w 16560"/>
              <a:gd name="T109" fmla="*/ 940 h 8890"/>
              <a:gd name="T110" fmla="*/ 4397 w 16560"/>
              <a:gd name="T111" fmla="*/ 852 h 8890"/>
              <a:gd name="T112" fmla="*/ 3820 w 16560"/>
              <a:gd name="T113" fmla="*/ 814 h 8890"/>
              <a:gd name="T114" fmla="*/ 3250 w 16560"/>
              <a:gd name="T115" fmla="*/ 832 h 8890"/>
              <a:gd name="T116" fmla="*/ 2685 w 16560"/>
              <a:gd name="T117" fmla="*/ 909 h 8890"/>
              <a:gd name="T118" fmla="*/ 2122 w 16560"/>
              <a:gd name="T119" fmla="*/ 1053 h 8890"/>
              <a:gd name="T120" fmla="*/ 1558 w 16560"/>
              <a:gd name="T121" fmla="*/ 1267 h 8890"/>
              <a:gd name="T122" fmla="*/ 990 w 16560"/>
              <a:gd name="T123" fmla="*/ 1559 h 8890"/>
              <a:gd name="T124" fmla="*/ 0 w 16560"/>
              <a:gd name="T125" fmla="*/ 0 h 88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560" h="8890">
                <a:moveTo>
                  <a:pt x="0" y="0"/>
                </a:moveTo>
                <a:lnTo>
                  <a:pt x="167" y="1163"/>
                </a:lnTo>
                <a:lnTo>
                  <a:pt x="649" y="1791"/>
                </a:lnTo>
                <a:lnTo>
                  <a:pt x="649" y="1791"/>
                </a:lnTo>
                <a:lnTo>
                  <a:pt x="3571" y="8890"/>
                </a:lnTo>
                <a:lnTo>
                  <a:pt x="3583" y="8882"/>
                </a:lnTo>
                <a:lnTo>
                  <a:pt x="3623" y="8860"/>
                </a:lnTo>
                <a:lnTo>
                  <a:pt x="3650" y="8844"/>
                </a:lnTo>
                <a:lnTo>
                  <a:pt x="3686" y="8827"/>
                </a:lnTo>
                <a:lnTo>
                  <a:pt x="3726" y="8806"/>
                </a:lnTo>
                <a:lnTo>
                  <a:pt x="3773" y="8782"/>
                </a:lnTo>
                <a:lnTo>
                  <a:pt x="3825" y="8759"/>
                </a:lnTo>
                <a:lnTo>
                  <a:pt x="3883" y="8732"/>
                </a:lnTo>
                <a:lnTo>
                  <a:pt x="3946" y="8704"/>
                </a:lnTo>
                <a:lnTo>
                  <a:pt x="4016" y="8676"/>
                </a:lnTo>
                <a:lnTo>
                  <a:pt x="4090" y="8646"/>
                </a:lnTo>
                <a:lnTo>
                  <a:pt x="4169" y="8616"/>
                </a:lnTo>
                <a:lnTo>
                  <a:pt x="4254" y="8586"/>
                </a:lnTo>
                <a:lnTo>
                  <a:pt x="4344" y="8556"/>
                </a:lnTo>
                <a:lnTo>
                  <a:pt x="4439" y="8526"/>
                </a:lnTo>
                <a:lnTo>
                  <a:pt x="4538" y="8497"/>
                </a:lnTo>
                <a:lnTo>
                  <a:pt x="4643" y="8469"/>
                </a:lnTo>
                <a:lnTo>
                  <a:pt x="4753" y="8442"/>
                </a:lnTo>
                <a:lnTo>
                  <a:pt x="4867" y="8416"/>
                </a:lnTo>
                <a:lnTo>
                  <a:pt x="4985" y="8392"/>
                </a:lnTo>
                <a:lnTo>
                  <a:pt x="5107" y="8371"/>
                </a:lnTo>
                <a:lnTo>
                  <a:pt x="5234" y="8351"/>
                </a:lnTo>
                <a:lnTo>
                  <a:pt x="5364" y="8334"/>
                </a:lnTo>
                <a:lnTo>
                  <a:pt x="5500" y="8320"/>
                </a:lnTo>
                <a:lnTo>
                  <a:pt x="5639" y="8309"/>
                </a:lnTo>
                <a:lnTo>
                  <a:pt x="5782" y="8301"/>
                </a:lnTo>
                <a:lnTo>
                  <a:pt x="5928" y="8297"/>
                </a:lnTo>
                <a:lnTo>
                  <a:pt x="6079" y="8297"/>
                </a:lnTo>
                <a:lnTo>
                  <a:pt x="6232" y="8301"/>
                </a:lnTo>
                <a:lnTo>
                  <a:pt x="6389" y="8311"/>
                </a:lnTo>
                <a:lnTo>
                  <a:pt x="7176" y="8367"/>
                </a:lnTo>
                <a:lnTo>
                  <a:pt x="7933" y="8419"/>
                </a:lnTo>
                <a:lnTo>
                  <a:pt x="8302" y="8444"/>
                </a:lnTo>
                <a:lnTo>
                  <a:pt x="8664" y="8468"/>
                </a:lnTo>
                <a:lnTo>
                  <a:pt x="9021" y="8489"/>
                </a:lnTo>
                <a:lnTo>
                  <a:pt x="9371" y="8507"/>
                </a:lnTo>
                <a:lnTo>
                  <a:pt x="9716" y="8523"/>
                </a:lnTo>
                <a:lnTo>
                  <a:pt x="10055" y="8536"/>
                </a:lnTo>
                <a:lnTo>
                  <a:pt x="10389" y="8544"/>
                </a:lnTo>
                <a:lnTo>
                  <a:pt x="10717" y="8550"/>
                </a:lnTo>
                <a:lnTo>
                  <a:pt x="11041" y="8551"/>
                </a:lnTo>
                <a:lnTo>
                  <a:pt x="11361" y="8547"/>
                </a:lnTo>
                <a:lnTo>
                  <a:pt x="11676" y="8537"/>
                </a:lnTo>
                <a:lnTo>
                  <a:pt x="11986" y="8523"/>
                </a:lnTo>
                <a:lnTo>
                  <a:pt x="12293" y="8503"/>
                </a:lnTo>
                <a:lnTo>
                  <a:pt x="12596" y="8476"/>
                </a:lnTo>
                <a:lnTo>
                  <a:pt x="12895" y="8443"/>
                </a:lnTo>
                <a:lnTo>
                  <a:pt x="13191" y="8403"/>
                </a:lnTo>
                <a:lnTo>
                  <a:pt x="13484" y="8355"/>
                </a:lnTo>
                <a:lnTo>
                  <a:pt x="13774" y="8300"/>
                </a:lnTo>
                <a:lnTo>
                  <a:pt x="14062" y="8236"/>
                </a:lnTo>
                <a:lnTo>
                  <a:pt x="14346" y="8165"/>
                </a:lnTo>
                <a:lnTo>
                  <a:pt x="14629" y="8084"/>
                </a:lnTo>
                <a:lnTo>
                  <a:pt x="14909" y="7994"/>
                </a:lnTo>
                <a:lnTo>
                  <a:pt x="15188" y="7894"/>
                </a:lnTo>
                <a:lnTo>
                  <a:pt x="15464" y="7785"/>
                </a:lnTo>
                <a:lnTo>
                  <a:pt x="15739" y="7665"/>
                </a:lnTo>
                <a:lnTo>
                  <a:pt x="16015" y="7534"/>
                </a:lnTo>
                <a:lnTo>
                  <a:pt x="16288" y="7392"/>
                </a:lnTo>
                <a:lnTo>
                  <a:pt x="16560" y="7239"/>
                </a:lnTo>
                <a:lnTo>
                  <a:pt x="16544" y="7225"/>
                </a:lnTo>
                <a:lnTo>
                  <a:pt x="16502" y="7187"/>
                </a:lnTo>
                <a:lnTo>
                  <a:pt x="16472" y="7158"/>
                </a:lnTo>
                <a:lnTo>
                  <a:pt x="16436" y="7122"/>
                </a:lnTo>
                <a:lnTo>
                  <a:pt x="16394" y="7081"/>
                </a:lnTo>
                <a:lnTo>
                  <a:pt x="16349" y="7032"/>
                </a:lnTo>
                <a:lnTo>
                  <a:pt x="16299" y="6977"/>
                </a:lnTo>
                <a:lnTo>
                  <a:pt x="16245" y="6915"/>
                </a:lnTo>
                <a:lnTo>
                  <a:pt x="16189" y="6847"/>
                </a:lnTo>
                <a:lnTo>
                  <a:pt x="16129" y="6772"/>
                </a:lnTo>
                <a:lnTo>
                  <a:pt x="16068" y="6692"/>
                </a:lnTo>
                <a:lnTo>
                  <a:pt x="16005" y="6604"/>
                </a:lnTo>
                <a:lnTo>
                  <a:pt x="15941" y="6509"/>
                </a:lnTo>
                <a:lnTo>
                  <a:pt x="15875" y="6409"/>
                </a:lnTo>
                <a:lnTo>
                  <a:pt x="15810" y="6302"/>
                </a:lnTo>
                <a:lnTo>
                  <a:pt x="15744" y="6188"/>
                </a:lnTo>
                <a:lnTo>
                  <a:pt x="15679" y="6068"/>
                </a:lnTo>
                <a:lnTo>
                  <a:pt x="15615" y="5940"/>
                </a:lnTo>
                <a:lnTo>
                  <a:pt x="15553" y="5807"/>
                </a:lnTo>
                <a:lnTo>
                  <a:pt x="15492" y="5667"/>
                </a:lnTo>
                <a:lnTo>
                  <a:pt x="15434" y="5520"/>
                </a:lnTo>
                <a:lnTo>
                  <a:pt x="15379" y="5366"/>
                </a:lnTo>
                <a:lnTo>
                  <a:pt x="15327" y="5207"/>
                </a:lnTo>
                <a:lnTo>
                  <a:pt x="15280" y="5040"/>
                </a:lnTo>
                <a:lnTo>
                  <a:pt x="15236" y="4867"/>
                </a:lnTo>
                <a:lnTo>
                  <a:pt x="15198" y="4687"/>
                </a:lnTo>
                <a:lnTo>
                  <a:pt x="15164" y="4500"/>
                </a:lnTo>
                <a:lnTo>
                  <a:pt x="15137" y="4307"/>
                </a:lnTo>
                <a:lnTo>
                  <a:pt x="15115" y="4107"/>
                </a:lnTo>
                <a:lnTo>
                  <a:pt x="15101" y="3901"/>
                </a:lnTo>
                <a:lnTo>
                  <a:pt x="15090" y="3695"/>
                </a:lnTo>
                <a:lnTo>
                  <a:pt x="15081" y="3500"/>
                </a:lnTo>
                <a:lnTo>
                  <a:pt x="15075" y="3314"/>
                </a:lnTo>
                <a:lnTo>
                  <a:pt x="15069" y="3136"/>
                </a:lnTo>
                <a:lnTo>
                  <a:pt x="15064" y="2966"/>
                </a:lnTo>
                <a:lnTo>
                  <a:pt x="15061" y="2806"/>
                </a:lnTo>
                <a:lnTo>
                  <a:pt x="15060" y="2654"/>
                </a:lnTo>
                <a:lnTo>
                  <a:pt x="15059" y="2510"/>
                </a:lnTo>
                <a:lnTo>
                  <a:pt x="15060" y="2374"/>
                </a:lnTo>
                <a:lnTo>
                  <a:pt x="15061" y="2246"/>
                </a:lnTo>
                <a:lnTo>
                  <a:pt x="15063" y="2126"/>
                </a:lnTo>
                <a:lnTo>
                  <a:pt x="15066" y="2013"/>
                </a:lnTo>
                <a:lnTo>
                  <a:pt x="15071" y="1908"/>
                </a:lnTo>
                <a:lnTo>
                  <a:pt x="15075" y="1809"/>
                </a:lnTo>
                <a:lnTo>
                  <a:pt x="15080" y="1717"/>
                </a:lnTo>
                <a:lnTo>
                  <a:pt x="15085" y="1633"/>
                </a:lnTo>
                <a:lnTo>
                  <a:pt x="15091" y="1554"/>
                </a:lnTo>
                <a:lnTo>
                  <a:pt x="15098" y="1483"/>
                </a:lnTo>
                <a:lnTo>
                  <a:pt x="15104" y="1417"/>
                </a:lnTo>
                <a:lnTo>
                  <a:pt x="15110" y="1357"/>
                </a:lnTo>
                <a:lnTo>
                  <a:pt x="15116" y="1304"/>
                </a:lnTo>
                <a:lnTo>
                  <a:pt x="15122" y="1255"/>
                </a:lnTo>
                <a:lnTo>
                  <a:pt x="15129" y="1213"/>
                </a:lnTo>
                <a:lnTo>
                  <a:pt x="15134" y="1175"/>
                </a:lnTo>
                <a:lnTo>
                  <a:pt x="15145" y="1115"/>
                </a:lnTo>
                <a:lnTo>
                  <a:pt x="15153" y="1074"/>
                </a:lnTo>
                <a:lnTo>
                  <a:pt x="15159" y="1051"/>
                </a:lnTo>
                <a:lnTo>
                  <a:pt x="15161" y="1043"/>
                </a:lnTo>
                <a:lnTo>
                  <a:pt x="15034" y="1138"/>
                </a:lnTo>
                <a:lnTo>
                  <a:pt x="14885" y="1227"/>
                </a:lnTo>
                <a:lnTo>
                  <a:pt x="14715" y="1310"/>
                </a:lnTo>
                <a:lnTo>
                  <a:pt x="14525" y="1386"/>
                </a:lnTo>
                <a:lnTo>
                  <a:pt x="14317" y="1458"/>
                </a:lnTo>
                <a:lnTo>
                  <a:pt x="14093" y="1523"/>
                </a:lnTo>
                <a:lnTo>
                  <a:pt x="13852" y="1583"/>
                </a:lnTo>
                <a:lnTo>
                  <a:pt x="13598" y="1638"/>
                </a:lnTo>
                <a:lnTo>
                  <a:pt x="13332" y="1686"/>
                </a:lnTo>
                <a:lnTo>
                  <a:pt x="13053" y="1730"/>
                </a:lnTo>
                <a:lnTo>
                  <a:pt x="12767" y="1768"/>
                </a:lnTo>
                <a:lnTo>
                  <a:pt x="12471" y="1801"/>
                </a:lnTo>
                <a:lnTo>
                  <a:pt x="12168" y="1830"/>
                </a:lnTo>
                <a:lnTo>
                  <a:pt x="11861" y="1853"/>
                </a:lnTo>
                <a:lnTo>
                  <a:pt x="11550" y="1872"/>
                </a:lnTo>
                <a:lnTo>
                  <a:pt x="11235" y="1885"/>
                </a:lnTo>
                <a:lnTo>
                  <a:pt x="10920" y="1894"/>
                </a:lnTo>
                <a:lnTo>
                  <a:pt x="10606" y="1898"/>
                </a:lnTo>
                <a:lnTo>
                  <a:pt x="10292" y="1898"/>
                </a:lnTo>
                <a:lnTo>
                  <a:pt x="9983" y="1893"/>
                </a:lnTo>
                <a:lnTo>
                  <a:pt x="9677" y="1884"/>
                </a:lnTo>
                <a:lnTo>
                  <a:pt x="9379" y="1872"/>
                </a:lnTo>
                <a:lnTo>
                  <a:pt x="9087" y="1854"/>
                </a:lnTo>
                <a:lnTo>
                  <a:pt x="8805" y="1832"/>
                </a:lnTo>
                <a:lnTo>
                  <a:pt x="8534" y="1806"/>
                </a:lnTo>
                <a:lnTo>
                  <a:pt x="8273" y="1777"/>
                </a:lnTo>
                <a:lnTo>
                  <a:pt x="8026" y="1744"/>
                </a:lnTo>
                <a:lnTo>
                  <a:pt x="7794" y="1707"/>
                </a:lnTo>
                <a:lnTo>
                  <a:pt x="7578" y="1667"/>
                </a:lnTo>
                <a:lnTo>
                  <a:pt x="7380" y="1622"/>
                </a:lnTo>
                <a:lnTo>
                  <a:pt x="7199" y="1575"/>
                </a:lnTo>
                <a:lnTo>
                  <a:pt x="7041" y="1524"/>
                </a:lnTo>
                <a:lnTo>
                  <a:pt x="6827" y="1448"/>
                </a:lnTo>
                <a:lnTo>
                  <a:pt x="6614" y="1377"/>
                </a:lnTo>
                <a:lnTo>
                  <a:pt x="6404" y="1309"/>
                </a:lnTo>
                <a:lnTo>
                  <a:pt x="6196" y="1244"/>
                </a:lnTo>
                <a:lnTo>
                  <a:pt x="5990" y="1183"/>
                </a:lnTo>
                <a:lnTo>
                  <a:pt x="5785" y="1125"/>
                </a:lnTo>
                <a:lnTo>
                  <a:pt x="5583" y="1072"/>
                </a:lnTo>
                <a:lnTo>
                  <a:pt x="5381" y="1023"/>
                </a:lnTo>
                <a:lnTo>
                  <a:pt x="5181" y="980"/>
                </a:lnTo>
                <a:lnTo>
                  <a:pt x="4984" y="940"/>
                </a:lnTo>
                <a:lnTo>
                  <a:pt x="4787" y="905"/>
                </a:lnTo>
                <a:lnTo>
                  <a:pt x="4591" y="876"/>
                </a:lnTo>
                <a:lnTo>
                  <a:pt x="4397" y="852"/>
                </a:lnTo>
                <a:lnTo>
                  <a:pt x="4203" y="834"/>
                </a:lnTo>
                <a:lnTo>
                  <a:pt x="4012" y="821"/>
                </a:lnTo>
                <a:lnTo>
                  <a:pt x="3820" y="814"/>
                </a:lnTo>
                <a:lnTo>
                  <a:pt x="3629" y="814"/>
                </a:lnTo>
                <a:lnTo>
                  <a:pt x="3439" y="819"/>
                </a:lnTo>
                <a:lnTo>
                  <a:pt x="3250" y="832"/>
                </a:lnTo>
                <a:lnTo>
                  <a:pt x="3062" y="850"/>
                </a:lnTo>
                <a:lnTo>
                  <a:pt x="2873" y="876"/>
                </a:lnTo>
                <a:lnTo>
                  <a:pt x="2685" y="909"/>
                </a:lnTo>
                <a:lnTo>
                  <a:pt x="2496" y="950"/>
                </a:lnTo>
                <a:lnTo>
                  <a:pt x="2309" y="997"/>
                </a:lnTo>
                <a:lnTo>
                  <a:pt x="2122" y="1053"/>
                </a:lnTo>
                <a:lnTo>
                  <a:pt x="1933" y="1116"/>
                </a:lnTo>
                <a:lnTo>
                  <a:pt x="1746" y="1188"/>
                </a:lnTo>
                <a:lnTo>
                  <a:pt x="1558" y="1267"/>
                </a:lnTo>
                <a:lnTo>
                  <a:pt x="1369" y="1356"/>
                </a:lnTo>
                <a:lnTo>
                  <a:pt x="1180" y="1453"/>
                </a:lnTo>
                <a:lnTo>
                  <a:pt x="990" y="1559"/>
                </a:lnTo>
                <a:lnTo>
                  <a:pt x="801" y="1674"/>
                </a:lnTo>
                <a:lnTo>
                  <a:pt x="702" y="875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930400" y="1302171"/>
            <a:ext cx="5461768" cy="2406351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  <a:cs typeface="+mn-ea"/>
            </a:endParaRPr>
          </a:p>
        </p:txBody>
      </p:sp>
      <p:sp>
        <p:nvSpPr>
          <p:cNvPr id="16" name="Text Box 7"/>
          <p:cNvSpPr txBox="1">
            <a:spLocks noChangeArrowheads="1"/>
          </p:cNvSpPr>
          <p:nvPr/>
        </p:nvSpPr>
        <p:spPr bwMode="auto">
          <a:xfrm>
            <a:off x="3932108" y="1423247"/>
            <a:ext cx="446006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16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才能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不断提高党员的政治觉悟和工作水平</a:t>
            </a:r>
          </a:p>
        </p:txBody>
      </p:sp>
      <p:sp>
        <p:nvSpPr>
          <p:cNvPr id="17" name="Text Box 7"/>
          <p:cNvSpPr txBox="1">
            <a:spLocks noChangeArrowheads="1"/>
          </p:cNvSpPr>
          <p:nvPr/>
        </p:nvSpPr>
        <p:spPr bwMode="auto">
          <a:xfrm>
            <a:off x="3932108" y="1995650"/>
            <a:ext cx="446006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16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才能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适应新形势，更好地完成党的各项工作任务</a:t>
            </a:r>
          </a:p>
        </p:txBody>
      </p:sp>
      <p:sp>
        <p:nvSpPr>
          <p:cNvPr id="18" name="Text Box 7"/>
          <p:cNvSpPr txBox="1">
            <a:spLocks noChangeArrowheads="1"/>
          </p:cNvSpPr>
          <p:nvPr/>
        </p:nvSpPr>
        <p:spPr bwMode="auto">
          <a:xfrm>
            <a:off x="3932108" y="2535966"/>
            <a:ext cx="446006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16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才能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发扬民主集中制，统一思想</a:t>
            </a:r>
          </a:p>
        </p:txBody>
      </p:sp>
      <p:sp>
        <p:nvSpPr>
          <p:cNvPr id="19" name="Text Box 7"/>
          <p:cNvSpPr txBox="1">
            <a:spLocks noChangeArrowheads="1"/>
          </p:cNvSpPr>
          <p:nvPr/>
        </p:nvSpPr>
        <p:spPr bwMode="auto">
          <a:xfrm>
            <a:off x="3932108" y="3127938"/>
            <a:ext cx="446006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16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才能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总结经验，揭露和纠正工作中的错误</a:t>
            </a:r>
          </a:p>
        </p:txBody>
      </p:sp>
      <p:sp>
        <p:nvSpPr>
          <p:cNvPr id="20" name="矩形: 圆角 11"/>
          <p:cNvSpPr/>
          <p:nvPr/>
        </p:nvSpPr>
        <p:spPr>
          <a:xfrm>
            <a:off x="3562725" y="1463546"/>
            <a:ext cx="193420" cy="284528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1</a:t>
            </a:r>
            <a:endParaRPr lang="zh-CN" altLang="en-US" sz="1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21" name="矩形: 圆角 12"/>
          <p:cNvSpPr/>
          <p:nvPr/>
        </p:nvSpPr>
        <p:spPr>
          <a:xfrm>
            <a:off x="3562725" y="2066081"/>
            <a:ext cx="193420" cy="284528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2</a:t>
            </a:r>
            <a:endParaRPr lang="zh-CN" altLang="en-US" sz="1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22" name="矩形: 圆角 13"/>
          <p:cNvSpPr/>
          <p:nvPr/>
        </p:nvSpPr>
        <p:spPr>
          <a:xfrm>
            <a:off x="3562725" y="2559286"/>
            <a:ext cx="193420" cy="284528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3</a:t>
            </a:r>
            <a:endParaRPr lang="zh-CN" altLang="en-US" sz="1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23" name="矩形: 圆角 14"/>
          <p:cNvSpPr/>
          <p:nvPr/>
        </p:nvSpPr>
        <p:spPr>
          <a:xfrm>
            <a:off x="3562725" y="3116480"/>
            <a:ext cx="193420" cy="284528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4</a:t>
            </a:r>
            <a:endParaRPr lang="zh-CN" altLang="en-US" sz="1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24" name="Text Box 4"/>
          <p:cNvSpPr txBox="1">
            <a:spLocks noChangeArrowheads="1"/>
          </p:cNvSpPr>
          <p:nvPr/>
        </p:nvSpPr>
        <p:spPr bwMode="auto">
          <a:xfrm>
            <a:off x="587352" y="1423247"/>
            <a:ext cx="2512800" cy="203753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 anchorCtr="1">
            <a:noAutofit/>
          </a:bodyPr>
          <a:lstStyle/>
          <a:p>
            <a:pPr>
              <a:lnSpc>
                <a:spcPct val="115000"/>
              </a:lnSpc>
              <a:spcBef>
                <a:spcPct val="20000"/>
              </a:spcBef>
            </a:pP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只有长期坚持“三会一课”制度，</a:t>
            </a: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健全党的组织生活，严格党员管理，提高基层党组织的战斗力</a:t>
            </a:r>
            <a:endParaRPr lang="en-US" altLang="zh-CN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56567227"/>
      </p:ext>
    </p:extLst>
  </p:cSld>
  <p:clrMapOvr>
    <a:masterClrMapping/>
  </p:clrMapOvr>
  <p:transition spd="slow" advTm="810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/>
      <p:bldP spid="17" grpId="0"/>
      <p:bldP spid="18" grpId="0"/>
      <p:bldP spid="19" grpId="0"/>
      <p:bldP spid="20" grpId="0" animBg="1"/>
      <p:bldP spid="21" grpId="0" animBg="1"/>
      <p:bldP spid="22" grpId="0" animBg="1"/>
      <p:bldP spid="23" grpId="0" animBg="1"/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28823" y="1550463"/>
            <a:ext cx="76104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</a:rPr>
              <a:t>习近平总书记在参加河北省委常委班子民主生活会时，把严格党内生活作为“四个重要法宝”之一提出，明确要求增强党内生活的政治性、原则性、战斗性，使各种方式的党内生活都有实质性内容，都能有针对性地解决问题，坚决反对党内生活中的自由主义、好人主义。作为党内生活的重要组成部分，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</a:rPr>
              <a:t>“三会一课”制度，对于加强党的建设发挥着重要作用。</a:t>
            </a:r>
          </a:p>
          <a:p>
            <a:pPr>
              <a:lnSpc>
                <a:spcPct val="200000"/>
              </a:lnSpc>
            </a:pP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2800" y="1090057"/>
            <a:ext cx="8092800" cy="2867794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  <a:cs typeface="+mn-ea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2485461" y="782042"/>
            <a:ext cx="3557124" cy="577636"/>
          </a:xfrm>
          <a:prstGeom prst="rect">
            <a:avLst/>
          </a:prstGeom>
          <a:solidFill>
            <a:srgbClr val="C00000"/>
          </a:solidFill>
          <a:ln/>
          <a:ex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“三会一课”的作用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123403" y="45325"/>
            <a:ext cx="663613" cy="472511"/>
            <a:chOff x="849918" y="1295962"/>
            <a:chExt cx="2355295" cy="2020549"/>
          </a:xfrm>
        </p:grpSpPr>
        <p:sp>
          <p:nvSpPr>
            <p:cNvPr id="6" name="Freeform 7"/>
            <p:cNvSpPr>
              <a:spLocks/>
            </p:cNvSpPr>
            <p:nvPr/>
          </p:nvSpPr>
          <p:spPr bwMode="auto">
            <a:xfrm>
              <a:off x="1306241" y="1295962"/>
              <a:ext cx="1898972" cy="1706620"/>
            </a:xfrm>
            <a:custGeom>
              <a:avLst/>
              <a:gdLst>
                <a:gd name="T0" fmla="*/ 649 w 16560"/>
                <a:gd name="T1" fmla="*/ 1791 h 8890"/>
                <a:gd name="T2" fmla="*/ 3583 w 16560"/>
                <a:gd name="T3" fmla="*/ 8882 h 8890"/>
                <a:gd name="T4" fmla="*/ 3686 w 16560"/>
                <a:gd name="T5" fmla="*/ 8827 h 8890"/>
                <a:gd name="T6" fmla="*/ 3825 w 16560"/>
                <a:gd name="T7" fmla="*/ 8759 h 8890"/>
                <a:gd name="T8" fmla="*/ 4016 w 16560"/>
                <a:gd name="T9" fmla="*/ 8676 h 8890"/>
                <a:gd name="T10" fmla="*/ 4254 w 16560"/>
                <a:gd name="T11" fmla="*/ 8586 h 8890"/>
                <a:gd name="T12" fmla="*/ 4538 w 16560"/>
                <a:gd name="T13" fmla="*/ 8497 h 8890"/>
                <a:gd name="T14" fmla="*/ 4867 w 16560"/>
                <a:gd name="T15" fmla="*/ 8416 h 8890"/>
                <a:gd name="T16" fmla="*/ 5234 w 16560"/>
                <a:gd name="T17" fmla="*/ 8351 h 8890"/>
                <a:gd name="T18" fmla="*/ 5639 w 16560"/>
                <a:gd name="T19" fmla="*/ 8309 h 8890"/>
                <a:gd name="T20" fmla="*/ 6079 w 16560"/>
                <a:gd name="T21" fmla="*/ 8297 h 8890"/>
                <a:gd name="T22" fmla="*/ 7176 w 16560"/>
                <a:gd name="T23" fmla="*/ 8367 h 8890"/>
                <a:gd name="T24" fmla="*/ 8664 w 16560"/>
                <a:gd name="T25" fmla="*/ 8468 h 8890"/>
                <a:gd name="T26" fmla="*/ 9716 w 16560"/>
                <a:gd name="T27" fmla="*/ 8523 h 8890"/>
                <a:gd name="T28" fmla="*/ 10717 w 16560"/>
                <a:gd name="T29" fmla="*/ 8550 h 8890"/>
                <a:gd name="T30" fmla="*/ 11676 w 16560"/>
                <a:gd name="T31" fmla="*/ 8537 h 8890"/>
                <a:gd name="T32" fmla="*/ 12596 w 16560"/>
                <a:gd name="T33" fmla="*/ 8476 h 8890"/>
                <a:gd name="T34" fmla="*/ 13484 w 16560"/>
                <a:gd name="T35" fmla="*/ 8355 h 8890"/>
                <a:gd name="T36" fmla="*/ 14346 w 16560"/>
                <a:gd name="T37" fmla="*/ 8165 h 8890"/>
                <a:gd name="T38" fmla="*/ 15188 w 16560"/>
                <a:gd name="T39" fmla="*/ 7894 h 8890"/>
                <a:gd name="T40" fmla="*/ 16015 w 16560"/>
                <a:gd name="T41" fmla="*/ 7534 h 8890"/>
                <a:gd name="T42" fmla="*/ 16544 w 16560"/>
                <a:gd name="T43" fmla="*/ 7225 h 8890"/>
                <a:gd name="T44" fmla="*/ 16436 w 16560"/>
                <a:gd name="T45" fmla="*/ 7122 h 8890"/>
                <a:gd name="T46" fmla="*/ 16299 w 16560"/>
                <a:gd name="T47" fmla="*/ 6977 h 8890"/>
                <a:gd name="T48" fmla="*/ 16129 w 16560"/>
                <a:gd name="T49" fmla="*/ 6772 h 8890"/>
                <a:gd name="T50" fmla="*/ 15941 w 16560"/>
                <a:gd name="T51" fmla="*/ 6509 h 8890"/>
                <a:gd name="T52" fmla="*/ 15744 w 16560"/>
                <a:gd name="T53" fmla="*/ 6188 h 8890"/>
                <a:gd name="T54" fmla="*/ 15553 w 16560"/>
                <a:gd name="T55" fmla="*/ 5807 h 8890"/>
                <a:gd name="T56" fmla="*/ 15379 w 16560"/>
                <a:gd name="T57" fmla="*/ 5366 h 8890"/>
                <a:gd name="T58" fmla="*/ 15236 w 16560"/>
                <a:gd name="T59" fmla="*/ 4867 h 8890"/>
                <a:gd name="T60" fmla="*/ 15137 w 16560"/>
                <a:gd name="T61" fmla="*/ 4307 h 8890"/>
                <a:gd name="T62" fmla="*/ 15090 w 16560"/>
                <a:gd name="T63" fmla="*/ 3695 h 8890"/>
                <a:gd name="T64" fmla="*/ 15069 w 16560"/>
                <a:gd name="T65" fmla="*/ 3136 h 8890"/>
                <a:gd name="T66" fmla="*/ 15060 w 16560"/>
                <a:gd name="T67" fmla="*/ 2654 h 8890"/>
                <a:gd name="T68" fmla="*/ 15061 w 16560"/>
                <a:gd name="T69" fmla="*/ 2246 h 8890"/>
                <a:gd name="T70" fmla="*/ 15071 w 16560"/>
                <a:gd name="T71" fmla="*/ 1908 h 8890"/>
                <a:gd name="T72" fmla="*/ 15085 w 16560"/>
                <a:gd name="T73" fmla="*/ 1633 h 8890"/>
                <a:gd name="T74" fmla="*/ 15104 w 16560"/>
                <a:gd name="T75" fmla="*/ 1417 h 8890"/>
                <a:gd name="T76" fmla="*/ 15122 w 16560"/>
                <a:gd name="T77" fmla="*/ 1255 h 8890"/>
                <a:gd name="T78" fmla="*/ 15145 w 16560"/>
                <a:gd name="T79" fmla="*/ 1115 h 8890"/>
                <a:gd name="T80" fmla="*/ 15161 w 16560"/>
                <a:gd name="T81" fmla="*/ 1043 h 8890"/>
                <a:gd name="T82" fmla="*/ 14715 w 16560"/>
                <a:gd name="T83" fmla="*/ 1310 h 8890"/>
                <a:gd name="T84" fmla="*/ 14093 w 16560"/>
                <a:gd name="T85" fmla="*/ 1523 h 8890"/>
                <a:gd name="T86" fmla="*/ 13332 w 16560"/>
                <a:gd name="T87" fmla="*/ 1686 h 8890"/>
                <a:gd name="T88" fmla="*/ 12471 w 16560"/>
                <a:gd name="T89" fmla="*/ 1801 h 8890"/>
                <a:gd name="T90" fmla="*/ 11550 w 16560"/>
                <a:gd name="T91" fmla="*/ 1872 h 8890"/>
                <a:gd name="T92" fmla="*/ 10606 w 16560"/>
                <a:gd name="T93" fmla="*/ 1898 h 8890"/>
                <a:gd name="T94" fmla="*/ 9677 w 16560"/>
                <a:gd name="T95" fmla="*/ 1884 h 8890"/>
                <a:gd name="T96" fmla="*/ 8805 w 16560"/>
                <a:gd name="T97" fmla="*/ 1832 h 8890"/>
                <a:gd name="T98" fmla="*/ 8026 w 16560"/>
                <a:gd name="T99" fmla="*/ 1744 h 8890"/>
                <a:gd name="T100" fmla="*/ 7380 w 16560"/>
                <a:gd name="T101" fmla="*/ 1622 h 8890"/>
                <a:gd name="T102" fmla="*/ 6827 w 16560"/>
                <a:gd name="T103" fmla="*/ 1448 h 8890"/>
                <a:gd name="T104" fmla="*/ 6196 w 16560"/>
                <a:gd name="T105" fmla="*/ 1244 h 8890"/>
                <a:gd name="T106" fmla="*/ 5583 w 16560"/>
                <a:gd name="T107" fmla="*/ 1072 h 8890"/>
                <a:gd name="T108" fmla="*/ 4984 w 16560"/>
                <a:gd name="T109" fmla="*/ 940 h 8890"/>
                <a:gd name="T110" fmla="*/ 4397 w 16560"/>
                <a:gd name="T111" fmla="*/ 852 h 8890"/>
                <a:gd name="T112" fmla="*/ 3820 w 16560"/>
                <a:gd name="T113" fmla="*/ 814 h 8890"/>
                <a:gd name="T114" fmla="*/ 3250 w 16560"/>
                <a:gd name="T115" fmla="*/ 832 h 8890"/>
                <a:gd name="T116" fmla="*/ 2685 w 16560"/>
                <a:gd name="T117" fmla="*/ 909 h 8890"/>
                <a:gd name="T118" fmla="*/ 2122 w 16560"/>
                <a:gd name="T119" fmla="*/ 1053 h 8890"/>
                <a:gd name="T120" fmla="*/ 1558 w 16560"/>
                <a:gd name="T121" fmla="*/ 1267 h 8890"/>
                <a:gd name="T122" fmla="*/ 990 w 16560"/>
                <a:gd name="T123" fmla="*/ 1559 h 8890"/>
                <a:gd name="T124" fmla="*/ 0 w 16560"/>
                <a:gd name="T125" fmla="*/ 0 h 8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560" h="8890">
                  <a:moveTo>
                    <a:pt x="0" y="0"/>
                  </a:moveTo>
                  <a:lnTo>
                    <a:pt x="167" y="1163"/>
                  </a:lnTo>
                  <a:lnTo>
                    <a:pt x="649" y="1791"/>
                  </a:lnTo>
                  <a:lnTo>
                    <a:pt x="649" y="1791"/>
                  </a:lnTo>
                  <a:lnTo>
                    <a:pt x="3571" y="8890"/>
                  </a:lnTo>
                  <a:lnTo>
                    <a:pt x="3583" y="8882"/>
                  </a:lnTo>
                  <a:lnTo>
                    <a:pt x="3623" y="8860"/>
                  </a:lnTo>
                  <a:lnTo>
                    <a:pt x="3650" y="8844"/>
                  </a:lnTo>
                  <a:lnTo>
                    <a:pt x="3686" y="8827"/>
                  </a:lnTo>
                  <a:lnTo>
                    <a:pt x="3726" y="8806"/>
                  </a:lnTo>
                  <a:lnTo>
                    <a:pt x="3773" y="8782"/>
                  </a:lnTo>
                  <a:lnTo>
                    <a:pt x="3825" y="8759"/>
                  </a:lnTo>
                  <a:lnTo>
                    <a:pt x="3883" y="8732"/>
                  </a:lnTo>
                  <a:lnTo>
                    <a:pt x="3946" y="8704"/>
                  </a:lnTo>
                  <a:lnTo>
                    <a:pt x="4016" y="8676"/>
                  </a:lnTo>
                  <a:lnTo>
                    <a:pt x="4090" y="8646"/>
                  </a:lnTo>
                  <a:lnTo>
                    <a:pt x="4169" y="8616"/>
                  </a:lnTo>
                  <a:lnTo>
                    <a:pt x="4254" y="8586"/>
                  </a:lnTo>
                  <a:lnTo>
                    <a:pt x="4344" y="8556"/>
                  </a:lnTo>
                  <a:lnTo>
                    <a:pt x="4439" y="8526"/>
                  </a:lnTo>
                  <a:lnTo>
                    <a:pt x="4538" y="8497"/>
                  </a:lnTo>
                  <a:lnTo>
                    <a:pt x="4643" y="8469"/>
                  </a:lnTo>
                  <a:lnTo>
                    <a:pt x="4753" y="8442"/>
                  </a:lnTo>
                  <a:lnTo>
                    <a:pt x="4867" y="8416"/>
                  </a:lnTo>
                  <a:lnTo>
                    <a:pt x="4985" y="8392"/>
                  </a:lnTo>
                  <a:lnTo>
                    <a:pt x="5107" y="8371"/>
                  </a:lnTo>
                  <a:lnTo>
                    <a:pt x="5234" y="8351"/>
                  </a:lnTo>
                  <a:lnTo>
                    <a:pt x="5364" y="8334"/>
                  </a:lnTo>
                  <a:lnTo>
                    <a:pt x="5500" y="8320"/>
                  </a:lnTo>
                  <a:lnTo>
                    <a:pt x="5639" y="8309"/>
                  </a:lnTo>
                  <a:lnTo>
                    <a:pt x="5782" y="8301"/>
                  </a:lnTo>
                  <a:lnTo>
                    <a:pt x="5928" y="8297"/>
                  </a:lnTo>
                  <a:lnTo>
                    <a:pt x="6079" y="8297"/>
                  </a:lnTo>
                  <a:lnTo>
                    <a:pt x="6232" y="8301"/>
                  </a:lnTo>
                  <a:lnTo>
                    <a:pt x="6389" y="8311"/>
                  </a:lnTo>
                  <a:lnTo>
                    <a:pt x="7176" y="8367"/>
                  </a:lnTo>
                  <a:lnTo>
                    <a:pt x="7933" y="8419"/>
                  </a:lnTo>
                  <a:lnTo>
                    <a:pt x="8302" y="8444"/>
                  </a:lnTo>
                  <a:lnTo>
                    <a:pt x="8664" y="8468"/>
                  </a:lnTo>
                  <a:lnTo>
                    <a:pt x="9021" y="8489"/>
                  </a:lnTo>
                  <a:lnTo>
                    <a:pt x="9371" y="8507"/>
                  </a:lnTo>
                  <a:lnTo>
                    <a:pt x="9716" y="8523"/>
                  </a:lnTo>
                  <a:lnTo>
                    <a:pt x="10055" y="8536"/>
                  </a:lnTo>
                  <a:lnTo>
                    <a:pt x="10389" y="8544"/>
                  </a:lnTo>
                  <a:lnTo>
                    <a:pt x="10717" y="8550"/>
                  </a:lnTo>
                  <a:lnTo>
                    <a:pt x="11041" y="8551"/>
                  </a:lnTo>
                  <a:lnTo>
                    <a:pt x="11361" y="8547"/>
                  </a:lnTo>
                  <a:lnTo>
                    <a:pt x="11676" y="8537"/>
                  </a:lnTo>
                  <a:lnTo>
                    <a:pt x="11986" y="8523"/>
                  </a:lnTo>
                  <a:lnTo>
                    <a:pt x="12293" y="8503"/>
                  </a:lnTo>
                  <a:lnTo>
                    <a:pt x="12596" y="8476"/>
                  </a:lnTo>
                  <a:lnTo>
                    <a:pt x="12895" y="8443"/>
                  </a:lnTo>
                  <a:lnTo>
                    <a:pt x="13191" y="8403"/>
                  </a:lnTo>
                  <a:lnTo>
                    <a:pt x="13484" y="8355"/>
                  </a:lnTo>
                  <a:lnTo>
                    <a:pt x="13774" y="8300"/>
                  </a:lnTo>
                  <a:lnTo>
                    <a:pt x="14062" y="8236"/>
                  </a:lnTo>
                  <a:lnTo>
                    <a:pt x="14346" y="8165"/>
                  </a:lnTo>
                  <a:lnTo>
                    <a:pt x="14629" y="8084"/>
                  </a:lnTo>
                  <a:lnTo>
                    <a:pt x="14909" y="7994"/>
                  </a:lnTo>
                  <a:lnTo>
                    <a:pt x="15188" y="7894"/>
                  </a:lnTo>
                  <a:lnTo>
                    <a:pt x="15464" y="7785"/>
                  </a:lnTo>
                  <a:lnTo>
                    <a:pt x="15739" y="7665"/>
                  </a:lnTo>
                  <a:lnTo>
                    <a:pt x="16015" y="7534"/>
                  </a:lnTo>
                  <a:lnTo>
                    <a:pt x="16288" y="7392"/>
                  </a:lnTo>
                  <a:lnTo>
                    <a:pt x="16560" y="7239"/>
                  </a:lnTo>
                  <a:lnTo>
                    <a:pt x="16544" y="7225"/>
                  </a:lnTo>
                  <a:lnTo>
                    <a:pt x="16502" y="7187"/>
                  </a:lnTo>
                  <a:lnTo>
                    <a:pt x="16472" y="7158"/>
                  </a:lnTo>
                  <a:lnTo>
                    <a:pt x="16436" y="7122"/>
                  </a:lnTo>
                  <a:lnTo>
                    <a:pt x="16394" y="7081"/>
                  </a:lnTo>
                  <a:lnTo>
                    <a:pt x="16349" y="7032"/>
                  </a:lnTo>
                  <a:lnTo>
                    <a:pt x="16299" y="6977"/>
                  </a:lnTo>
                  <a:lnTo>
                    <a:pt x="16245" y="6915"/>
                  </a:lnTo>
                  <a:lnTo>
                    <a:pt x="16189" y="6847"/>
                  </a:lnTo>
                  <a:lnTo>
                    <a:pt x="16129" y="6772"/>
                  </a:lnTo>
                  <a:lnTo>
                    <a:pt x="16068" y="6692"/>
                  </a:lnTo>
                  <a:lnTo>
                    <a:pt x="16005" y="6604"/>
                  </a:lnTo>
                  <a:lnTo>
                    <a:pt x="15941" y="6509"/>
                  </a:lnTo>
                  <a:lnTo>
                    <a:pt x="15875" y="6409"/>
                  </a:lnTo>
                  <a:lnTo>
                    <a:pt x="15810" y="6302"/>
                  </a:lnTo>
                  <a:lnTo>
                    <a:pt x="15744" y="6188"/>
                  </a:lnTo>
                  <a:lnTo>
                    <a:pt x="15679" y="6068"/>
                  </a:lnTo>
                  <a:lnTo>
                    <a:pt x="15615" y="5940"/>
                  </a:lnTo>
                  <a:lnTo>
                    <a:pt x="15553" y="5807"/>
                  </a:lnTo>
                  <a:lnTo>
                    <a:pt x="15492" y="5667"/>
                  </a:lnTo>
                  <a:lnTo>
                    <a:pt x="15434" y="5520"/>
                  </a:lnTo>
                  <a:lnTo>
                    <a:pt x="15379" y="5366"/>
                  </a:lnTo>
                  <a:lnTo>
                    <a:pt x="15327" y="5207"/>
                  </a:lnTo>
                  <a:lnTo>
                    <a:pt x="15280" y="5040"/>
                  </a:lnTo>
                  <a:lnTo>
                    <a:pt x="15236" y="4867"/>
                  </a:lnTo>
                  <a:lnTo>
                    <a:pt x="15198" y="4687"/>
                  </a:lnTo>
                  <a:lnTo>
                    <a:pt x="15164" y="4500"/>
                  </a:lnTo>
                  <a:lnTo>
                    <a:pt x="15137" y="4307"/>
                  </a:lnTo>
                  <a:lnTo>
                    <a:pt x="15115" y="4107"/>
                  </a:lnTo>
                  <a:lnTo>
                    <a:pt x="15101" y="3901"/>
                  </a:lnTo>
                  <a:lnTo>
                    <a:pt x="15090" y="3695"/>
                  </a:lnTo>
                  <a:lnTo>
                    <a:pt x="15081" y="3500"/>
                  </a:lnTo>
                  <a:lnTo>
                    <a:pt x="15075" y="3314"/>
                  </a:lnTo>
                  <a:lnTo>
                    <a:pt x="15069" y="3136"/>
                  </a:lnTo>
                  <a:lnTo>
                    <a:pt x="15064" y="2966"/>
                  </a:lnTo>
                  <a:lnTo>
                    <a:pt x="15061" y="2806"/>
                  </a:lnTo>
                  <a:lnTo>
                    <a:pt x="15060" y="2654"/>
                  </a:lnTo>
                  <a:lnTo>
                    <a:pt x="15059" y="2510"/>
                  </a:lnTo>
                  <a:lnTo>
                    <a:pt x="15060" y="2374"/>
                  </a:lnTo>
                  <a:lnTo>
                    <a:pt x="15061" y="2246"/>
                  </a:lnTo>
                  <a:lnTo>
                    <a:pt x="15063" y="2126"/>
                  </a:lnTo>
                  <a:lnTo>
                    <a:pt x="15066" y="2013"/>
                  </a:lnTo>
                  <a:lnTo>
                    <a:pt x="15071" y="1908"/>
                  </a:lnTo>
                  <a:lnTo>
                    <a:pt x="15075" y="1809"/>
                  </a:lnTo>
                  <a:lnTo>
                    <a:pt x="15080" y="1717"/>
                  </a:lnTo>
                  <a:lnTo>
                    <a:pt x="15085" y="1633"/>
                  </a:lnTo>
                  <a:lnTo>
                    <a:pt x="15091" y="1554"/>
                  </a:lnTo>
                  <a:lnTo>
                    <a:pt x="15098" y="1483"/>
                  </a:lnTo>
                  <a:lnTo>
                    <a:pt x="15104" y="1417"/>
                  </a:lnTo>
                  <a:lnTo>
                    <a:pt x="15110" y="1357"/>
                  </a:lnTo>
                  <a:lnTo>
                    <a:pt x="15116" y="1304"/>
                  </a:lnTo>
                  <a:lnTo>
                    <a:pt x="15122" y="1255"/>
                  </a:lnTo>
                  <a:lnTo>
                    <a:pt x="15129" y="1213"/>
                  </a:lnTo>
                  <a:lnTo>
                    <a:pt x="15134" y="1175"/>
                  </a:lnTo>
                  <a:lnTo>
                    <a:pt x="15145" y="1115"/>
                  </a:lnTo>
                  <a:lnTo>
                    <a:pt x="15153" y="1074"/>
                  </a:lnTo>
                  <a:lnTo>
                    <a:pt x="15159" y="1051"/>
                  </a:lnTo>
                  <a:lnTo>
                    <a:pt x="15161" y="1043"/>
                  </a:lnTo>
                  <a:lnTo>
                    <a:pt x="15034" y="1138"/>
                  </a:lnTo>
                  <a:lnTo>
                    <a:pt x="14885" y="1227"/>
                  </a:lnTo>
                  <a:lnTo>
                    <a:pt x="14715" y="1310"/>
                  </a:lnTo>
                  <a:lnTo>
                    <a:pt x="14525" y="1386"/>
                  </a:lnTo>
                  <a:lnTo>
                    <a:pt x="14317" y="1458"/>
                  </a:lnTo>
                  <a:lnTo>
                    <a:pt x="14093" y="1523"/>
                  </a:lnTo>
                  <a:lnTo>
                    <a:pt x="13852" y="1583"/>
                  </a:lnTo>
                  <a:lnTo>
                    <a:pt x="13598" y="1638"/>
                  </a:lnTo>
                  <a:lnTo>
                    <a:pt x="13332" y="1686"/>
                  </a:lnTo>
                  <a:lnTo>
                    <a:pt x="13053" y="1730"/>
                  </a:lnTo>
                  <a:lnTo>
                    <a:pt x="12767" y="1768"/>
                  </a:lnTo>
                  <a:lnTo>
                    <a:pt x="12471" y="1801"/>
                  </a:lnTo>
                  <a:lnTo>
                    <a:pt x="12168" y="1830"/>
                  </a:lnTo>
                  <a:lnTo>
                    <a:pt x="11861" y="1853"/>
                  </a:lnTo>
                  <a:lnTo>
                    <a:pt x="11550" y="1872"/>
                  </a:lnTo>
                  <a:lnTo>
                    <a:pt x="11235" y="1885"/>
                  </a:lnTo>
                  <a:lnTo>
                    <a:pt x="10920" y="1894"/>
                  </a:lnTo>
                  <a:lnTo>
                    <a:pt x="10606" y="1898"/>
                  </a:lnTo>
                  <a:lnTo>
                    <a:pt x="10292" y="1898"/>
                  </a:lnTo>
                  <a:lnTo>
                    <a:pt x="9983" y="1893"/>
                  </a:lnTo>
                  <a:lnTo>
                    <a:pt x="9677" y="1884"/>
                  </a:lnTo>
                  <a:lnTo>
                    <a:pt x="9379" y="1872"/>
                  </a:lnTo>
                  <a:lnTo>
                    <a:pt x="9087" y="1854"/>
                  </a:lnTo>
                  <a:lnTo>
                    <a:pt x="8805" y="1832"/>
                  </a:lnTo>
                  <a:lnTo>
                    <a:pt x="8534" y="1806"/>
                  </a:lnTo>
                  <a:lnTo>
                    <a:pt x="8273" y="1777"/>
                  </a:lnTo>
                  <a:lnTo>
                    <a:pt x="8026" y="1744"/>
                  </a:lnTo>
                  <a:lnTo>
                    <a:pt x="7794" y="1707"/>
                  </a:lnTo>
                  <a:lnTo>
                    <a:pt x="7578" y="1667"/>
                  </a:lnTo>
                  <a:lnTo>
                    <a:pt x="7380" y="1622"/>
                  </a:lnTo>
                  <a:lnTo>
                    <a:pt x="7199" y="1575"/>
                  </a:lnTo>
                  <a:lnTo>
                    <a:pt x="7041" y="1524"/>
                  </a:lnTo>
                  <a:lnTo>
                    <a:pt x="6827" y="1448"/>
                  </a:lnTo>
                  <a:lnTo>
                    <a:pt x="6614" y="1377"/>
                  </a:lnTo>
                  <a:lnTo>
                    <a:pt x="6404" y="1309"/>
                  </a:lnTo>
                  <a:lnTo>
                    <a:pt x="6196" y="1244"/>
                  </a:lnTo>
                  <a:lnTo>
                    <a:pt x="5990" y="1183"/>
                  </a:lnTo>
                  <a:lnTo>
                    <a:pt x="5785" y="1125"/>
                  </a:lnTo>
                  <a:lnTo>
                    <a:pt x="5583" y="1072"/>
                  </a:lnTo>
                  <a:lnTo>
                    <a:pt x="5381" y="1023"/>
                  </a:lnTo>
                  <a:lnTo>
                    <a:pt x="5181" y="980"/>
                  </a:lnTo>
                  <a:lnTo>
                    <a:pt x="4984" y="940"/>
                  </a:lnTo>
                  <a:lnTo>
                    <a:pt x="4787" y="905"/>
                  </a:lnTo>
                  <a:lnTo>
                    <a:pt x="4591" y="876"/>
                  </a:lnTo>
                  <a:lnTo>
                    <a:pt x="4397" y="852"/>
                  </a:lnTo>
                  <a:lnTo>
                    <a:pt x="4203" y="834"/>
                  </a:lnTo>
                  <a:lnTo>
                    <a:pt x="4012" y="821"/>
                  </a:lnTo>
                  <a:lnTo>
                    <a:pt x="3820" y="814"/>
                  </a:lnTo>
                  <a:lnTo>
                    <a:pt x="3629" y="814"/>
                  </a:lnTo>
                  <a:lnTo>
                    <a:pt x="3439" y="819"/>
                  </a:lnTo>
                  <a:lnTo>
                    <a:pt x="3250" y="832"/>
                  </a:lnTo>
                  <a:lnTo>
                    <a:pt x="3062" y="850"/>
                  </a:lnTo>
                  <a:lnTo>
                    <a:pt x="2873" y="876"/>
                  </a:lnTo>
                  <a:lnTo>
                    <a:pt x="2685" y="909"/>
                  </a:lnTo>
                  <a:lnTo>
                    <a:pt x="2496" y="950"/>
                  </a:lnTo>
                  <a:lnTo>
                    <a:pt x="2309" y="997"/>
                  </a:lnTo>
                  <a:lnTo>
                    <a:pt x="2122" y="1053"/>
                  </a:lnTo>
                  <a:lnTo>
                    <a:pt x="1933" y="1116"/>
                  </a:lnTo>
                  <a:lnTo>
                    <a:pt x="1746" y="1188"/>
                  </a:lnTo>
                  <a:lnTo>
                    <a:pt x="1558" y="1267"/>
                  </a:lnTo>
                  <a:lnTo>
                    <a:pt x="1369" y="1356"/>
                  </a:lnTo>
                  <a:lnTo>
                    <a:pt x="1180" y="1453"/>
                  </a:lnTo>
                  <a:lnTo>
                    <a:pt x="990" y="1559"/>
                  </a:lnTo>
                  <a:lnTo>
                    <a:pt x="801" y="1674"/>
                  </a:lnTo>
                  <a:lnTo>
                    <a:pt x="702" y="8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000">
                <a:alpha val="5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</a:endParaRPr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849918" y="1489779"/>
              <a:ext cx="2124183" cy="1826732"/>
            </a:xfrm>
            <a:custGeom>
              <a:avLst/>
              <a:gdLst>
                <a:gd name="T0" fmla="*/ 649 w 16560"/>
                <a:gd name="T1" fmla="*/ 1791 h 8890"/>
                <a:gd name="T2" fmla="*/ 3583 w 16560"/>
                <a:gd name="T3" fmla="*/ 8882 h 8890"/>
                <a:gd name="T4" fmla="*/ 3686 w 16560"/>
                <a:gd name="T5" fmla="*/ 8827 h 8890"/>
                <a:gd name="T6" fmla="*/ 3825 w 16560"/>
                <a:gd name="T7" fmla="*/ 8759 h 8890"/>
                <a:gd name="T8" fmla="*/ 4016 w 16560"/>
                <a:gd name="T9" fmla="*/ 8676 h 8890"/>
                <a:gd name="T10" fmla="*/ 4254 w 16560"/>
                <a:gd name="T11" fmla="*/ 8586 h 8890"/>
                <a:gd name="T12" fmla="*/ 4538 w 16560"/>
                <a:gd name="T13" fmla="*/ 8497 h 8890"/>
                <a:gd name="T14" fmla="*/ 4867 w 16560"/>
                <a:gd name="T15" fmla="*/ 8416 h 8890"/>
                <a:gd name="T16" fmla="*/ 5234 w 16560"/>
                <a:gd name="T17" fmla="*/ 8351 h 8890"/>
                <a:gd name="T18" fmla="*/ 5639 w 16560"/>
                <a:gd name="T19" fmla="*/ 8309 h 8890"/>
                <a:gd name="T20" fmla="*/ 6079 w 16560"/>
                <a:gd name="T21" fmla="*/ 8297 h 8890"/>
                <a:gd name="T22" fmla="*/ 7176 w 16560"/>
                <a:gd name="T23" fmla="*/ 8367 h 8890"/>
                <a:gd name="T24" fmla="*/ 8664 w 16560"/>
                <a:gd name="T25" fmla="*/ 8468 h 8890"/>
                <a:gd name="T26" fmla="*/ 9716 w 16560"/>
                <a:gd name="T27" fmla="*/ 8523 h 8890"/>
                <a:gd name="T28" fmla="*/ 10717 w 16560"/>
                <a:gd name="T29" fmla="*/ 8550 h 8890"/>
                <a:gd name="T30" fmla="*/ 11676 w 16560"/>
                <a:gd name="T31" fmla="*/ 8537 h 8890"/>
                <a:gd name="T32" fmla="*/ 12596 w 16560"/>
                <a:gd name="T33" fmla="*/ 8476 h 8890"/>
                <a:gd name="T34" fmla="*/ 13484 w 16560"/>
                <a:gd name="T35" fmla="*/ 8355 h 8890"/>
                <a:gd name="T36" fmla="*/ 14346 w 16560"/>
                <a:gd name="T37" fmla="*/ 8165 h 8890"/>
                <a:gd name="T38" fmla="*/ 15188 w 16560"/>
                <a:gd name="T39" fmla="*/ 7894 h 8890"/>
                <a:gd name="T40" fmla="*/ 16015 w 16560"/>
                <a:gd name="T41" fmla="*/ 7534 h 8890"/>
                <a:gd name="T42" fmla="*/ 16544 w 16560"/>
                <a:gd name="T43" fmla="*/ 7225 h 8890"/>
                <a:gd name="T44" fmla="*/ 16436 w 16560"/>
                <a:gd name="T45" fmla="*/ 7122 h 8890"/>
                <a:gd name="T46" fmla="*/ 16299 w 16560"/>
                <a:gd name="T47" fmla="*/ 6977 h 8890"/>
                <a:gd name="T48" fmla="*/ 16129 w 16560"/>
                <a:gd name="T49" fmla="*/ 6772 h 8890"/>
                <a:gd name="T50" fmla="*/ 15941 w 16560"/>
                <a:gd name="T51" fmla="*/ 6509 h 8890"/>
                <a:gd name="T52" fmla="*/ 15744 w 16560"/>
                <a:gd name="T53" fmla="*/ 6188 h 8890"/>
                <a:gd name="T54" fmla="*/ 15553 w 16560"/>
                <a:gd name="T55" fmla="*/ 5807 h 8890"/>
                <a:gd name="T56" fmla="*/ 15379 w 16560"/>
                <a:gd name="T57" fmla="*/ 5366 h 8890"/>
                <a:gd name="T58" fmla="*/ 15236 w 16560"/>
                <a:gd name="T59" fmla="*/ 4867 h 8890"/>
                <a:gd name="T60" fmla="*/ 15137 w 16560"/>
                <a:gd name="T61" fmla="*/ 4307 h 8890"/>
                <a:gd name="T62" fmla="*/ 15090 w 16560"/>
                <a:gd name="T63" fmla="*/ 3695 h 8890"/>
                <a:gd name="T64" fmla="*/ 15069 w 16560"/>
                <a:gd name="T65" fmla="*/ 3136 h 8890"/>
                <a:gd name="T66" fmla="*/ 15060 w 16560"/>
                <a:gd name="T67" fmla="*/ 2654 h 8890"/>
                <a:gd name="T68" fmla="*/ 15061 w 16560"/>
                <a:gd name="T69" fmla="*/ 2246 h 8890"/>
                <a:gd name="T70" fmla="*/ 15071 w 16560"/>
                <a:gd name="T71" fmla="*/ 1908 h 8890"/>
                <a:gd name="T72" fmla="*/ 15085 w 16560"/>
                <a:gd name="T73" fmla="*/ 1633 h 8890"/>
                <a:gd name="T74" fmla="*/ 15104 w 16560"/>
                <a:gd name="T75" fmla="*/ 1417 h 8890"/>
                <a:gd name="T76" fmla="*/ 15122 w 16560"/>
                <a:gd name="T77" fmla="*/ 1255 h 8890"/>
                <a:gd name="T78" fmla="*/ 15145 w 16560"/>
                <a:gd name="T79" fmla="*/ 1115 h 8890"/>
                <a:gd name="T80" fmla="*/ 15161 w 16560"/>
                <a:gd name="T81" fmla="*/ 1043 h 8890"/>
                <a:gd name="T82" fmla="*/ 14715 w 16560"/>
                <a:gd name="T83" fmla="*/ 1310 h 8890"/>
                <a:gd name="T84" fmla="*/ 14093 w 16560"/>
                <a:gd name="T85" fmla="*/ 1523 h 8890"/>
                <a:gd name="T86" fmla="*/ 13332 w 16560"/>
                <a:gd name="T87" fmla="*/ 1686 h 8890"/>
                <a:gd name="T88" fmla="*/ 12471 w 16560"/>
                <a:gd name="T89" fmla="*/ 1801 h 8890"/>
                <a:gd name="T90" fmla="*/ 11550 w 16560"/>
                <a:gd name="T91" fmla="*/ 1872 h 8890"/>
                <a:gd name="T92" fmla="*/ 10606 w 16560"/>
                <a:gd name="T93" fmla="*/ 1898 h 8890"/>
                <a:gd name="T94" fmla="*/ 9677 w 16560"/>
                <a:gd name="T95" fmla="*/ 1884 h 8890"/>
                <a:gd name="T96" fmla="*/ 8805 w 16560"/>
                <a:gd name="T97" fmla="*/ 1832 h 8890"/>
                <a:gd name="T98" fmla="*/ 8026 w 16560"/>
                <a:gd name="T99" fmla="*/ 1744 h 8890"/>
                <a:gd name="T100" fmla="*/ 7380 w 16560"/>
                <a:gd name="T101" fmla="*/ 1622 h 8890"/>
                <a:gd name="T102" fmla="*/ 6827 w 16560"/>
                <a:gd name="T103" fmla="*/ 1448 h 8890"/>
                <a:gd name="T104" fmla="*/ 6196 w 16560"/>
                <a:gd name="T105" fmla="*/ 1244 h 8890"/>
                <a:gd name="T106" fmla="*/ 5583 w 16560"/>
                <a:gd name="T107" fmla="*/ 1072 h 8890"/>
                <a:gd name="T108" fmla="*/ 4984 w 16560"/>
                <a:gd name="T109" fmla="*/ 940 h 8890"/>
                <a:gd name="T110" fmla="*/ 4397 w 16560"/>
                <a:gd name="T111" fmla="*/ 852 h 8890"/>
                <a:gd name="T112" fmla="*/ 3820 w 16560"/>
                <a:gd name="T113" fmla="*/ 814 h 8890"/>
                <a:gd name="T114" fmla="*/ 3250 w 16560"/>
                <a:gd name="T115" fmla="*/ 832 h 8890"/>
                <a:gd name="T116" fmla="*/ 2685 w 16560"/>
                <a:gd name="T117" fmla="*/ 909 h 8890"/>
                <a:gd name="T118" fmla="*/ 2122 w 16560"/>
                <a:gd name="T119" fmla="*/ 1053 h 8890"/>
                <a:gd name="T120" fmla="*/ 1558 w 16560"/>
                <a:gd name="T121" fmla="*/ 1267 h 8890"/>
                <a:gd name="T122" fmla="*/ 990 w 16560"/>
                <a:gd name="T123" fmla="*/ 1559 h 8890"/>
                <a:gd name="T124" fmla="*/ 0 w 16560"/>
                <a:gd name="T125" fmla="*/ 0 h 8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560" h="8890">
                  <a:moveTo>
                    <a:pt x="0" y="0"/>
                  </a:moveTo>
                  <a:lnTo>
                    <a:pt x="167" y="1163"/>
                  </a:lnTo>
                  <a:lnTo>
                    <a:pt x="649" y="1791"/>
                  </a:lnTo>
                  <a:lnTo>
                    <a:pt x="649" y="1791"/>
                  </a:lnTo>
                  <a:lnTo>
                    <a:pt x="3571" y="8890"/>
                  </a:lnTo>
                  <a:lnTo>
                    <a:pt x="3583" y="8882"/>
                  </a:lnTo>
                  <a:lnTo>
                    <a:pt x="3623" y="8860"/>
                  </a:lnTo>
                  <a:lnTo>
                    <a:pt x="3650" y="8844"/>
                  </a:lnTo>
                  <a:lnTo>
                    <a:pt x="3686" y="8827"/>
                  </a:lnTo>
                  <a:lnTo>
                    <a:pt x="3726" y="8806"/>
                  </a:lnTo>
                  <a:lnTo>
                    <a:pt x="3773" y="8782"/>
                  </a:lnTo>
                  <a:lnTo>
                    <a:pt x="3825" y="8759"/>
                  </a:lnTo>
                  <a:lnTo>
                    <a:pt x="3883" y="8732"/>
                  </a:lnTo>
                  <a:lnTo>
                    <a:pt x="3946" y="8704"/>
                  </a:lnTo>
                  <a:lnTo>
                    <a:pt x="4016" y="8676"/>
                  </a:lnTo>
                  <a:lnTo>
                    <a:pt x="4090" y="8646"/>
                  </a:lnTo>
                  <a:lnTo>
                    <a:pt x="4169" y="8616"/>
                  </a:lnTo>
                  <a:lnTo>
                    <a:pt x="4254" y="8586"/>
                  </a:lnTo>
                  <a:lnTo>
                    <a:pt x="4344" y="8556"/>
                  </a:lnTo>
                  <a:lnTo>
                    <a:pt x="4439" y="8526"/>
                  </a:lnTo>
                  <a:lnTo>
                    <a:pt x="4538" y="8497"/>
                  </a:lnTo>
                  <a:lnTo>
                    <a:pt x="4643" y="8469"/>
                  </a:lnTo>
                  <a:lnTo>
                    <a:pt x="4753" y="8442"/>
                  </a:lnTo>
                  <a:lnTo>
                    <a:pt x="4867" y="8416"/>
                  </a:lnTo>
                  <a:lnTo>
                    <a:pt x="4985" y="8392"/>
                  </a:lnTo>
                  <a:lnTo>
                    <a:pt x="5107" y="8371"/>
                  </a:lnTo>
                  <a:lnTo>
                    <a:pt x="5234" y="8351"/>
                  </a:lnTo>
                  <a:lnTo>
                    <a:pt x="5364" y="8334"/>
                  </a:lnTo>
                  <a:lnTo>
                    <a:pt x="5500" y="8320"/>
                  </a:lnTo>
                  <a:lnTo>
                    <a:pt x="5639" y="8309"/>
                  </a:lnTo>
                  <a:lnTo>
                    <a:pt x="5782" y="8301"/>
                  </a:lnTo>
                  <a:lnTo>
                    <a:pt x="5928" y="8297"/>
                  </a:lnTo>
                  <a:lnTo>
                    <a:pt x="6079" y="8297"/>
                  </a:lnTo>
                  <a:lnTo>
                    <a:pt x="6232" y="8301"/>
                  </a:lnTo>
                  <a:lnTo>
                    <a:pt x="6389" y="8311"/>
                  </a:lnTo>
                  <a:lnTo>
                    <a:pt x="7176" y="8367"/>
                  </a:lnTo>
                  <a:lnTo>
                    <a:pt x="7933" y="8419"/>
                  </a:lnTo>
                  <a:lnTo>
                    <a:pt x="8302" y="8444"/>
                  </a:lnTo>
                  <a:lnTo>
                    <a:pt x="8664" y="8468"/>
                  </a:lnTo>
                  <a:lnTo>
                    <a:pt x="9021" y="8489"/>
                  </a:lnTo>
                  <a:lnTo>
                    <a:pt x="9371" y="8507"/>
                  </a:lnTo>
                  <a:lnTo>
                    <a:pt x="9716" y="8523"/>
                  </a:lnTo>
                  <a:lnTo>
                    <a:pt x="10055" y="8536"/>
                  </a:lnTo>
                  <a:lnTo>
                    <a:pt x="10389" y="8544"/>
                  </a:lnTo>
                  <a:lnTo>
                    <a:pt x="10717" y="8550"/>
                  </a:lnTo>
                  <a:lnTo>
                    <a:pt x="11041" y="8551"/>
                  </a:lnTo>
                  <a:lnTo>
                    <a:pt x="11361" y="8547"/>
                  </a:lnTo>
                  <a:lnTo>
                    <a:pt x="11676" y="8537"/>
                  </a:lnTo>
                  <a:lnTo>
                    <a:pt x="11986" y="8523"/>
                  </a:lnTo>
                  <a:lnTo>
                    <a:pt x="12293" y="8503"/>
                  </a:lnTo>
                  <a:lnTo>
                    <a:pt x="12596" y="8476"/>
                  </a:lnTo>
                  <a:lnTo>
                    <a:pt x="12895" y="8443"/>
                  </a:lnTo>
                  <a:lnTo>
                    <a:pt x="13191" y="8403"/>
                  </a:lnTo>
                  <a:lnTo>
                    <a:pt x="13484" y="8355"/>
                  </a:lnTo>
                  <a:lnTo>
                    <a:pt x="13774" y="8300"/>
                  </a:lnTo>
                  <a:lnTo>
                    <a:pt x="14062" y="8236"/>
                  </a:lnTo>
                  <a:lnTo>
                    <a:pt x="14346" y="8165"/>
                  </a:lnTo>
                  <a:lnTo>
                    <a:pt x="14629" y="8084"/>
                  </a:lnTo>
                  <a:lnTo>
                    <a:pt x="14909" y="7994"/>
                  </a:lnTo>
                  <a:lnTo>
                    <a:pt x="15188" y="7894"/>
                  </a:lnTo>
                  <a:lnTo>
                    <a:pt x="15464" y="7785"/>
                  </a:lnTo>
                  <a:lnTo>
                    <a:pt x="15739" y="7665"/>
                  </a:lnTo>
                  <a:lnTo>
                    <a:pt x="16015" y="7534"/>
                  </a:lnTo>
                  <a:lnTo>
                    <a:pt x="16288" y="7392"/>
                  </a:lnTo>
                  <a:lnTo>
                    <a:pt x="16560" y="7239"/>
                  </a:lnTo>
                  <a:lnTo>
                    <a:pt x="16544" y="7225"/>
                  </a:lnTo>
                  <a:lnTo>
                    <a:pt x="16502" y="7187"/>
                  </a:lnTo>
                  <a:lnTo>
                    <a:pt x="16472" y="7158"/>
                  </a:lnTo>
                  <a:lnTo>
                    <a:pt x="16436" y="7122"/>
                  </a:lnTo>
                  <a:lnTo>
                    <a:pt x="16394" y="7081"/>
                  </a:lnTo>
                  <a:lnTo>
                    <a:pt x="16349" y="7032"/>
                  </a:lnTo>
                  <a:lnTo>
                    <a:pt x="16299" y="6977"/>
                  </a:lnTo>
                  <a:lnTo>
                    <a:pt x="16245" y="6915"/>
                  </a:lnTo>
                  <a:lnTo>
                    <a:pt x="16189" y="6847"/>
                  </a:lnTo>
                  <a:lnTo>
                    <a:pt x="16129" y="6772"/>
                  </a:lnTo>
                  <a:lnTo>
                    <a:pt x="16068" y="6692"/>
                  </a:lnTo>
                  <a:lnTo>
                    <a:pt x="16005" y="6604"/>
                  </a:lnTo>
                  <a:lnTo>
                    <a:pt x="15941" y="6509"/>
                  </a:lnTo>
                  <a:lnTo>
                    <a:pt x="15875" y="6409"/>
                  </a:lnTo>
                  <a:lnTo>
                    <a:pt x="15810" y="6302"/>
                  </a:lnTo>
                  <a:lnTo>
                    <a:pt x="15744" y="6188"/>
                  </a:lnTo>
                  <a:lnTo>
                    <a:pt x="15679" y="6068"/>
                  </a:lnTo>
                  <a:lnTo>
                    <a:pt x="15615" y="5940"/>
                  </a:lnTo>
                  <a:lnTo>
                    <a:pt x="15553" y="5807"/>
                  </a:lnTo>
                  <a:lnTo>
                    <a:pt x="15492" y="5667"/>
                  </a:lnTo>
                  <a:lnTo>
                    <a:pt x="15434" y="5520"/>
                  </a:lnTo>
                  <a:lnTo>
                    <a:pt x="15379" y="5366"/>
                  </a:lnTo>
                  <a:lnTo>
                    <a:pt x="15327" y="5207"/>
                  </a:lnTo>
                  <a:lnTo>
                    <a:pt x="15280" y="5040"/>
                  </a:lnTo>
                  <a:lnTo>
                    <a:pt x="15236" y="4867"/>
                  </a:lnTo>
                  <a:lnTo>
                    <a:pt x="15198" y="4687"/>
                  </a:lnTo>
                  <a:lnTo>
                    <a:pt x="15164" y="4500"/>
                  </a:lnTo>
                  <a:lnTo>
                    <a:pt x="15137" y="4307"/>
                  </a:lnTo>
                  <a:lnTo>
                    <a:pt x="15115" y="4107"/>
                  </a:lnTo>
                  <a:lnTo>
                    <a:pt x="15101" y="3901"/>
                  </a:lnTo>
                  <a:lnTo>
                    <a:pt x="15090" y="3695"/>
                  </a:lnTo>
                  <a:lnTo>
                    <a:pt x="15081" y="3500"/>
                  </a:lnTo>
                  <a:lnTo>
                    <a:pt x="15075" y="3314"/>
                  </a:lnTo>
                  <a:lnTo>
                    <a:pt x="15069" y="3136"/>
                  </a:lnTo>
                  <a:lnTo>
                    <a:pt x="15064" y="2966"/>
                  </a:lnTo>
                  <a:lnTo>
                    <a:pt x="15061" y="2806"/>
                  </a:lnTo>
                  <a:lnTo>
                    <a:pt x="15060" y="2654"/>
                  </a:lnTo>
                  <a:lnTo>
                    <a:pt x="15059" y="2510"/>
                  </a:lnTo>
                  <a:lnTo>
                    <a:pt x="15060" y="2374"/>
                  </a:lnTo>
                  <a:lnTo>
                    <a:pt x="15061" y="2246"/>
                  </a:lnTo>
                  <a:lnTo>
                    <a:pt x="15063" y="2126"/>
                  </a:lnTo>
                  <a:lnTo>
                    <a:pt x="15066" y="2013"/>
                  </a:lnTo>
                  <a:lnTo>
                    <a:pt x="15071" y="1908"/>
                  </a:lnTo>
                  <a:lnTo>
                    <a:pt x="15075" y="1809"/>
                  </a:lnTo>
                  <a:lnTo>
                    <a:pt x="15080" y="1717"/>
                  </a:lnTo>
                  <a:lnTo>
                    <a:pt x="15085" y="1633"/>
                  </a:lnTo>
                  <a:lnTo>
                    <a:pt x="15091" y="1554"/>
                  </a:lnTo>
                  <a:lnTo>
                    <a:pt x="15098" y="1483"/>
                  </a:lnTo>
                  <a:lnTo>
                    <a:pt x="15104" y="1417"/>
                  </a:lnTo>
                  <a:lnTo>
                    <a:pt x="15110" y="1357"/>
                  </a:lnTo>
                  <a:lnTo>
                    <a:pt x="15116" y="1304"/>
                  </a:lnTo>
                  <a:lnTo>
                    <a:pt x="15122" y="1255"/>
                  </a:lnTo>
                  <a:lnTo>
                    <a:pt x="15129" y="1213"/>
                  </a:lnTo>
                  <a:lnTo>
                    <a:pt x="15134" y="1175"/>
                  </a:lnTo>
                  <a:lnTo>
                    <a:pt x="15145" y="1115"/>
                  </a:lnTo>
                  <a:lnTo>
                    <a:pt x="15153" y="1074"/>
                  </a:lnTo>
                  <a:lnTo>
                    <a:pt x="15159" y="1051"/>
                  </a:lnTo>
                  <a:lnTo>
                    <a:pt x="15161" y="1043"/>
                  </a:lnTo>
                  <a:lnTo>
                    <a:pt x="15034" y="1138"/>
                  </a:lnTo>
                  <a:lnTo>
                    <a:pt x="14885" y="1227"/>
                  </a:lnTo>
                  <a:lnTo>
                    <a:pt x="14715" y="1310"/>
                  </a:lnTo>
                  <a:lnTo>
                    <a:pt x="14525" y="1386"/>
                  </a:lnTo>
                  <a:lnTo>
                    <a:pt x="14317" y="1458"/>
                  </a:lnTo>
                  <a:lnTo>
                    <a:pt x="14093" y="1523"/>
                  </a:lnTo>
                  <a:lnTo>
                    <a:pt x="13852" y="1583"/>
                  </a:lnTo>
                  <a:lnTo>
                    <a:pt x="13598" y="1638"/>
                  </a:lnTo>
                  <a:lnTo>
                    <a:pt x="13332" y="1686"/>
                  </a:lnTo>
                  <a:lnTo>
                    <a:pt x="13053" y="1730"/>
                  </a:lnTo>
                  <a:lnTo>
                    <a:pt x="12767" y="1768"/>
                  </a:lnTo>
                  <a:lnTo>
                    <a:pt x="12471" y="1801"/>
                  </a:lnTo>
                  <a:lnTo>
                    <a:pt x="12168" y="1830"/>
                  </a:lnTo>
                  <a:lnTo>
                    <a:pt x="11861" y="1853"/>
                  </a:lnTo>
                  <a:lnTo>
                    <a:pt x="11550" y="1872"/>
                  </a:lnTo>
                  <a:lnTo>
                    <a:pt x="11235" y="1885"/>
                  </a:lnTo>
                  <a:lnTo>
                    <a:pt x="10920" y="1894"/>
                  </a:lnTo>
                  <a:lnTo>
                    <a:pt x="10606" y="1898"/>
                  </a:lnTo>
                  <a:lnTo>
                    <a:pt x="10292" y="1898"/>
                  </a:lnTo>
                  <a:lnTo>
                    <a:pt x="9983" y="1893"/>
                  </a:lnTo>
                  <a:lnTo>
                    <a:pt x="9677" y="1884"/>
                  </a:lnTo>
                  <a:lnTo>
                    <a:pt x="9379" y="1872"/>
                  </a:lnTo>
                  <a:lnTo>
                    <a:pt x="9087" y="1854"/>
                  </a:lnTo>
                  <a:lnTo>
                    <a:pt x="8805" y="1832"/>
                  </a:lnTo>
                  <a:lnTo>
                    <a:pt x="8534" y="1806"/>
                  </a:lnTo>
                  <a:lnTo>
                    <a:pt x="8273" y="1777"/>
                  </a:lnTo>
                  <a:lnTo>
                    <a:pt x="8026" y="1744"/>
                  </a:lnTo>
                  <a:lnTo>
                    <a:pt x="7794" y="1707"/>
                  </a:lnTo>
                  <a:lnTo>
                    <a:pt x="7578" y="1667"/>
                  </a:lnTo>
                  <a:lnTo>
                    <a:pt x="7380" y="1622"/>
                  </a:lnTo>
                  <a:lnTo>
                    <a:pt x="7199" y="1575"/>
                  </a:lnTo>
                  <a:lnTo>
                    <a:pt x="7041" y="1524"/>
                  </a:lnTo>
                  <a:lnTo>
                    <a:pt x="6827" y="1448"/>
                  </a:lnTo>
                  <a:lnTo>
                    <a:pt x="6614" y="1377"/>
                  </a:lnTo>
                  <a:lnTo>
                    <a:pt x="6404" y="1309"/>
                  </a:lnTo>
                  <a:lnTo>
                    <a:pt x="6196" y="1244"/>
                  </a:lnTo>
                  <a:lnTo>
                    <a:pt x="5990" y="1183"/>
                  </a:lnTo>
                  <a:lnTo>
                    <a:pt x="5785" y="1125"/>
                  </a:lnTo>
                  <a:lnTo>
                    <a:pt x="5583" y="1072"/>
                  </a:lnTo>
                  <a:lnTo>
                    <a:pt x="5381" y="1023"/>
                  </a:lnTo>
                  <a:lnTo>
                    <a:pt x="5181" y="980"/>
                  </a:lnTo>
                  <a:lnTo>
                    <a:pt x="4984" y="940"/>
                  </a:lnTo>
                  <a:lnTo>
                    <a:pt x="4787" y="905"/>
                  </a:lnTo>
                  <a:lnTo>
                    <a:pt x="4591" y="876"/>
                  </a:lnTo>
                  <a:lnTo>
                    <a:pt x="4397" y="852"/>
                  </a:lnTo>
                  <a:lnTo>
                    <a:pt x="4203" y="834"/>
                  </a:lnTo>
                  <a:lnTo>
                    <a:pt x="4012" y="821"/>
                  </a:lnTo>
                  <a:lnTo>
                    <a:pt x="3820" y="814"/>
                  </a:lnTo>
                  <a:lnTo>
                    <a:pt x="3629" y="814"/>
                  </a:lnTo>
                  <a:lnTo>
                    <a:pt x="3439" y="819"/>
                  </a:lnTo>
                  <a:lnTo>
                    <a:pt x="3250" y="832"/>
                  </a:lnTo>
                  <a:lnTo>
                    <a:pt x="3062" y="850"/>
                  </a:lnTo>
                  <a:lnTo>
                    <a:pt x="2873" y="876"/>
                  </a:lnTo>
                  <a:lnTo>
                    <a:pt x="2685" y="909"/>
                  </a:lnTo>
                  <a:lnTo>
                    <a:pt x="2496" y="950"/>
                  </a:lnTo>
                  <a:lnTo>
                    <a:pt x="2309" y="997"/>
                  </a:lnTo>
                  <a:lnTo>
                    <a:pt x="2122" y="1053"/>
                  </a:lnTo>
                  <a:lnTo>
                    <a:pt x="1933" y="1116"/>
                  </a:lnTo>
                  <a:lnTo>
                    <a:pt x="1746" y="1188"/>
                  </a:lnTo>
                  <a:lnTo>
                    <a:pt x="1558" y="1267"/>
                  </a:lnTo>
                  <a:lnTo>
                    <a:pt x="1369" y="1356"/>
                  </a:lnTo>
                  <a:lnTo>
                    <a:pt x="1180" y="1453"/>
                  </a:lnTo>
                  <a:lnTo>
                    <a:pt x="990" y="1559"/>
                  </a:lnTo>
                  <a:lnTo>
                    <a:pt x="801" y="1674"/>
                  </a:lnTo>
                  <a:lnTo>
                    <a:pt x="702" y="8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1673215" y="2071563"/>
              <a:ext cx="533403" cy="842645"/>
            </a:xfrm>
            <a:custGeom>
              <a:avLst/>
              <a:gdLst>
                <a:gd name="T0" fmla="*/ 2313 w 16074"/>
                <a:gd name="T1" fmla="*/ 11564 h 16128"/>
                <a:gd name="T2" fmla="*/ 3529 w 16074"/>
                <a:gd name="T3" fmla="*/ 12395 h 16128"/>
                <a:gd name="T4" fmla="*/ 4818 w 16074"/>
                <a:gd name="T5" fmla="*/ 13031 h 16128"/>
                <a:gd name="T6" fmla="*/ 6189 w 16074"/>
                <a:gd name="T7" fmla="*/ 13418 h 16128"/>
                <a:gd name="T8" fmla="*/ 7653 w 16074"/>
                <a:gd name="T9" fmla="*/ 13501 h 16128"/>
                <a:gd name="T10" fmla="*/ 9219 w 16074"/>
                <a:gd name="T11" fmla="*/ 13224 h 16128"/>
                <a:gd name="T12" fmla="*/ 5225 w 16074"/>
                <a:gd name="T13" fmla="*/ 7326 h 16128"/>
                <a:gd name="T14" fmla="*/ 5604 w 16074"/>
                <a:gd name="T15" fmla="*/ 2588 h 16128"/>
                <a:gd name="T16" fmla="*/ 5918 w 16074"/>
                <a:gd name="T17" fmla="*/ 2680 h 16128"/>
                <a:gd name="T18" fmla="*/ 6274 w 16074"/>
                <a:gd name="T19" fmla="*/ 2719 h 16128"/>
                <a:gd name="T20" fmla="*/ 6671 w 16074"/>
                <a:gd name="T21" fmla="*/ 2688 h 16128"/>
                <a:gd name="T22" fmla="*/ 7102 w 16074"/>
                <a:gd name="T23" fmla="*/ 2577 h 16128"/>
                <a:gd name="T24" fmla="*/ 7563 w 16074"/>
                <a:gd name="T25" fmla="*/ 2375 h 16128"/>
                <a:gd name="T26" fmla="*/ 8053 w 16074"/>
                <a:gd name="T27" fmla="*/ 2066 h 16128"/>
                <a:gd name="T28" fmla="*/ 12930 w 16074"/>
                <a:gd name="T29" fmla="*/ 10057 h 16128"/>
                <a:gd name="T30" fmla="*/ 13396 w 16074"/>
                <a:gd name="T31" fmla="*/ 8301 h 16128"/>
                <a:gd name="T32" fmla="*/ 13347 w 16074"/>
                <a:gd name="T33" fmla="*/ 6443 h 16128"/>
                <a:gd name="T34" fmla="*/ 12801 w 16074"/>
                <a:gd name="T35" fmla="*/ 4583 h 16128"/>
                <a:gd name="T36" fmla="*/ 11773 w 16074"/>
                <a:gd name="T37" fmla="*/ 2822 h 16128"/>
                <a:gd name="T38" fmla="*/ 10277 w 16074"/>
                <a:gd name="T39" fmla="*/ 1262 h 16128"/>
                <a:gd name="T40" fmla="*/ 8329 w 16074"/>
                <a:gd name="T41" fmla="*/ 0 h 16128"/>
                <a:gd name="T42" fmla="*/ 10526 w 16074"/>
                <a:gd name="T43" fmla="*/ 458 h 16128"/>
                <a:gd name="T44" fmla="*/ 12659 w 16074"/>
                <a:gd name="T45" fmla="*/ 1583 h 16128"/>
                <a:gd name="T46" fmla="*/ 14464 w 16074"/>
                <a:gd name="T47" fmla="*/ 3304 h 16128"/>
                <a:gd name="T48" fmla="*/ 15679 w 16074"/>
                <a:gd name="T49" fmla="*/ 5557 h 16128"/>
                <a:gd name="T50" fmla="*/ 16044 w 16074"/>
                <a:gd name="T51" fmla="*/ 8271 h 16128"/>
                <a:gd name="T52" fmla="*/ 15294 w 16074"/>
                <a:gd name="T53" fmla="*/ 11379 h 16128"/>
                <a:gd name="T54" fmla="*/ 12655 w 16074"/>
                <a:gd name="T55" fmla="*/ 14684 h 16128"/>
                <a:gd name="T56" fmla="*/ 10870 w 16074"/>
                <a:gd name="T57" fmla="*/ 15495 h 16128"/>
                <a:gd name="T58" fmla="*/ 9145 w 16074"/>
                <a:gd name="T59" fmla="*/ 15974 h 16128"/>
                <a:gd name="T60" fmla="*/ 7486 w 16074"/>
                <a:gd name="T61" fmla="*/ 16128 h 16128"/>
                <a:gd name="T62" fmla="*/ 5906 w 16074"/>
                <a:gd name="T63" fmla="*/ 15967 h 16128"/>
                <a:gd name="T64" fmla="*/ 4415 w 16074"/>
                <a:gd name="T65" fmla="*/ 15498 h 16128"/>
                <a:gd name="T66" fmla="*/ 3023 w 16074"/>
                <a:gd name="T67" fmla="*/ 14731 h 16128"/>
                <a:gd name="T68" fmla="*/ 2528 w 16074"/>
                <a:gd name="T69" fmla="*/ 14487 h 16128"/>
                <a:gd name="T70" fmla="*/ 2530 w 16074"/>
                <a:gd name="T71" fmla="*/ 14735 h 16128"/>
                <a:gd name="T72" fmla="*/ 2473 w 16074"/>
                <a:gd name="T73" fmla="*/ 14983 h 16128"/>
                <a:gd name="T74" fmla="*/ 2363 w 16074"/>
                <a:gd name="T75" fmla="*/ 15222 h 16128"/>
                <a:gd name="T76" fmla="*/ 2207 w 16074"/>
                <a:gd name="T77" fmla="*/ 15444 h 16128"/>
                <a:gd name="T78" fmla="*/ 2013 w 16074"/>
                <a:gd name="T79" fmla="*/ 15642 h 16128"/>
                <a:gd name="T80" fmla="*/ 1779 w 16074"/>
                <a:gd name="T81" fmla="*/ 15812 h 16128"/>
                <a:gd name="T82" fmla="*/ 1496 w 16074"/>
                <a:gd name="T83" fmla="*/ 15944 h 16128"/>
                <a:gd name="T84" fmla="*/ 1210 w 16074"/>
                <a:gd name="T85" fmla="*/ 16001 h 16128"/>
                <a:gd name="T86" fmla="*/ 933 w 16074"/>
                <a:gd name="T87" fmla="*/ 15986 h 16128"/>
                <a:gd name="T88" fmla="*/ 671 w 16074"/>
                <a:gd name="T89" fmla="*/ 15902 h 16128"/>
                <a:gd name="T90" fmla="*/ 436 w 16074"/>
                <a:gd name="T91" fmla="*/ 15751 h 16128"/>
                <a:gd name="T92" fmla="*/ 234 w 16074"/>
                <a:gd name="T93" fmla="*/ 15534 h 16128"/>
                <a:gd name="T94" fmla="*/ 33 w 16074"/>
                <a:gd name="T95" fmla="*/ 15112 h 16128"/>
                <a:gd name="T96" fmla="*/ 17 w 16074"/>
                <a:gd name="T97" fmla="*/ 14651 h 16128"/>
                <a:gd name="T98" fmla="*/ 179 w 16074"/>
                <a:gd name="T99" fmla="*/ 14226 h 16128"/>
                <a:gd name="T100" fmla="*/ 478 w 16074"/>
                <a:gd name="T101" fmla="*/ 13874 h 16128"/>
                <a:gd name="T102" fmla="*/ 878 w 16074"/>
                <a:gd name="T103" fmla="*/ 13632 h 16128"/>
                <a:gd name="T104" fmla="*/ 1339 w 16074"/>
                <a:gd name="T105" fmla="*/ 13536 h 16128"/>
                <a:gd name="T106" fmla="*/ 1477 w 16074"/>
                <a:gd name="T107" fmla="*/ 13406 h 16128"/>
                <a:gd name="T108" fmla="*/ 1100 w 16074"/>
                <a:gd name="T109" fmla="*/ 12990 h 16128"/>
                <a:gd name="T110" fmla="*/ 736 w 16074"/>
                <a:gd name="T111" fmla="*/ 12545 h 16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074" h="16128">
                  <a:moveTo>
                    <a:pt x="454" y="12169"/>
                  </a:moveTo>
                  <a:lnTo>
                    <a:pt x="1614" y="10993"/>
                  </a:lnTo>
                  <a:lnTo>
                    <a:pt x="1844" y="11188"/>
                  </a:lnTo>
                  <a:lnTo>
                    <a:pt x="2077" y="11378"/>
                  </a:lnTo>
                  <a:lnTo>
                    <a:pt x="2313" y="11564"/>
                  </a:lnTo>
                  <a:lnTo>
                    <a:pt x="2550" y="11742"/>
                  </a:lnTo>
                  <a:lnTo>
                    <a:pt x="2792" y="11916"/>
                  </a:lnTo>
                  <a:lnTo>
                    <a:pt x="3035" y="12083"/>
                  </a:lnTo>
                  <a:lnTo>
                    <a:pt x="3280" y="12242"/>
                  </a:lnTo>
                  <a:lnTo>
                    <a:pt x="3529" y="12395"/>
                  </a:lnTo>
                  <a:lnTo>
                    <a:pt x="3781" y="12540"/>
                  </a:lnTo>
                  <a:lnTo>
                    <a:pt x="4035" y="12677"/>
                  </a:lnTo>
                  <a:lnTo>
                    <a:pt x="4293" y="12804"/>
                  </a:lnTo>
                  <a:lnTo>
                    <a:pt x="4554" y="12923"/>
                  </a:lnTo>
                  <a:lnTo>
                    <a:pt x="4818" y="13031"/>
                  </a:lnTo>
                  <a:lnTo>
                    <a:pt x="5086" y="13131"/>
                  </a:lnTo>
                  <a:lnTo>
                    <a:pt x="5356" y="13220"/>
                  </a:lnTo>
                  <a:lnTo>
                    <a:pt x="5630" y="13298"/>
                  </a:lnTo>
                  <a:lnTo>
                    <a:pt x="5908" y="13364"/>
                  </a:lnTo>
                  <a:lnTo>
                    <a:pt x="6189" y="13418"/>
                  </a:lnTo>
                  <a:lnTo>
                    <a:pt x="6474" y="13461"/>
                  </a:lnTo>
                  <a:lnTo>
                    <a:pt x="6763" y="13491"/>
                  </a:lnTo>
                  <a:lnTo>
                    <a:pt x="7056" y="13508"/>
                  </a:lnTo>
                  <a:lnTo>
                    <a:pt x="7352" y="13511"/>
                  </a:lnTo>
                  <a:lnTo>
                    <a:pt x="7653" y="13501"/>
                  </a:lnTo>
                  <a:lnTo>
                    <a:pt x="7958" y="13476"/>
                  </a:lnTo>
                  <a:lnTo>
                    <a:pt x="8267" y="13437"/>
                  </a:lnTo>
                  <a:lnTo>
                    <a:pt x="8579" y="13381"/>
                  </a:lnTo>
                  <a:lnTo>
                    <a:pt x="8897" y="13311"/>
                  </a:lnTo>
                  <a:lnTo>
                    <a:pt x="9219" y="13224"/>
                  </a:lnTo>
                  <a:lnTo>
                    <a:pt x="9546" y="13121"/>
                  </a:lnTo>
                  <a:lnTo>
                    <a:pt x="9877" y="13001"/>
                  </a:lnTo>
                  <a:lnTo>
                    <a:pt x="10212" y="12863"/>
                  </a:lnTo>
                  <a:lnTo>
                    <a:pt x="10554" y="12708"/>
                  </a:lnTo>
                  <a:lnTo>
                    <a:pt x="5225" y="7326"/>
                  </a:lnTo>
                  <a:lnTo>
                    <a:pt x="3765" y="8813"/>
                  </a:lnTo>
                  <a:lnTo>
                    <a:pt x="1503" y="6582"/>
                  </a:lnTo>
                  <a:lnTo>
                    <a:pt x="5491" y="2537"/>
                  </a:lnTo>
                  <a:lnTo>
                    <a:pt x="5547" y="2563"/>
                  </a:lnTo>
                  <a:lnTo>
                    <a:pt x="5604" y="2588"/>
                  </a:lnTo>
                  <a:lnTo>
                    <a:pt x="5663" y="2610"/>
                  </a:lnTo>
                  <a:lnTo>
                    <a:pt x="5724" y="2631"/>
                  </a:lnTo>
                  <a:lnTo>
                    <a:pt x="5787" y="2649"/>
                  </a:lnTo>
                  <a:lnTo>
                    <a:pt x="5852" y="2666"/>
                  </a:lnTo>
                  <a:lnTo>
                    <a:pt x="5918" y="2680"/>
                  </a:lnTo>
                  <a:lnTo>
                    <a:pt x="5986" y="2693"/>
                  </a:lnTo>
                  <a:lnTo>
                    <a:pt x="6055" y="2703"/>
                  </a:lnTo>
                  <a:lnTo>
                    <a:pt x="6127" y="2711"/>
                  </a:lnTo>
                  <a:lnTo>
                    <a:pt x="6200" y="2716"/>
                  </a:lnTo>
                  <a:lnTo>
                    <a:pt x="6274" y="2719"/>
                  </a:lnTo>
                  <a:lnTo>
                    <a:pt x="6351" y="2719"/>
                  </a:lnTo>
                  <a:lnTo>
                    <a:pt x="6429" y="2716"/>
                  </a:lnTo>
                  <a:lnTo>
                    <a:pt x="6508" y="2710"/>
                  </a:lnTo>
                  <a:lnTo>
                    <a:pt x="6588" y="2700"/>
                  </a:lnTo>
                  <a:lnTo>
                    <a:pt x="6671" y="2688"/>
                  </a:lnTo>
                  <a:lnTo>
                    <a:pt x="6755" y="2673"/>
                  </a:lnTo>
                  <a:lnTo>
                    <a:pt x="6840" y="2654"/>
                  </a:lnTo>
                  <a:lnTo>
                    <a:pt x="6925" y="2632"/>
                  </a:lnTo>
                  <a:lnTo>
                    <a:pt x="7013" y="2607"/>
                  </a:lnTo>
                  <a:lnTo>
                    <a:pt x="7102" y="2577"/>
                  </a:lnTo>
                  <a:lnTo>
                    <a:pt x="7192" y="2545"/>
                  </a:lnTo>
                  <a:lnTo>
                    <a:pt x="7283" y="2508"/>
                  </a:lnTo>
                  <a:lnTo>
                    <a:pt x="7375" y="2468"/>
                  </a:lnTo>
                  <a:lnTo>
                    <a:pt x="7469" y="2423"/>
                  </a:lnTo>
                  <a:lnTo>
                    <a:pt x="7563" y="2375"/>
                  </a:lnTo>
                  <a:lnTo>
                    <a:pt x="7659" y="2321"/>
                  </a:lnTo>
                  <a:lnTo>
                    <a:pt x="7756" y="2265"/>
                  </a:lnTo>
                  <a:lnTo>
                    <a:pt x="7854" y="2203"/>
                  </a:lnTo>
                  <a:lnTo>
                    <a:pt x="7953" y="2137"/>
                  </a:lnTo>
                  <a:lnTo>
                    <a:pt x="8053" y="2066"/>
                  </a:lnTo>
                  <a:lnTo>
                    <a:pt x="9204" y="3243"/>
                  </a:lnTo>
                  <a:lnTo>
                    <a:pt x="7220" y="5296"/>
                  </a:lnTo>
                  <a:lnTo>
                    <a:pt x="12597" y="10708"/>
                  </a:lnTo>
                  <a:lnTo>
                    <a:pt x="12775" y="10387"/>
                  </a:lnTo>
                  <a:lnTo>
                    <a:pt x="12930" y="10057"/>
                  </a:lnTo>
                  <a:lnTo>
                    <a:pt x="13065" y="9719"/>
                  </a:lnTo>
                  <a:lnTo>
                    <a:pt x="13179" y="9373"/>
                  </a:lnTo>
                  <a:lnTo>
                    <a:pt x="13271" y="9022"/>
                  </a:lnTo>
                  <a:lnTo>
                    <a:pt x="13344" y="8664"/>
                  </a:lnTo>
                  <a:lnTo>
                    <a:pt x="13396" y="8301"/>
                  </a:lnTo>
                  <a:lnTo>
                    <a:pt x="13426" y="7934"/>
                  </a:lnTo>
                  <a:lnTo>
                    <a:pt x="13437" y="7564"/>
                  </a:lnTo>
                  <a:lnTo>
                    <a:pt x="13427" y="7192"/>
                  </a:lnTo>
                  <a:lnTo>
                    <a:pt x="13398" y="6818"/>
                  </a:lnTo>
                  <a:lnTo>
                    <a:pt x="13347" y="6443"/>
                  </a:lnTo>
                  <a:lnTo>
                    <a:pt x="13277" y="6068"/>
                  </a:lnTo>
                  <a:lnTo>
                    <a:pt x="13188" y="5694"/>
                  </a:lnTo>
                  <a:lnTo>
                    <a:pt x="13079" y="5321"/>
                  </a:lnTo>
                  <a:lnTo>
                    <a:pt x="12949" y="4950"/>
                  </a:lnTo>
                  <a:lnTo>
                    <a:pt x="12801" y="4583"/>
                  </a:lnTo>
                  <a:lnTo>
                    <a:pt x="12634" y="4220"/>
                  </a:lnTo>
                  <a:lnTo>
                    <a:pt x="12447" y="3862"/>
                  </a:lnTo>
                  <a:lnTo>
                    <a:pt x="12241" y="3509"/>
                  </a:lnTo>
                  <a:lnTo>
                    <a:pt x="12017" y="3162"/>
                  </a:lnTo>
                  <a:lnTo>
                    <a:pt x="11773" y="2822"/>
                  </a:lnTo>
                  <a:lnTo>
                    <a:pt x="11511" y="2492"/>
                  </a:lnTo>
                  <a:lnTo>
                    <a:pt x="11230" y="2169"/>
                  </a:lnTo>
                  <a:lnTo>
                    <a:pt x="10931" y="1856"/>
                  </a:lnTo>
                  <a:lnTo>
                    <a:pt x="10613" y="1553"/>
                  </a:lnTo>
                  <a:lnTo>
                    <a:pt x="10277" y="1262"/>
                  </a:lnTo>
                  <a:lnTo>
                    <a:pt x="9924" y="982"/>
                  </a:lnTo>
                  <a:lnTo>
                    <a:pt x="9551" y="716"/>
                  </a:lnTo>
                  <a:lnTo>
                    <a:pt x="9162" y="463"/>
                  </a:lnTo>
                  <a:lnTo>
                    <a:pt x="8754" y="224"/>
                  </a:lnTo>
                  <a:lnTo>
                    <a:pt x="8329" y="0"/>
                  </a:lnTo>
                  <a:lnTo>
                    <a:pt x="8761" y="35"/>
                  </a:lnTo>
                  <a:lnTo>
                    <a:pt x="9199" y="99"/>
                  </a:lnTo>
                  <a:lnTo>
                    <a:pt x="9641" y="192"/>
                  </a:lnTo>
                  <a:lnTo>
                    <a:pt x="10084" y="310"/>
                  </a:lnTo>
                  <a:lnTo>
                    <a:pt x="10526" y="458"/>
                  </a:lnTo>
                  <a:lnTo>
                    <a:pt x="10966" y="632"/>
                  </a:lnTo>
                  <a:lnTo>
                    <a:pt x="11402" y="832"/>
                  </a:lnTo>
                  <a:lnTo>
                    <a:pt x="11830" y="1057"/>
                  </a:lnTo>
                  <a:lnTo>
                    <a:pt x="12250" y="1307"/>
                  </a:lnTo>
                  <a:lnTo>
                    <a:pt x="12659" y="1583"/>
                  </a:lnTo>
                  <a:lnTo>
                    <a:pt x="13054" y="1881"/>
                  </a:lnTo>
                  <a:lnTo>
                    <a:pt x="13435" y="2203"/>
                  </a:lnTo>
                  <a:lnTo>
                    <a:pt x="13798" y="2548"/>
                  </a:lnTo>
                  <a:lnTo>
                    <a:pt x="14141" y="2915"/>
                  </a:lnTo>
                  <a:lnTo>
                    <a:pt x="14464" y="3304"/>
                  </a:lnTo>
                  <a:lnTo>
                    <a:pt x="14762" y="3714"/>
                  </a:lnTo>
                  <a:lnTo>
                    <a:pt x="15036" y="4146"/>
                  </a:lnTo>
                  <a:lnTo>
                    <a:pt x="15281" y="4596"/>
                  </a:lnTo>
                  <a:lnTo>
                    <a:pt x="15496" y="5067"/>
                  </a:lnTo>
                  <a:lnTo>
                    <a:pt x="15679" y="5557"/>
                  </a:lnTo>
                  <a:lnTo>
                    <a:pt x="15829" y="6065"/>
                  </a:lnTo>
                  <a:lnTo>
                    <a:pt x="15942" y="6591"/>
                  </a:lnTo>
                  <a:lnTo>
                    <a:pt x="16016" y="7135"/>
                  </a:lnTo>
                  <a:lnTo>
                    <a:pt x="16052" y="7695"/>
                  </a:lnTo>
                  <a:lnTo>
                    <a:pt x="16044" y="8271"/>
                  </a:lnTo>
                  <a:lnTo>
                    <a:pt x="15991" y="8863"/>
                  </a:lnTo>
                  <a:lnTo>
                    <a:pt x="15892" y="9471"/>
                  </a:lnTo>
                  <a:lnTo>
                    <a:pt x="15744" y="10093"/>
                  </a:lnTo>
                  <a:lnTo>
                    <a:pt x="15545" y="10729"/>
                  </a:lnTo>
                  <a:lnTo>
                    <a:pt x="15294" y="11379"/>
                  </a:lnTo>
                  <a:lnTo>
                    <a:pt x="14987" y="12042"/>
                  </a:lnTo>
                  <a:lnTo>
                    <a:pt x="14623" y="12717"/>
                  </a:lnTo>
                  <a:lnTo>
                    <a:pt x="16074" y="14218"/>
                  </a:lnTo>
                  <a:lnTo>
                    <a:pt x="14156" y="16081"/>
                  </a:lnTo>
                  <a:lnTo>
                    <a:pt x="12655" y="14684"/>
                  </a:lnTo>
                  <a:lnTo>
                    <a:pt x="12293" y="14873"/>
                  </a:lnTo>
                  <a:lnTo>
                    <a:pt x="11934" y="15048"/>
                  </a:lnTo>
                  <a:lnTo>
                    <a:pt x="11578" y="15211"/>
                  </a:lnTo>
                  <a:lnTo>
                    <a:pt x="11223" y="15360"/>
                  </a:lnTo>
                  <a:lnTo>
                    <a:pt x="10870" y="15495"/>
                  </a:lnTo>
                  <a:lnTo>
                    <a:pt x="10520" y="15617"/>
                  </a:lnTo>
                  <a:lnTo>
                    <a:pt x="10173" y="15726"/>
                  </a:lnTo>
                  <a:lnTo>
                    <a:pt x="9828" y="15822"/>
                  </a:lnTo>
                  <a:lnTo>
                    <a:pt x="9485" y="15904"/>
                  </a:lnTo>
                  <a:lnTo>
                    <a:pt x="9145" y="15974"/>
                  </a:lnTo>
                  <a:lnTo>
                    <a:pt x="8808" y="16030"/>
                  </a:lnTo>
                  <a:lnTo>
                    <a:pt x="8472" y="16074"/>
                  </a:lnTo>
                  <a:lnTo>
                    <a:pt x="8140" y="16105"/>
                  </a:lnTo>
                  <a:lnTo>
                    <a:pt x="7812" y="16123"/>
                  </a:lnTo>
                  <a:lnTo>
                    <a:pt x="7486" y="16128"/>
                  </a:lnTo>
                  <a:lnTo>
                    <a:pt x="7164" y="16121"/>
                  </a:lnTo>
                  <a:lnTo>
                    <a:pt x="6845" y="16101"/>
                  </a:lnTo>
                  <a:lnTo>
                    <a:pt x="6529" y="16069"/>
                  </a:lnTo>
                  <a:lnTo>
                    <a:pt x="6216" y="16024"/>
                  </a:lnTo>
                  <a:lnTo>
                    <a:pt x="5906" y="15967"/>
                  </a:lnTo>
                  <a:lnTo>
                    <a:pt x="5601" y="15897"/>
                  </a:lnTo>
                  <a:lnTo>
                    <a:pt x="5298" y="15816"/>
                  </a:lnTo>
                  <a:lnTo>
                    <a:pt x="5001" y="15722"/>
                  </a:lnTo>
                  <a:lnTo>
                    <a:pt x="4706" y="15616"/>
                  </a:lnTo>
                  <a:lnTo>
                    <a:pt x="4415" y="15498"/>
                  </a:lnTo>
                  <a:lnTo>
                    <a:pt x="4129" y="15368"/>
                  </a:lnTo>
                  <a:lnTo>
                    <a:pt x="3846" y="15227"/>
                  </a:lnTo>
                  <a:lnTo>
                    <a:pt x="3568" y="15073"/>
                  </a:lnTo>
                  <a:lnTo>
                    <a:pt x="3293" y="14907"/>
                  </a:lnTo>
                  <a:lnTo>
                    <a:pt x="3023" y="14731"/>
                  </a:lnTo>
                  <a:lnTo>
                    <a:pt x="2757" y="14542"/>
                  </a:lnTo>
                  <a:lnTo>
                    <a:pt x="2496" y="14342"/>
                  </a:lnTo>
                  <a:lnTo>
                    <a:pt x="2509" y="14390"/>
                  </a:lnTo>
                  <a:lnTo>
                    <a:pt x="2520" y="14439"/>
                  </a:lnTo>
                  <a:lnTo>
                    <a:pt x="2528" y="14487"/>
                  </a:lnTo>
                  <a:lnTo>
                    <a:pt x="2533" y="14536"/>
                  </a:lnTo>
                  <a:lnTo>
                    <a:pt x="2536" y="14586"/>
                  </a:lnTo>
                  <a:lnTo>
                    <a:pt x="2537" y="14635"/>
                  </a:lnTo>
                  <a:lnTo>
                    <a:pt x="2534" y="14686"/>
                  </a:lnTo>
                  <a:lnTo>
                    <a:pt x="2530" y="14735"/>
                  </a:lnTo>
                  <a:lnTo>
                    <a:pt x="2523" y="14785"/>
                  </a:lnTo>
                  <a:lnTo>
                    <a:pt x="2514" y="14835"/>
                  </a:lnTo>
                  <a:lnTo>
                    <a:pt x="2502" y="14884"/>
                  </a:lnTo>
                  <a:lnTo>
                    <a:pt x="2489" y="14934"/>
                  </a:lnTo>
                  <a:lnTo>
                    <a:pt x="2473" y="14983"/>
                  </a:lnTo>
                  <a:lnTo>
                    <a:pt x="2454" y="15031"/>
                  </a:lnTo>
                  <a:lnTo>
                    <a:pt x="2434" y="15080"/>
                  </a:lnTo>
                  <a:lnTo>
                    <a:pt x="2412" y="15127"/>
                  </a:lnTo>
                  <a:lnTo>
                    <a:pt x="2388" y="15174"/>
                  </a:lnTo>
                  <a:lnTo>
                    <a:pt x="2363" y="15222"/>
                  </a:lnTo>
                  <a:lnTo>
                    <a:pt x="2334" y="15267"/>
                  </a:lnTo>
                  <a:lnTo>
                    <a:pt x="2305" y="15313"/>
                  </a:lnTo>
                  <a:lnTo>
                    <a:pt x="2275" y="15358"/>
                  </a:lnTo>
                  <a:lnTo>
                    <a:pt x="2241" y="15401"/>
                  </a:lnTo>
                  <a:lnTo>
                    <a:pt x="2207" y="15444"/>
                  </a:lnTo>
                  <a:lnTo>
                    <a:pt x="2171" y="15486"/>
                  </a:lnTo>
                  <a:lnTo>
                    <a:pt x="2134" y="15526"/>
                  </a:lnTo>
                  <a:lnTo>
                    <a:pt x="2095" y="15567"/>
                  </a:lnTo>
                  <a:lnTo>
                    <a:pt x="2055" y="15605"/>
                  </a:lnTo>
                  <a:lnTo>
                    <a:pt x="2013" y="15642"/>
                  </a:lnTo>
                  <a:lnTo>
                    <a:pt x="1971" y="15677"/>
                  </a:lnTo>
                  <a:lnTo>
                    <a:pt x="1927" y="15713"/>
                  </a:lnTo>
                  <a:lnTo>
                    <a:pt x="1881" y="15745"/>
                  </a:lnTo>
                  <a:lnTo>
                    <a:pt x="1836" y="15777"/>
                  </a:lnTo>
                  <a:lnTo>
                    <a:pt x="1779" y="15812"/>
                  </a:lnTo>
                  <a:lnTo>
                    <a:pt x="1723" y="15845"/>
                  </a:lnTo>
                  <a:lnTo>
                    <a:pt x="1666" y="15874"/>
                  </a:lnTo>
                  <a:lnTo>
                    <a:pt x="1610" y="15900"/>
                  </a:lnTo>
                  <a:lnTo>
                    <a:pt x="1552" y="15923"/>
                  </a:lnTo>
                  <a:lnTo>
                    <a:pt x="1496" y="15944"/>
                  </a:lnTo>
                  <a:lnTo>
                    <a:pt x="1438" y="15961"/>
                  </a:lnTo>
                  <a:lnTo>
                    <a:pt x="1381" y="15975"/>
                  </a:lnTo>
                  <a:lnTo>
                    <a:pt x="1324" y="15987"/>
                  </a:lnTo>
                  <a:lnTo>
                    <a:pt x="1267" y="15995"/>
                  </a:lnTo>
                  <a:lnTo>
                    <a:pt x="1210" y="16001"/>
                  </a:lnTo>
                  <a:lnTo>
                    <a:pt x="1154" y="16003"/>
                  </a:lnTo>
                  <a:lnTo>
                    <a:pt x="1098" y="16003"/>
                  </a:lnTo>
                  <a:lnTo>
                    <a:pt x="1043" y="16000"/>
                  </a:lnTo>
                  <a:lnTo>
                    <a:pt x="987" y="15995"/>
                  </a:lnTo>
                  <a:lnTo>
                    <a:pt x="933" y="15986"/>
                  </a:lnTo>
                  <a:lnTo>
                    <a:pt x="879" y="15975"/>
                  </a:lnTo>
                  <a:lnTo>
                    <a:pt x="826" y="15961"/>
                  </a:lnTo>
                  <a:lnTo>
                    <a:pt x="773" y="15944"/>
                  </a:lnTo>
                  <a:lnTo>
                    <a:pt x="722" y="15924"/>
                  </a:lnTo>
                  <a:lnTo>
                    <a:pt x="671" y="15902"/>
                  </a:lnTo>
                  <a:lnTo>
                    <a:pt x="622" y="15877"/>
                  </a:lnTo>
                  <a:lnTo>
                    <a:pt x="573" y="15849"/>
                  </a:lnTo>
                  <a:lnTo>
                    <a:pt x="527" y="15819"/>
                  </a:lnTo>
                  <a:lnTo>
                    <a:pt x="480" y="15786"/>
                  </a:lnTo>
                  <a:lnTo>
                    <a:pt x="436" y="15751"/>
                  </a:lnTo>
                  <a:lnTo>
                    <a:pt x="393" y="15713"/>
                  </a:lnTo>
                  <a:lnTo>
                    <a:pt x="350" y="15671"/>
                  </a:lnTo>
                  <a:lnTo>
                    <a:pt x="310" y="15628"/>
                  </a:lnTo>
                  <a:lnTo>
                    <a:pt x="271" y="15583"/>
                  </a:lnTo>
                  <a:lnTo>
                    <a:pt x="234" y="15534"/>
                  </a:lnTo>
                  <a:lnTo>
                    <a:pt x="199" y="15483"/>
                  </a:lnTo>
                  <a:lnTo>
                    <a:pt x="143" y="15391"/>
                  </a:lnTo>
                  <a:lnTo>
                    <a:pt x="98" y="15299"/>
                  </a:lnTo>
                  <a:lnTo>
                    <a:pt x="61" y="15206"/>
                  </a:lnTo>
                  <a:lnTo>
                    <a:pt x="33" y="15112"/>
                  </a:lnTo>
                  <a:lnTo>
                    <a:pt x="14" y="15019"/>
                  </a:lnTo>
                  <a:lnTo>
                    <a:pt x="3" y="14925"/>
                  </a:lnTo>
                  <a:lnTo>
                    <a:pt x="0" y="14833"/>
                  </a:lnTo>
                  <a:lnTo>
                    <a:pt x="5" y="14741"/>
                  </a:lnTo>
                  <a:lnTo>
                    <a:pt x="17" y="14651"/>
                  </a:lnTo>
                  <a:lnTo>
                    <a:pt x="36" y="14562"/>
                  </a:lnTo>
                  <a:lnTo>
                    <a:pt x="63" y="14475"/>
                  </a:lnTo>
                  <a:lnTo>
                    <a:pt x="95" y="14389"/>
                  </a:lnTo>
                  <a:lnTo>
                    <a:pt x="133" y="14307"/>
                  </a:lnTo>
                  <a:lnTo>
                    <a:pt x="179" y="14226"/>
                  </a:lnTo>
                  <a:lnTo>
                    <a:pt x="228" y="14148"/>
                  </a:lnTo>
                  <a:lnTo>
                    <a:pt x="284" y="14075"/>
                  </a:lnTo>
                  <a:lnTo>
                    <a:pt x="344" y="14004"/>
                  </a:lnTo>
                  <a:lnTo>
                    <a:pt x="409" y="13938"/>
                  </a:lnTo>
                  <a:lnTo>
                    <a:pt x="478" y="13874"/>
                  </a:lnTo>
                  <a:lnTo>
                    <a:pt x="551" y="13816"/>
                  </a:lnTo>
                  <a:lnTo>
                    <a:pt x="628" y="13762"/>
                  </a:lnTo>
                  <a:lnTo>
                    <a:pt x="708" y="13714"/>
                  </a:lnTo>
                  <a:lnTo>
                    <a:pt x="791" y="13670"/>
                  </a:lnTo>
                  <a:lnTo>
                    <a:pt x="878" y="13632"/>
                  </a:lnTo>
                  <a:lnTo>
                    <a:pt x="967" y="13601"/>
                  </a:lnTo>
                  <a:lnTo>
                    <a:pt x="1057" y="13575"/>
                  </a:lnTo>
                  <a:lnTo>
                    <a:pt x="1150" y="13556"/>
                  </a:lnTo>
                  <a:lnTo>
                    <a:pt x="1244" y="13542"/>
                  </a:lnTo>
                  <a:lnTo>
                    <a:pt x="1339" y="13536"/>
                  </a:lnTo>
                  <a:lnTo>
                    <a:pt x="1436" y="13538"/>
                  </a:lnTo>
                  <a:lnTo>
                    <a:pt x="1533" y="13548"/>
                  </a:lnTo>
                  <a:lnTo>
                    <a:pt x="1630" y="13565"/>
                  </a:lnTo>
                  <a:lnTo>
                    <a:pt x="1553" y="13486"/>
                  </a:lnTo>
                  <a:lnTo>
                    <a:pt x="1477" y="13406"/>
                  </a:lnTo>
                  <a:lnTo>
                    <a:pt x="1400" y="13325"/>
                  </a:lnTo>
                  <a:lnTo>
                    <a:pt x="1324" y="13243"/>
                  </a:lnTo>
                  <a:lnTo>
                    <a:pt x="1248" y="13159"/>
                  </a:lnTo>
                  <a:lnTo>
                    <a:pt x="1174" y="13075"/>
                  </a:lnTo>
                  <a:lnTo>
                    <a:pt x="1100" y="12990"/>
                  </a:lnTo>
                  <a:lnTo>
                    <a:pt x="1026" y="12903"/>
                  </a:lnTo>
                  <a:lnTo>
                    <a:pt x="953" y="12815"/>
                  </a:lnTo>
                  <a:lnTo>
                    <a:pt x="880" y="12726"/>
                  </a:lnTo>
                  <a:lnTo>
                    <a:pt x="807" y="12636"/>
                  </a:lnTo>
                  <a:lnTo>
                    <a:pt x="736" y="12545"/>
                  </a:lnTo>
                  <a:lnTo>
                    <a:pt x="665" y="12453"/>
                  </a:lnTo>
                  <a:lnTo>
                    <a:pt x="594" y="12359"/>
                  </a:lnTo>
                  <a:lnTo>
                    <a:pt x="524" y="12264"/>
                  </a:lnTo>
                  <a:lnTo>
                    <a:pt x="454" y="12169"/>
                  </a:lnTo>
                  <a:close/>
                </a:path>
              </a:pathLst>
            </a:custGeom>
            <a:solidFill>
              <a:srgbClr val="F8F0DC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74236470"/>
      </p:ext>
    </p:extLst>
  </p:cSld>
  <p:clrMapOvr>
    <a:masterClrMapping/>
  </p:clrMapOvr>
  <p:transition spd="slow" advTm="317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4272" y="2476620"/>
            <a:ext cx="3999745" cy="2647630"/>
          </a:xfrm>
          <a:prstGeom prst="rect">
            <a:avLst/>
          </a:prstGeom>
        </p:spPr>
      </p:pic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2078424" y="3228458"/>
            <a:ext cx="424043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支部党员大会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4635" y="2023690"/>
            <a:ext cx="869756" cy="925869"/>
          </a:xfrm>
          <a:prstGeom prst="rect">
            <a:avLst/>
          </a:prstGeom>
        </p:spPr>
      </p:pic>
      <p:sp>
        <p:nvSpPr>
          <p:cNvPr id="5" name="矩形 2"/>
          <p:cNvSpPr/>
          <p:nvPr/>
        </p:nvSpPr>
        <p:spPr>
          <a:xfrm flipH="1">
            <a:off x="2701627" y="2181312"/>
            <a:ext cx="862644" cy="768247"/>
          </a:xfrm>
          <a:prstGeom prst="octagon">
            <a:avLst/>
          </a:prstGeom>
          <a:solidFill>
            <a:srgbClr val="C00000"/>
          </a:solidFill>
          <a:ln w="57150" cmpd="thickThin">
            <a:solidFill>
              <a:srgbClr val="C00000">
                <a:lumMod val="75000"/>
              </a:srgbClr>
            </a:solidFill>
          </a:ln>
        </p:spPr>
        <p:txBody>
          <a:bodyPr wrap="none" lIns="27000" tIns="34290" rIns="27000" bIns="3429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02</a:t>
            </a:r>
            <a:endParaRPr kumimoji="0" lang="zh-CN" altLang="en-US" sz="4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3473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635">
        <p14:gallery dir="l"/>
      </p:transition>
    </mc:Choice>
    <mc:Fallback xmlns="">
      <p:transition spd="slow" advTm="263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utoUpdateAnimBg="0"/>
      <p:bldP spid="3" grpId="1" bldLvl="0" autoUpdateAnimBg="0"/>
      <p:bldP spid="3" grpId="2" bldLvl="0" autoUpdateAnimBg="0"/>
      <p:bldP spid="3" grpId="3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582815"/>
            <a:ext cx="9144000" cy="523220"/>
          </a:xfrm>
          <a:prstGeom prst="rect">
            <a:avLst/>
          </a:prstGeom>
          <a:solidFill>
            <a:srgbClr val="C00000"/>
          </a:solidFill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algn="ctr"/>
            <a:r>
              <a:rPr lang="zh-CN" altLang="en-US" sz="27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支部党员大会基本程序</a:t>
            </a: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7247954" y="2561274"/>
            <a:ext cx="1629646" cy="653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宣布表决结果，形成支部大会决议。</a:t>
            </a: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4905629" y="2558609"/>
            <a:ext cx="1687164" cy="653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党员围绕议题进行民主讨论和表决。</a:t>
            </a: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2521335" y="2597205"/>
            <a:ext cx="1752103" cy="9337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会议主持人报告党员出、缺席情况，宣布会议议题，开始开会。</a:t>
            </a:r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333518" y="2558610"/>
            <a:ext cx="1437672" cy="653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选定议题，提前通知全体党员。</a:t>
            </a:r>
          </a:p>
        </p:txBody>
      </p:sp>
      <p:sp>
        <p:nvSpPr>
          <p:cNvPr id="9" name="矩形 8"/>
          <p:cNvSpPr/>
          <p:nvPr/>
        </p:nvSpPr>
        <p:spPr>
          <a:xfrm>
            <a:off x="262329" y="1419902"/>
            <a:ext cx="1530471" cy="2200224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  <a:cs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452133" y="1458497"/>
            <a:ext cx="1821306" cy="2200225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  <a:cs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905629" y="1419901"/>
            <a:ext cx="1619421" cy="2200225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  <a:cs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207254" y="1422567"/>
            <a:ext cx="1670346" cy="2200226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  <a:cs typeface="+mn-ea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15185" y="1714081"/>
            <a:ext cx="740758" cy="74075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latin typeface="微软雅黑" pitchFamily="34" charset="-122"/>
                <a:ea typeface="微软雅黑" pitchFamily="34" charset="-122"/>
                <a:cs typeface="+mn-ea"/>
              </a:rPr>
              <a:t>1</a:t>
            </a:r>
            <a:endParaRPr lang="zh-CN" altLang="en-US" sz="4000" b="1" dirty="0">
              <a:latin typeface="微软雅黑" pitchFamily="34" charset="-122"/>
              <a:ea typeface="微软雅黑" pitchFamily="34" charset="-122"/>
              <a:cs typeface="+mn-ea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2903768" y="1752677"/>
            <a:ext cx="740758" cy="74075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latin typeface="微软雅黑" pitchFamily="34" charset="-122"/>
                <a:ea typeface="微软雅黑" pitchFamily="34" charset="-122"/>
                <a:cs typeface="+mn-ea"/>
              </a:rPr>
              <a:t>2</a:t>
            </a:r>
            <a:endParaRPr lang="zh-CN" altLang="en-US" sz="4000" b="1" dirty="0">
              <a:latin typeface="微软雅黑" pitchFamily="34" charset="-122"/>
              <a:ea typeface="微软雅黑" pitchFamily="34" charset="-122"/>
              <a:cs typeface="+mn-ea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5263632" y="1714081"/>
            <a:ext cx="740758" cy="74075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latin typeface="微软雅黑" pitchFamily="34" charset="-122"/>
                <a:ea typeface="微软雅黑" pitchFamily="34" charset="-122"/>
                <a:cs typeface="+mn-ea"/>
              </a:rPr>
              <a:t>3</a:t>
            </a:r>
            <a:endParaRPr lang="zh-CN" altLang="en-US" sz="4000" b="1" dirty="0">
              <a:latin typeface="微软雅黑" pitchFamily="34" charset="-122"/>
              <a:ea typeface="微软雅黑" pitchFamily="34" charset="-122"/>
              <a:cs typeface="+mn-ea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7544540" y="1716746"/>
            <a:ext cx="740758" cy="74075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latin typeface="微软雅黑" pitchFamily="34" charset="-122"/>
                <a:ea typeface="微软雅黑" pitchFamily="34" charset="-122"/>
                <a:cs typeface="+mn-ea"/>
              </a:rPr>
              <a:t>4</a:t>
            </a:r>
            <a:endParaRPr lang="zh-CN" altLang="en-US" sz="4000" b="1" dirty="0">
              <a:latin typeface="微软雅黑" pitchFamily="34" charset="-122"/>
              <a:ea typeface="微软雅黑" pitchFamily="34" charset="-122"/>
              <a:cs typeface="+mn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874481" y="2282926"/>
            <a:ext cx="493752" cy="475752"/>
            <a:chOff x="2272183" y="2320733"/>
            <a:chExt cx="493752" cy="475752"/>
          </a:xfrm>
        </p:grpSpPr>
        <p:sp>
          <p:nvSpPr>
            <p:cNvPr id="8" name="箭头: V 形 1"/>
            <p:cNvSpPr/>
            <p:nvPr/>
          </p:nvSpPr>
          <p:spPr>
            <a:xfrm>
              <a:off x="2487042" y="2320733"/>
              <a:ext cx="278893" cy="475752"/>
            </a:xfrm>
            <a:prstGeom prst="chevron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ea"/>
              </a:endParaRPr>
            </a:p>
          </p:txBody>
        </p:sp>
        <p:sp>
          <p:nvSpPr>
            <p:cNvPr id="19" name="箭头: V 形 1"/>
            <p:cNvSpPr/>
            <p:nvPr/>
          </p:nvSpPr>
          <p:spPr>
            <a:xfrm>
              <a:off x="2272183" y="2320733"/>
              <a:ext cx="278893" cy="475752"/>
            </a:xfrm>
            <a:prstGeom prst="chevron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ea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315592" y="2320734"/>
            <a:ext cx="512816" cy="475752"/>
            <a:chOff x="4788559" y="2350313"/>
            <a:chExt cx="512816" cy="475752"/>
          </a:xfrm>
        </p:grpSpPr>
        <p:sp>
          <p:nvSpPr>
            <p:cNvPr id="13" name="箭头: V 形 13"/>
            <p:cNvSpPr/>
            <p:nvPr/>
          </p:nvSpPr>
          <p:spPr>
            <a:xfrm>
              <a:off x="5022482" y="2350313"/>
              <a:ext cx="278893" cy="475752"/>
            </a:xfrm>
            <a:prstGeom prst="chevron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ea"/>
              </a:endParaRPr>
            </a:p>
          </p:txBody>
        </p:sp>
        <p:sp>
          <p:nvSpPr>
            <p:cNvPr id="20" name="箭头: V 形 13"/>
            <p:cNvSpPr/>
            <p:nvPr/>
          </p:nvSpPr>
          <p:spPr>
            <a:xfrm>
              <a:off x="4788559" y="2350313"/>
              <a:ext cx="278893" cy="475752"/>
            </a:xfrm>
            <a:prstGeom prst="chevron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ea"/>
              </a:endParaRPr>
            </a:p>
          </p:txBody>
        </p:sp>
      </p:grpSp>
      <p:sp>
        <p:nvSpPr>
          <p:cNvPr id="21" name="Rectangle 2"/>
          <p:cNvSpPr>
            <a:spLocks noChangeArrowheads="1"/>
          </p:cNvSpPr>
          <p:nvPr/>
        </p:nvSpPr>
        <p:spPr bwMode="auto">
          <a:xfrm>
            <a:off x="0" y="657766"/>
            <a:ext cx="9144000" cy="523220"/>
          </a:xfrm>
          <a:prstGeom prst="rect">
            <a:avLst/>
          </a:prstGeom>
          <a:solidFill>
            <a:srgbClr val="C00000"/>
          </a:solidFill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algn="ctr"/>
            <a:r>
              <a:rPr lang="zh-CN" altLang="en-US" sz="27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支部党员大会基本程序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6596765" y="2343680"/>
            <a:ext cx="498749" cy="477963"/>
            <a:chOff x="7065996" y="2348102"/>
            <a:chExt cx="498749" cy="477963"/>
          </a:xfrm>
        </p:grpSpPr>
        <p:sp>
          <p:nvSpPr>
            <p:cNvPr id="14" name="箭头: V 形 14"/>
            <p:cNvSpPr/>
            <p:nvPr/>
          </p:nvSpPr>
          <p:spPr>
            <a:xfrm>
              <a:off x="7065996" y="2350313"/>
              <a:ext cx="278893" cy="475752"/>
            </a:xfrm>
            <a:prstGeom prst="chevron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ea"/>
              </a:endParaRPr>
            </a:p>
          </p:txBody>
        </p:sp>
        <p:sp>
          <p:nvSpPr>
            <p:cNvPr id="22" name="箭头: V 形 14"/>
            <p:cNvSpPr/>
            <p:nvPr/>
          </p:nvSpPr>
          <p:spPr>
            <a:xfrm>
              <a:off x="7285852" y="2348102"/>
              <a:ext cx="278893" cy="475752"/>
            </a:xfrm>
            <a:prstGeom prst="chevron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09733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453">
        <p14:gallery dir="l"/>
      </p:transition>
    </mc:Choice>
    <mc:Fallback xmlns="">
      <p:transition spd="slow" advTm="345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500"/>
                            </p:stCondLst>
                            <p:childTnLst>
                              <p:par>
                                <p:cTn id="6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000"/>
                            </p:stCondLst>
                            <p:childTnLst>
                              <p:par>
                                <p:cTn id="6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500"/>
                            </p:stCondLst>
                            <p:childTnLst>
                              <p:par>
                                <p:cTn id="7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00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/>
      <p:bldP spid="6" grpId="0"/>
      <p:bldP spid="9" grpId="0" animBg="1"/>
      <p:bldP spid="10" grpId="0" animBg="1"/>
      <p:bldP spid="11" grpId="0" animBg="1"/>
      <p:bldP spid="12" grpId="0" animBg="1"/>
      <p:bldP spid="15" grpId="0" animBg="1"/>
      <p:bldP spid="16" grpId="0" animBg="1"/>
      <p:bldP spid="17" grpId="0" animBg="1"/>
      <p:bldP spid="1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PTS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A000120150119A10KPBG</Template>
  <TotalTime>912</TotalTime>
  <Words>1637</Words>
  <Application>Microsoft Office PowerPoint</Application>
  <PresentationFormat>全屏显示(16:9)</PresentationFormat>
  <Paragraphs>190</Paragraphs>
  <Slides>30</Slides>
  <Notes>30</Notes>
  <HiddenSlides>0</HiddenSlides>
  <MMClips>2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8" baseType="lpstr">
      <vt:lpstr>Malgun Gothic</vt:lpstr>
      <vt:lpstr>宋体</vt:lpstr>
      <vt:lpstr>微软雅黑</vt:lpstr>
      <vt:lpstr>Arial</vt:lpstr>
      <vt:lpstr>Calibri</vt:lpstr>
      <vt:lpstr>Calibri Light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subject>PPTS</dc:subject>
  <dc:creator>PPTS</dc:creator>
  <cp:keywords>PPTS</cp:keywords>
  <dc:description>PPTS</dc:description>
  <cp:lastModifiedBy>小芥末素材</cp:lastModifiedBy>
  <cp:revision>145</cp:revision>
  <dcterms:created xsi:type="dcterms:W3CDTF">2015-12-24T13:49:00Z</dcterms:created>
  <dcterms:modified xsi:type="dcterms:W3CDTF">2018-06-11T02:02:56Z</dcterms:modified>
  <cp:category>PPTS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