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76" r:id="rId5"/>
    <p:sldId id="279" r:id="rId6"/>
    <p:sldId id="28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0"/>
    <p:restoredTop sz="94620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59-4F75-BECB-2129F4DCC475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59-4F75-BECB-2129F4DCC475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59-4F75-BECB-2129F4DCC475}"/>
            </c:ext>
          </c:extLst>
        </c:ser>
        <c:dLbls/>
        <c:gapWidth val="219"/>
        <c:overlap val="-27"/>
        <c:axId val="88252800"/>
        <c:axId val="88254336"/>
      </c:barChart>
      <c:catAx>
        <c:axId val="8825280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88254336"/>
        <c:crosses val="autoZero"/>
        <c:auto val="1"/>
        <c:lblAlgn val="ctr"/>
        <c:lblOffset val="100"/>
      </c:catAx>
      <c:valAx>
        <c:axId val="882543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882528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59-4F75-BECB-2129F4DCC475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59-4F75-BECB-2129F4DCC475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59-4F75-BECB-2129F4DCC475}"/>
            </c:ext>
          </c:extLst>
        </c:ser>
        <c:dLbls/>
        <c:gapWidth val="219"/>
        <c:overlap val="-27"/>
        <c:axId val="102807808"/>
        <c:axId val="102817792"/>
      </c:barChart>
      <c:catAx>
        <c:axId val="1028078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2817792"/>
        <c:crosses val="autoZero"/>
        <c:auto val="1"/>
        <c:lblAlgn val="ctr"/>
        <c:lblOffset val="100"/>
      </c:catAx>
      <c:valAx>
        <c:axId val="10281779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028078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59-4F75-BECB-2129F4DCC475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59-4F75-BECB-2129F4DCC475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59-4F75-BECB-2129F4DCC475}"/>
            </c:ext>
          </c:extLst>
        </c:ser>
        <c:dLbls/>
        <c:gapWidth val="219"/>
        <c:overlap val="-27"/>
        <c:axId val="102865152"/>
        <c:axId val="102883328"/>
      </c:barChart>
      <c:catAx>
        <c:axId val="10286515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2883328"/>
        <c:crosses val="autoZero"/>
        <c:auto val="1"/>
        <c:lblAlgn val="ctr"/>
        <c:lblOffset val="100"/>
      </c:catAx>
      <c:valAx>
        <c:axId val="1028833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028651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20292" y="609890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cxnSp>
        <p:nvCxnSpPr>
          <p:cNvPr id="11" name="直接连接符 11"/>
          <p:cNvCxnSpPr/>
          <p:nvPr userDrawn="1"/>
        </p:nvCxnSpPr>
        <p:spPr>
          <a:xfrm>
            <a:off x="1620292" y="1139459"/>
            <a:ext cx="446398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占位符 7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300434" y="241276"/>
            <a:ext cx="882586" cy="115802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8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/>
              <a:t>1</a:t>
            </a:r>
            <a:endParaRPr kumimoji="1" lang="zh-CN" altLang="en-US" dirty="0"/>
          </a:p>
        </p:txBody>
      </p:sp>
      <p:grpSp>
        <p:nvGrpSpPr>
          <p:cNvPr id="6" name="组合 2"/>
          <p:cNvGrpSpPr/>
          <p:nvPr userDrawn="1"/>
        </p:nvGrpSpPr>
        <p:grpSpPr>
          <a:xfrm>
            <a:off x="1047142" y="241276"/>
            <a:ext cx="354390" cy="354390"/>
            <a:chOff x="5438775" y="2660650"/>
            <a:chExt cx="596900" cy="596900"/>
          </a:xfrm>
          <a:solidFill>
            <a:schemeClr val="accent1"/>
          </a:solidFill>
        </p:grpSpPr>
        <p:sp>
          <p:nvSpPr>
            <p:cNvPr id="9" name="Freeform 185"/>
            <p:cNvSpPr>
              <a:spLocks/>
            </p:cNvSpPr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20292" y="609890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cxnSp>
        <p:nvCxnSpPr>
          <p:cNvPr id="11" name="直接连接符 11"/>
          <p:cNvCxnSpPr/>
          <p:nvPr userDrawn="1"/>
        </p:nvCxnSpPr>
        <p:spPr>
          <a:xfrm>
            <a:off x="1620292" y="1139459"/>
            <a:ext cx="446398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占位符 7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300434" y="241276"/>
            <a:ext cx="882586" cy="115802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8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/>
              <a:t>1</a:t>
            </a:r>
            <a:endParaRPr kumimoji="1" lang="zh-CN" altLang="en-US" dirty="0"/>
          </a:p>
        </p:txBody>
      </p:sp>
      <p:grpSp>
        <p:nvGrpSpPr>
          <p:cNvPr id="6" name="组合 2"/>
          <p:cNvGrpSpPr/>
          <p:nvPr userDrawn="1"/>
        </p:nvGrpSpPr>
        <p:grpSpPr>
          <a:xfrm>
            <a:off x="1047142" y="241276"/>
            <a:ext cx="354390" cy="354390"/>
            <a:chOff x="5438775" y="2660650"/>
            <a:chExt cx="596900" cy="596900"/>
          </a:xfrm>
          <a:solidFill>
            <a:schemeClr val="accent1"/>
          </a:solidFill>
        </p:grpSpPr>
        <p:sp>
          <p:nvSpPr>
            <p:cNvPr id="9" name="Freeform 185"/>
            <p:cNvSpPr>
              <a:spLocks/>
            </p:cNvSpPr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0649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620292" y="609890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cxnSp>
        <p:nvCxnSpPr>
          <p:cNvPr id="11" name="直接连接符 11"/>
          <p:cNvCxnSpPr/>
          <p:nvPr userDrawn="1"/>
        </p:nvCxnSpPr>
        <p:spPr>
          <a:xfrm>
            <a:off x="1620292" y="1139459"/>
            <a:ext cx="446398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占位符 7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300434" y="241276"/>
            <a:ext cx="882586" cy="115802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88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/>
              <a:t>1</a:t>
            </a:r>
            <a:endParaRPr kumimoji="1" lang="zh-CN" altLang="en-US" dirty="0"/>
          </a:p>
        </p:txBody>
      </p:sp>
      <p:grpSp>
        <p:nvGrpSpPr>
          <p:cNvPr id="6" name="组合 2"/>
          <p:cNvGrpSpPr/>
          <p:nvPr userDrawn="1"/>
        </p:nvGrpSpPr>
        <p:grpSpPr>
          <a:xfrm>
            <a:off x="1047142" y="241276"/>
            <a:ext cx="354390" cy="354390"/>
            <a:chOff x="5438775" y="2660650"/>
            <a:chExt cx="596900" cy="596900"/>
          </a:xfrm>
          <a:solidFill>
            <a:schemeClr val="accent1"/>
          </a:solidFill>
        </p:grpSpPr>
        <p:sp>
          <p:nvSpPr>
            <p:cNvPr id="9" name="Freeform 185"/>
            <p:cNvSpPr>
              <a:spLocks/>
            </p:cNvSpPr>
            <p:nvPr/>
          </p:nvSpPr>
          <p:spPr bwMode="auto">
            <a:xfrm>
              <a:off x="5438775" y="2660650"/>
              <a:ext cx="165100" cy="165100"/>
            </a:xfrm>
            <a:custGeom>
              <a:avLst/>
              <a:gdLst/>
              <a:ahLst/>
              <a:cxnLst>
                <a:cxn ang="0">
                  <a:pos x="18" y="18"/>
                </a:cxn>
                <a:cxn ang="0">
                  <a:pos x="18" y="18"/>
                </a:cxn>
                <a:cxn ang="0">
                  <a:pos x="10" y="28"/>
                </a:cxn>
                <a:cxn ang="0">
                  <a:pos x="6" y="38"/>
                </a:cxn>
                <a:cxn ang="0">
                  <a:pos x="2" y="50"/>
                </a:cxn>
                <a:cxn ang="0">
                  <a:pos x="0" y="60"/>
                </a:cxn>
                <a:cxn ang="0">
                  <a:pos x="2" y="72"/>
                </a:cxn>
                <a:cxn ang="0">
                  <a:pos x="6" y="84"/>
                </a:cxn>
                <a:cxn ang="0">
                  <a:pos x="10" y="94"/>
                </a:cxn>
                <a:cxn ang="0">
                  <a:pos x="18" y="104"/>
                </a:cxn>
                <a:cxn ang="0">
                  <a:pos x="104" y="18"/>
                </a:cxn>
                <a:cxn ang="0">
                  <a:pos x="104" y="18"/>
                </a:cxn>
                <a:cxn ang="0">
                  <a:pos x="96" y="10"/>
                </a:cxn>
                <a:cxn ang="0">
                  <a:pos x="84" y="4"/>
                </a:cxn>
                <a:cxn ang="0">
                  <a:pos x="74" y="2"/>
                </a:cxn>
                <a:cxn ang="0">
                  <a:pos x="62" y="0"/>
                </a:cxn>
                <a:cxn ang="0">
                  <a:pos x="50" y="2"/>
                </a:cxn>
                <a:cxn ang="0">
                  <a:pos x="38" y="4"/>
                </a:cxn>
                <a:cxn ang="0">
                  <a:pos x="28" y="10"/>
                </a:cxn>
                <a:cxn ang="0">
                  <a:pos x="18" y="18"/>
                </a:cxn>
                <a:cxn ang="0">
                  <a:pos x="18" y="18"/>
                </a:cxn>
              </a:cxnLst>
              <a:rect l="0" t="0" r="r" b="b"/>
              <a:pathLst>
                <a:path w="104" h="104">
                  <a:moveTo>
                    <a:pt x="18" y="18"/>
                  </a:move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0"/>
                  </a:lnTo>
                  <a:lnTo>
                    <a:pt x="2" y="72"/>
                  </a:lnTo>
                  <a:lnTo>
                    <a:pt x="6" y="84"/>
                  </a:lnTo>
                  <a:lnTo>
                    <a:pt x="10" y="94"/>
                  </a:lnTo>
                  <a:lnTo>
                    <a:pt x="18" y="104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96" y="10"/>
                  </a:lnTo>
                  <a:lnTo>
                    <a:pt x="84" y="4"/>
                  </a:lnTo>
                  <a:lnTo>
                    <a:pt x="74" y="2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6"/>
            <p:cNvSpPr>
              <a:spLocks noEditPoints="1"/>
            </p:cNvSpPr>
            <p:nvPr/>
          </p:nvSpPr>
          <p:spPr bwMode="auto">
            <a:xfrm>
              <a:off x="5505450" y="2727325"/>
              <a:ext cx="530225" cy="530225"/>
            </a:xfrm>
            <a:custGeom>
              <a:avLst/>
              <a:gdLst/>
              <a:ahLst/>
              <a:cxnLst>
                <a:cxn ang="0">
                  <a:pos x="188" y="274"/>
                </a:cxn>
                <a:cxn ang="0">
                  <a:pos x="334" y="334"/>
                </a:cxn>
                <a:cxn ang="0">
                  <a:pos x="274" y="186"/>
                </a:cxn>
                <a:cxn ang="0">
                  <a:pos x="86" y="0"/>
                </a:cxn>
                <a:cxn ang="0">
                  <a:pos x="0" y="86"/>
                </a:cxn>
                <a:cxn ang="0">
                  <a:pos x="188" y="274"/>
                </a:cxn>
                <a:cxn ang="0">
                  <a:pos x="208" y="234"/>
                </a:cxn>
                <a:cxn ang="0">
                  <a:pos x="208" y="234"/>
                </a:cxn>
                <a:cxn ang="0">
                  <a:pos x="214" y="230"/>
                </a:cxn>
                <a:cxn ang="0">
                  <a:pos x="222" y="230"/>
                </a:cxn>
                <a:cxn ang="0">
                  <a:pos x="228" y="230"/>
                </a:cxn>
                <a:cxn ang="0">
                  <a:pos x="234" y="232"/>
                </a:cxn>
                <a:cxn ang="0">
                  <a:pos x="234" y="232"/>
                </a:cxn>
                <a:cxn ang="0">
                  <a:pos x="230" y="228"/>
                </a:cxn>
                <a:cxn ang="0">
                  <a:pos x="230" y="222"/>
                </a:cxn>
                <a:cxn ang="0">
                  <a:pos x="232" y="214"/>
                </a:cxn>
                <a:cxn ang="0">
                  <a:pos x="236" y="206"/>
                </a:cxn>
                <a:cxn ang="0">
                  <a:pos x="236" y="206"/>
                </a:cxn>
                <a:cxn ang="0">
                  <a:pos x="242" y="202"/>
                </a:cxn>
                <a:cxn ang="0">
                  <a:pos x="250" y="198"/>
                </a:cxn>
                <a:cxn ang="0">
                  <a:pos x="258" y="196"/>
                </a:cxn>
                <a:cxn ang="0">
                  <a:pos x="294" y="280"/>
                </a:cxn>
                <a:cxn ang="0">
                  <a:pos x="282" y="294"/>
                </a:cxn>
                <a:cxn ang="0">
                  <a:pos x="196" y="258"/>
                </a:cxn>
                <a:cxn ang="0">
                  <a:pos x="196" y="258"/>
                </a:cxn>
                <a:cxn ang="0">
                  <a:pos x="198" y="250"/>
                </a:cxn>
                <a:cxn ang="0">
                  <a:pos x="202" y="242"/>
                </a:cxn>
                <a:cxn ang="0">
                  <a:pos x="208" y="234"/>
                </a:cxn>
                <a:cxn ang="0">
                  <a:pos x="208" y="234"/>
                </a:cxn>
              </a:cxnLst>
              <a:rect l="0" t="0" r="r" b="b"/>
              <a:pathLst>
                <a:path w="334" h="334">
                  <a:moveTo>
                    <a:pt x="188" y="274"/>
                  </a:moveTo>
                  <a:lnTo>
                    <a:pt x="334" y="334"/>
                  </a:lnTo>
                  <a:lnTo>
                    <a:pt x="274" y="186"/>
                  </a:lnTo>
                  <a:lnTo>
                    <a:pt x="86" y="0"/>
                  </a:lnTo>
                  <a:lnTo>
                    <a:pt x="0" y="86"/>
                  </a:lnTo>
                  <a:lnTo>
                    <a:pt x="188" y="274"/>
                  </a:lnTo>
                  <a:close/>
                  <a:moveTo>
                    <a:pt x="208" y="234"/>
                  </a:moveTo>
                  <a:lnTo>
                    <a:pt x="208" y="234"/>
                  </a:lnTo>
                  <a:lnTo>
                    <a:pt x="214" y="230"/>
                  </a:lnTo>
                  <a:lnTo>
                    <a:pt x="222" y="230"/>
                  </a:lnTo>
                  <a:lnTo>
                    <a:pt x="228" y="230"/>
                  </a:lnTo>
                  <a:lnTo>
                    <a:pt x="234" y="232"/>
                  </a:lnTo>
                  <a:lnTo>
                    <a:pt x="234" y="232"/>
                  </a:lnTo>
                  <a:lnTo>
                    <a:pt x="230" y="228"/>
                  </a:lnTo>
                  <a:lnTo>
                    <a:pt x="230" y="222"/>
                  </a:lnTo>
                  <a:lnTo>
                    <a:pt x="232" y="214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42" y="202"/>
                  </a:lnTo>
                  <a:lnTo>
                    <a:pt x="250" y="198"/>
                  </a:lnTo>
                  <a:lnTo>
                    <a:pt x="258" y="196"/>
                  </a:lnTo>
                  <a:lnTo>
                    <a:pt x="294" y="280"/>
                  </a:lnTo>
                  <a:lnTo>
                    <a:pt x="282" y="294"/>
                  </a:lnTo>
                  <a:lnTo>
                    <a:pt x="196" y="258"/>
                  </a:lnTo>
                  <a:lnTo>
                    <a:pt x="196" y="258"/>
                  </a:lnTo>
                  <a:lnTo>
                    <a:pt x="198" y="250"/>
                  </a:lnTo>
                  <a:lnTo>
                    <a:pt x="202" y="242"/>
                  </a:lnTo>
                  <a:lnTo>
                    <a:pt x="208" y="234"/>
                  </a:lnTo>
                  <a:lnTo>
                    <a:pt x="208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2209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24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41303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2698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5078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5351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3</a:t>
            </a:r>
            <a:endParaRPr kumimoji="1" lang="zh-CN" altLang="en-US" dirty="0"/>
          </a:p>
        </p:txBody>
      </p:sp>
      <p:pic>
        <p:nvPicPr>
          <p:cNvPr id="32" name="图片 3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72875" y="277222"/>
            <a:ext cx="1828800" cy="243840"/>
          </a:xfrm>
          <a:prstGeom prst="rect">
            <a:avLst/>
          </a:prstGeom>
        </p:spPr>
      </p:pic>
      <p:grpSp>
        <p:nvGrpSpPr>
          <p:cNvPr id="8" name="组 7"/>
          <p:cNvGrpSpPr/>
          <p:nvPr/>
        </p:nvGrpSpPr>
        <p:grpSpPr>
          <a:xfrm>
            <a:off x="1620292" y="1399305"/>
            <a:ext cx="9031045" cy="717401"/>
            <a:chOff x="1620292" y="1399305"/>
            <a:chExt cx="9031045" cy="717401"/>
          </a:xfrm>
        </p:grpSpPr>
        <p:grpSp>
          <p:nvGrpSpPr>
            <p:cNvPr id="7" name="组 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1"/>
                    </a:solidFill>
                  </a:rPr>
                  <a:t>A</a:t>
                </a:r>
                <a:endParaRPr lang="zh-CN" altLang="en-US" sz="4000" b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1620292" y="2316084"/>
            <a:ext cx="9031045" cy="717401"/>
            <a:chOff x="1620292" y="1399305"/>
            <a:chExt cx="9031045" cy="717401"/>
          </a:xfrm>
        </p:grpSpPr>
        <p:grpSp>
          <p:nvGrpSpPr>
            <p:cNvPr id="17" name="组 1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2"/>
                    </a:solidFill>
                  </a:rPr>
                  <a:t>B</a:t>
                </a:r>
                <a:endParaRPr lang="zh-CN" altLang="en-US" sz="40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2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文本框 1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1620292" y="3232864"/>
            <a:ext cx="9031045" cy="717401"/>
            <a:chOff x="1620292" y="1399305"/>
            <a:chExt cx="9031045" cy="717401"/>
          </a:xfrm>
        </p:grpSpPr>
        <p:grpSp>
          <p:nvGrpSpPr>
            <p:cNvPr id="27" name="组 2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3"/>
                    </a:solidFill>
                  </a:rPr>
                  <a:t>C</a:t>
                </a:r>
                <a:endParaRPr lang="zh-CN" altLang="en-US" sz="4000" b="1" dirty="0">
                  <a:solidFill>
                    <a:schemeClr val="accent3"/>
                  </a:solidFill>
                </a:endParaRPr>
              </a:p>
            </p:txBody>
          </p:sp>
          <p:cxnSp>
            <p:nvCxnSpPr>
              <p:cNvPr id="3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915256190"/>
              </p:ext>
            </p:extLst>
          </p:nvPr>
        </p:nvGraphicFramePr>
        <p:xfrm>
          <a:off x="2689944" y="4060556"/>
          <a:ext cx="8375846" cy="2976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11390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3</a:t>
            </a:r>
            <a:endParaRPr kumimoji="1" lang="zh-CN" altLang="en-US" dirty="0"/>
          </a:p>
        </p:txBody>
      </p:sp>
      <p:pic>
        <p:nvPicPr>
          <p:cNvPr id="32" name="图片 3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72875" y="277222"/>
            <a:ext cx="1828800" cy="243840"/>
          </a:xfrm>
          <a:prstGeom prst="rect">
            <a:avLst/>
          </a:prstGeom>
        </p:spPr>
      </p:pic>
      <p:grpSp>
        <p:nvGrpSpPr>
          <p:cNvPr id="8" name="组 7"/>
          <p:cNvGrpSpPr/>
          <p:nvPr/>
        </p:nvGrpSpPr>
        <p:grpSpPr>
          <a:xfrm>
            <a:off x="1620292" y="1399305"/>
            <a:ext cx="9031045" cy="717401"/>
            <a:chOff x="1620292" y="1399305"/>
            <a:chExt cx="9031045" cy="717401"/>
          </a:xfrm>
        </p:grpSpPr>
        <p:grpSp>
          <p:nvGrpSpPr>
            <p:cNvPr id="7" name="组 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1"/>
                    </a:solidFill>
                  </a:rPr>
                  <a:t>A</a:t>
                </a:r>
                <a:endParaRPr lang="zh-CN" altLang="en-US" sz="4000" b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1620292" y="2316084"/>
            <a:ext cx="9031045" cy="717401"/>
            <a:chOff x="1620292" y="1399305"/>
            <a:chExt cx="9031045" cy="717401"/>
          </a:xfrm>
        </p:grpSpPr>
        <p:grpSp>
          <p:nvGrpSpPr>
            <p:cNvPr id="17" name="组 1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2"/>
                    </a:solidFill>
                  </a:rPr>
                  <a:t>B</a:t>
                </a:r>
                <a:endParaRPr lang="zh-CN" altLang="en-US" sz="40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2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文本框 1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1620292" y="3232864"/>
            <a:ext cx="9031045" cy="717401"/>
            <a:chOff x="1620292" y="1399305"/>
            <a:chExt cx="9031045" cy="717401"/>
          </a:xfrm>
        </p:grpSpPr>
        <p:grpSp>
          <p:nvGrpSpPr>
            <p:cNvPr id="27" name="组 2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3"/>
                    </a:solidFill>
                  </a:rPr>
                  <a:t>C</a:t>
                </a:r>
                <a:endParaRPr lang="zh-CN" altLang="en-US" sz="4000" b="1" dirty="0">
                  <a:solidFill>
                    <a:schemeClr val="accent3"/>
                  </a:solidFill>
                </a:endParaRPr>
              </a:p>
            </p:txBody>
          </p:sp>
          <p:cxnSp>
            <p:nvCxnSpPr>
              <p:cNvPr id="3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2" name="图表 11"/>
          <p:cNvGraphicFramePr/>
          <p:nvPr>
            <p:extLst/>
          </p:nvPr>
        </p:nvGraphicFramePr>
        <p:xfrm>
          <a:off x="2689944" y="4060556"/>
          <a:ext cx="8375846" cy="2976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35329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/>
              <a:t>3</a:t>
            </a:r>
            <a:endParaRPr kumimoji="1" lang="zh-CN" altLang="en-US" dirty="0"/>
          </a:p>
        </p:txBody>
      </p:sp>
      <p:pic>
        <p:nvPicPr>
          <p:cNvPr id="32" name="图片 3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72875" y="277222"/>
            <a:ext cx="1828800" cy="243840"/>
          </a:xfrm>
          <a:prstGeom prst="rect">
            <a:avLst/>
          </a:prstGeom>
        </p:spPr>
      </p:pic>
      <p:grpSp>
        <p:nvGrpSpPr>
          <p:cNvPr id="8" name="组 7"/>
          <p:cNvGrpSpPr/>
          <p:nvPr/>
        </p:nvGrpSpPr>
        <p:grpSpPr>
          <a:xfrm>
            <a:off x="1620292" y="1399305"/>
            <a:ext cx="9031045" cy="717401"/>
            <a:chOff x="1620292" y="1399305"/>
            <a:chExt cx="9031045" cy="717401"/>
          </a:xfrm>
        </p:grpSpPr>
        <p:grpSp>
          <p:nvGrpSpPr>
            <p:cNvPr id="7" name="组 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1"/>
                    </a:solidFill>
                  </a:rPr>
                  <a:t>A</a:t>
                </a:r>
                <a:endParaRPr lang="zh-CN" altLang="en-US" sz="4000" b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1620292" y="2316084"/>
            <a:ext cx="9031045" cy="717401"/>
            <a:chOff x="1620292" y="1399305"/>
            <a:chExt cx="9031045" cy="717401"/>
          </a:xfrm>
        </p:grpSpPr>
        <p:grpSp>
          <p:nvGrpSpPr>
            <p:cNvPr id="17" name="组 1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2"/>
                    </a:solidFill>
                  </a:rPr>
                  <a:t>B</a:t>
                </a:r>
                <a:endParaRPr lang="zh-CN" altLang="en-US" sz="4000" b="1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2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文本框 1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1620292" y="3232864"/>
            <a:ext cx="9031045" cy="717401"/>
            <a:chOff x="1620292" y="1399305"/>
            <a:chExt cx="9031045" cy="717401"/>
          </a:xfrm>
        </p:grpSpPr>
        <p:grpSp>
          <p:nvGrpSpPr>
            <p:cNvPr id="27" name="组 26"/>
            <p:cNvGrpSpPr/>
            <p:nvPr/>
          </p:nvGrpSpPr>
          <p:grpSpPr>
            <a:xfrm>
              <a:off x="1620292" y="1399305"/>
              <a:ext cx="1139931" cy="707886"/>
              <a:chOff x="1620292" y="1399305"/>
              <a:chExt cx="1139931" cy="70788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690571" y="1399305"/>
                <a:ext cx="999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3"/>
                    </a:solidFill>
                  </a:rPr>
                  <a:t>C</a:t>
                </a:r>
                <a:endParaRPr lang="zh-CN" altLang="en-US" sz="4000" b="1" dirty="0">
                  <a:solidFill>
                    <a:schemeClr val="accent3"/>
                  </a:solidFill>
                </a:endParaRPr>
              </a:p>
            </p:txBody>
          </p:sp>
          <p:cxnSp>
            <p:nvCxnSpPr>
              <p:cNvPr id="30" name="直接连接符 12"/>
              <p:cNvCxnSpPr/>
              <p:nvPr/>
            </p:nvCxnSpPr>
            <p:spPr>
              <a:xfrm>
                <a:off x="1620292" y="2078368"/>
                <a:ext cx="1139931" cy="0"/>
              </a:xfrm>
              <a:prstGeom prst="line">
                <a:avLst/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3197494" y="1544258"/>
              <a:ext cx="7453843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双击图标可以对图表图形及文字的颜色、边框等进行选择。双击图标可以对图表图形及文字的颜色、边框等进行选择。双击图标可以对图表图形及文字的颜色、边框等进行选择。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2" name="图表 11"/>
          <p:cNvGraphicFramePr/>
          <p:nvPr>
            <p:extLst/>
          </p:nvPr>
        </p:nvGraphicFramePr>
        <p:xfrm>
          <a:off x="2689944" y="4060556"/>
          <a:ext cx="8375846" cy="2976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1321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2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3A141"/>
      </a:accent1>
      <a:accent2>
        <a:srgbClr val="F13868"/>
      </a:accent2>
      <a:accent3>
        <a:srgbClr val="2F9DF3"/>
      </a:accent3>
      <a:accent4>
        <a:srgbClr val="A7E352"/>
      </a:accent4>
      <a:accent5>
        <a:srgbClr val="F1F75A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2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3A141"/>
      </a:accent1>
      <a:accent2>
        <a:srgbClr val="F13868"/>
      </a:accent2>
      <a:accent3>
        <a:srgbClr val="2F9DF3"/>
      </a:accent3>
      <a:accent4>
        <a:srgbClr val="A7E352"/>
      </a:accent4>
      <a:accent5>
        <a:srgbClr val="F1F75A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456</Words>
  <Application>Microsoft Office PowerPoint</Application>
  <PresentationFormat>自定义</PresentationFormat>
  <Paragraphs>24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43</cp:revision>
  <dcterms:created xsi:type="dcterms:W3CDTF">2015-07-29T10:05:36Z</dcterms:created>
  <dcterms:modified xsi:type="dcterms:W3CDTF">2016-03-15T18:50:18Z</dcterms:modified>
</cp:coreProperties>
</file>