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6" r:id="rId2"/>
    <p:sldId id="277" r:id="rId3"/>
    <p:sldId id="278" r:id="rId4"/>
    <p:sldId id="280" r:id="rId5"/>
    <p:sldId id="282" r:id="rId6"/>
    <p:sldId id="283" r:id="rId7"/>
    <p:sldId id="284" r:id="rId8"/>
    <p:sldId id="285" r:id="rId9"/>
    <p:sldId id="286" r:id="rId10"/>
    <p:sldId id="288" r:id="rId11"/>
    <p:sldId id="289" r:id="rId12"/>
    <p:sldId id="290" r:id="rId13"/>
    <p:sldId id="291" r:id="rId14"/>
    <p:sldId id="292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4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C3E9"/>
    <a:srgbClr val="0E1629"/>
    <a:srgbClr val="183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45" autoAdjust="0"/>
  </p:normalViewPr>
  <p:slideViewPr>
    <p:cSldViewPr showGuides="1">
      <p:cViewPr varScale="1">
        <p:scale>
          <a:sx n="103" d="100"/>
          <a:sy n="103" d="100"/>
        </p:scale>
        <p:origin x="-228" y="-96"/>
      </p:cViewPr>
      <p:guideLst>
        <p:guide orient="horz" pos="2205"/>
        <p:guide orient="horz" pos="24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21DB9-06EC-4605-8F22-629A0425F07A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A0F21-0C4A-40F9-AC0B-877EC69C2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23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A0F21-0C4A-40F9-AC0B-877EC69C22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841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A0F21-0C4A-40F9-AC0B-877EC69C22C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487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42E91-6332-4AFB-95B2-AD2EA1C30B73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20126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8BCE-5F2D-43BD-AD1C-915F57AD69B5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55862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B612-675B-4AB0-9B94-16E3692D0A29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18010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93CE6-20A3-411E-845E-C24E35294CF3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3805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2FAD0-DC81-4849-A9F4-52D71391F047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27849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DDD5-766F-41D1-A306-4979C5FDD684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79324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89F4C-E893-41E6-8338-9FCC07FE5FA2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50349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20D19-AB89-44DC-A220-B769AC454015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08243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FFEC-8EBA-456E-813B-C3B601DF04E7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56900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C708-E654-4543-BBC8-0987D804E58B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1995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3A46B-A1BF-4DFC-A14F-6E8FD85A65D9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68075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2C893-84F4-4A95-AA8C-99EC239D8629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3447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63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5104885" y="6285061"/>
            <a:ext cx="19415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lnSpc>
                <a:spcPts val="900"/>
              </a:lnSpc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rPr>
              <a:t>You can put a sample text here. Again. this is a dummy text. enter your own text here. </a:t>
            </a:r>
          </a:p>
          <a:p>
            <a:pPr algn="ctr">
              <a:lnSpc>
                <a:spcPts val="900"/>
              </a:lnSpc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rPr>
              <a:t>Here is a sample text.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Helvetica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3964148" y="2214084"/>
            <a:ext cx="467846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Perpetua Titling MT" panose="02020502060505020804" pitchFamily="18" charset="0"/>
                <a:ea typeface="BatangChe" panose="02030609000101010101" pitchFamily="49" charset="-127"/>
                <a:cs typeface="Arial" panose="020B0604020202020204" pitchFamily="34" charset="0"/>
              </a:rPr>
              <a:t>POWER</a:t>
            </a:r>
            <a:endParaRPr lang="zh-CN" altLang="en-US" sz="9600" dirty="0">
              <a:solidFill>
                <a:schemeClr val="bg1"/>
              </a:solidFill>
              <a:latin typeface="Perpetua Titling MT" panose="02020502060505020804" pitchFamily="18" charset="0"/>
              <a:ea typeface="BatangChe" panose="02030609000101010101" pitchFamily="49" charset="-127"/>
              <a:cs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3964148" y="3278340"/>
            <a:ext cx="47500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Perpetua Titling MT" panose="02020502060505020804" pitchFamily="18" charset="0"/>
                <a:ea typeface="BatangChe" panose="02030609000101010101" pitchFamily="49" charset="-127"/>
                <a:cs typeface="Arial" panose="020B0604020202020204" pitchFamily="34" charset="0"/>
              </a:rPr>
              <a:t>POINTS</a:t>
            </a:r>
            <a:endParaRPr lang="zh-CN" altLang="en-US" sz="9600" dirty="0">
              <a:solidFill>
                <a:schemeClr val="bg1"/>
              </a:solidFill>
              <a:latin typeface="Perpetua Titling MT" panose="02020502060505020804" pitchFamily="18" charset="0"/>
              <a:ea typeface="BatangChe" panose="02030609000101010101" pitchFamily="49" charset="-127"/>
              <a:cs typeface="Arial" panose="020B0604020202020204" pitchFamily="34" charset="0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4439816" y="6080591"/>
            <a:ext cx="36052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000" spc="400" dirty="0">
                <a:solidFill>
                  <a:schemeClr val="bg1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000" spc="400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96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五边形 9"/>
          <p:cNvSpPr/>
          <p:nvPr/>
        </p:nvSpPr>
        <p:spPr>
          <a:xfrm>
            <a:off x="1234105" y="2627392"/>
            <a:ext cx="1890210" cy="1800200"/>
          </a:xfrm>
          <a:prstGeom prst="pent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正五边形 10"/>
          <p:cNvSpPr/>
          <p:nvPr/>
        </p:nvSpPr>
        <p:spPr>
          <a:xfrm>
            <a:off x="4943872" y="2894464"/>
            <a:ext cx="1587776" cy="1512168"/>
          </a:xfrm>
          <a:prstGeom prst="pent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正五边形 11"/>
          <p:cNvSpPr/>
          <p:nvPr/>
        </p:nvSpPr>
        <p:spPr>
          <a:xfrm>
            <a:off x="8400256" y="2924944"/>
            <a:ext cx="1587776" cy="1512168"/>
          </a:xfrm>
          <a:prstGeom prst="pent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385047" y="4725144"/>
            <a:ext cx="1739268" cy="879502"/>
            <a:chOff x="1429066" y="4797152"/>
            <a:chExt cx="1739268" cy="879502"/>
          </a:xfrm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14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reeform 12"/>
          <p:cNvSpPr>
            <a:spLocks noEditPoints="1"/>
          </p:cNvSpPr>
          <p:nvPr/>
        </p:nvSpPr>
        <p:spPr bwMode="auto">
          <a:xfrm>
            <a:off x="5384954" y="3375639"/>
            <a:ext cx="705611" cy="755405"/>
          </a:xfrm>
          <a:custGeom>
            <a:avLst/>
            <a:gdLst>
              <a:gd name="T0" fmla="*/ 108 w 243"/>
              <a:gd name="T1" fmla="*/ 195 h 260"/>
              <a:gd name="T2" fmla="*/ 109 w 243"/>
              <a:gd name="T3" fmla="*/ 193 h 260"/>
              <a:gd name="T4" fmla="*/ 105 w 243"/>
              <a:gd name="T5" fmla="*/ 156 h 260"/>
              <a:gd name="T6" fmla="*/ 120 w 243"/>
              <a:gd name="T7" fmla="*/ 154 h 260"/>
              <a:gd name="T8" fmla="*/ 131 w 243"/>
              <a:gd name="T9" fmla="*/ 180 h 260"/>
              <a:gd name="T10" fmla="*/ 139 w 243"/>
              <a:gd name="T11" fmla="*/ 184 h 260"/>
              <a:gd name="T12" fmla="*/ 155 w 243"/>
              <a:gd name="T13" fmla="*/ 175 h 260"/>
              <a:gd name="T14" fmla="*/ 137 w 243"/>
              <a:gd name="T15" fmla="*/ 219 h 260"/>
              <a:gd name="T16" fmla="*/ 115 w 243"/>
              <a:gd name="T17" fmla="*/ 218 h 260"/>
              <a:gd name="T18" fmla="*/ 87 w 243"/>
              <a:gd name="T19" fmla="*/ 188 h 260"/>
              <a:gd name="T20" fmla="*/ 179 w 243"/>
              <a:gd name="T21" fmla="*/ 59 h 260"/>
              <a:gd name="T22" fmla="*/ 138 w 243"/>
              <a:gd name="T23" fmla="*/ 76 h 260"/>
              <a:gd name="T24" fmla="*/ 154 w 243"/>
              <a:gd name="T25" fmla="*/ 81 h 260"/>
              <a:gd name="T26" fmla="*/ 157 w 243"/>
              <a:gd name="T27" fmla="*/ 88 h 260"/>
              <a:gd name="T28" fmla="*/ 147 w 243"/>
              <a:gd name="T29" fmla="*/ 112 h 260"/>
              <a:gd name="T30" fmla="*/ 158 w 243"/>
              <a:gd name="T31" fmla="*/ 121 h 260"/>
              <a:gd name="T32" fmla="*/ 179 w 243"/>
              <a:gd name="T33" fmla="*/ 94 h 260"/>
              <a:gd name="T34" fmla="*/ 181 w 243"/>
              <a:gd name="T35" fmla="*/ 93 h 260"/>
              <a:gd name="T36" fmla="*/ 190 w 243"/>
              <a:gd name="T37" fmla="*/ 104 h 260"/>
              <a:gd name="T38" fmla="*/ 164 w 243"/>
              <a:gd name="T39" fmla="*/ 59 h 260"/>
              <a:gd name="T40" fmla="*/ 143 w 243"/>
              <a:gd name="T41" fmla="*/ 0 h 260"/>
              <a:gd name="T42" fmla="*/ 108 w 243"/>
              <a:gd name="T43" fmla="*/ 51 h 260"/>
              <a:gd name="T44" fmla="*/ 97 w 243"/>
              <a:gd name="T45" fmla="*/ 89 h 260"/>
              <a:gd name="T46" fmla="*/ 110 w 243"/>
              <a:gd name="T47" fmla="*/ 95 h 260"/>
              <a:gd name="T48" fmla="*/ 126 w 243"/>
              <a:gd name="T49" fmla="*/ 74 h 260"/>
              <a:gd name="T50" fmla="*/ 135 w 243"/>
              <a:gd name="T51" fmla="*/ 75 h 260"/>
              <a:gd name="T52" fmla="*/ 154 w 243"/>
              <a:gd name="T53" fmla="*/ 95 h 260"/>
              <a:gd name="T54" fmla="*/ 148 w 243"/>
              <a:gd name="T55" fmla="*/ 58 h 260"/>
              <a:gd name="T56" fmla="*/ 149 w 243"/>
              <a:gd name="T57" fmla="*/ 58 h 260"/>
              <a:gd name="T58" fmla="*/ 109 w 243"/>
              <a:gd name="T59" fmla="*/ 103 h 260"/>
              <a:gd name="T60" fmla="*/ 85 w 243"/>
              <a:gd name="T61" fmla="*/ 86 h 260"/>
              <a:gd name="T62" fmla="*/ 86 w 243"/>
              <a:gd name="T63" fmla="*/ 85 h 260"/>
              <a:gd name="T64" fmla="*/ 83 w 243"/>
              <a:gd name="T65" fmla="*/ 75 h 260"/>
              <a:gd name="T66" fmla="*/ 22 w 243"/>
              <a:gd name="T67" fmla="*/ 58 h 260"/>
              <a:gd name="T68" fmla="*/ 66 w 243"/>
              <a:gd name="T69" fmla="*/ 111 h 260"/>
              <a:gd name="T70" fmla="*/ 73 w 243"/>
              <a:gd name="T71" fmla="*/ 110 h 260"/>
              <a:gd name="T72" fmla="*/ 90 w 243"/>
              <a:gd name="T73" fmla="*/ 124 h 260"/>
              <a:gd name="T74" fmla="*/ 103 w 243"/>
              <a:gd name="T75" fmla="*/ 122 h 260"/>
              <a:gd name="T76" fmla="*/ 106 w 243"/>
              <a:gd name="T77" fmla="*/ 109 h 260"/>
              <a:gd name="T78" fmla="*/ 222 w 243"/>
              <a:gd name="T79" fmla="*/ 175 h 260"/>
              <a:gd name="T80" fmla="*/ 202 w 243"/>
              <a:gd name="T81" fmla="*/ 128 h 260"/>
              <a:gd name="T82" fmla="*/ 196 w 243"/>
              <a:gd name="T83" fmla="*/ 147 h 260"/>
              <a:gd name="T84" fmla="*/ 188 w 243"/>
              <a:gd name="T85" fmla="*/ 150 h 260"/>
              <a:gd name="T86" fmla="*/ 159 w 243"/>
              <a:gd name="T87" fmla="*/ 138 h 260"/>
              <a:gd name="T88" fmla="*/ 149 w 243"/>
              <a:gd name="T89" fmla="*/ 151 h 260"/>
              <a:gd name="T90" fmla="*/ 181 w 243"/>
              <a:gd name="T91" fmla="*/ 176 h 260"/>
              <a:gd name="T92" fmla="*/ 182 w 243"/>
              <a:gd name="T93" fmla="*/ 179 h 260"/>
              <a:gd name="T94" fmla="*/ 169 w 243"/>
              <a:gd name="T95" fmla="*/ 189 h 260"/>
              <a:gd name="T96" fmla="*/ 228 w 243"/>
              <a:gd name="T97" fmla="*/ 216 h 260"/>
              <a:gd name="T98" fmla="*/ 100 w 243"/>
              <a:gd name="T99" fmla="*/ 141 h 260"/>
              <a:gd name="T100" fmla="*/ 92 w 243"/>
              <a:gd name="T101" fmla="*/ 127 h 260"/>
              <a:gd name="T102" fmla="*/ 63 w 243"/>
              <a:gd name="T103" fmla="*/ 127 h 260"/>
              <a:gd name="T104" fmla="*/ 55 w 243"/>
              <a:gd name="T105" fmla="*/ 125 h 260"/>
              <a:gd name="T106" fmla="*/ 62 w 243"/>
              <a:gd name="T107" fmla="*/ 104 h 260"/>
              <a:gd name="T108" fmla="*/ 32 w 243"/>
              <a:gd name="T109" fmla="*/ 131 h 260"/>
              <a:gd name="T110" fmla="*/ 48 w 243"/>
              <a:gd name="T111" fmla="*/ 161 h 260"/>
              <a:gd name="T112" fmla="*/ 83 w 243"/>
              <a:gd name="T113" fmla="*/ 171 h 260"/>
              <a:gd name="T114" fmla="*/ 88 w 243"/>
              <a:gd name="T115" fmla="*/ 160 h 260"/>
              <a:gd name="T116" fmla="*/ 70 w 243"/>
              <a:gd name="T117" fmla="*/ 14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3" h="260">
                <a:moveTo>
                  <a:pt x="87" y="188"/>
                </a:moveTo>
                <a:cubicBezTo>
                  <a:pt x="86" y="185"/>
                  <a:pt x="90" y="184"/>
                  <a:pt x="90" y="184"/>
                </a:cubicBezTo>
                <a:cubicBezTo>
                  <a:pt x="90" y="184"/>
                  <a:pt x="100" y="183"/>
                  <a:pt x="108" y="195"/>
                </a:cubicBezTo>
                <a:cubicBezTo>
                  <a:pt x="108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9" y="193"/>
                  <a:pt x="110" y="189"/>
                  <a:pt x="110" y="187"/>
                </a:cubicBezTo>
                <a:cubicBezTo>
                  <a:pt x="110" y="185"/>
                  <a:pt x="110" y="183"/>
                  <a:pt x="110" y="183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03" y="161"/>
                  <a:pt x="102" y="157"/>
                  <a:pt x="105" y="156"/>
                </a:cubicBezTo>
                <a:cubicBezTo>
                  <a:pt x="109" y="154"/>
                  <a:pt x="110" y="157"/>
                  <a:pt x="110" y="157"/>
                </a:cubicBezTo>
                <a:cubicBezTo>
                  <a:pt x="110" y="157"/>
                  <a:pt x="117" y="178"/>
                  <a:pt x="118" y="180"/>
                </a:cubicBezTo>
                <a:cubicBezTo>
                  <a:pt x="119" y="182"/>
                  <a:pt x="121" y="180"/>
                  <a:pt x="121" y="180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0"/>
                  <a:pt x="124" y="149"/>
                </a:cubicBezTo>
                <a:cubicBezTo>
                  <a:pt x="129" y="149"/>
                  <a:pt x="129" y="155"/>
                  <a:pt x="129" y="155"/>
                </a:cubicBezTo>
                <a:cubicBezTo>
                  <a:pt x="129" y="155"/>
                  <a:pt x="129" y="178"/>
                  <a:pt x="129" y="180"/>
                </a:cubicBezTo>
                <a:cubicBezTo>
                  <a:pt x="129" y="183"/>
                  <a:pt x="131" y="180"/>
                  <a:pt x="131" y="180"/>
                </a:cubicBezTo>
                <a:cubicBezTo>
                  <a:pt x="131" y="180"/>
                  <a:pt x="137" y="160"/>
                  <a:pt x="137" y="158"/>
                </a:cubicBezTo>
                <a:cubicBezTo>
                  <a:pt x="138" y="156"/>
                  <a:pt x="139" y="153"/>
                  <a:pt x="142" y="154"/>
                </a:cubicBezTo>
                <a:cubicBezTo>
                  <a:pt x="145" y="154"/>
                  <a:pt x="144" y="161"/>
                  <a:pt x="144" y="161"/>
                </a:cubicBezTo>
                <a:cubicBezTo>
                  <a:pt x="144" y="161"/>
                  <a:pt x="139" y="182"/>
                  <a:pt x="139" y="184"/>
                </a:cubicBezTo>
                <a:cubicBezTo>
                  <a:pt x="138" y="185"/>
                  <a:pt x="139" y="185"/>
                  <a:pt x="139" y="185"/>
                </a:cubicBezTo>
                <a:cubicBezTo>
                  <a:pt x="139" y="185"/>
                  <a:pt x="149" y="170"/>
                  <a:pt x="150" y="169"/>
                </a:cubicBezTo>
                <a:cubicBezTo>
                  <a:pt x="151" y="167"/>
                  <a:pt x="153" y="165"/>
                  <a:pt x="156" y="167"/>
                </a:cubicBezTo>
                <a:cubicBezTo>
                  <a:pt x="159" y="168"/>
                  <a:pt x="155" y="175"/>
                  <a:pt x="155" y="175"/>
                </a:cubicBezTo>
                <a:cubicBezTo>
                  <a:pt x="155" y="175"/>
                  <a:pt x="147" y="188"/>
                  <a:pt x="146" y="190"/>
                </a:cubicBezTo>
                <a:cubicBezTo>
                  <a:pt x="146" y="191"/>
                  <a:pt x="146" y="192"/>
                  <a:pt x="146" y="192"/>
                </a:cubicBezTo>
                <a:cubicBezTo>
                  <a:pt x="145" y="202"/>
                  <a:pt x="145" y="202"/>
                  <a:pt x="145" y="202"/>
                </a:cubicBezTo>
                <a:cubicBezTo>
                  <a:pt x="143" y="215"/>
                  <a:pt x="137" y="219"/>
                  <a:pt x="137" y="219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136" y="260"/>
                  <a:pt x="133" y="260"/>
                  <a:pt x="130" y="260"/>
                </a:cubicBezTo>
                <a:cubicBezTo>
                  <a:pt x="125" y="260"/>
                  <a:pt x="119" y="260"/>
                  <a:pt x="113" y="259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13" y="217"/>
                  <a:pt x="109" y="215"/>
                </a:cubicBezTo>
                <a:cubicBezTo>
                  <a:pt x="106" y="212"/>
                  <a:pt x="102" y="207"/>
                  <a:pt x="102" y="205"/>
                </a:cubicBezTo>
                <a:cubicBezTo>
                  <a:pt x="101" y="204"/>
                  <a:pt x="99" y="199"/>
                  <a:pt x="94" y="194"/>
                </a:cubicBezTo>
                <a:cubicBezTo>
                  <a:pt x="89" y="189"/>
                  <a:pt x="88" y="191"/>
                  <a:pt x="87" y="188"/>
                </a:cubicBezTo>
                <a:close/>
                <a:moveTo>
                  <a:pt x="192" y="74"/>
                </a:moveTo>
                <a:cubicBezTo>
                  <a:pt x="226" y="42"/>
                  <a:pt x="226" y="42"/>
                  <a:pt x="226" y="42"/>
                </a:cubicBezTo>
                <a:cubicBezTo>
                  <a:pt x="221" y="36"/>
                  <a:pt x="215" y="31"/>
                  <a:pt x="209" y="26"/>
                </a:cubicBezTo>
                <a:cubicBezTo>
                  <a:pt x="179" y="59"/>
                  <a:pt x="179" y="59"/>
                  <a:pt x="179" y="59"/>
                </a:cubicBezTo>
                <a:cubicBezTo>
                  <a:pt x="179" y="59"/>
                  <a:pt x="172" y="57"/>
                  <a:pt x="162" y="65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155" y="71"/>
                  <a:pt x="154" y="72"/>
                  <a:pt x="153" y="72"/>
                </a:cubicBezTo>
                <a:cubicBezTo>
                  <a:pt x="152" y="72"/>
                  <a:pt x="138" y="76"/>
                  <a:pt x="138" y="76"/>
                </a:cubicBezTo>
                <a:cubicBezTo>
                  <a:pt x="138" y="76"/>
                  <a:pt x="131" y="78"/>
                  <a:pt x="132" y="81"/>
                </a:cubicBezTo>
                <a:cubicBezTo>
                  <a:pt x="133" y="84"/>
                  <a:pt x="136" y="84"/>
                  <a:pt x="137" y="83"/>
                </a:cubicBezTo>
                <a:cubicBezTo>
                  <a:pt x="138" y="83"/>
                  <a:pt x="155" y="80"/>
                  <a:pt x="155" y="80"/>
                </a:cubicBezTo>
                <a:cubicBezTo>
                  <a:pt x="155" y="80"/>
                  <a:pt x="155" y="80"/>
                  <a:pt x="154" y="81"/>
                </a:cubicBezTo>
                <a:cubicBezTo>
                  <a:pt x="153" y="82"/>
                  <a:pt x="136" y="92"/>
                  <a:pt x="136" y="92"/>
                </a:cubicBezTo>
                <a:cubicBezTo>
                  <a:pt x="136" y="92"/>
                  <a:pt x="131" y="96"/>
                  <a:pt x="132" y="98"/>
                </a:cubicBezTo>
                <a:cubicBezTo>
                  <a:pt x="134" y="101"/>
                  <a:pt x="136" y="100"/>
                  <a:pt x="138" y="99"/>
                </a:cubicBezTo>
                <a:cubicBezTo>
                  <a:pt x="140" y="98"/>
                  <a:pt x="157" y="88"/>
                  <a:pt x="157" y="88"/>
                </a:cubicBezTo>
                <a:cubicBezTo>
                  <a:pt x="157" y="88"/>
                  <a:pt x="160" y="88"/>
                  <a:pt x="158" y="90"/>
                </a:cubicBezTo>
                <a:cubicBezTo>
                  <a:pt x="157" y="91"/>
                  <a:pt x="142" y="106"/>
                  <a:pt x="142" y="106"/>
                </a:cubicBezTo>
                <a:cubicBezTo>
                  <a:pt x="142" y="106"/>
                  <a:pt x="138" y="110"/>
                  <a:pt x="141" y="113"/>
                </a:cubicBezTo>
                <a:cubicBezTo>
                  <a:pt x="144" y="116"/>
                  <a:pt x="147" y="112"/>
                  <a:pt x="147" y="112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3" y="95"/>
                  <a:pt x="166" y="95"/>
                  <a:pt x="165" y="97"/>
                </a:cubicBezTo>
                <a:cubicBezTo>
                  <a:pt x="164" y="99"/>
                  <a:pt x="156" y="117"/>
                  <a:pt x="156" y="117"/>
                </a:cubicBezTo>
                <a:cubicBezTo>
                  <a:pt x="156" y="117"/>
                  <a:pt x="155" y="120"/>
                  <a:pt x="158" y="121"/>
                </a:cubicBezTo>
                <a:cubicBezTo>
                  <a:pt x="161" y="122"/>
                  <a:pt x="162" y="119"/>
                  <a:pt x="162" y="119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0"/>
                  <a:pt x="173" y="99"/>
                  <a:pt x="175" y="98"/>
                </a:cubicBezTo>
                <a:cubicBezTo>
                  <a:pt x="176" y="96"/>
                  <a:pt x="179" y="94"/>
                  <a:pt x="179" y="94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2" y="93"/>
                  <a:pt x="182" y="94"/>
                  <a:pt x="182" y="94"/>
                </a:cubicBezTo>
                <a:cubicBezTo>
                  <a:pt x="179" y="106"/>
                  <a:pt x="186" y="113"/>
                  <a:pt x="186" y="113"/>
                </a:cubicBezTo>
                <a:cubicBezTo>
                  <a:pt x="186" y="113"/>
                  <a:pt x="190" y="115"/>
                  <a:pt x="191" y="112"/>
                </a:cubicBezTo>
                <a:cubicBezTo>
                  <a:pt x="192" y="110"/>
                  <a:pt x="190" y="110"/>
                  <a:pt x="190" y="104"/>
                </a:cubicBezTo>
                <a:cubicBezTo>
                  <a:pt x="190" y="97"/>
                  <a:pt x="192" y="93"/>
                  <a:pt x="192" y="91"/>
                </a:cubicBezTo>
                <a:cubicBezTo>
                  <a:pt x="193" y="89"/>
                  <a:pt x="194" y="84"/>
                  <a:pt x="194" y="80"/>
                </a:cubicBezTo>
                <a:cubicBezTo>
                  <a:pt x="193" y="76"/>
                  <a:pt x="192" y="74"/>
                  <a:pt x="192" y="74"/>
                </a:cubicBezTo>
                <a:close/>
                <a:moveTo>
                  <a:pt x="164" y="59"/>
                </a:moveTo>
                <a:cubicBezTo>
                  <a:pt x="159" y="54"/>
                  <a:pt x="157" y="49"/>
                  <a:pt x="156" y="47"/>
                </a:cubicBezTo>
                <a:cubicBezTo>
                  <a:pt x="155" y="45"/>
                  <a:pt x="151" y="39"/>
                  <a:pt x="148" y="37"/>
                </a:cubicBezTo>
                <a:cubicBezTo>
                  <a:pt x="144" y="34"/>
                  <a:pt x="142" y="33"/>
                  <a:pt x="142" y="33"/>
                </a:cubicBezTo>
                <a:cubicBezTo>
                  <a:pt x="143" y="0"/>
                  <a:pt x="143" y="0"/>
                  <a:pt x="143" y="0"/>
                </a:cubicBezTo>
                <a:cubicBezTo>
                  <a:pt x="139" y="0"/>
                  <a:pt x="134" y="0"/>
                  <a:pt x="130" y="0"/>
                </a:cubicBezTo>
                <a:cubicBezTo>
                  <a:pt x="126" y="0"/>
                  <a:pt x="121" y="0"/>
                  <a:pt x="117" y="0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1" y="36"/>
                  <a:pt x="108" y="51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8" y="62"/>
                  <a:pt x="107" y="64"/>
                </a:cubicBezTo>
                <a:cubicBezTo>
                  <a:pt x="106" y="65"/>
                  <a:pt x="98" y="80"/>
                  <a:pt x="98" y="80"/>
                </a:cubicBezTo>
                <a:cubicBezTo>
                  <a:pt x="98" y="80"/>
                  <a:pt x="94" y="87"/>
                  <a:pt x="97" y="89"/>
                </a:cubicBezTo>
                <a:cubicBezTo>
                  <a:pt x="101" y="91"/>
                  <a:pt x="102" y="88"/>
                  <a:pt x="103" y="87"/>
                </a:cubicBezTo>
                <a:cubicBezTo>
                  <a:pt x="104" y="86"/>
                  <a:pt x="115" y="69"/>
                  <a:pt x="115" y="69"/>
                </a:cubicBezTo>
                <a:cubicBezTo>
                  <a:pt x="115" y="69"/>
                  <a:pt x="116" y="69"/>
                  <a:pt x="116" y="70"/>
                </a:cubicBezTo>
                <a:cubicBezTo>
                  <a:pt x="115" y="72"/>
                  <a:pt x="110" y="95"/>
                  <a:pt x="110" y="95"/>
                </a:cubicBezTo>
                <a:cubicBezTo>
                  <a:pt x="110" y="95"/>
                  <a:pt x="108" y="102"/>
                  <a:pt x="112" y="103"/>
                </a:cubicBezTo>
                <a:cubicBezTo>
                  <a:pt x="115" y="103"/>
                  <a:pt x="117" y="101"/>
                  <a:pt x="117" y="99"/>
                </a:cubicBezTo>
                <a:cubicBezTo>
                  <a:pt x="118" y="96"/>
                  <a:pt x="124" y="74"/>
                  <a:pt x="124" y="74"/>
                </a:cubicBezTo>
                <a:cubicBezTo>
                  <a:pt x="124" y="74"/>
                  <a:pt x="126" y="71"/>
                  <a:pt x="126" y="74"/>
                </a:cubicBezTo>
                <a:cubicBezTo>
                  <a:pt x="126" y="77"/>
                  <a:pt x="127" y="101"/>
                  <a:pt x="127" y="101"/>
                </a:cubicBezTo>
                <a:cubicBezTo>
                  <a:pt x="127" y="101"/>
                  <a:pt x="126" y="108"/>
                  <a:pt x="131" y="108"/>
                </a:cubicBezTo>
                <a:cubicBezTo>
                  <a:pt x="136" y="107"/>
                  <a:pt x="136" y="103"/>
                  <a:pt x="136" y="103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5" y="75"/>
                  <a:pt x="137" y="72"/>
                  <a:pt x="138" y="74"/>
                </a:cubicBezTo>
                <a:cubicBezTo>
                  <a:pt x="139" y="77"/>
                  <a:pt x="147" y="99"/>
                  <a:pt x="147" y="99"/>
                </a:cubicBezTo>
                <a:cubicBezTo>
                  <a:pt x="147" y="99"/>
                  <a:pt x="148" y="102"/>
                  <a:pt x="152" y="101"/>
                </a:cubicBezTo>
                <a:cubicBezTo>
                  <a:pt x="156" y="99"/>
                  <a:pt x="154" y="95"/>
                  <a:pt x="154" y="95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1"/>
                  <a:pt x="146" y="69"/>
                  <a:pt x="146" y="67"/>
                </a:cubicBezTo>
                <a:cubicBezTo>
                  <a:pt x="146" y="65"/>
                  <a:pt x="147" y="60"/>
                  <a:pt x="147" y="60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57" y="71"/>
                  <a:pt x="169" y="70"/>
                  <a:pt x="169" y="70"/>
                </a:cubicBezTo>
                <a:cubicBezTo>
                  <a:pt x="169" y="70"/>
                  <a:pt x="173" y="69"/>
                  <a:pt x="172" y="66"/>
                </a:cubicBezTo>
                <a:cubicBezTo>
                  <a:pt x="171" y="63"/>
                  <a:pt x="170" y="65"/>
                  <a:pt x="164" y="59"/>
                </a:cubicBezTo>
                <a:close/>
                <a:moveTo>
                  <a:pt x="109" y="103"/>
                </a:moveTo>
                <a:cubicBezTo>
                  <a:pt x="92" y="93"/>
                  <a:pt x="92" y="93"/>
                  <a:pt x="92" y="93"/>
                </a:cubicBezTo>
                <a:cubicBezTo>
                  <a:pt x="92" y="93"/>
                  <a:pt x="90" y="93"/>
                  <a:pt x="89" y="92"/>
                </a:cubicBezTo>
                <a:cubicBezTo>
                  <a:pt x="88" y="90"/>
                  <a:pt x="86" y="87"/>
                  <a:pt x="86" y="87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6" y="85"/>
                  <a:pt x="86" y="85"/>
                </a:cubicBezTo>
                <a:cubicBezTo>
                  <a:pt x="97" y="88"/>
                  <a:pt x="103" y="81"/>
                  <a:pt x="103" y="81"/>
                </a:cubicBezTo>
                <a:cubicBezTo>
                  <a:pt x="103" y="81"/>
                  <a:pt x="105" y="78"/>
                  <a:pt x="102" y="77"/>
                </a:cubicBezTo>
                <a:cubicBezTo>
                  <a:pt x="100" y="76"/>
                  <a:pt x="101" y="78"/>
                  <a:pt x="95" y="78"/>
                </a:cubicBezTo>
                <a:cubicBezTo>
                  <a:pt x="89" y="78"/>
                  <a:pt x="85" y="76"/>
                  <a:pt x="83" y="75"/>
                </a:cubicBezTo>
                <a:cubicBezTo>
                  <a:pt x="82" y="75"/>
                  <a:pt x="77" y="74"/>
                  <a:pt x="73" y="75"/>
                </a:cubicBezTo>
                <a:cubicBezTo>
                  <a:pt x="70" y="75"/>
                  <a:pt x="68" y="76"/>
                  <a:pt x="68" y="7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6"/>
                  <a:pt x="26" y="52"/>
                  <a:pt x="22" y="58"/>
                </a:cubicBezTo>
                <a:cubicBezTo>
                  <a:pt x="54" y="88"/>
                  <a:pt x="54" y="88"/>
                  <a:pt x="54" y="88"/>
                </a:cubicBezTo>
                <a:cubicBezTo>
                  <a:pt x="54" y="88"/>
                  <a:pt x="53" y="94"/>
                  <a:pt x="60" y="103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10"/>
                  <a:pt x="66" y="110"/>
                  <a:pt x="66" y="111"/>
                </a:cubicBezTo>
                <a:cubicBezTo>
                  <a:pt x="67" y="112"/>
                  <a:pt x="70" y="124"/>
                  <a:pt x="70" y="124"/>
                </a:cubicBezTo>
                <a:cubicBezTo>
                  <a:pt x="70" y="124"/>
                  <a:pt x="71" y="131"/>
                  <a:pt x="74" y="130"/>
                </a:cubicBezTo>
                <a:cubicBezTo>
                  <a:pt x="77" y="129"/>
                  <a:pt x="77" y="127"/>
                  <a:pt x="76" y="126"/>
                </a:cubicBezTo>
                <a:cubicBezTo>
                  <a:pt x="76" y="125"/>
                  <a:pt x="73" y="110"/>
                  <a:pt x="73" y="110"/>
                </a:cubicBezTo>
                <a:cubicBezTo>
                  <a:pt x="73" y="110"/>
                  <a:pt x="73" y="109"/>
                  <a:pt x="74" y="110"/>
                </a:cubicBezTo>
                <a:cubicBezTo>
                  <a:pt x="75" y="111"/>
                  <a:pt x="84" y="126"/>
                  <a:pt x="84" y="126"/>
                </a:cubicBezTo>
                <a:cubicBezTo>
                  <a:pt x="84" y="126"/>
                  <a:pt x="88" y="131"/>
                  <a:pt x="90" y="130"/>
                </a:cubicBezTo>
                <a:cubicBezTo>
                  <a:pt x="92" y="128"/>
                  <a:pt x="91" y="126"/>
                  <a:pt x="90" y="124"/>
                </a:cubicBezTo>
                <a:cubicBezTo>
                  <a:pt x="89" y="123"/>
                  <a:pt x="81" y="107"/>
                  <a:pt x="81" y="107"/>
                </a:cubicBezTo>
                <a:cubicBezTo>
                  <a:pt x="81" y="107"/>
                  <a:pt x="80" y="105"/>
                  <a:pt x="82" y="106"/>
                </a:cubicBezTo>
                <a:cubicBezTo>
                  <a:pt x="84" y="108"/>
                  <a:pt x="97" y="121"/>
                  <a:pt x="97" y="121"/>
                </a:cubicBezTo>
                <a:cubicBezTo>
                  <a:pt x="97" y="121"/>
                  <a:pt x="100" y="125"/>
                  <a:pt x="103" y="122"/>
                </a:cubicBezTo>
                <a:cubicBezTo>
                  <a:pt x="105" y="119"/>
                  <a:pt x="103" y="117"/>
                  <a:pt x="103" y="117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7" y="102"/>
                  <a:pt x="87" y="99"/>
                  <a:pt x="88" y="100"/>
                </a:cubicBezTo>
                <a:cubicBezTo>
                  <a:pt x="90" y="101"/>
                  <a:pt x="106" y="109"/>
                  <a:pt x="106" y="109"/>
                </a:cubicBezTo>
                <a:cubicBezTo>
                  <a:pt x="106" y="109"/>
                  <a:pt x="109" y="110"/>
                  <a:pt x="110" y="107"/>
                </a:cubicBezTo>
                <a:cubicBezTo>
                  <a:pt x="111" y="104"/>
                  <a:pt x="109" y="103"/>
                  <a:pt x="109" y="103"/>
                </a:cubicBezTo>
                <a:close/>
                <a:moveTo>
                  <a:pt x="243" y="195"/>
                </a:moveTo>
                <a:cubicBezTo>
                  <a:pt x="222" y="175"/>
                  <a:pt x="222" y="175"/>
                  <a:pt x="222" y="175"/>
                </a:cubicBezTo>
                <a:cubicBezTo>
                  <a:pt x="222" y="175"/>
                  <a:pt x="224" y="167"/>
                  <a:pt x="215" y="155"/>
                </a:cubicBezTo>
                <a:cubicBezTo>
                  <a:pt x="208" y="147"/>
                  <a:pt x="208" y="147"/>
                  <a:pt x="208" y="147"/>
                </a:cubicBezTo>
                <a:cubicBezTo>
                  <a:pt x="208" y="147"/>
                  <a:pt x="207" y="147"/>
                  <a:pt x="207" y="145"/>
                </a:cubicBezTo>
                <a:cubicBezTo>
                  <a:pt x="206" y="144"/>
                  <a:pt x="202" y="128"/>
                  <a:pt x="202" y="128"/>
                </a:cubicBezTo>
                <a:cubicBezTo>
                  <a:pt x="202" y="128"/>
                  <a:pt x="200" y="120"/>
                  <a:pt x="196" y="121"/>
                </a:cubicBezTo>
                <a:cubicBezTo>
                  <a:pt x="193" y="122"/>
                  <a:pt x="193" y="125"/>
                  <a:pt x="193" y="126"/>
                </a:cubicBezTo>
                <a:cubicBezTo>
                  <a:pt x="194" y="128"/>
                  <a:pt x="198" y="147"/>
                  <a:pt x="198" y="147"/>
                </a:cubicBezTo>
                <a:cubicBezTo>
                  <a:pt x="198" y="147"/>
                  <a:pt x="197" y="148"/>
                  <a:pt x="196" y="147"/>
                </a:cubicBezTo>
                <a:cubicBezTo>
                  <a:pt x="195" y="145"/>
                  <a:pt x="183" y="125"/>
                  <a:pt x="183" y="125"/>
                </a:cubicBezTo>
                <a:cubicBezTo>
                  <a:pt x="183" y="125"/>
                  <a:pt x="179" y="119"/>
                  <a:pt x="176" y="121"/>
                </a:cubicBezTo>
                <a:cubicBezTo>
                  <a:pt x="173" y="123"/>
                  <a:pt x="174" y="126"/>
                  <a:pt x="175" y="128"/>
                </a:cubicBezTo>
                <a:cubicBezTo>
                  <a:pt x="176" y="130"/>
                  <a:pt x="188" y="150"/>
                  <a:pt x="188" y="150"/>
                </a:cubicBezTo>
                <a:cubicBezTo>
                  <a:pt x="188" y="150"/>
                  <a:pt x="188" y="153"/>
                  <a:pt x="186" y="151"/>
                </a:cubicBezTo>
                <a:cubicBezTo>
                  <a:pt x="184" y="150"/>
                  <a:pt x="167" y="133"/>
                  <a:pt x="167" y="133"/>
                </a:cubicBezTo>
                <a:cubicBezTo>
                  <a:pt x="167" y="133"/>
                  <a:pt x="162" y="127"/>
                  <a:pt x="159" y="131"/>
                </a:cubicBezTo>
                <a:cubicBezTo>
                  <a:pt x="156" y="135"/>
                  <a:pt x="159" y="138"/>
                  <a:pt x="159" y="138"/>
                </a:cubicBezTo>
                <a:cubicBezTo>
                  <a:pt x="179" y="157"/>
                  <a:pt x="179" y="157"/>
                  <a:pt x="179" y="157"/>
                </a:cubicBezTo>
                <a:cubicBezTo>
                  <a:pt x="179" y="157"/>
                  <a:pt x="180" y="161"/>
                  <a:pt x="178" y="160"/>
                </a:cubicBezTo>
                <a:cubicBezTo>
                  <a:pt x="175" y="158"/>
                  <a:pt x="154" y="148"/>
                  <a:pt x="154" y="148"/>
                </a:cubicBezTo>
                <a:cubicBezTo>
                  <a:pt x="154" y="148"/>
                  <a:pt x="151" y="147"/>
                  <a:pt x="149" y="151"/>
                </a:cubicBezTo>
                <a:cubicBezTo>
                  <a:pt x="147" y="154"/>
                  <a:pt x="151" y="156"/>
                  <a:pt x="151" y="156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68"/>
                  <a:pt x="175" y="169"/>
                  <a:pt x="177" y="171"/>
                </a:cubicBezTo>
                <a:cubicBezTo>
                  <a:pt x="178" y="172"/>
                  <a:pt x="181" y="176"/>
                  <a:pt x="181" y="176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9"/>
                  <a:pt x="182" y="179"/>
                  <a:pt x="182" y="179"/>
                </a:cubicBezTo>
                <a:cubicBezTo>
                  <a:pt x="182" y="179"/>
                  <a:pt x="181" y="179"/>
                  <a:pt x="181" y="179"/>
                </a:cubicBezTo>
                <a:cubicBezTo>
                  <a:pt x="166" y="176"/>
                  <a:pt x="159" y="185"/>
                  <a:pt x="159" y="185"/>
                </a:cubicBezTo>
                <a:cubicBezTo>
                  <a:pt x="159" y="185"/>
                  <a:pt x="157" y="189"/>
                  <a:pt x="160" y="190"/>
                </a:cubicBezTo>
                <a:cubicBezTo>
                  <a:pt x="163" y="191"/>
                  <a:pt x="162" y="189"/>
                  <a:pt x="169" y="189"/>
                </a:cubicBezTo>
                <a:cubicBezTo>
                  <a:pt x="177" y="189"/>
                  <a:pt x="182" y="191"/>
                  <a:pt x="184" y="192"/>
                </a:cubicBezTo>
                <a:cubicBezTo>
                  <a:pt x="186" y="193"/>
                  <a:pt x="193" y="194"/>
                  <a:pt x="197" y="193"/>
                </a:cubicBezTo>
                <a:cubicBezTo>
                  <a:pt x="202" y="192"/>
                  <a:pt x="204" y="192"/>
                  <a:pt x="204" y="192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33" y="210"/>
                  <a:pt x="239" y="203"/>
                  <a:pt x="243" y="195"/>
                </a:cubicBezTo>
                <a:close/>
                <a:moveTo>
                  <a:pt x="70" y="145"/>
                </a:moveTo>
                <a:cubicBezTo>
                  <a:pt x="72" y="145"/>
                  <a:pt x="94" y="145"/>
                  <a:pt x="94" y="145"/>
                </a:cubicBezTo>
                <a:cubicBezTo>
                  <a:pt x="94" y="145"/>
                  <a:pt x="101" y="145"/>
                  <a:pt x="100" y="141"/>
                </a:cubicBezTo>
                <a:cubicBezTo>
                  <a:pt x="100" y="136"/>
                  <a:pt x="96" y="137"/>
                  <a:pt x="96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67" y="135"/>
                  <a:pt x="70" y="134"/>
                </a:cubicBezTo>
                <a:cubicBezTo>
                  <a:pt x="72" y="134"/>
                  <a:pt x="92" y="127"/>
                  <a:pt x="92" y="127"/>
                </a:cubicBezTo>
                <a:cubicBezTo>
                  <a:pt x="92" y="127"/>
                  <a:pt x="95" y="125"/>
                  <a:pt x="94" y="122"/>
                </a:cubicBezTo>
                <a:cubicBezTo>
                  <a:pt x="93" y="119"/>
                  <a:pt x="89" y="120"/>
                  <a:pt x="89" y="120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67" y="126"/>
                  <a:pt x="65" y="127"/>
                  <a:pt x="63" y="127"/>
                </a:cubicBezTo>
                <a:cubicBezTo>
                  <a:pt x="62" y="127"/>
                  <a:pt x="57" y="126"/>
                  <a:pt x="57" y="126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67" y="117"/>
                  <a:pt x="66" y="106"/>
                  <a:pt x="66" y="106"/>
                </a:cubicBezTo>
                <a:cubicBezTo>
                  <a:pt x="66" y="106"/>
                  <a:pt x="65" y="102"/>
                  <a:pt x="62" y="104"/>
                </a:cubicBezTo>
                <a:cubicBezTo>
                  <a:pt x="59" y="105"/>
                  <a:pt x="61" y="106"/>
                  <a:pt x="56" y="111"/>
                </a:cubicBezTo>
                <a:cubicBezTo>
                  <a:pt x="52" y="116"/>
                  <a:pt x="47" y="117"/>
                  <a:pt x="45" y="118"/>
                </a:cubicBezTo>
                <a:cubicBezTo>
                  <a:pt x="43" y="119"/>
                  <a:pt x="38" y="122"/>
                  <a:pt x="36" y="126"/>
                </a:cubicBezTo>
                <a:cubicBezTo>
                  <a:pt x="34" y="129"/>
                  <a:pt x="32" y="131"/>
                  <a:pt x="32" y="131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8"/>
                  <a:pt x="1" y="146"/>
                  <a:pt x="2" y="154"/>
                </a:cubicBezTo>
                <a:cubicBezTo>
                  <a:pt x="31" y="153"/>
                  <a:pt x="31" y="153"/>
                  <a:pt x="31" y="153"/>
                </a:cubicBezTo>
                <a:cubicBezTo>
                  <a:pt x="31" y="153"/>
                  <a:pt x="35" y="159"/>
                  <a:pt x="48" y="161"/>
                </a:cubicBezTo>
                <a:cubicBezTo>
                  <a:pt x="58" y="162"/>
                  <a:pt x="58" y="162"/>
                  <a:pt x="58" y="162"/>
                </a:cubicBezTo>
                <a:cubicBezTo>
                  <a:pt x="58" y="162"/>
                  <a:pt x="59" y="162"/>
                  <a:pt x="60" y="162"/>
                </a:cubicBezTo>
                <a:cubicBezTo>
                  <a:pt x="62" y="163"/>
                  <a:pt x="75" y="170"/>
                  <a:pt x="75" y="170"/>
                </a:cubicBezTo>
                <a:cubicBezTo>
                  <a:pt x="75" y="170"/>
                  <a:pt x="81" y="174"/>
                  <a:pt x="83" y="171"/>
                </a:cubicBezTo>
                <a:cubicBezTo>
                  <a:pt x="85" y="168"/>
                  <a:pt x="82" y="167"/>
                  <a:pt x="81" y="166"/>
                </a:cubicBezTo>
                <a:cubicBezTo>
                  <a:pt x="80" y="165"/>
                  <a:pt x="65" y="155"/>
                  <a:pt x="65" y="155"/>
                </a:cubicBezTo>
                <a:cubicBezTo>
                  <a:pt x="65" y="155"/>
                  <a:pt x="65" y="154"/>
                  <a:pt x="66" y="155"/>
                </a:cubicBezTo>
                <a:cubicBezTo>
                  <a:pt x="68" y="155"/>
                  <a:pt x="88" y="160"/>
                  <a:pt x="88" y="160"/>
                </a:cubicBezTo>
                <a:cubicBezTo>
                  <a:pt x="88" y="160"/>
                  <a:pt x="95" y="161"/>
                  <a:pt x="96" y="158"/>
                </a:cubicBezTo>
                <a:cubicBezTo>
                  <a:pt x="96" y="155"/>
                  <a:pt x="94" y="154"/>
                  <a:pt x="92" y="153"/>
                </a:cubicBezTo>
                <a:cubicBezTo>
                  <a:pt x="90" y="153"/>
                  <a:pt x="69" y="147"/>
                  <a:pt x="69" y="147"/>
                </a:cubicBezTo>
                <a:cubicBezTo>
                  <a:pt x="69" y="147"/>
                  <a:pt x="67" y="145"/>
                  <a:pt x="70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3"/>
          <p:cNvSpPr>
            <a:spLocks noEditPoints="1"/>
          </p:cNvSpPr>
          <p:nvPr/>
        </p:nvSpPr>
        <p:spPr bwMode="auto">
          <a:xfrm>
            <a:off x="8906737" y="3426801"/>
            <a:ext cx="574814" cy="660532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847528" y="3310152"/>
            <a:ext cx="716093" cy="732294"/>
            <a:chOff x="0" y="0"/>
            <a:chExt cx="701675" cy="717550"/>
          </a:xfrm>
          <a:solidFill>
            <a:schemeClr val="bg1"/>
          </a:solidFill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68125" y="4725144"/>
            <a:ext cx="1739268" cy="879502"/>
            <a:chOff x="1429066" y="4797152"/>
            <a:chExt cx="1739268" cy="879502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32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8324510" y="4703230"/>
            <a:ext cx="1739268" cy="879502"/>
            <a:chOff x="1429066" y="4797152"/>
            <a:chExt cx="1739268" cy="879502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/>
          <p:cNvCxnSpPr/>
          <p:nvPr/>
        </p:nvCxnSpPr>
        <p:spPr>
          <a:xfrm>
            <a:off x="3359696" y="3862613"/>
            <a:ext cx="136815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816080" y="3862613"/>
            <a:ext cx="136815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0200456" y="3841146"/>
            <a:ext cx="2203968" cy="2146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858373" y="1602473"/>
            <a:ext cx="3856038" cy="845159"/>
            <a:chOff x="458395" y="3326272"/>
            <a:chExt cx="3856038" cy="845159"/>
          </a:xfrm>
        </p:grpSpPr>
        <p:sp>
          <p:nvSpPr>
            <p:cNvPr id="46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1108476" y="3895206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8" name="任意多边形 47"/>
            <p:cNvSpPr/>
            <p:nvPr/>
          </p:nvSpPr>
          <p:spPr bwMode="auto">
            <a:xfrm>
              <a:off x="515759" y="3740531"/>
              <a:ext cx="3762827" cy="187707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43" name="矩形 42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3075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-16040" y="3839333"/>
            <a:ext cx="1422146" cy="0"/>
          </a:xfrm>
          <a:prstGeom prst="line">
            <a:avLst/>
          </a:prstGeom>
          <a:ln>
            <a:solidFill>
              <a:srgbClr val="AFC3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341243" y="3839333"/>
            <a:ext cx="1379505" cy="0"/>
          </a:xfrm>
          <a:prstGeom prst="line">
            <a:avLst/>
          </a:prstGeom>
          <a:ln>
            <a:solidFill>
              <a:srgbClr val="AFC3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93989" y="2731169"/>
            <a:ext cx="1890210" cy="1800200"/>
            <a:chOff x="5609638" y="2887532"/>
            <a:chExt cx="1890210" cy="18002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正五边形 16"/>
            <p:cNvSpPr/>
            <p:nvPr/>
          </p:nvSpPr>
          <p:spPr>
            <a:xfrm>
              <a:off x="5609638" y="2887532"/>
              <a:ext cx="1890210" cy="1800200"/>
            </a:xfrm>
            <a:prstGeom prst="pentagon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24"/>
            <p:cNvSpPr>
              <a:spLocks noEditPoints="1"/>
            </p:cNvSpPr>
            <p:nvPr/>
          </p:nvSpPr>
          <p:spPr bwMode="auto">
            <a:xfrm>
              <a:off x="6243140" y="3564471"/>
              <a:ext cx="623205" cy="792088"/>
            </a:xfrm>
            <a:custGeom>
              <a:avLst/>
              <a:gdLst>
                <a:gd name="T0" fmla="*/ 8 w 219"/>
                <a:gd name="T1" fmla="*/ 219 h 279"/>
                <a:gd name="T2" fmla="*/ 40 w 219"/>
                <a:gd name="T3" fmla="*/ 190 h 279"/>
                <a:gd name="T4" fmla="*/ 54 w 219"/>
                <a:gd name="T5" fmla="*/ 200 h 279"/>
                <a:gd name="T6" fmla="*/ 110 w 219"/>
                <a:gd name="T7" fmla="*/ 148 h 279"/>
                <a:gd name="T8" fmla="*/ 112 w 219"/>
                <a:gd name="T9" fmla="*/ 173 h 279"/>
                <a:gd name="T10" fmla="*/ 70 w 219"/>
                <a:gd name="T11" fmla="*/ 278 h 279"/>
                <a:gd name="T12" fmla="*/ 112 w 219"/>
                <a:gd name="T13" fmla="*/ 207 h 279"/>
                <a:gd name="T14" fmla="*/ 119 w 219"/>
                <a:gd name="T15" fmla="*/ 278 h 279"/>
                <a:gd name="T16" fmla="*/ 127 w 219"/>
                <a:gd name="T17" fmla="*/ 207 h 279"/>
                <a:gd name="T18" fmla="*/ 165 w 219"/>
                <a:gd name="T19" fmla="*/ 278 h 279"/>
                <a:gd name="T20" fmla="*/ 172 w 219"/>
                <a:gd name="T21" fmla="*/ 268 h 279"/>
                <a:gd name="T22" fmla="*/ 127 w 219"/>
                <a:gd name="T23" fmla="*/ 150 h 279"/>
                <a:gd name="T24" fmla="*/ 170 w 219"/>
                <a:gd name="T25" fmla="*/ 115 h 279"/>
                <a:gd name="T26" fmla="*/ 180 w 219"/>
                <a:gd name="T27" fmla="*/ 115 h 279"/>
                <a:gd name="T28" fmla="*/ 208 w 219"/>
                <a:gd name="T29" fmla="*/ 77 h 279"/>
                <a:gd name="T30" fmla="*/ 132 w 219"/>
                <a:gd name="T31" fmla="*/ 12 h 279"/>
                <a:gd name="T32" fmla="*/ 105 w 219"/>
                <a:gd name="T33" fmla="*/ 50 h 279"/>
                <a:gd name="T34" fmla="*/ 68 w 219"/>
                <a:gd name="T35" fmla="*/ 95 h 279"/>
                <a:gd name="T36" fmla="*/ 72 w 219"/>
                <a:gd name="T37" fmla="*/ 110 h 279"/>
                <a:gd name="T38" fmla="*/ 21 w 219"/>
                <a:gd name="T39" fmla="*/ 171 h 279"/>
                <a:gd name="T40" fmla="*/ 3 w 219"/>
                <a:gd name="T41" fmla="*/ 206 h 279"/>
                <a:gd name="T42" fmla="*/ 138 w 219"/>
                <a:gd name="T43" fmla="*/ 28 h 279"/>
                <a:gd name="T44" fmla="*/ 175 w 219"/>
                <a:gd name="T45" fmla="*/ 99 h 279"/>
                <a:gd name="T46" fmla="*/ 138 w 219"/>
                <a:gd name="T47" fmla="*/ 28 h 279"/>
                <a:gd name="T48" fmla="*/ 155 w 219"/>
                <a:gd name="T49" fmla="*/ 100 h 279"/>
                <a:gd name="T50" fmla="*/ 83 w 219"/>
                <a:gd name="T51" fmla="*/ 100 h 279"/>
                <a:gd name="T52" fmla="*/ 82 w 219"/>
                <a:gd name="T53" fmla="*/ 120 h 279"/>
                <a:gd name="T54" fmla="*/ 54 w 219"/>
                <a:gd name="T55" fmla="*/ 183 h 279"/>
                <a:gd name="T56" fmla="*/ 82 w 219"/>
                <a:gd name="T57" fmla="*/ 120 h 279"/>
                <a:gd name="T58" fmla="*/ 165 w 219"/>
                <a:gd name="T59" fmla="*/ 0 h 279"/>
                <a:gd name="T60" fmla="*/ 212 w 219"/>
                <a:gd name="T61" fmla="*/ 62 h 279"/>
                <a:gd name="T62" fmla="*/ 165 w 219"/>
                <a:gd name="T6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279">
                  <a:moveTo>
                    <a:pt x="3" y="217"/>
                  </a:moveTo>
                  <a:cubicBezTo>
                    <a:pt x="4" y="218"/>
                    <a:pt x="6" y="219"/>
                    <a:pt x="8" y="219"/>
                  </a:cubicBezTo>
                  <a:cubicBezTo>
                    <a:pt x="10" y="219"/>
                    <a:pt x="12" y="218"/>
                    <a:pt x="13" y="217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51" y="200"/>
                    <a:pt x="52" y="200"/>
                    <a:pt x="54" y="200"/>
                  </a:cubicBezTo>
                  <a:cubicBezTo>
                    <a:pt x="56" y="200"/>
                    <a:pt x="58" y="200"/>
                    <a:pt x="60" y="19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66" y="268"/>
                    <a:pt x="66" y="268"/>
                    <a:pt x="66" y="268"/>
                  </a:cubicBezTo>
                  <a:cubicBezTo>
                    <a:pt x="64" y="271"/>
                    <a:pt x="66" y="276"/>
                    <a:pt x="70" y="278"/>
                  </a:cubicBezTo>
                  <a:cubicBezTo>
                    <a:pt x="73" y="279"/>
                    <a:pt x="78" y="278"/>
                    <a:pt x="80" y="274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12" y="275"/>
                    <a:pt x="115" y="278"/>
                    <a:pt x="119" y="278"/>
                  </a:cubicBezTo>
                  <a:cubicBezTo>
                    <a:pt x="123" y="278"/>
                    <a:pt x="127" y="275"/>
                    <a:pt x="127" y="271"/>
                  </a:cubicBezTo>
                  <a:cubicBezTo>
                    <a:pt x="127" y="207"/>
                    <a:pt x="127" y="207"/>
                    <a:pt x="127" y="207"/>
                  </a:cubicBezTo>
                  <a:cubicBezTo>
                    <a:pt x="159" y="274"/>
                    <a:pt x="159" y="274"/>
                    <a:pt x="159" y="274"/>
                  </a:cubicBezTo>
                  <a:cubicBezTo>
                    <a:pt x="160" y="277"/>
                    <a:pt x="163" y="278"/>
                    <a:pt x="165" y="278"/>
                  </a:cubicBezTo>
                  <a:cubicBezTo>
                    <a:pt x="167" y="278"/>
                    <a:pt x="168" y="278"/>
                    <a:pt x="169" y="278"/>
                  </a:cubicBezTo>
                  <a:cubicBezTo>
                    <a:pt x="172" y="276"/>
                    <a:pt x="174" y="271"/>
                    <a:pt x="172" y="268"/>
                  </a:cubicBezTo>
                  <a:cubicBezTo>
                    <a:pt x="127" y="173"/>
                    <a:pt x="127" y="173"/>
                    <a:pt x="127" y="17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1" y="116"/>
                    <a:pt x="173" y="117"/>
                    <a:pt x="175" y="117"/>
                  </a:cubicBezTo>
                  <a:cubicBezTo>
                    <a:pt x="177" y="117"/>
                    <a:pt x="179" y="116"/>
                    <a:pt x="180" y="115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1" y="84"/>
                    <a:pt x="211" y="80"/>
                    <a:pt x="208" y="77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0" y="9"/>
                    <a:pt x="135" y="9"/>
                    <a:pt x="132" y="12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2" y="43"/>
                    <a:pt x="102" y="47"/>
                    <a:pt x="105" y="50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5" y="98"/>
                    <a:pt x="65" y="103"/>
                    <a:pt x="68" y="106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18" y="163"/>
                    <a:pt x="18" y="168"/>
                    <a:pt x="21" y="171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0" y="209"/>
                    <a:pt x="0" y="214"/>
                    <a:pt x="3" y="217"/>
                  </a:cubicBezTo>
                  <a:close/>
                  <a:moveTo>
                    <a:pt x="138" y="28"/>
                  </a:moveTo>
                  <a:cubicBezTo>
                    <a:pt x="192" y="82"/>
                    <a:pt x="192" y="82"/>
                    <a:pt x="192" y="82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20" y="45"/>
                    <a:pt x="120" y="45"/>
                    <a:pt x="120" y="45"/>
                  </a:cubicBezTo>
                  <a:lnTo>
                    <a:pt x="138" y="28"/>
                  </a:lnTo>
                  <a:close/>
                  <a:moveTo>
                    <a:pt x="119" y="65"/>
                  </a:moveTo>
                  <a:cubicBezTo>
                    <a:pt x="155" y="100"/>
                    <a:pt x="155" y="100"/>
                    <a:pt x="155" y="100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83" y="100"/>
                    <a:pt x="83" y="100"/>
                    <a:pt x="83" y="100"/>
                  </a:cubicBezTo>
                  <a:lnTo>
                    <a:pt x="119" y="65"/>
                  </a:lnTo>
                  <a:close/>
                  <a:moveTo>
                    <a:pt x="82" y="120"/>
                  </a:moveTo>
                  <a:cubicBezTo>
                    <a:pt x="99" y="138"/>
                    <a:pt x="99" y="138"/>
                    <a:pt x="99" y="138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37" y="165"/>
                    <a:pt x="37" y="165"/>
                    <a:pt x="37" y="165"/>
                  </a:cubicBezTo>
                  <a:lnTo>
                    <a:pt x="82" y="120"/>
                  </a:lnTo>
                  <a:close/>
                  <a:moveTo>
                    <a:pt x="158" y="8"/>
                  </a:moveTo>
                  <a:cubicBezTo>
                    <a:pt x="158" y="4"/>
                    <a:pt x="161" y="0"/>
                    <a:pt x="165" y="0"/>
                  </a:cubicBezTo>
                  <a:cubicBezTo>
                    <a:pt x="195" y="0"/>
                    <a:pt x="219" y="25"/>
                    <a:pt x="219" y="54"/>
                  </a:cubicBezTo>
                  <a:cubicBezTo>
                    <a:pt x="219" y="58"/>
                    <a:pt x="216" y="62"/>
                    <a:pt x="212" y="62"/>
                  </a:cubicBezTo>
                  <a:cubicBezTo>
                    <a:pt x="208" y="62"/>
                    <a:pt x="204" y="58"/>
                    <a:pt x="204" y="54"/>
                  </a:cubicBezTo>
                  <a:cubicBezTo>
                    <a:pt x="204" y="33"/>
                    <a:pt x="187" y="15"/>
                    <a:pt x="165" y="15"/>
                  </a:cubicBezTo>
                  <a:cubicBezTo>
                    <a:pt x="161" y="15"/>
                    <a:pt x="158" y="12"/>
                    <a:pt x="15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75139" y="3031548"/>
            <a:ext cx="1587776" cy="1512168"/>
            <a:chOff x="1575139" y="3031548"/>
            <a:chExt cx="1587776" cy="1512168"/>
          </a:xfrm>
        </p:grpSpPr>
        <p:sp>
          <p:nvSpPr>
            <p:cNvPr id="18" name="正五边形 17"/>
            <p:cNvSpPr/>
            <p:nvPr/>
          </p:nvSpPr>
          <p:spPr>
            <a:xfrm>
              <a:off x="1575139" y="3031548"/>
              <a:ext cx="1587776" cy="1512168"/>
            </a:xfrm>
            <a:prstGeom prst="pent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982966" y="3562039"/>
              <a:ext cx="809117" cy="734294"/>
              <a:chOff x="-1587" y="4763"/>
              <a:chExt cx="1012825" cy="919162"/>
            </a:xfrm>
            <a:solidFill>
              <a:schemeClr val="bg1"/>
            </a:solidFill>
          </p:grpSpPr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328613" y="444500"/>
                <a:ext cx="347663" cy="479425"/>
              </a:xfrm>
              <a:custGeom>
                <a:avLst/>
                <a:gdLst>
                  <a:gd name="T0" fmla="*/ 74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6 w 92"/>
                  <a:gd name="T13" fmla="*/ 18 h 126"/>
                  <a:gd name="T14" fmla="*/ 16 w 92"/>
                  <a:gd name="T15" fmla="*/ 42 h 126"/>
                  <a:gd name="T16" fmla="*/ 30 w 92"/>
                  <a:gd name="T17" fmla="*/ 60 h 126"/>
                  <a:gd name="T18" fmla="*/ 19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6 w 92"/>
                  <a:gd name="T25" fmla="*/ 126 h 126"/>
                  <a:gd name="T26" fmla="*/ 16 w 92"/>
                  <a:gd name="T27" fmla="*/ 93 h 126"/>
                  <a:gd name="T28" fmla="*/ 19 w 92"/>
                  <a:gd name="T29" fmla="*/ 90 h 126"/>
                  <a:gd name="T30" fmla="*/ 22 w 92"/>
                  <a:gd name="T31" fmla="*/ 93 h 126"/>
                  <a:gd name="T32" fmla="*/ 22 w 92"/>
                  <a:gd name="T33" fmla="*/ 126 h 126"/>
                  <a:gd name="T34" fmla="*/ 71 w 92"/>
                  <a:gd name="T35" fmla="*/ 126 h 126"/>
                  <a:gd name="T36" fmla="*/ 71 w 92"/>
                  <a:gd name="T37" fmla="*/ 93 h 126"/>
                  <a:gd name="T38" fmla="*/ 74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4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4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6" y="8"/>
                      <a:pt x="16" y="18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51"/>
                      <a:pt x="22" y="58"/>
                      <a:pt x="30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9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1"/>
                      <a:pt x="17" y="90"/>
                      <a:pt x="19" y="90"/>
                    </a:cubicBezTo>
                    <a:cubicBezTo>
                      <a:pt x="20" y="90"/>
                      <a:pt x="22" y="91"/>
                      <a:pt x="22" y="93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1" y="91"/>
                      <a:pt x="72" y="90"/>
                      <a:pt x="74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4" y="60"/>
                      <a:pt x="74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661988" y="4763"/>
                <a:ext cx="349250" cy="477838"/>
              </a:xfrm>
              <a:custGeom>
                <a:avLst/>
                <a:gdLst>
                  <a:gd name="T0" fmla="*/ 73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5 w 92"/>
                  <a:gd name="T13" fmla="*/ 18 h 126"/>
                  <a:gd name="T14" fmla="*/ 15 w 92"/>
                  <a:gd name="T15" fmla="*/ 42 h 126"/>
                  <a:gd name="T16" fmla="*/ 29 w 92"/>
                  <a:gd name="T17" fmla="*/ 60 h 126"/>
                  <a:gd name="T18" fmla="*/ 18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5 w 92"/>
                  <a:gd name="T25" fmla="*/ 126 h 126"/>
                  <a:gd name="T26" fmla="*/ 15 w 92"/>
                  <a:gd name="T27" fmla="*/ 93 h 126"/>
                  <a:gd name="T28" fmla="*/ 18 w 92"/>
                  <a:gd name="T29" fmla="*/ 90 h 126"/>
                  <a:gd name="T30" fmla="*/ 21 w 92"/>
                  <a:gd name="T31" fmla="*/ 93 h 126"/>
                  <a:gd name="T32" fmla="*/ 21 w 92"/>
                  <a:gd name="T33" fmla="*/ 126 h 126"/>
                  <a:gd name="T34" fmla="*/ 70 w 92"/>
                  <a:gd name="T35" fmla="*/ 126 h 126"/>
                  <a:gd name="T36" fmla="*/ 70 w 92"/>
                  <a:gd name="T37" fmla="*/ 93 h 126"/>
                  <a:gd name="T38" fmla="*/ 73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3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3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8"/>
                      <a:pt x="15" y="18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51"/>
                      <a:pt x="21" y="58"/>
                      <a:pt x="2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8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1"/>
                      <a:pt x="17" y="90"/>
                      <a:pt x="18" y="90"/>
                    </a:cubicBezTo>
                    <a:cubicBezTo>
                      <a:pt x="20" y="90"/>
                      <a:pt x="21" y="91"/>
                      <a:pt x="21" y="93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1"/>
                      <a:pt x="71" y="90"/>
                      <a:pt x="73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3" y="60"/>
                      <a:pt x="73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-1587" y="4763"/>
                <a:ext cx="347663" cy="477838"/>
              </a:xfrm>
              <a:custGeom>
                <a:avLst/>
                <a:gdLst>
                  <a:gd name="T0" fmla="*/ 73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5 w 92"/>
                  <a:gd name="T13" fmla="*/ 18 h 126"/>
                  <a:gd name="T14" fmla="*/ 15 w 92"/>
                  <a:gd name="T15" fmla="*/ 42 h 126"/>
                  <a:gd name="T16" fmla="*/ 29 w 92"/>
                  <a:gd name="T17" fmla="*/ 60 h 126"/>
                  <a:gd name="T18" fmla="*/ 18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5 w 92"/>
                  <a:gd name="T25" fmla="*/ 126 h 126"/>
                  <a:gd name="T26" fmla="*/ 15 w 92"/>
                  <a:gd name="T27" fmla="*/ 93 h 126"/>
                  <a:gd name="T28" fmla="*/ 18 w 92"/>
                  <a:gd name="T29" fmla="*/ 90 h 126"/>
                  <a:gd name="T30" fmla="*/ 21 w 92"/>
                  <a:gd name="T31" fmla="*/ 93 h 126"/>
                  <a:gd name="T32" fmla="*/ 21 w 92"/>
                  <a:gd name="T33" fmla="*/ 126 h 126"/>
                  <a:gd name="T34" fmla="*/ 70 w 92"/>
                  <a:gd name="T35" fmla="*/ 126 h 126"/>
                  <a:gd name="T36" fmla="*/ 70 w 92"/>
                  <a:gd name="T37" fmla="*/ 93 h 126"/>
                  <a:gd name="T38" fmla="*/ 73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3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3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8"/>
                      <a:pt x="15" y="18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51"/>
                      <a:pt x="21" y="58"/>
                      <a:pt x="2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8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1"/>
                      <a:pt x="17" y="90"/>
                      <a:pt x="18" y="90"/>
                    </a:cubicBezTo>
                    <a:cubicBezTo>
                      <a:pt x="20" y="90"/>
                      <a:pt x="21" y="91"/>
                      <a:pt x="21" y="93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1"/>
                      <a:pt x="71" y="90"/>
                      <a:pt x="73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3" y="60"/>
                      <a:pt x="73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706438" y="509588"/>
                <a:ext cx="217488" cy="327025"/>
              </a:xfrm>
              <a:custGeom>
                <a:avLst/>
                <a:gdLst>
                  <a:gd name="T0" fmla="*/ 57 w 57"/>
                  <a:gd name="T1" fmla="*/ 0 h 86"/>
                  <a:gd name="T2" fmla="*/ 45 w 57"/>
                  <a:gd name="T3" fmla="*/ 0 h 86"/>
                  <a:gd name="T4" fmla="*/ 0 w 57"/>
                  <a:gd name="T5" fmla="*/ 71 h 86"/>
                  <a:gd name="T6" fmla="*/ 0 w 57"/>
                  <a:gd name="T7" fmla="*/ 86 h 86"/>
                  <a:gd name="T8" fmla="*/ 57 w 5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6">
                    <a:moveTo>
                      <a:pt x="57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1" y="30"/>
                      <a:pt x="24" y="56"/>
                      <a:pt x="0" y="7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31" y="68"/>
                      <a:pt x="53" y="37"/>
                      <a:pt x="57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80963" y="509588"/>
                <a:ext cx="220663" cy="327025"/>
              </a:xfrm>
              <a:custGeom>
                <a:avLst/>
                <a:gdLst>
                  <a:gd name="T0" fmla="*/ 12 w 58"/>
                  <a:gd name="T1" fmla="*/ 0 h 86"/>
                  <a:gd name="T2" fmla="*/ 0 w 58"/>
                  <a:gd name="T3" fmla="*/ 0 h 86"/>
                  <a:gd name="T4" fmla="*/ 58 w 58"/>
                  <a:gd name="T5" fmla="*/ 86 h 86"/>
                  <a:gd name="T6" fmla="*/ 58 w 58"/>
                  <a:gd name="T7" fmla="*/ 71 h 86"/>
                  <a:gd name="T8" fmla="*/ 12 w 58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6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37"/>
                      <a:pt x="27" y="68"/>
                      <a:pt x="58" y="8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33" y="56"/>
                      <a:pt x="16" y="30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15913" y="34925"/>
                <a:ext cx="376238" cy="98425"/>
              </a:xfrm>
              <a:custGeom>
                <a:avLst/>
                <a:gdLst>
                  <a:gd name="T0" fmla="*/ 99 w 99"/>
                  <a:gd name="T1" fmla="*/ 26 h 26"/>
                  <a:gd name="T2" fmla="*/ 99 w 99"/>
                  <a:gd name="T3" fmla="*/ 12 h 26"/>
                  <a:gd name="T4" fmla="*/ 49 w 99"/>
                  <a:gd name="T5" fmla="*/ 0 h 26"/>
                  <a:gd name="T6" fmla="*/ 0 w 99"/>
                  <a:gd name="T7" fmla="*/ 12 h 26"/>
                  <a:gd name="T8" fmla="*/ 0 w 99"/>
                  <a:gd name="T9" fmla="*/ 26 h 26"/>
                  <a:gd name="T10" fmla="*/ 49 w 99"/>
                  <a:gd name="T11" fmla="*/ 13 h 26"/>
                  <a:gd name="T12" fmla="*/ 99 w 99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6">
                    <a:moveTo>
                      <a:pt x="99" y="26"/>
                    </a:moveTo>
                    <a:cubicBezTo>
                      <a:pt x="99" y="12"/>
                      <a:pt x="99" y="12"/>
                      <a:pt x="99" y="12"/>
                    </a:cubicBezTo>
                    <a:cubicBezTo>
                      <a:pt x="84" y="4"/>
                      <a:pt x="67" y="0"/>
                      <a:pt x="49" y="0"/>
                    </a:cubicBezTo>
                    <a:cubicBezTo>
                      <a:pt x="31" y="0"/>
                      <a:pt x="15" y="4"/>
                      <a:pt x="0" y="1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4" y="17"/>
                      <a:pt x="31" y="13"/>
                      <a:pt x="49" y="13"/>
                    </a:cubicBezTo>
                    <a:cubicBezTo>
                      <a:pt x="67" y="13"/>
                      <a:pt x="84" y="17"/>
                      <a:pt x="99" y="2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493067" y="4687732"/>
            <a:ext cx="1739268" cy="879502"/>
            <a:chOff x="1429066" y="4797152"/>
            <a:chExt cx="1739268" cy="879502"/>
          </a:xfrm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844931" y="4768557"/>
            <a:ext cx="1739268" cy="879502"/>
            <a:chOff x="1429066" y="4797152"/>
            <a:chExt cx="1739268" cy="879502"/>
          </a:xfrm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66"/>
          <p:cNvSpPr txBox="1">
            <a:spLocks noChangeArrowheads="1"/>
          </p:cNvSpPr>
          <p:nvPr/>
        </p:nvSpPr>
        <p:spPr bwMode="auto">
          <a:xfrm>
            <a:off x="7298007" y="2112939"/>
            <a:ext cx="2555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elvetica" panose="020B0604020202020204" pitchFamily="34" charset="0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7324621" y="5197902"/>
            <a:ext cx="360033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7324621" y="4249204"/>
            <a:ext cx="36970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2999" y="2478225"/>
            <a:ext cx="4049690" cy="1661022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7324621" y="2052031"/>
            <a:ext cx="47703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407368" y="1446800"/>
            <a:ext cx="3861571" cy="829251"/>
            <a:chOff x="417015" y="3308783"/>
            <a:chExt cx="3861571" cy="829251"/>
          </a:xfrm>
        </p:grpSpPr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417015" y="3308783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42" name="文本框 66"/>
            <p:cNvSpPr txBox="1">
              <a:spLocks noChangeArrowheads="1"/>
            </p:cNvSpPr>
            <p:nvPr/>
          </p:nvSpPr>
          <p:spPr bwMode="auto">
            <a:xfrm>
              <a:off x="417015" y="386180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3" name="任意多边形 42"/>
            <p:cNvSpPr/>
            <p:nvPr/>
          </p:nvSpPr>
          <p:spPr bwMode="auto">
            <a:xfrm>
              <a:off x="515759" y="3740531"/>
              <a:ext cx="3762827" cy="187707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39" name="矩形 38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0416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7781" y="3079257"/>
            <a:ext cx="1452562" cy="1452562"/>
            <a:chOff x="1472044" y="2636912"/>
            <a:chExt cx="1452562" cy="1452562"/>
          </a:xfrm>
        </p:grpSpPr>
        <p:sp>
          <p:nvSpPr>
            <p:cNvPr id="7" name="空心弧 6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514516"/>
                <a:gd name="adj2" fmla="val 18853239"/>
                <a:gd name="adj3" fmla="val 4862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1535543" y="2816299"/>
              <a:ext cx="1389063" cy="10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4" tIns="45712" rIns="91424" bIns="4571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en-US" altLang="zh-CN" sz="6000" dirty="0">
                  <a:latin typeface="Segoe UI Light" panose="020B0502040204020203" pitchFamily="34" charset="0"/>
                </a:rPr>
                <a:t>80</a:t>
              </a:r>
              <a:r>
                <a:rPr kumimoji="1" lang="en-US" altLang="zh-CN" sz="2400" dirty="0">
                  <a:latin typeface="Segoe UI Light" panose="020B0502040204020203" pitchFamily="34" charset="0"/>
                </a:rPr>
                <a:t>%</a:t>
              </a:r>
              <a:endParaRPr kumimoji="1" lang="zh-CN" altLang="en-US" sz="2400" dirty="0">
                <a:latin typeface="Segoe UI Light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3143" y="1435576"/>
            <a:ext cx="3856038" cy="966072"/>
            <a:chOff x="458395" y="3326272"/>
            <a:chExt cx="3856038" cy="966072"/>
          </a:xfrm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14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769336" y="4710688"/>
            <a:ext cx="30389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8760296" y="4725144"/>
            <a:ext cx="29893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77364" y="2858733"/>
            <a:ext cx="1452562" cy="1452562"/>
            <a:chOff x="1472044" y="2636912"/>
            <a:chExt cx="1452562" cy="1452562"/>
          </a:xfrm>
        </p:grpSpPr>
        <p:sp>
          <p:nvSpPr>
            <p:cNvPr id="20" name="空心弧 19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514516"/>
                <a:gd name="adj2" fmla="val 11102020"/>
                <a:gd name="adj3" fmla="val 5156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1535543" y="2816299"/>
              <a:ext cx="1389063" cy="10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4" tIns="45712" rIns="91424" bIns="4571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en-US" altLang="zh-CN" sz="6000" dirty="0">
                  <a:latin typeface="Segoe UI Light" panose="020B0502040204020203" pitchFamily="34" charset="0"/>
                </a:rPr>
                <a:t>60</a:t>
              </a:r>
              <a:r>
                <a:rPr kumimoji="1" lang="en-US" altLang="zh-CN" sz="2400" dirty="0">
                  <a:latin typeface="Segoe UI Light" panose="020B0502040204020203" pitchFamily="34" charset="0"/>
                </a:rPr>
                <a:t>%</a:t>
              </a:r>
              <a:endParaRPr kumimoji="1" lang="zh-CN" altLang="en-US" sz="2400" dirty="0">
                <a:latin typeface="Segoe UI Light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96947" y="2858733"/>
            <a:ext cx="1452562" cy="1452562"/>
            <a:chOff x="1472044" y="2636912"/>
            <a:chExt cx="1452562" cy="1452562"/>
          </a:xfrm>
        </p:grpSpPr>
        <p:sp>
          <p:nvSpPr>
            <p:cNvPr id="24" name="空心弧 23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514516"/>
                <a:gd name="adj2" fmla="val 21057544"/>
                <a:gd name="adj3" fmla="val 493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1535543" y="2816299"/>
              <a:ext cx="1389063" cy="10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4" tIns="45712" rIns="91424" bIns="4571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en-US" altLang="zh-CN" sz="6000" dirty="0">
                  <a:latin typeface="Segoe UI Light" panose="020B0502040204020203" pitchFamily="34" charset="0"/>
                </a:rPr>
                <a:t>95</a:t>
              </a:r>
              <a:r>
                <a:rPr kumimoji="1" lang="en-US" altLang="zh-CN" sz="2400" dirty="0">
                  <a:latin typeface="Segoe UI Light" panose="020B0502040204020203" pitchFamily="34" charset="0"/>
                </a:rPr>
                <a:t>%</a:t>
              </a:r>
              <a:endParaRPr kumimoji="1" lang="zh-CN" altLang="en-US" sz="2400" dirty="0">
                <a:latin typeface="Segoe UI Light" panose="020B0502040204020203" pitchFamily="34" charset="0"/>
              </a:endParaRPr>
            </a:p>
          </p:txBody>
        </p:sp>
      </p:grp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4960443" y="4725144"/>
            <a:ext cx="29893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8" name="矩形 27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3737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5" name="矩形 4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7822636" y="4724709"/>
            <a:ext cx="3857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12" name="矩形 11"/>
          <p:cNvSpPr/>
          <p:nvPr/>
        </p:nvSpPr>
        <p:spPr>
          <a:xfrm>
            <a:off x="5231904" y="5138888"/>
            <a:ext cx="6696744" cy="666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sp>
        <p:nvSpPr>
          <p:cNvPr id="17" name="矩形 16"/>
          <p:cNvSpPr/>
          <p:nvPr/>
        </p:nvSpPr>
        <p:spPr>
          <a:xfrm>
            <a:off x="407368" y="4513128"/>
            <a:ext cx="1296144" cy="12961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AFC3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7368" y="1484784"/>
            <a:ext cx="5814660" cy="4320480"/>
            <a:chOff x="407368" y="1484784"/>
            <a:chExt cx="5814660" cy="4320480"/>
          </a:xfrm>
          <a:blipFill>
            <a:blip r:embed="rId2">
              <a:alphaModFix amt="96000"/>
            </a:blip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445943" y="1484784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07368" y="2996952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19536" y="2996952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19536" y="1484784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919536" y="450912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393129" y="1484784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428307" y="2996952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866722" y="1484784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925884" y="2996952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441269" y="4445968"/>
              <a:ext cx="1296144" cy="13592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16080" y="1484784"/>
            <a:ext cx="3856038" cy="966072"/>
            <a:chOff x="458395" y="3326272"/>
            <a:chExt cx="3856038" cy="966072"/>
          </a:xfrm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816080" y="2556492"/>
            <a:ext cx="40855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6832012" y="3400792"/>
            <a:ext cx="40855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0" name="任意多边形 29"/>
          <p:cNvSpPr/>
          <p:nvPr/>
        </p:nvSpPr>
        <p:spPr bwMode="auto">
          <a:xfrm flipV="1">
            <a:off x="6906144" y="4293096"/>
            <a:ext cx="4590455" cy="75873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183368"/>
              </a:solidFill>
            </a:endParaRPr>
          </a:p>
        </p:txBody>
      </p:sp>
      <p:sp>
        <p:nvSpPr>
          <p:cNvPr id="32" name="Freeform 13"/>
          <p:cNvSpPr>
            <a:spLocks noEditPoints="1"/>
          </p:cNvSpPr>
          <p:nvPr/>
        </p:nvSpPr>
        <p:spPr bwMode="auto">
          <a:xfrm>
            <a:off x="6873445" y="4591605"/>
            <a:ext cx="430798" cy="495040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164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824" b="19025"/>
          <a:stretch/>
        </p:blipFill>
        <p:spPr>
          <a:xfrm>
            <a:off x="24514" y="1"/>
            <a:ext cx="12167486" cy="6858000"/>
          </a:xfrm>
          <a:prstGeom prst="rect">
            <a:avLst/>
          </a:prstGeom>
        </p:spPr>
      </p:pic>
      <p:sp>
        <p:nvSpPr>
          <p:cNvPr id="5" name="文本框 66"/>
          <p:cNvSpPr txBox="1">
            <a:spLocks noChangeArrowheads="1"/>
          </p:cNvSpPr>
          <p:nvPr/>
        </p:nvSpPr>
        <p:spPr bwMode="auto">
          <a:xfrm>
            <a:off x="5536933" y="5433670"/>
            <a:ext cx="19415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lnSpc>
                <a:spcPts val="900"/>
              </a:lnSpc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rPr>
              <a:t>You can put a sample text here. Again. this is a dummy text. enter your own text here. </a:t>
            </a:r>
          </a:p>
          <a:p>
            <a:pPr algn="ctr">
              <a:lnSpc>
                <a:spcPts val="900"/>
              </a:lnSpc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rPr>
              <a:t>Here is a sample text.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Helvetica" panose="020B0604020202020204" pitchFamily="34" charset="0"/>
            </a:endParaRPr>
          </a:p>
        </p:txBody>
      </p:sp>
      <p:sp>
        <p:nvSpPr>
          <p:cNvPr id="6" name="文本框 13"/>
          <p:cNvSpPr txBox="1">
            <a:spLocks noChangeArrowheads="1"/>
          </p:cNvSpPr>
          <p:nvPr/>
        </p:nvSpPr>
        <p:spPr bwMode="auto">
          <a:xfrm>
            <a:off x="4151784" y="2348880"/>
            <a:ext cx="463460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Perpetua Titling MT" panose="02020502060505020804" pitchFamily="18" charset="0"/>
                <a:ea typeface="BatangChe" panose="02030609000101010101" pitchFamily="49" charset="-127"/>
                <a:cs typeface="Arial" panose="020B0604020202020204" pitchFamily="34" charset="0"/>
              </a:rPr>
              <a:t>THANK</a:t>
            </a:r>
            <a:endParaRPr lang="zh-CN" altLang="en-US" sz="9600" dirty="0">
              <a:solidFill>
                <a:schemeClr val="bg1"/>
              </a:solidFill>
              <a:latin typeface="Perpetua Titling MT" panose="02020502060505020804" pitchFamily="18" charset="0"/>
              <a:ea typeface="BatangChe" panose="02030609000101010101" pitchFamily="49" charset="-127"/>
              <a:cs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71864" y="5229200"/>
            <a:ext cx="36052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000" spc="400" dirty="0">
                <a:solidFill>
                  <a:schemeClr val="bg1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000" spc="400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70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36896" y="1027323"/>
            <a:ext cx="4503125" cy="5108465"/>
          </a:xfrm>
          <a:prstGeom prst="rect">
            <a:avLst/>
          </a:prstGeom>
          <a:noFill/>
          <a:ln>
            <a:solidFill>
              <a:srgbClr val="183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"/>
          <p:cNvGrpSpPr>
            <a:grpSpLocks/>
          </p:cNvGrpSpPr>
          <p:nvPr/>
        </p:nvGrpSpPr>
        <p:grpSpPr bwMode="auto">
          <a:xfrm>
            <a:off x="1127186" y="1520877"/>
            <a:ext cx="2984895" cy="1243531"/>
            <a:chOff x="2986688" y="338699"/>
            <a:chExt cx="2983393" cy="1243709"/>
          </a:xfrm>
        </p:grpSpPr>
        <p:sp>
          <p:nvSpPr>
            <p:cNvPr id="1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980216" cy="207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You can put a sample text here. Again. this is a dummy text.</a:t>
              </a:r>
              <a:endParaRPr lang="zh-CN" altLang="en-US" sz="600" dirty="0">
                <a:solidFill>
                  <a:srgbClr val="7F7F7F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3"/>
            <p:cNvSpPr txBox="1">
              <a:spLocks noChangeArrowheads="1"/>
            </p:cNvSpPr>
            <p:nvPr/>
          </p:nvSpPr>
          <p:spPr bwMode="auto">
            <a:xfrm>
              <a:off x="2986688" y="338699"/>
              <a:ext cx="1961410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ONE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组合 7"/>
          <p:cNvGrpSpPr>
            <a:grpSpLocks/>
          </p:cNvGrpSpPr>
          <p:nvPr/>
        </p:nvGrpSpPr>
        <p:grpSpPr bwMode="auto">
          <a:xfrm>
            <a:off x="1154570" y="3275623"/>
            <a:ext cx="2957511" cy="1242800"/>
            <a:chOff x="2986688" y="338699"/>
            <a:chExt cx="2956023" cy="1242978"/>
          </a:xfrm>
        </p:grpSpPr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2989860" y="1373898"/>
              <a:ext cx="2952851" cy="207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You can put a sample text here. Again. this is a dummy text.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13"/>
            <p:cNvSpPr txBox="1">
              <a:spLocks noChangeArrowheads="1"/>
            </p:cNvSpPr>
            <p:nvPr/>
          </p:nvSpPr>
          <p:spPr bwMode="auto">
            <a:xfrm>
              <a:off x="2986688" y="338699"/>
              <a:ext cx="2044724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TWO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合 7"/>
          <p:cNvGrpSpPr>
            <a:grpSpLocks/>
          </p:cNvGrpSpPr>
          <p:nvPr/>
        </p:nvGrpSpPr>
        <p:grpSpPr bwMode="auto">
          <a:xfrm>
            <a:off x="1127186" y="4892257"/>
            <a:ext cx="2984895" cy="1243531"/>
            <a:chOff x="2986688" y="338699"/>
            <a:chExt cx="2983393" cy="1243709"/>
          </a:xfrm>
        </p:grpSpPr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980216" cy="207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You can put a sample text here. Again. this is a dummy text.</a:t>
              </a:r>
              <a:endParaRPr lang="zh-CN" altLang="en-US" sz="600" dirty="0">
                <a:solidFill>
                  <a:srgbClr val="7F7F7F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13"/>
            <p:cNvSpPr txBox="1">
              <a:spLocks noChangeArrowheads="1"/>
            </p:cNvSpPr>
            <p:nvPr/>
          </p:nvSpPr>
          <p:spPr bwMode="auto">
            <a:xfrm>
              <a:off x="2986688" y="338699"/>
              <a:ext cx="2696817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 THRERE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46629" y="218456"/>
            <a:ext cx="5722127" cy="6453336"/>
            <a:chOff x="6107687" y="0"/>
            <a:chExt cx="6088523" cy="6866552"/>
          </a:xfrm>
          <a:blipFill>
            <a:blip r:embed="rId2">
              <a:alphaModFix amt="96000"/>
            </a:blip>
            <a:stretch>
              <a:fillRect/>
            </a:stretch>
          </a:blipFill>
        </p:grpSpPr>
        <p:sp>
          <p:nvSpPr>
            <p:cNvPr id="6" name="矩形 5"/>
            <p:cNvSpPr/>
            <p:nvPr/>
          </p:nvSpPr>
          <p:spPr>
            <a:xfrm>
              <a:off x="6107687" y="0"/>
              <a:ext cx="4320480" cy="48922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7875730" y="1520877"/>
              <a:ext cx="4320480" cy="53456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5755" y="481683"/>
            <a:ext cx="2232249" cy="577316"/>
            <a:chOff x="1127448" y="667389"/>
            <a:chExt cx="2232249" cy="577316"/>
          </a:xfrm>
        </p:grpSpPr>
        <p:sp>
          <p:nvSpPr>
            <p:cNvPr id="32" name="矩形 31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CONTECT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9919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01284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50000">
                  <a:schemeClr val="tx1">
                    <a:lumMod val="85000"/>
                    <a:lumOff val="15000"/>
                    <a:alpha val="50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文本框 13"/>
          <p:cNvSpPr txBox="1">
            <a:spLocks noChangeArrowheads="1"/>
          </p:cNvSpPr>
          <p:nvPr/>
        </p:nvSpPr>
        <p:spPr bwMode="auto">
          <a:xfrm>
            <a:off x="335360" y="3717032"/>
            <a:ext cx="352839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en-US" altLang="zh-CN" sz="6600" dirty="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  ONE</a:t>
            </a:r>
            <a:endParaRPr lang="zh-CN" altLang="en-US" sz="6600" dirty="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338858" y="4386084"/>
            <a:ext cx="23780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en-US" altLang="zh-CN" sz="1100" dirty="0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1100" dirty="0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319808" y="4721265"/>
            <a:ext cx="29543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00" dirty="0">
                <a:solidFill>
                  <a:schemeClr val="bg1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400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7368" y="4677340"/>
            <a:ext cx="2381573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44000">
                  <a:schemeClr val="bg1">
                    <a:alpha val="50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836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646600" y="1017009"/>
            <a:ext cx="3645577" cy="5445224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rot="5400000">
            <a:off x="1872657" y="44175"/>
            <a:ext cx="3645578" cy="7390892"/>
          </a:xfrm>
          <a:custGeom>
            <a:avLst/>
            <a:gdLst>
              <a:gd name="connsiteX0" fmla="*/ 0 w 3645578"/>
              <a:gd name="connsiteY0" fmla="*/ 7390892 h 7390892"/>
              <a:gd name="connsiteX1" fmla="*/ 0 w 3645578"/>
              <a:gd name="connsiteY1" fmla="*/ 644116 h 7390892"/>
              <a:gd name="connsiteX2" fmla="*/ 1425879 w 3645578"/>
              <a:gd name="connsiteY2" fmla="*/ 644116 h 7390892"/>
              <a:gd name="connsiteX3" fmla="*/ 1822789 w 3645578"/>
              <a:gd name="connsiteY3" fmla="*/ 0 h 7390892"/>
              <a:gd name="connsiteX4" fmla="*/ 2219699 w 3645578"/>
              <a:gd name="connsiteY4" fmla="*/ 644116 h 7390892"/>
              <a:gd name="connsiteX5" fmla="*/ 3645578 w 3645578"/>
              <a:gd name="connsiteY5" fmla="*/ 644116 h 7390892"/>
              <a:gd name="connsiteX6" fmla="*/ 3645578 w 3645578"/>
              <a:gd name="connsiteY6" fmla="*/ 7390892 h 739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5578" h="7390892">
                <a:moveTo>
                  <a:pt x="0" y="7390892"/>
                </a:moveTo>
                <a:lnTo>
                  <a:pt x="0" y="644116"/>
                </a:lnTo>
                <a:lnTo>
                  <a:pt x="1425879" y="644116"/>
                </a:lnTo>
                <a:lnTo>
                  <a:pt x="1822789" y="0"/>
                </a:lnTo>
                <a:lnTo>
                  <a:pt x="2219699" y="644116"/>
                </a:lnTo>
                <a:lnTo>
                  <a:pt x="3645578" y="644116"/>
                </a:lnTo>
                <a:lnTo>
                  <a:pt x="3645578" y="739089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67408" y="2919541"/>
            <a:ext cx="3856038" cy="966072"/>
            <a:chOff x="458395" y="3326272"/>
            <a:chExt cx="3856038" cy="966072"/>
          </a:xfrm>
        </p:grpSpPr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bg1"/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17" name="任意多边形 16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0000">
                    <a:schemeClr val="bg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799571" y="3973494"/>
            <a:ext cx="5184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13" name="矩形 12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385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118843" y="1988840"/>
            <a:ext cx="3857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17" name="矩形 16"/>
          <p:cNvSpPr/>
          <p:nvPr/>
        </p:nvSpPr>
        <p:spPr>
          <a:xfrm>
            <a:off x="769338" y="3014598"/>
            <a:ext cx="4363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939178" y="2283922"/>
            <a:ext cx="5579201" cy="257569"/>
            <a:chOff x="804831" y="2981425"/>
            <a:chExt cx="5579201" cy="257569"/>
          </a:xfrm>
          <a:solidFill>
            <a:schemeClr val="bg1"/>
          </a:solidFill>
        </p:grpSpPr>
        <p:cxnSp>
          <p:nvCxnSpPr>
            <p:cNvPr id="22" name="直接连接符 21"/>
            <p:cNvCxnSpPr/>
            <p:nvPr/>
          </p:nvCxnSpPr>
          <p:spPr>
            <a:xfrm>
              <a:off x="924289" y="3140968"/>
              <a:ext cx="5459743" cy="0"/>
            </a:xfrm>
            <a:prstGeom prst="line">
              <a:avLst/>
            </a:prstGeom>
            <a:grpFill/>
            <a:ln>
              <a:solidFill>
                <a:srgbClr val="18336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04831" y="2981425"/>
              <a:ext cx="257569" cy="257569"/>
            </a:xfrm>
            <a:prstGeom prst="ellipse">
              <a:avLst/>
            </a:prstGeom>
            <a:grpFill/>
            <a:ln>
              <a:solidFill>
                <a:srgbClr val="183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748876" y="4163375"/>
            <a:ext cx="43654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68947" y="5423489"/>
            <a:ext cx="5579201" cy="257569"/>
            <a:chOff x="804831" y="2981425"/>
            <a:chExt cx="5579201" cy="257569"/>
          </a:xfrm>
          <a:solidFill>
            <a:schemeClr val="bg1"/>
          </a:solidFill>
        </p:grpSpPr>
        <p:cxnSp>
          <p:nvCxnSpPr>
            <p:cNvPr id="28" name="直接连接符 27"/>
            <p:cNvCxnSpPr/>
            <p:nvPr/>
          </p:nvCxnSpPr>
          <p:spPr>
            <a:xfrm>
              <a:off x="924289" y="3140968"/>
              <a:ext cx="5459743" cy="0"/>
            </a:xfrm>
            <a:prstGeom prst="line">
              <a:avLst/>
            </a:prstGeom>
            <a:grpFill/>
            <a:ln>
              <a:solidFill>
                <a:srgbClr val="18336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804831" y="2981425"/>
              <a:ext cx="257569" cy="257569"/>
            </a:xfrm>
            <a:prstGeom prst="ellipse">
              <a:avLst/>
            </a:prstGeom>
            <a:grpFill/>
            <a:ln>
              <a:solidFill>
                <a:srgbClr val="183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95105" y="2036402"/>
            <a:ext cx="6648400" cy="3833714"/>
            <a:chOff x="4079776" y="2434956"/>
            <a:chExt cx="6648400" cy="3076648"/>
          </a:xfrm>
        </p:grpSpPr>
        <p:sp>
          <p:nvSpPr>
            <p:cNvPr id="19" name="矩形 18"/>
            <p:cNvSpPr/>
            <p:nvPr/>
          </p:nvSpPr>
          <p:spPr>
            <a:xfrm>
              <a:off x="4079776" y="3424216"/>
              <a:ext cx="5904656" cy="208738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0724" y="2434956"/>
              <a:ext cx="5867452" cy="2924924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1" name="矩形 20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620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9901" y="0"/>
            <a:ext cx="9333198" cy="6858000"/>
          </a:xfrm>
          <a:custGeom>
            <a:avLst/>
            <a:gdLst>
              <a:gd name="connsiteX0" fmla="*/ 0 w 3528392"/>
              <a:gd name="connsiteY0" fmla="*/ 0 h 6858000"/>
              <a:gd name="connsiteX1" fmla="*/ 3528392 w 3528392"/>
              <a:gd name="connsiteY1" fmla="*/ 0 h 6858000"/>
              <a:gd name="connsiteX2" fmla="*/ 3528392 w 3528392"/>
              <a:gd name="connsiteY2" fmla="*/ 6858000 h 6858000"/>
              <a:gd name="connsiteX3" fmla="*/ 0 w 3528392"/>
              <a:gd name="connsiteY3" fmla="*/ 6858000 h 6858000"/>
              <a:gd name="connsiteX4" fmla="*/ 0 w 3528392"/>
              <a:gd name="connsiteY4" fmla="*/ 0 h 6858000"/>
              <a:gd name="connsiteX0" fmla="*/ 4940709 w 8469101"/>
              <a:gd name="connsiteY0" fmla="*/ 0 h 6858000"/>
              <a:gd name="connsiteX1" fmla="*/ 8469101 w 8469101"/>
              <a:gd name="connsiteY1" fmla="*/ 0 h 6858000"/>
              <a:gd name="connsiteX2" fmla="*/ 8469101 w 8469101"/>
              <a:gd name="connsiteY2" fmla="*/ 6858000 h 6858000"/>
              <a:gd name="connsiteX3" fmla="*/ 0 w 8469101"/>
              <a:gd name="connsiteY3" fmla="*/ 6843252 h 6858000"/>
              <a:gd name="connsiteX4" fmla="*/ 4940709 w 8469101"/>
              <a:gd name="connsiteY4" fmla="*/ 0 h 6858000"/>
              <a:gd name="connsiteX0" fmla="*/ 4940709 w 8469101"/>
              <a:gd name="connsiteY0" fmla="*/ 0 h 6843252"/>
              <a:gd name="connsiteX1" fmla="*/ 8469101 w 8469101"/>
              <a:gd name="connsiteY1" fmla="*/ 0 h 6843252"/>
              <a:gd name="connsiteX2" fmla="*/ 2894211 w 8469101"/>
              <a:gd name="connsiteY2" fmla="*/ 6813755 h 6843252"/>
              <a:gd name="connsiteX3" fmla="*/ 0 w 8469101"/>
              <a:gd name="connsiteY3" fmla="*/ 6843252 h 6843252"/>
              <a:gd name="connsiteX4" fmla="*/ 4940709 w 8469101"/>
              <a:gd name="connsiteY4" fmla="*/ 0 h 6843252"/>
              <a:gd name="connsiteX0" fmla="*/ 4940709 w 8469101"/>
              <a:gd name="connsiteY0" fmla="*/ 0 h 6843252"/>
              <a:gd name="connsiteX1" fmla="*/ 8469101 w 8469101"/>
              <a:gd name="connsiteY1" fmla="*/ 0 h 6843252"/>
              <a:gd name="connsiteX2" fmla="*/ 3469398 w 8469101"/>
              <a:gd name="connsiteY2" fmla="*/ 6843252 h 6843252"/>
              <a:gd name="connsiteX3" fmla="*/ 0 w 8469101"/>
              <a:gd name="connsiteY3" fmla="*/ 6843252 h 6843252"/>
              <a:gd name="connsiteX4" fmla="*/ 4940709 w 8469101"/>
              <a:gd name="connsiteY4" fmla="*/ 0 h 684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9101" h="6843252">
                <a:moveTo>
                  <a:pt x="4940709" y="0"/>
                </a:moveTo>
                <a:lnTo>
                  <a:pt x="8469101" y="0"/>
                </a:lnTo>
                <a:lnTo>
                  <a:pt x="3469398" y="6843252"/>
                </a:lnTo>
                <a:lnTo>
                  <a:pt x="0" y="6843252"/>
                </a:lnTo>
                <a:lnTo>
                  <a:pt x="4940709" y="0"/>
                </a:lnTo>
                <a:close/>
              </a:path>
            </a:pathLst>
          </a:custGeom>
          <a:blipFill>
            <a:blip r:embed="rId3" cstate="email">
              <a:alphaModFix amt="96000"/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15471" y="2344553"/>
            <a:ext cx="3857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8" name="矩形 7"/>
          <p:cNvSpPr/>
          <p:nvPr/>
        </p:nvSpPr>
        <p:spPr>
          <a:xfrm>
            <a:off x="407368" y="2672162"/>
            <a:ext cx="39377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976690" y="2239621"/>
            <a:ext cx="118068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2955305" y="1437847"/>
            <a:ext cx="14173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80%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"/>
          <p:cNvSpPr/>
          <p:nvPr/>
        </p:nvSpPr>
        <p:spPr>
          <a:xfrm>
            <a:off x="3542338" y="0"/>
            <a:ext cx="7126700" cy="6858000"/>
          </a:xfrm>
          <a:custGeom>
            <a:avLst/>
            <a:gdLst>
              <a:gd name="connsiteX0" fmla="*/ 0 w 3528392"/>
              <a:gd name="connsiteY0" fmla="*/ 0 h 6858000"/>
              <a:gd name="connsiteX1" fmla="*/ 3528392 w 3528392"/>
              <a:gd name="connsiteY1" fmla="*/ 0 h 6858000"/>
              <a:gd name="connsiteX2" fmla="*/ 3528392 w 3528392"/>
              <a:gd name="connsiteY2" fmla="*/ 6858000 h 6858000"/>
              <a:gd name="connsiteX3" fmla="*/ 0 w 3528392"/>
              <a:gd name="connsiteY3" fmla="*/ 6858000 h 6858000"/>
              <a:gd name="connsiteX4" fmla="*/ 0 w 3528392"/>
              <a:gd name="connsiteY4" fmla="*/ 0 h 6858000"/>
              <a:gd name="connsiteX0" fmla="*/ 4940709 w 8469101"/>
              <a:gd name="connsiteY0" fmla="*/ 0 h 6858000"/>
              <a:gd name="connsiteX1" fmla="*/ 8469101 w 8469101"/>
              <a:gd name="connsiteY1" fmla="*/ 0 h 6858000"/>
              <a:gd name="connsiteX2" fmla="*/ 8469101 w 8469101"/>
              <a:gd name="connsiteY2" fmla="*/ 6858000 h 6858000"/>
              <a:gd name="connsiteX3" fmla="*/ 0 w 8469101"/>
              <a:gd name="connsiteY3" fmla="*/ 6843252 h 6858000"/>
              <a:gd name="connsiteX4" fmla="*/ 4940709 w 8469101"/>
              <a:gd name="connsiteY4" fmla="*/ 0 h 6858000"/>
              <a:gd name="connsiteX0" fmla="*/ 4940709 w 8469101"/>
              <a:gd name="connsiteY0" fmla="*/ 0 h 6843252"/>
              <a:gd name="connsiteX1" fmla="*/ 8469101 w 8469101"/>
              <a:gd name="connsiteY1" fmla="*/ 0 h 6843252"/>
              <a:gd name="connsiteX2" fmla="*/ 2894211 w 8469101"/>
              <a:gd name="connsiteY2" fmla="*/ 6813755 h 6843252"/>
              <a:gd name="connsiteX3" fmla="*/ 0 w 8469101"/>
              <a:gd name="connsiteY3" fmla="*/ 6843252 h 6843252"/>
              <a:gd name="connsiteX4" fmla="*/ 4940709 w 8469101"/>
              <a:gd name="connsiteY4" fmla="*/ 0 h 6843252"/>
              <a:gd name="connsiteX0" fmla="*/ 4940709 w 8469101"/>
              <a:gd name="connsiteY0" fmla="*/ 0 h 6843252"/>
              <a:gd name="connsiteX1" fmla="*/ 8469101 w 8469101"/>
              <a:gd name="connsiteY1" fmla="*/ 0 h 6843252"/>
              <a:gd name="connsiteX2" fmla="*/ 3469398 w 8469101"/>
              <a:gd name="connsiteY2" fmla="*/ 6843252 h 6843252"/>
              <a:gd name="connsiteX3" fmla="*/ 0 w 8469101"/>
              <a:gd name="connsiteY3" fmla="*/ 6843252 h 6843252"/>
              <a:gd name="connsiteX4" fmla="*/ 4940709 w 8469101"/>
              <a:gd name="connsiteY4" fmla="*/ 0 h 684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9101" h="6843252">
                <a:moveTo>
                  <a:pt x="4940709" y="0"/>
                </a:moveTo>
                <a:lnTo>
                  <a:pt x="8469101" y="0"/>
                </a:lnTo>
                <a:lnTo>
                  <a:pt x="3469398" y="6843252"/>
                </a:lnTo>
                <a:lnTo>
                  <a:pt x="0" y="6843252"/>
                </a:lnTo>
                <a:lnTo>
                  <a:pt x="494070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7814580" y="5204530"/>
            <a:ext cx="3857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17" name="矩形 16"/>
          <p:cNvSpPr/>
          <p:nvPr/>
        </p:nvSpPr>
        <p:spPr>
          <a:xfrm>
            <a:off x="7833208" y="5573862"/>
            <a:ext cx="39377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0197981" y="4983247"/>
            <a:ext cx="118068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0079634" y="4142701"/>
            <a:ext cx="14173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50%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1" name="矩形 20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456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536848" y="1673004"/>
            <a:ext cx="6933343" cy="5729101"/>
            <a:chOff x="714687" y="2083706"/>
            <a:chExt cx="4182907" cy="3456384"/>
          </a:xfrm>
        </p:grpSpPr>
        <p:sp>
          <p:nvSpPr>
            <p:cNvPr id="10" name="菱形 9"/>
            <p:cNvSpPr/>
            <p:nvPr/>
          </p:nvSpPr>
          <p:spPr>
            <a:xfrm>
              <a:off x="714687" y="2096282"/>
              <a:ext cx="2808312" cy="2808312"/>
            </a:xfrm>
            <a:prstGeom prst="diamond">
              <a:avLst/>
            </a:prstGeom>
            <a:blipFill>
              <a:blip r:embed="rId2" cstate="email">
                <a:alphaModFix amt="96000"/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1441210" y="2083706"/>
              <a:ext cx="3456384" cy="3456384"/>
            </a:xfrm>
            <a:prstGeom prst="diamond">
              <a:avLst/>
            </a:prstGeom>
            <a:blipFill>
              <a:blip r:embed="rId3" cstate="email">
                <a:alphaModFix amt="96000"/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50332" y="1487378"/>
            <a:ext cx="530738" cy="4281508"/>
            <a:chOff x="5850332" y="1487378"/>
            <a:chExt cx="530738" cy="428150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096000" y="1893404"/>
              <a:ext cx="0" cy="144016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3789040"/>
              <a:ext cx="0" cy="144016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50332" y="1487378"/>
              <a:ext cx="484820" cy="4848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7747" y="3397874"/>
              <a:ext cx="299359" cy="29935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44607" y="5265577"/>
              <a:ext cx="436463" cy="503309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580820" y="1577812"/>
            <a:ext cx="3856038" cy="966072"/>
            <a:chOff x="458395" y="3326272"/>
            <a:chExt cx="3856038" cy="966072"/>
          </a:xfrm>
        </p:grpSpPr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524900" y="3356744"/>
            <a:ext cx="47671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sp>
        <p:nvSpPr>
          <p:cNvPr id="24" name="矩形 23"/>
          <p:cNvSpPr/>
          <p:nvPr/>
        </p:nvSpPr>
        <p:spPr>
          <a:xfrm>
            <a:off x="6638185" y="4760966"/>
            <a:ext cx="47671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6" name="矩形 25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697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063"/>
              <a:ext cx="12192000" cy="6856937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101284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50000">
                  <a:schemeClr val="tx1">
                    <a:lumMod val="85000"/>
                    <a:lumOff val="15000"/>
                    <a:alpha val="50000"/>
                  </a:schemeClr>
                </a:gs>
                <a:gs pos="100000">
                  <a:srgbClr val="0E1629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335360" y="3717032"/>
            <a:ext cx="352839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en-US" altLang="zh-CN" sz="6600" dirty="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  TWO</a:t>
            </a:r>
            <a:endParaRPr lang="zh-CN" altLang="en-US" sz="6600" dirty="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338858" y="4386084"/>
            <a:ext cx="23780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en-US" altLang="zh-CN" sz="1100" dirty="0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1100" dirty="0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319808" y="4721265"/>
            <a:ext cx="29543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00" dirty="0">
                <a:solidFill>
                  <a:schemeClr val="bg1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400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12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79976" y="1496489"/>
            <a:ext cx="5924553" cy="4642178"/>
            <a:chOff x="5763555" y="620688"/>
            <a:chExt cx="5183984" cy="5760640"/>
          </a:xfrm>
        </p:grpSpPr>
        <p:sp>
          <p:nvSpPr>
            <p:cNvPr id="2" name="矩形 1"/>
            <p:cNvSpPr/>
            <p:nvPr/>
          </p:nvSpPr>
          <p:spPr>
            <a:xfrm>
              <a:off x="5763555" y="1115621"/>
              <a:ext cx="3384376" cy="4320481"/>
            </a:xfrm>
            <a:prstGeom prst="rect">
              <a:avLst/>
            </a:prstGeom>
            <a:blipFill dpi="0" rotWithShape="1"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tile tx="0" ty="0" sx="100000" sy="100000" flip="none" algn="tl"/>
            </a:blipFill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816080" y="2060848"/>
              <a:ext cx="3384376" cy="4320480"/>
            </a:xfrm>
            <a:prstGeom prst="rect">
              <a:avLst/>
            </a:prstGeom>
            <a:blipFill dpi="0" rotWithShape="1"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tile tx="0" ty="0" sx="100000" sy="100000" flip="none" algn="tl"/>
            </a:blipFill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563163" y="620688"/>
              <a:ext cx="3384376" cy="4320481"/>
            </a:xfrm>
            <a:prstGeom prst="rect">
              <a:avLst/>
            </a:prstGeom>
            <a:blipFill dpi="0" rotWithShape="1"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tile tx="0" ty="0" sx="100000" sy="100000" flip="none" algn="tl"/>
            </a:blipFill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7368" y="1655986"/>
            <a:ext cx="3856038" cy="966072"/>
            <a:chOff x="458395" y="3326272"/>
            <a:chExt cx="3856038" cy="966072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519996" y="3309862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610952" y="4797152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3068163" y="4797152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103253" y="3309862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10952" y="4581128"/>
            <a:ext cx="462095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21428" y="3309862"/>
            <a:ext cx="0" cy="256741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2" name="矩形 21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664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</TotalTime>
  <Words>786</Words>
  <Application>Microsoft Office PowerPoint</Application>
  <PresentationFormat>自定义</PresentationFormat>
  <Paragraphs>90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Iscuker</dc:creator>
  <cp:lastModifiedBy>admin</cp:lastModifiedBy>
  <cp:revision>42</cp:revision>
  <dcterms:created xsi:type="dcterms:W3CDTF">2016-07-23T05:39:42Z</dcterms:created>
  <dcterms:modified xsi:type="dcterms:W3CDTF">2016-11-17T02:40:04Z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