
<file path=[Content_Types].xml><?xml version="1.0" encoding="utf-8"?>
<Types xmlns="http://schemas.openxmlformats.org/package/2006/content-types">
  <Default Extension="mp3" ContentType="audio/mpeg"/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60" r:id="rId2"/>
    <p:sldId id="261" r:id="rId3"/>
    <p:sldId id="271" r:id="rId4"/>
    <p:sldId id="263" r:id="rId5"/>
    <p:sldId id="268" r:id="rId6"/>
    <p:sldId id="270" r:id="rId7"/>
    <p:sldId id="272" r:id="rId8"/>
    <p:sldId id="265" r:id="rId9"/>
    <p:sldId id="275" r:id="rId10"/>
    <p:sldId id="266" r:id="rId11"/>
    <p:sldId id="276" r:id="rId12"/>
    <p:sldId id="273" r:id="rId13"/>
    <p:sldId id="283" r:id="rId14"/>
    <p:sldId id="277" r:id="rId15"/>
    <p:sldId id="278" r:id="rId16"/>
    <p:sldId id="279" r:id="rId17"/>
    <p:sldId id="280" r:id="rId18"/>
    <p:sldId id="274" r:id="rId19"/>
    <p:sldId id="262" r:id="rId20"/>
    <p:sldId id="267" r:id="rId21"/>
    <p:sldId id="269" r:id="rId22"/>
    <p:sldId id="282" r:id="rId23"/>
    <p:sldId id="281" r:id="rId24"/>
  </p:sldIdLst>
  <p:sldSz cx="12192000" cy="6858000"/>
  <p:notesSz cx="6858000" cy="9144000"/>
  <p:custDataLst>
    <p:tags r:id="rId2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3A27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6705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1E7-4848-8EA5-EAB0E33F487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1E7-4848-8EA5-EAB0E33F48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45864336"/>
        <c:axId val="648164960"/>
      </c:barChart>
      <c:catAx>
        <c:axId val="6458643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48164960"/>
        <c:crosses val="autoZero"/>
        <c:auto val="1"/>
        <c:lblAlgn val="ctr"/>
        <c:lblOffset val="100"/>
        <c:noMultiLvlLbl val="0"/>
      </c:catAx>
      <c:valAx>
        <c:axId val="6481649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458643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5C6756-1B96-4DBC-9F62-CF4BCE9ABACE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B621C-6FAB-4C09-93F4-4C26B90E8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904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B621C-6FAB-4C09-93F4-4C26B90E8B1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5335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B621C-6FAB-4C09-93F4-4C26B90E8B1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3722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B621C-6FAB-4C09-93F4-4C26B90E8B1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6581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B621C-6FAB-4C09-93F4-4C26B90E8B1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9065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B621C-6FAB-4C09-93F4-4C26B90E8B1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1517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B621C-6FAB-4C09-93F4-4C26B90E8B1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8357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B621C-6FAB-4C09-93F4-4C26B90E8B1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9716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B621C-6FAB-4C09-93F4-4C26B90E8B1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8813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B621C-6FAB-4C09-93F4-4C26B90E8B1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6332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B621C-6FAB-4C09-93F4-4C26B90E8B1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0643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B621C-6FAB-4C09-93F4-4C26B90E8B1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4196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B621C-6FAB-4C09-93F4-4C26B90E8B1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7672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B621C-6FAB-4C09-93F4-4C26B90E8B1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881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B621C-6FAB-4C09-93F4-4C26B90E8B1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9128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B621C-6FAB-4C09-93F4-4C26B90E8B1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06524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B621C-6FAB-4C09-93F4-4C26B90E8B1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3042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B621C-6FAB-4C09-93F4-4C26B90E8B1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6104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B621C-6FAB-4C09-93F4-4C26B90E8B1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4055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B621C-6FAB-4C09-93F4-4C26B90E8B1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8764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B621C-6FAB-4C09-93F4-4C26B90E8B1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0619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B621C-6FAB-4C09-93F4-4C26B90E8B1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5643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B621C-6FAB-4C09-93F4-4C26B90E8B1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6326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B621C-6FAB-4C09-93F4-4C26B90E8B1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132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jp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jpeg"/><Relationship Id="rId7" Type="http://schemas.openxmlformats.org/officeDocument/2006/relationships/image" Target="../media/image11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9.sv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9A42EA9-DAA4-47EB-8C73-FC592294286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3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5FA8456-4054-4694-AF92-3D6691AFC3D4}"/>
              </a:ext>
            </a:extLst>
          </p:cNvPr>
          <p:cNvSpPr/>
          <p:nvPr/>
        </p:nvSpPr>
        <p:spPr>
          <a:xfrm>
            <a:off x="1323965" y="679655"/>
            <a:ext cx="9925070" cy="5231990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783309C5-A119-451D-ACC1-5CE7D4FA0F99}"/>
              </a:ext>
            </a:extLst>
          </p:cNvPr>
          <p:cNvSpPr/>
          <p:nvPr/>
        </p:nvSpPr>
        <p:spPr>
          <a:xfrm>
            <a:off x="2311195" y="1266825"/>
            <a:ext cx="8071670" cy="4101588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Standing Egg - 네 생각 나더라">
            <a:hlinkClick r:id="" action="ppaction://media"/>
            <a:extLst>
              <a:ext uri="{FF2B5EF4-FFF2-40B4-BE49-F238E27FC236}">
                <a16:creationId xmlns:a16="http://schemas.microsoft.com/office/drawing/2014/main" xmlns="" id="{172E93B6-12FA-4BB0-A0A9-CDEB229A167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705535" y="1432017"/>
            <a:ext cx="666750" cy="66675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A8E37EB-BE34-4511-BD39-90AD8566CA7D}"/>
              </a:ext>
            </a:extLst>
          </p:cNvPr>
          <p:cNvSpPr txBox="1"/>
          <p:nvPr/>
        </p:nvSpPr>
        <p:spPr>
          <a:xfrm>
            <a:off x="3344163" y="1975249"/>
            <a:ext cx="625331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b="1" dirty="0">
                <a:blipFill>
                  <a:blip r:embed="rId7"/>
                  <a:stretch>
                    <a:fillRect/>
                  </a:stretch>
                </a:blipFill>
                <a:latin typeface="楷体" panose="02010609060101010101" pitchFamily="49" charset="-122"/>
                <a:ea typeface="楷体" panose="02010609060101010101" pitchFamily="49" charset="-122"/>
              </a:rPr>
              <a:t>清凉一夏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C002726E-AF27-47D8-AA97-154CB8695A0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50000"/>
          <a:stretch/>
        </p:blipFill>
        <p:spPr>
          <a:xfrm rot="19603429">
            <a:off x="464185" y="3033061"/>
            <a:ext cx="2523347" cy="370832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C2496B7F-66D1-4C81-B63E-974A251D868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50000"/>
          <a:stretch/>
        </p:blipFill>
        <p:spPr>
          <a:xfrm rot="8223520">
            <a:off x="9048823" y="91088"/>
            <a:ext cx="2523347" cy="3708323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B407A85-B1D4-4EEA-9CDE-FCD2E1F5E7D6}"/>
              </a:ext>
            </a:extLst>
          </p:cNvPr>
          <p:cNvSpPr txBox="1"/>
          <p:nvPr/>
        </p:nvSpPr>
        <p:spPr>
          <a:xfrm>
            <a:off x="4309770" y="4023485"/>
            <a:ext cx="4914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Arial Narrow" panose="020B0606020202030204" pitchFamily="34" charset="0"/>
                <a:cs typeface="Aharoni" panose="02010803020104030203" pitchFamily="2" charset="-79"/>
              </a:rPr>
              <a:t>Click here to add words click here to add words</a:t>
            </a:r>
            <a:r>
              <a:rPr lang="zh-CN" altLang="en-US" sz="2400" b="1" dirty="0">
                <a:latin typeface="Arial Narrow" panose="020B0606020202030204" pitchFamily="34" charset="0"/>
                <a:cs typeface="Aharoni" panose="02010803020104030203" pitchFamily="2" charset="-79"/>
              </a:rPr>
              <a:t> </a:t>
            </a:r>
            <a:r>
              <a:rPr lang="en-US" altLang="zh-CN" sz="2400" b="1" dirty="0">
                <a:latin typeface="Arial Narrow" panose="020B0606020202030204" pitchFamily="34" charset="0"/>
                <a:cs typeface="Aharoni" panose="02010803020104030203" pitchFamily="2" charset="-79"/>
              </a:rPr>
              <a:t>click here to add words</a:t>
            </a:r>
            <a:endParaRPr lang="zh-CN" altLang="en-US" sz="2400" b="1" dirty="0">
              <a:latin typeface="Arial Narrow" panose="020B0606020202030204" pitchFamily="34" charset="0"/>
              <a:cs typeface="Aharoni" panose="02010803020104030203" pitchFamily="2" charset="-79"/>
            </a:endParaRPr>
          </a:p>
          <a:p>
            <a:endParaRPr lang="zh-CN" altLang="en-US" sz="24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81254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2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64C0A34A-0EC1-4299-9893-843B69A67D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74" t="382" r="67636" b="70992"/>
          <a:stretch>
            <a:fillRect/>
          </a:stretch>
        </p:blipFill>
        <p:spPr>
          <a:xfrm>
            <a:off x="6972300" y="0"/>
            <a:ext cx="723900" cy="1428750"/>
          </a:xfrm>
          <a:custGeom>
            <a:avLst/>
            <a:gdLst>
              <a:gd name="connsiteX0" fmla="*/ 0 w 723900"/>
              <a:gd name="connsiteY0" fmla="*/ 0 h 1428750"/>
              <a:gd name="connsiteX1" fmla="*/ 723900 w 723900"/>
              <a:gd name="connsiteY1" fmla="*/ 0 h 1428750"/>
              <a:gd name="connsiteX2" fmla="*/ 723900 w 723900"/>
              <a:gd name="connsiteY2" fmla="*/ 1428750 h 1428750"/>
              <a:gd name="connsiteX3" fmla="*/ 0 w 723900"/>
              <a:gd name="connsiteY3" fmla="*/ 1428750 h 1428750"/>
              <a:gd name="connsiteX4" fmla="*/ 0 w 723900"/>
              <a:gd name="connsiteY4" fmla="*/ 0 h 142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3900" h="1428750">
                <a:moveTo>
                  <a:pt x="0" y="0"/>
                </a:moveTo>
                <a:lnTo>
                  <a:pt x="723900" y="0"/>
                </a:lnTo>
                <a:lnTo>
                  <a:pt x="723900" y="1428750"/>
                </a:lnTo>
                <a:lnTo>
                  <a:pt x="0" y="142875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45398215-4AC4-4C48-9282-1830F1F570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50" t="382" r="52160" b="58397"/>
          <a:stretch>
            <a:fillRect/>
          </a:stretch>
        </p:blipFill>
        <p:spPr>
          <a:xfrm>
            <a:off x="8001000" y="0"/>
            <a:ext cx="723900" cy="2057400"/>
          </a:xfrm>
          <a:custGeom>
            <a:avLst/>
            <a:gdLst>
              <a:gd name="connsiteX0" fmla="*/ 0 w 723900"/>
              <a:gd name="connsiteY0" fmla="*/ 0 h 2057400"/>
              <a:gd name="connsiteX1" fmla="*/ 723900 w 723900"/>
              <a:gd name="connsiteY1" fmla="*/ 0 h 2057400"/>
              <a:gd name="connsiteX2" fmla="*/ 723900 w 723900"/>
              <a:gd name="connsiteY2" fmla="*/ 2057400 h 2057400"/>
              <a:gd name="connsiteX3" fmla="*/ 0 w 723900"/>
              <a:gd name="connsiteY3" fmla="*/ 2057400 h 2057400"/>
              <a:gd name="connsiteX4" fmla="*/ 0 w 723900"/>
              <a:gd name="connsiteY4" fmla="*/ 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3900" h="2057400">
                <a:moveTo>
                  <a:pt x="0" y="0"/>
                </a:moveTo>
                <a:lnTo>
                  <a:pt x="723900" y="0"/>
                </a:lnTo>
                <a:lnTo>
                  <a:pt x="723900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81EAAE8A-49D0-4163-9A82-B4E54F9E0C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26" t="382" r="36684" b="46947"/>
          <a:stretch>
            <a:fillRect/>
          </a:stretch>
        </p:blipFill>
        <p:spPr>
          <a:xfrm>
            <a:off x="9029700" y="0"/>
            <a:ext cx="723900" cy="2628900"/>
          </a:xfrm>
          <a:custGeom>
            <a:avLst/>
            <a:gdLst>
              <a:gd name="connsiteX0" fmla="*/ 0 w 723900"/>
              <a:gd name="connsiteY0" fmla="*/ 0 h 2628900"/>
              <a:gd name="connsiteX1" fmla="*/ 723900 w 723900"/>
              <a:gd name="connsiteY1" fmla="*/ 0 h 2628900"/>
              <a:gd name="connsiteX2" fmla="*/ 723900 w 723900"/>
              <a:gd name="connsiteY2" fmla="*/ 2628900 h 2628900"/>
              <a:gd name="connsiteX3" fmla="*/ 0 w 723900"/>
              <a:gd name="connsiteY3" fmla="*/ 2628900 h 2628900"/>
              <a:gd name="connsiteX4" fmla="*/ 0 w 723900"/>
              <a:gd name="connsiteY4" fmla="*/ 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3900" h="2628900">
                <a:moveTo>
                  <a:pt x="0" y="0"/>
                </a:moveTo>
                <a:lnTo>
                  <a:pt x="723900" y="0"/>
                </a:lnTo>
                <a:lnTo>
                  <a:pt x="723900" y="2628900"/>
                </a:lnTo>
                <a:lnTo>
                  <a:pt x="0" y="26289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DA918D35-FA41-4C62-A029-08055908C2A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02" t="382" r="21208" b="30916"/>
          <a:stretch>
            <a:fillRect/>
          </a:stretch>
        </p:blipFill>
        <p:spPr>
          <a:xfrm>
            <a:off x="10058400" y="0"/>
            <a:ext cx="723900" cy="3429000"/>
          </a:xfrm>
          <a:custGeom>
            <a:avLst/>
            <a:gdLst>
              <a:gd name="connsiteX0" fmla="*/ 0 w 723900"/>
              <a:gd name="connsiteY0" fmla="*/ 0 h 3429000"/>
              <a:gd name="connsiteX1" fmla="*/ 723900 w 723900"/>
              <a:gd name="connsiteY1" fmla="*/ 0 h 3429000"/>
              <a:gd name="connsiteX2" fmla="*/ 723900 w 723900"/>
              <a:gd name="connsiteY2" fmla="*/ 3429000 h 3429000"/>
              <a:gd name="connsiteX3" fmla="*/ 0 w 723900"/>
              <a:gd name="connsiteY3" fmla="*/ 3429000 h 3429000"/>
              <a:gd name="connsiteX4" fmla="*/ 0 w 723900"/>
              <a:gd name="connsiteY4" fmla="*/ 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3900" h="3429000">
                <a:moveTo>
                  <a:pt x="0" y="0"/>
                </a:moveTo>
                <a:lnTo>
                  <a:pt x="723900" y="0"/>
                </a:lnTo>
                <a:lnTo>
                  <a:pt x="723900" y="3429000"/>
                </a:lnTo>
                <a:lnTo>
                  <a:pt x="0" y="3429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2A3D2A2-1CCD-43B9-A86B-583ED318AC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804" t="382" r="6305" b="13359"/>
          <a:stretch>
            <a:fillRect/>
          </a:stretch>
        </p:blipFill>
        <p:spPr>
          <a:xfrm>
            <a:off x="11049000" y="0"/>
            <a:ext cx="723900" cy="4305300"/>
          </a:xfrm>
          <a:custGeom>
            <a:avLst/>
            <a:gdLst>
              <a:gd name="connsiteX0" fmla="*/ 0 w 723900"/>
              <a:gd name="connsiteY0" fmla="*/ 0 h 4305300"/>
              <a:gd name="connsiteX1" fmla="*/ 723900 w 723900"/>
              <a:gd name="connsiteY1" fmla="*/ 0 h 4305300"/>
              <a:gd name="connsiteX2" fmla="*/ 723900 w 723900"/>
              <a:gd name="connsiteY2" fmla="*/ 4305300 h 4305300"/>
              <a:gd name="connsiteX3" fmla="*/ 0 w 723900"/>
              <a:gd name="connsiteY3" fmla="*/ 4305300 h 4305300"/>
              <a:gd name="connsiteX4" fmla="*/ 0 w 723900"/>
              <a:gd name="connsiteY4" fmla="*/ 0 h 430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3900" h="4305300">
                <a:moveTo>
                  <a:pt x="0" y="0"/>
                </a:moveTo>
                <a:lnTo>
                  <a:pt x="723900" y="0"/>
                </a:lnTo>
                <a:lnTo>
                  <a:pt x="723900" y="4305300"/>
                </a:lnTo>
                <a:lnTo>
                  <a:pt x="0" y="43053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" name="TextBox 27">
            <a:extLst>
              <a:ext uri="{FF2B5EF4-FFF2-40B4-BE49-F238E27FC236}">
                <a16:creationId xmlns:a16="http://schemas.microsoft.com/office/drawing/2014/main" xmlns="" id="{5FEA33D7-5784-4056-B1B1-49F8F52F8F22}"/>
              </a:ext>
            </a:extLst>
          </p:cNvPr>
          <p:cNvSpPr txBox="1"/>
          <p:nvPr/>
        </p:nvSpPr>
        <p:spPr>
          <a:xfrm>
            <a:off x="1409700" y="1845088"/>
            <a:ext cx="482082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>
              <a:defRPr/>
            </a:pPr>
            <a:r>
              <a:rPr lang="zh-CN" altLang="en-US" sz="6000" b="1" spc="600" dirty="0">
                <a:solidFill>
                  <a:srgbClr val="293A27"/>
                </a:solidFill>
                <a:latin typeface="Oswald" charset="0"/>
                <a:ea typeface="Oswald" charset="0"/>
                <a:cs typeface="Oswald" charset="0"/>
              </a:rPr>
              <a:t>清凉一夏</a:t>
            </a:r>
            <a:endParaRPr lang="en-US" altLang="zh-CN" sz="8800" b="1" spc="600" dirty="0">
              <a:solidFill>
                <a:srgbClr val="293A27"/>
              </a:solidFill>
              <a:latin typeface="Oswald" charset="0"/>
              <a:ea typeface="Oswald" charset="0"/>
              <a:cs typeface="Oswald" charset="0"/>
            </a:endParaRPr>
          </a:p>
        </p:txBody>
      </p:sp>
      <p:sp>
        <p:nvSpPr>
          <p:cNvPr id="8" name="TextBox 29">
            <a:extLst>
              <a:ext uri="{FF2B5EF4-FFF2-40B4-BE49-F238E27FC236}">
                <a16:creationId xmlns:a16="http://schemas.microsoft.com/office/drawing/2014/main" xmlns="" id="{38630F76-C253-4353-87FD-302CEFBF30FE}"/>
              </a:ext>
            </a:extLst>
          </p:cNvPr>
          <p:cNvSpPr txBox="1"/>
          <p:nvPr/>
        </p:nvSpPr>
        <p:spPr>
          <a:xfrm>
            <a:off x="1409701" y="2985579"/>
            <a:ext cx="3841596" cy="263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solidFill>
                  <a:srgbClr val="293A27"/>
                </a:solidFill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 activities differ substantially depending on the type of organization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CA220AC8-45B9-45ED-8B52-97D3D960C688}"/>
              </a:ext>
            </a:extLst>
          </p:cNvPr>
          <p:cNvSpPr/>
          <p:nvPr/>
        </p:nvSpPr>
        <p:spPr>
          <a:xfrm>
            <a:off x="1409700" y="1482648"/>
            <a:ext cx="1410876" cy="266700"/>
          </a:xfrm>
          <a:prstGeom prst="rect">
            <a:avLst/>
          </a:prstGeom>
          <a:solidFill>
            <a:srgbClr val="293A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1F41C5C-30CB-4C50-8AED-388CEC339C1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50000"/>
          <a:stretch/>
        </p:blipFill>
        <p:spPr>
          <a:xfrm rot="19603429">
            <a:off x="5480841" y="2540883"/>
            <a:ext cx="2523347" cy="3708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843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4C2328A4-AF76-4552-8ADB-B563616551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34" t="4152" r="53799" b="51805"/>
          <a:stretch>
            <a:fillRect/>
          </a:stretch>
        </p:blipFill>
        <p:spPr>
          <a:xfrm>
            <a:off x="3700202" y="933451"/>
            <a:ext cx="2324100" cy="2324100"/>
          </a:xfrm>
          <a:custGeom>
            <a:avLst/>
            <a:gdLst>
              <a:gd name="connsiteX0" fmla="*/ 387358 w 2324100"/>
              <a:gd name="connsiteY0" fmla="*/ 0 h 2324100"/>
              <a:gd name="connsiteX1" fmla="*/ 1936742 w 2324100"/>
              <a:gd name="connsiteY1" fmla="*/ 0 h 2324100"/>
              <a:gd name="connsiteX2" fmla="*/ 2324100 w 2324100"/>
              <a:gd name="connsiteY2" fmla="*/ 387358 h 2324100"/>
              <a:gd name="connsiteX3" fmla="*/ 2324100 w 2324100"/>
              <a:gd name="connsiteY3" fmla="*/ 1936742 h 2324100"/>
              <a:gd name="connsiteX4" fmla="*/ 1936742 w 2324100"/>
              <a:gd name="connsiteY4" fmla="*/ 2324100 h 2324100"/>
              <a:gd name="connsiteX5" fmla="*/ 387358 w 2324100"/>
              <a:gd name="connsiteY5" fmla="*/ 2324100 h 2324100"/>
              <a:gd name="connsiteX6" fmla="*/ 0 w 2324100"/>
              <a:gd name="connsiteY6" fmla="*/ 1936742 h 2324100"/>
              <a:gd name="connsiteX7" fmla="*/ 0 w 2324100"/>
              <a:gd name="connsiteY7" fmla="*/ 387358 h 2324100"/>
              <a:gd name="connsiteX8" fmla="*/ 387358 w 2324100"/>
              <a:gd name="connsiteY8" fmla="*/ 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4100" h="2324100">
                <a:moveTo>
                  <a:pt x="387358" y="0"/>
                </a:moveTo>
                <a:lnTo>
                  <a:pt x="1936742" y="0"/>
                </a:lnTo>
                <a:cubicBezTo>
                  <a:pt x="2150674" y="0"/>
                  <a:pt x="2324100" y="173426"/>
                  <a:pt x="2324100" y="387358"/>
                </a:cubicBezTo>
                <a:lnTo>
                  <a:pt x="2324100" y="1936742"/>
                </a:lnTo>
                <a:cubicBezTo>
                  <a:pt x="2324100" y="2150674"/>
                  <a:pt x="2150674" y="2324100"/>
                  <a:pt x="1936742" y="2324100"/>
                </a:cubicBezTo>
                <a:lnTo>
                  <a:pt x="387358" y="2324100"/>
                </a:lnTo>
                <a:cubicBezTo>
                  <a:pt x="173426" y="2324100"/>
                  <a:pt x="0" y="2150674"/>
                  <a:pt x="0" y="1936742"/>
                </a:cubicBezTo>
                <a:lnTo>
                  <a:pt x="0" y="387358"/>
                </a:lnTo>
                <a:cubicBezTo>
                  <a:pt x="0" y="173426"/>
                  <a:pt x="173426" y="0"/>
                  <a:pt x="387358" y="0"/>
                </a:cubicBezTo>
                <a:close/>
              </a:path>
            </a:pathLst>
          </a:cu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36631EE-44FE-4FFB-9FAE-8D0ABC0512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4152" r="21033" b="51805"/>
          <a:stretch>
            <a:fillRect/>
          </a:stretch>
        </p:blipFill>
        <p:spPr>
          <a:xfrm>
            <a:off x="6329102" y="933451"/>
            <a:ext cx="2324100" cy="2324100"/>
          </a:xfrm>
          <a:custGeom>
            <a:avLst/>
            <a:gdLst>
              <a:gd name="connsiteX0" fmla="*/ 387358 w 2324100"/>
              <a:gd name="connsiteY0" fmla="*/ 0 h 2324100"/>
              <a:gd name="connsiteX1" fmla="*/ 1936742 w 2324100"/>
              <a:gd name="connsiteY1" fmla="*/ 0 h 2324100"/>
              <a:gd name="connsiteX2" fmla="*/ 2324100 w 2324100"/>
              <a:gd name="connsiteY2" fmla="*/ 387358 h 2324100"/>
              <a:gd name="connsiteX3" fmla="*/ 2324100 w 2324100"/>
              <a:gd name="connsiteY3" fmla="*/ 1936742 h 2324100"/>
              <a:gd name="connsiteX4" fmla="*/ 1936742 w 2324100"/>
              <a:gd name="connsiteY4" fmla="*/ 2324100 h 2324100"/>
              <a:gd name="connsiteX5" fmla="*/ 387358 w 2324100"/>
              <a:gd name="connsiteY5" fmla="*/ 2324100 h 2324100"/>
              <a:gd name="connsiteX6" fmla="*/ 0 w 2324100"/>
              <a:gd name="connsiteY6" fmla="*/ 1936742 h 2324100"/>
              <a:gd name="connsiteX7" fmla="*/ 0 w 2324100"/>
              <a:gd name="connsiteY7" fmla="*/ 387358 h 2324100"/>
              <a:gd name="connsiteX8" fmla="*/ 387358 w 2324100"/>
              <a:gd name="connsiteY8" fmla="*/ 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4100" h="2324100">
                <a:moveTo>
                  <a:pt x="387358" y="0"/>
                </a:moveTo>
                <a:lnTo>
                  <a:pt x="1936742" y="0"/>
                </a:lnTo>
                <a:cubicBezTo>
                  <a:pt x="2150674" y="0"/>
                  <a:pt x="2324100" y="173426"/>
                  <a:pt x="2324100" y="387358"/>
                </a:cubicBezTo>
                <a:lnTo>
                  <a:pt x="2324100" y="1936742"/>
                </a:lnTo>
                <a:cubicBezTo>
                  <a:pt x="2324100" y="2150674"/>
                  <a:pt x="2150674" y="2324100"/>
                  <a:pt x="1936742" y="2324100"/>
                </a:cubicBezTo>
                <a:lnTo>
                  <a:pt x="387358" y="2324100"/>
                </a:lnTo>
                <a:cubicBezTo>
                  <a:pt x="173426" y="2324100"/>
                  <a:pt x="0" y="2150674"/>
                  <a:pt x="0" y="1936742"/>
                </a:cubicBezTo>
                <a:lnTo>
                  <a:pt x="0" y="387358"/>
                </a:lnTo>
                <a:cubicBezTo>
                  <a:pt x="0" y="173426"/>
                  <a:pt x="173426" y="0"/>
                  <a:pt x="387358" y="0"/>
                </a:cubicBezTo>
                <a:close/>
              </a:path>
            </a:pathLst>
          </a:cu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93F12CFD-73E4-4C6E-ABDC-013A824059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34" t="52888" r="53799" b="3069"/>
          <a:stretch>
            <a:fillRect/>
          </a:stretch>
        </p:blipFill>
        <p:spPr>
          <a:xfrm>
            <a:off x="3700202" y="3505201"/>
            <a:ext cx="2324100" cy="2324100"/>
          </a:xfrm>
          <a:custGeom>
            <a:avLst/>
            <a:gdLst>
              <a:gd name="connsiteX0" fmla="*/ 387358 w 2324100"/>
              <a:gd name="connsiteY0" fmla="*/ 0 h 2324100"/>
              <a:gd name="connsiteX1" fmla="*/ 1936742 w 2324100"/>
              <a:gd name="connsiteY1" fmla="*/ 0 h 2324100"/>
              <a:gd name="connsiteX2" fmla="*/ 2324100 w 2324100"/>
              <a:gd name="connsiteY2" fmla="*/ 387358 h 2324100"/>
              <a:gd name="connsiteX3" fmla="*/ 2324100 w 2324100"/>
              <a:gd name="connsiteY3" fmla="*/ 1936742 h 2324100"/>
              <a:gd name="connsiteX4" fmla="*/ 1936742 w 2324100"/>
              <a:gd name="connsiteY4" fmla="*/ 2324100 h 2324100"/>
              <a:gd name="connsiteX5" fmla="*/ 387358 w 2324100"/>
              <a:gd name="connsiteY5" fmla="*/ 2324100 h 2324100"/>
              <a:gd name="connsiteX6" fmla="*/ 0 w 2324100"/>
              <a:gd name="connsiteY6" fmla="*/ 1936742 h 2324100"/>
              <a:gd name="connsiteX7" fmla="*/ 0 w 2324100"/>
              <a:gd name="connsiteY7" fmla="*/ 387358 h 2324100"/>
              <a:gd name="connsiteX8" fmla="*/ 387358 w 2324100"/>
              <a:gd name="connsiteY8" fmla="*/ 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4100" h="2324100">
                <a:moveTo>
                  <a:pt x="387358" y="0"/>
                </a:moveTo>
                <a:lnTo>
                  <a:pt x="1936742" y="0"/>
                </a:lnTo>
                <a:cubicBezTo>
                  <a:pt x="2150674" y="0"/>
                  <a:pt x="2324100" y="173426"/>
                  <a:pt x="2324100" y="387358"/>
                </a:cubicBezTo>
                <a:lnTo>
                  <a:pt x="2324100" y="1936742"/>
                </a:lnTo>
                <a:cubicBezTo>
                  <a:pt x="2324100" y="2150674"/>
                  <a:pt x="2150674" y="2324100"/>
                  <a:pt x="1936742" y="2324100"/>
                </a:cubicBezTo>
                <a:lnTo>
                  <a:pt x="387358" y="2324100"/>
                </a:lnTo>
                <a:cubicBezTo>
                  <a:pt x="173426" y="2324100"/>
                  <a:pt x="0" y="2150674"/>
                  <a:pt x="0" y="1936742"/>
                </a:cubicBezTo>
                <a:lnTo>
                  <a:pt x="0" y="387358"/>
                </a:lnTo>
                <a:cubicBezTo>
                  <a:pt x="0" y="173426"/>
                  <a:pt x="173426" y="0"/>
                  <a:pt x="387358" y="0"/>
                </a:cubicBez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75FC71B-9768-471A-9519-F04E1D5C18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52888" r="21033" b="3069"/>
          <a:stretch>
            <a:fillRect/>
          </a:stretch>
        </p:blipFill>
        <p:spPr>
          <a:xfrm>
            <a:off x="6329102" y="3505201"/>
            <a:ext cx="2324100" cy="2324100"/>
          </a:xfrm>
          <a:custGeom>
            <a:avLst/>
            <a:gdLst>
              <a:gd name="connsiteX0" fmla="*/ 387358 w 2324100"/>
              <a:gd name="connsiteY0" fmla="*/ 0 h 2324100"/>
              <a:gd name="connsiteX1" fmla="*/ 1936742 w 2324100"/>
              <a:gd name="connsiteY1" fmla="*/ 0 h 2324100"/>
              <a:gd name="connsiteX2" fmla="*/ 2324100 w 2324100"/>
              <a:gd name="connsiteY2" fmla="*/ 387358 h 2324100"/>
              <a:gd name="connsiteX3" fmla="*/ 2324100 w 2324100"/>
              <a:gd name="connsiteY3" fmla="*/ 1936742 h 2324100"/>
              <a:gd name="connsiteX4" fmla="*/ 1936742 w 2324100"/>
              <a:gd name="connsiteY4" fmla="*/ 2324100 h 2324100"/>
              <a:gd name="connsiteX5" fmla="*/ 387358 w 2324100"/>
              <a:gd name="connsiteY5" fmla="*/ 2324100 h 2324100"/>
              <a:gd name="connsiteX6" fmla="*/ 0 w 2324100"/>
              <a:gd name="connsiteY6" fmla="*/ 1936742 h 2324100"/>
              <a:gd name="connsiteX7" fmla="*/ 0 w 2324100"/>
              <a:gd name="connsiteY7" fmla="*/ 387358 h 2324100"/>
              <a:gd name="connsiteX8" fmla="*/ 387358 w 2324100"/>
              <a:gd name="connsiteY8" fmla="*/ 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4100" h="2324100">
                <a:moveTo>
                  <a:pt x="387358" y="0"/>
                </a:moveTo>
                <a:lnTo>
                  <a:pt x="1936742" y="0"/>
                </a:lnTo>
                <a:cubicBezTo>
                  <a:pt x="2150674" y="0"/>
                  <a:pt x="2324100" y="173426"/>
                  <a:pt x="2324100" y="387358"/>
                </a:cubicBezTo>
                <a:lnTo>
                  <a:pt x="2324100" y="1936742"/>
                </a:lnTo>
                <a:cubicBezTo>
                  <a:pt x="2324100" y="2150674"/>
                  <a:pt x="2150674" y="2324100"/>
                  <a:pt x="1936742" y="2324100"/>
                </a:cubicBezTo>
                <a:lnTo>
                  <a:pt x="387358" y="2324100"/>
                </a:lnTo>
                <a:cubicBezTo>
                  <a:pt x="173426" y="2324100"/>
                  <a:pt x="0" y="2150674"/>
                  <a:pt x="0" y="1936742"/>
                </a:cubicBezTo>
                <a:lnTo>
                  <a:pt x="0" y="387358"/>
                </a:lnTo>
                <a:cubicBezTo>
                  <a:pt x="0" y="173426"/>
                  <a:pt x="173426" y="0"/>
                  <a:pt x="387358" y="0"/>
                </a:cubicBezTo>
                <a:close/>
              </a:path>
            </a:pathLst>
          </a:cu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A0F344E-3D8E-4A5D-B1EB-E65480D06372}"/>
              </a:ext>
            </a:extLst>
          </p:cNvPr>
          <p:cNvSpPr txBox="1"/>
          <p:nvPr/>
        </p:nvSpPr>
        <p:spPr>
          <a:xfrm>
            <a:off x="1540466" y="1170619"/>
            <a:ext cx="1123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Forte" panose="03060902040502070203" pitchFamily="66" charset="0"/>
              </a:rPr>
              <a:t>01</a:t>
            </a:r>
            <a:endParaRPr lang="zh-CN" altLang="en-US" sz="4000" b="1" dirty="0">
              <a:latin typeface="Forte" panose="03060902040502070203" pitchFamily="66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19D1160-8472-45EB-83A2-21A4815C52F0}"/>
              </a:ext>
            </a:extLst>
          </p:cNvPr>
          <p:cNvSpPr txBox="1"/>
          <p:nvPr/>
        </p:nvSpPr>
        <p:spPr>
          <a:xfrm>
            <a:off x="10032067" y="1189669"/>
            <a:ext cx="1123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Forte" panose="03060902040502070203" pitchFamily="66" charset="0"/>
              </a:rPr>
              <a:t>02</a:t>
            </a:r>
            <a:endParaRPr lang="zh-CN" altLang="en-US" sz="4000" b="1" dirty="0">
              <a:latin typeface="Forte" panose="03060902040502070203" pitchFamily="66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5A692DA0-94C9-42D8-9FBC-0B186254CE12}"/>
              </a:ext>
            </a:extLst>
          </p:cNvPr>
          <p:cNvSpPr txBox="1"/>
          <p:nvPr/>
        </p:nvSpPr>
        <p:spPr>
          <a:xfrm>
            <a:off x="1620496" y="3505201"/>
            <a:ext cx="1123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Forte" panose="03060902040502070203" pitchFamily="66" charset="0"/>
              </a:rPr>
              <a:t>03</a:t>
            </a:r>
            <a:endParaRPr lang="zh-CN" altLang="en-US" sz="4000" b="1" dirty="0">
              <a:latin typeface="Forte" panose="03060902040502070203" pitchFamily="66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63D3C26A-48FC-4605-9B4F-2CC4A505BC0D}"/>
              </a:ext>
            </a:extLst>
          </p:cNvPr>
          <p:cNvSpPr txBox="1"/>
          <p:nvPr/>
        </p:nvSpPr>
        <p:spPr>
          <a:xfrm>
            <a:off x="10032067" y="3742369"/>
            <a:ext cx="1123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Forte" panose="03060902040502070203" pitchFamily="66" charset="0"/>
              </a:rPr>
              <a:t>04</a:t>
            </a:r>
            <a:endParaRPr lang="zh-CN" altLang="en-US" sz="4000" b="1" dirty="0">
              <a:latin typeface="Forte" panose="03060902040502070203" pitchFamily="66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B7F95ABE-1B55-4B38-9960-B697DBE4C351}"/>
              </a:ext>
            </a:extLst>
          </p:cNvPr>
          <p:cNvSpPr txBox="1"/>
          <p:nvPr/>
        </p:nvSpPr>
        <p:spPr>
          <a:xfrm>
            <a:off x="800869" y="1941806"/>
            <a:ext cx="2594533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单击此处添加文本单击此处添加文本单击</a:t>
            </a:r>
            <a:r>
              <a:rPr lang="zh-CN" altLang="en-US" sz="2000" dirty="0"/>
              <a:t>添加文本</a:t>
            </a:r>
          </a:p>
          <a:p>
            <a:pPr algn="ctr">
              <a:lnSpc>
                <a:spcPct val="150000"/>
              </a:lnSpc>
            </a:pP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dirty="0"/>
          </a:p>
          <a:p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D5836AEE-D2A1-48DB-9FB9-D660F7ACC7D6}"/>
              </a:ext>
            </a:extLst>
          </p:cNvPr>
          <p:cNvSpPr txBox="1"/>
          <p:nvPr/>
        </p:nvSpPr>
        <p:spPr>
          <a:xfrm>
            <a:off x="609263" y="4371636"/>
            <a:ext cx="2594533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单击此处添加文本单击此处添加文本单击</a:t>
            </a:r>
            <a:r>
              <a:rPr lang="zh-CN" altLang="en-US" sz="2000" dirty="0"/>
              <a:t>添加文本</a:t>
            </a:r>
          </a:p>
          <a:p>
            <a:pPr algn="ctr">
              <a:lnSpc>
                <a:spcPct val="150000"/>
              </a:lnSpc>
            </a:pP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dirty="0"/>
          </a:p>
          <a:p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B5F3BB87-72DC-471F-A1A9-F5F5B8E1EAFF}"/>
              </a:ext>
            </a:extLst>
          </p:cNvPr>
          <p:cNvSpPr txBox="1"/>
          <p:nvPr/>
        </p:nvSpPr>
        <p:spPr>
          <a:xfrm>
            <a:off x="9006348" y="1861399"/>
            <a:ext cx="2594533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单击此处添加文本单击此处添加文本单击</a:t>
            </a:r>
            <a:r>
              <a:rPr lang="zh-CN" altLang="en-US" sz="2000" dirty="0"/>
              <a:t>添加文本</a:t>
            </a:r>
          </a:p>
          <a:p>
            <a:pPr algn="ctr">
              <a:lnSpc>
                <a:spcPct val="150000"/>
              </a:lnSpc>
            </a:pP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dirty="0"/>
          </a:p>
          <a:p>
            <a:endParaRPr lang="zh-CN" altLang="en-US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9DCF710F-E092-4769-8AC5-2CB33CD55074}"/>
              </a:ext>
            </a:extLst>
          </p:cNvPr>
          <p:cNvSpPr txBox="1"/>
          <p:nvPr/>
        </p:nvSpPr>
        <p:spPr>
          <a:xfrm>
            <a:off x="9006348" y="4573296"/>
            <a:ext cx="2594533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单击此处添加文本单击此处添加文本单击</a:t>
            </a:r>
            <a:r>
              <a:rPr lang="zh-CN" altLang="en-US" sz="2000" dirty="0"/>
              <a:t>添加文本</a:t>
            </a:r>
          </a:p>
          <a:p>
            <a:pPr algn="ctr">
              <a:lnSpc>
                <a:spcPct val="150000"/>
              </a:lnSpc>
            </a:pP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095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4" grpId="0"/>
      <p:bldP spid="16" grpId="0"/>
      <p:bldP spid="18" grpId="0"/>
      <p:bldP spid="19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83FF8D5F-2EF3-4FBA-9EBF-CADEC0F5218C}"/>
              </a:ext>
            </a:extLst>
          </p:cNvPr>
          <p:cNvSpPr/>
          <p:nvPr/>
        </p:nvSpPr>
        <p:spPr>
          <a:xfrm>
            <a:off x="8839200" y="0"/>
            <a:ext cx="3352800" cy="6858000"/>
          </a:xfrm>
          <a:custGeom>
            <a:avLst/>
            <a:gdLst>
              <a:gd name="connsiteX0" fmla="*/ 0 w 3352800"/>
              <a:gd name="connsiteY0" fmla="*/ 0 h 6858000"/>
              <a:gd name="connsiteX1" fmla="*/ 3352800 w 3352800"/>
              <a:gd name="connsiteY1" fmla="*/ 0 h 6858000"/>
              <a:gd name="connsiteX2" fmla="*/ 3352800 w 3352800"/>
              <a:gd name="connsiteY2" fmla="*/ 6858000 h 6858000"/>
              <a:gd name="connsiteX3" fmla="*/ 2152650 w 33528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2800" h="6858000">
                <a:moveTo>
                  <a:pt x="0" y="0"/>
                </a:moveTo>
                <a:lnTo>
                  <a:pt x="3352800" y="0"/>
                </a:lnTo>
                <a:lnTo>
                  <a:pt x="3352800" y="6858000"/>
                </a:lnTo>
                <a:lnTo>
                  <a:pt x="2152650" y="6858000"/>
                </a:lnTo>
                <a:close/>
              </a:path>
            </a:pathLst>
          </a:custGeom>
          <a:solidFill>
            <a:srgbClr val="293A2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1CA3627-4CA6-4619-9B0A-7D99CCD9C341}"/>
              </a:ext>
            </a:extLst>
          </p:cNvPr>
          <p:cNvSpPr/>
          <p:nvPr/>
        </p:nvSpPr>
        <p:spPr>
          <a:xfrm>
            <a:off x="1619250" y="1743075"/>
            <a:ext cx="9486900" cy="30765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76CEEA4B-B2A5-47F8-BD81-C1F98B488AD1}"/>
              </a:ext>
            </a:extLst>
          </p:cNvPr>
          <p:cNvSpPr/>
          <p:nvPr/>
        </p:nvSpPr>
        <p:spPr>
          <a:xfrm rot="10800000">
            <a:off x="1676401" y="1743075"/>
            <a:ext cx="3352800" cy="3076574"/>
          </a:xfrm>
          <a:custGeom>
            <a:avLst/>
            <a:gdLst>
              <a:gd name="connsiteX0" fmla="*/ 3352800 w 3352800"/>
              <a:gd name="connsiteY0" fmla="*/ 2209800 h 2209800"/>
              <a:gd name="connsiteX1" fmla="*/ 1676400 w 3352800"/>
              <a:gd name="connsiteY1" fmla="*/ 2209800 h 2209800"/>
              <a:gd name="connsiteX2" fmla="*/ 0 w 3352800"/>
              <a:gd name="connsiteY2" fmla="*/ 0 h 2209800"/>
              <a:gd name="connsiteX3" fmla="*/ 3352800 w 3352800"/>
              <a:gd name="connsiteY3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2800" h="2209800">
                <a:moveTo>
                  <a:pt x="3352800" y="2209800"/>
                </a:moveTo>
                <a:lnTo>
                  <a:pt x="1676400" y="2209800"/>
                </a:lnTo>
                <a:lnTo>
                  <a:pt x="0" y="0"/>
                </a:lnTo>
                <a:lnTo>
                  <a:pt x="3352800" y="0"/>
                </a:lnTo>
                <a:close/>
              </a:path>
            </a:pathLst>
          </a:custGeom>
          <a:solidFill>
            <a:srgbClr val="293A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121884D-EBE6-46B5-9110-EFEA7E5AC6FA}"/>
              </a:ext>
            </a:extLst>
          </p:cNvPr>
          <p:cNvSpPr txBox="1"/>
          <p:nvPr/>
        </p:nvSpPr>
        <p:spPr>
          <a:xfrm>
            <a:off x="2247899" y="2463195"/>
            <a:ext cx="17716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03</a:t>
            </a:r>
            <a:endParaRPr lang="zh-CN" altLang="en-US" sz="96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44E6DFC-333F-4E9A-94F4-01757246A3DD}"/>
              </a:ext>
            </a:extLst>
          </p:cNvPr>
          <p:cNvSpPr txBox="1"/>
          <p:nvPr/>
        </p:nvSpPr>
        <p:spPr>
          <a:xfrm>
            <a:off x="5029201" y="2208058"/>
            <a:ext cx="335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Aharoni" panose="02010803020104030203" pitchFamily="2" charset="-79"/>
                <a:cs typeface="Aharoni" panose="02010803020104030203" pitchFamily="2" charset="-79"/>
              </a:rPr>
              <a:t>PART THREE</a:t>
            </a:r>
            <a:endParaRPr lang="zh-CN" altLang="en-US" sz="40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F9030188-6810-4705-91B9-5BC021C7BF30}"/>
              </a:ext>
            </a:extLst>
          </p:cNvPr>
          <p:cNvSpPr txBox="1"/>
          <p:nvPr/>
        </p:nvSpPr>
        <p:spPr>
          <a:xfrm>
            <a:off x="5029201" y="3050529"/>
            <a:ext cx="4914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Arial Narrow" panose="020B0606020202030204" pitchFamily="34" charset="0"/>
                <a:cs typeface="Aharoni" panose="02010803020104030203" pitchFamily="2" charset="-79"/>
              </a:rPr>
              <a:t>Click here to add words click here to add words</a:t>
            </a:r>
            <a:r>
              <a:rPr lang="zh-CN" altLang="en-US" sz="2400" b="1" dirty="0">
                <a:latin typeface="Arial Narrow" panose="020B0606020202030204" pitchFamily="34" charset="0"/>
                <a:cs typeface="Aharoni" panose="02010803020104030203" pitchFamily="2" charset="-79"/>
              </a:rPr>
              <a:t> </a:t>
            </a:r>
            <a:r>
              <a:rPr lang="en-US" altLang="zh-CN" sz="2400" b="1" dirty="0">
                <a:latin typeface="Arial Narrow" panose="020B0606020202030204" pitchFamily="34" charset="0"/>
                <a:cs typeface="Aharoni" panose="02010803020104030203" pitchFamily="2" charset="-79"/>
              </a:rPr>
              <a:t>click here to add words</a:t>
            </a:r>
            <a:endParaRPr lang="zh-CN" altLang="en-US" sz="2400" b="1" dirty="0">
              <a:latin typeface="Arial Narrow" panose="020B0606020202030204" pitchFamily="34" charset="0"/>
              <a:cs typeface="Aharoni" panose="02010803020104030203" pitchFamily="2" charset="-79"/>
            </a:endParaRPr>
          </a:p>
          <a:p>
            <a:endParaRPr lang="zh-CN" altLang="en-US" sz="24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DEC640CE-1931-46A2-A8FC-0A75F3B538DA}"/>
              </a:ext>
            </a:extLst>
          </p:cNvPr>
          <p:cNvSpPr/>
          <p:nvPr/>
        </p:nvSpPr>
        <p:spPr>
          <a:xfrm>
            <a:off x="5105404" y="2881751"/>
            <a:ext cx="1200149" cy="94743"/>
          </a:xfrm>
          <a:prstGeom prst="rect">
            <a:avLst/>
          </a:prstGeom>
          <a:solidFill>
            <a:srgbClr val="293A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95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AA01E553-3B82-4F0F-81DE-91DA034B11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670" y="737419"/>
            <a:ext cx="2935925" cy="5191433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234CCA07-30CE-465C-A35C-B282081E1D93}"/>
              </a:ext>
            </a:extLst>
          </p:cNvPr>
          <p:cNvSpPr/>
          <p:nvPr/>
        </p:nvSpPr>
        <p:spPr>
          <a:xfrm>
            <a:off x="4247535" y="3429000"/>
            <a:ext cx="7049730" cy="2499852"/>
          </a:xfrm>
          <a:prstGeom prst="rect">
            <a:avLst/>
          </a:prstGeom>
          <a:solidFill>
            <a:srgbClr val="293A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56446A21-C192-4DA6-BBE7-7D3C7679F066}"/>
              </a:ext>
            </a:extLst>
          </p:cNvPr>
          <p:cNvSpPr txBox="1"/>
          <p:nvPr/>
        </p:nvSpPr>
        <p:spPr>
          <a:xfrm>
            <a:off x="5761110" y="473064"/>
            <a:ext cx="11503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/>
              <a:t>S</a:t>
            </a:r>
            <a:endParaRPr lang="zh-CN" altLang="en-US" sz="7200" b="1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78E05FA3-6CD4-426B-9AD8-A4298E95FFCB}"/>
              </a:ext>
            </a:extLst>
          </p:cNvPr>
          <p:cNvSpPr txBox="1"/>
          <p:nvPr/>
        </p:nvSpPr>
        <p:spPr>
          <a:xfrm>
            <a:off x="4798733" y="1541755"/>
            <a:ext cx="2594533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单击此处添加文本单击此处添加文本单击</a:t>
            </a:r>
            <a:r>
              <a:rPr lang="zh-CN" altLang="en-US" sz="2000" dirty="0"/>
              <a:t>添加文本</a:t>
            </a:r>
          </a:p>
          <a:p>
            <a:pPr algn="ctr">
              <a:lnSpc>
                <a:spcPct val="150000"/>
              </a:lnSpc>
            </a:pP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dirty="0"/>
          </a:p>
          <a:p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78BFC72D-8399-43AB-A8E3-EA1C4BC9CA14}"/>
              </a:ext>
            </a:extLst>
          </p:cNvPr>
          <p:cNvSpPr txBox="1"/>
          <p:nvPr/>
        </p:nvSpPr>
        <p:spPr>
          <a:xfrm>
            <a:off x="9120781" y="508828"/>
            <a:ext cx="11503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/>
              <a:t>W</a:t>
            </a:r>
            <a:endParaRPr lang="zh-CN" altLang="en-US" sz="7200" b="1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AAD7563B-AC0C-457F-9A4F-D6A1DF384D80}"/>
              </a:ext>
            </a:extLst>
          </p:cNvPr>
          <p:cNvSpPr txBox="1"/>
          <p:nvPr/>
        </p:nvSpPr>
        <p:spPr>
          <a:xfrm>
            <a:off x="8158404" y="1577519"/>
            <a:ext cx="2594533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单击此处添加文本单击此处添加文本单击</a:t>
            </a:r>
            <a:r>
              <a:rPr lang="zh-CN" altLang="en-US" sz="2000" dirty="0"/>
              <a:t>添加文本</a:t>
            </a:r>
          </a:p>
          <a:p>
            <a:pPr algn="ctr">
              <a:lnSpc>
                <a:spcPct val="150000"/>
              </a:lnSpc>
            </a:pP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dirty="0"/>
          </a:p>
          <a:p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B7C197E-BB9F-420C-B75D-3977E4122430}"/>
              </a:ext>
            </a:extLst>
          </p:cNvPr>
          <p:cNvSpPr txBox="1"/>
          <p:nvPr/>
        </p:nvSpPr>
        <p:spPr>
          <a:xfrm>
            <a:off x="5761110" y="3429000"/>
            <a:ext cx="11503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>
                <a:solidFill>
                  <a:schemeClr val="bg1"/>
                </a:solidFill>
              </a:rPr>
              <a:t>O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725979E5-C193-4BF1-B938-41F450B218CB}"/>
              </a:ext>
            </a:extLst>
          </p:cNvPr>
          <p:cNvSpPr txBox="1"/>
          <p:nvPr/>
        </p:nvSpPr>
        <p:spPr>
          <a:xfrm>
            <a:off x="4798733" y="4497691"/>
            <a:ext cx="2594533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单击此处添加文本单击此处添加文本单击</a:t>
            </a:r>
            <a:r>
              <a:rPr lang="zh-CN" altLang="en-US" sz="2000" dirty="0">
                <a:solidFill>
                  <a:schemeClr val="bg1"/>
                </a:solidFill>
              </a:rPr>
              <a:t>添加文本</a:t>
            </a:r>
          </a:p>
          <a:p>
            <a:pPr algn="ctr">
              <a:lnSpc>
                <a:spcPct val="150000"/>
              </a:lnSpc>
            </a:pPr>
            <a:endParaRPr lang="zh-CN" altLang="en-US" sz="2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659E12EF-EC41-4CA5-A0D1-A8DAE350AD6C}"/>
              </a:ext>
            </a:extLst>
          </p:cNvPr>
          <p:cNvSpPr txBox="1"/>
          <p:nvPr/>
        </p:nvSpPr>
        <p:spPr>
          <a:xfrm>
            <a:off x="9251267" y="3429000"/>
            <a:ext cx="11503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>
                <a:solidFill>
                  <a:schemeClr val="bg1"/>
                </a:solidFill>
              </a:rPr>
              <a:t>T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E1E5DE22-C6C0-415A-A6EE-46E4D91D3F37}"/>
              </a:ext>
            </a:extLst>
          </p:cNvPr>
          <p:cNvSpPr txBox="1"/>
          <p:nvPr/>
        </p:nvSpPr>
        <p:spPr>
          <a:xfrm>
            <a:off x="8288890" y="4497691"/>
            <a:ext cx="2594533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单击此处添加文本单击此处添加文本单击</a:t>
            </a:r>
            <a:r>
              <a:rPr lang="zh-CN" altLang="en-US" sz="2000" dirty="0">
                <a:solidFill>
                  <a:schemeClr val="bg1"/>
                </a:solidFill>
              </a:rPr>
              <a:t>添加文本</a:t>
            </a:r>
          </a:p>
          <a:p>
            <a:pPr algn="ctr">
              <a:lnSpc>
                <a:spcPct val="150000"/>
              </a:lnSpc>
            </a:pPr>
            <a:endParaRPr lang="zh-CN" altLang="en-US" sz="2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27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  <p:bldP spid="15" grpId="0"/>
      <p:bldP spid="16" grpId="0"/>
      <p:bldP spid="17" grpId="0"/>
      <p:bldP spid="18" grpId="0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9E652DB3-3768-46D6-97EA-62654A7A00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3" t="13615" r="55364" b="8406"/>
          <a:stretch>
            <a:fillRect/>
          </a:stretch>
        </p:blipFill>
        <p:spPr>
          <a:xfrm>
            <a:off x="1454479" y="1976284"/>
            <a:ext cx="3052285" cy="4305266"/>
          </a:xfrm>
          <a:custGeom>
            <a:avLst/>
            <a:gdLst/>
            <a:ahLst/>
            <a:cxnLst/>
            <a:rect l="l" t="t" r="r" b="b"/>
            <a:pathLst>
              <a:path w="3791415" h="5347813">
                <a:moveTo>
                  <a:pt x="2530069" y="0"/>
                </a:moveTo>
                <a:cubicBezTo>
                  <a:pt x="2891507" y="0"/>
                  <a:pt x="3192091" y="82983"/>
                  <a:pt x="3431821" y="248950"/>
                </a:cubicBezTo>
                <a:cubicBezTo>
                  <a:pt x="3671550" y="414916"/>
                  <a:pt x="3791415" y="553222"/>
                  <a:pt x="3791415" y="663866"/>
                </a:cubicBezTo>
                <a:cubicBezTo>
                  <a:pt x="3791415" y="759758"/>
                  <a:pt x="3632825" y="995799"/>
                  <a:pt x="3315644" y="1371990"/>
                </a:cubicBezTo>
                <a:lnTo>
                  <a:pt x="3249257" y="1371990"/>
                </a:lnTo>
                <a:cubicBezTo>
                  <a:pt x="3200082" y="1352320"/>
                  <a:pt x="3169347" y="1279787"/>
                  <a:pt x="3157054" y="1154390"/>
                </a:cubicBezTo>
                <a:cubicBezTo>
                  <a:pt x="3130007" y="901137"/>
                  <a:pt x="3042721" y="693986"/>
                  <a:pt x="2895195" y="532937"/>
                </a:cubicBezTo>
                <a:cubicBezTo>
                  <a:pt x="2747669" y="371888"/>
                  <a:pt x="2570638" y="291363"/>
                  <a:pt x="2364102" y="291363"/>
                </a:cubicBezTo>
                <a:cubicBezTo>
                  <a:pt x="2169860" y="291363"/>
                  <a:pt x="2002664" y="361976"/>
                  <a:pt x="1862514" y="503201"/>
                </a:cubicBezTo>
                <a:cubicBezTo>
                  <a:pt x="1722365" y="644426"/>
                  <a:pt x="1652290" y="813274"/>
                  <a:pt x="1652290" y="1009745"/>
                </a:cubicBezTo>
                <a:cubicBezTo>
                  <a:pt x="1652290" y="1152200"/>
                  <a:pt x="1696797" y="1305085"/>
                  <a:pt x="1785812" y="1468401"/>
                </a:cubicBezTo>
                <a:cubicBezTo>
                  <a:pt x="1874827" y="1631717"/>
                  <a:pt x="2105336" y="1890674"/>
                  <a:pt x="2477340" y="2245274"/>
                </a:cubicBezTo>
                <a:cubicBezTo>
                  <a:pt x="2849343" y="2599874"/>
                  <a:pt x="3088208" y="2882287"/>
                  <a:pt x="3193935" y="3092511"/>
                </a:cubicBezTo>
                <a:cubicBezTo>
                  <a:pt x="3299662" y="3302735"/>
                  <a:pt x="3352526" y="3502510"/>
                  <a:pt x="3352526" y="3691835"/>
                </a:cubicBezTo>
                <a:cubicBezTo>
                  <a:pt x="3352526" y="4129495"/>
                  <a:pt x="3162586" y="4514907"/>
                  <a:pt x="2782707" y="4848069"/>
                </a:cubicBezTo>
                <a:cubicBezTo>
                  <a:pt x="2402828" y="5181232"/>
                  <a:pt x="1958406" y="5347813"/>
                  <a:pt x="1449442" y="5347813"/>
                </a:cubicBezTo>
                <a:cubicBezTo>
                  <a:pt x="1028993" y="5347813"/>
                  <a:pt x="682307" y="5250077"/>
                  <a:pt x="409384" y="5054605"/>
                </a:cubicBezTo>
                <a:cubicBezTo>
                  <a:pt x="136461" y="4859133"/>
                  <a:pt x="0" y="4699929"/>
                  <a:pt x="0" y="4576990"/>
                </a:cubicBezTo>
                <a:cubicBezTo>
                  <a:pt x="0" y="4508145"/>
                  <a:pt x="74992" y="4348325"/>
                  <a:pt x="224977" y="4097531"/>
                </a:cubicBezTo>
                <a:cubicBezTo>
                  <a:pt x="374962" y="3846737"/>
                  <a:pt x="461018" y="3721340"/>
                  <a:pt x="483147" y="3721340"/>
                </a:cubicBezTo>
                <a:cubicBezTo>
                  <a:pt x="561828" y="3721340"/>
                  <a:pt x="617765" y="3744083"/>
                  <a:pt x="650958" y="3789571"/>
                </a:cubicBezTo>
                <a:cubicBezTo>
                  <a:pt x="684151" y="3835058"/>
                  <a:pt x="706895" y="3919270"/>
                  <a:pt x="719189" y="4042209"/>
                </a:cubicBezTo>
                <a:cubicBezTo>
                  <a:pt x="756070" y="4425776"/>
                  <a:pt x="848888" y="4690094"/>
                  <a:pt x="997644" y="4835160"/>
                </a:cubicBezTo>
                <a:cubicBezTo>
                  <a:pt x="1146399" y="4980228"/>
                  <a:pt x="1340027" y="5052761"/>
                  <a:pt x="1578527" y="5052761"/>
                </a:cubicBezTo>
                <a:cubicBezTo>
                  <a:pt x="1839156" y="5052761"/>
                  <a:pt x="2066592" y="4962478"/>
                  <a:pt x="2260834" y="4781913"/>
                </a:cubicBezTo>
                <a:cubicBezTo>
                  <a:pt x="2455077" y="4601347"/>
                  <a:pt x="2552198" y="4391930"/>
                  <a:pt x="2552198" y="4153660"/>
                </a:cubicBezTo>
                <a:cubicBezTo>
                  <a:pt x="2552198" y="4030837"/>
                  <a:pt x="2514490" y="3900023"/>
                  <a:pt x="2439075" y="3761218"/>
                </a:cubicBezTo>
                <a:cubicBezTo>
                  <a:pt x="2363660" y="3622413"/>
                  <a:pt x="2150977" y="3386209"/>
                  <a:pt x="1801026" y="3052604"/>
                </a:cubicBezTo>
                <a:cubicBezTo>
                  <a:pt x="1451074" y="2719000"/>
                  <a:pt x="1222006" y="2436636"/>
                  <a:pt x="1113821" y="2205511"/>
                </a:cubicBezTo>
                <a:cubicBezTo>
                  <a:pt x="1005635" y="1974387"/>
                  <a:pt x="951542" y="1749411"/>
                  <a:pt x="951542" y="1530581"/>
                </a:cubicBezTo>
                <a:cubicBezTo>
                  <a:pt x="951542" y="1149472"/>
                  <a:pt x="1095380" y="799098"/>
                  <a:pt x="1383055" y="479459"/>
                </a:cubicBezTo>
                <a:cubicBezTo>
                  <a:pt x="1670731" y="159820"/>
                  <a:pt x="2053068" y="0"/>
                  <a:pt x="2530069" y="0"/>
                </a:cubicBezTo>
                <a:close/>
              </a:path>
            </a:pathLst>
          </a:custGeom>
        </p:spPr>
      </p:pic>
      <p:sp>
        <p:nvSpPr>
          <p:cNvPr id="3" name="TextBox 27">
            <a:extLst>
              <a:ext uri="{FF2B5EF4-FFF2-40B4-BE49-F238E27FC236}">
                <a16:creationId xmlns:a16="http://schemas.microsoft.com/office/drawing/2014/main" xmlns="" id="{B5F8D8E7-AD7F-433B-B126-D0CFFE3EEDD5}"/>
              </a:ext>
            </a:extLst>
          </p:cNvPr>
          <p:cNvSpPr txBox="1"/>
          <p:nvPr/>
        </p:nvSpPr>
        <p:spPr>
          <a:xfrm>
            <a:off x="6095999" y="1959388"/>
            <a:ext cx="482082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>
              <a:defRPr/>
            </a:pPr>
            <a:r>
              <a:rPr lang="zh-CN" altLang="en-US" sz="6000" b="1" spc="600" dirty="0">
                <a:solidFill>
                  <a:srgbClr val="293A27"/>
                </a:solidFill>
                <a:latin typeface="Oswald" charset="0"/>
                <a:ea typeface="Oswald" charset="0"/>
                <a:cs typeface="Oswald" charset="0"/>
              </a:rPr>
              <a:t>清凉一夏</a:t>
            </a:r>
            <a:endParaRPr lang="en-US" altLang="zh-CN" sz="8800" b="1" spc="600" dirty="0">
              <a:solidFill>
                <a:srgbClr val="293A27"/>
              </a:solidFill>
              <a:latin typeface="Oswald" charset="0"/>
              <a:ea typeface="Oswald" charset="0"/>
              <a:cs typeface="Oswald" charset="0"/>
            </a:endParaRPr>
          </a:p>
        </p:txBody>
      </p:sp>
      <p:sp>
        <p:nvSpPr>
          <p:cNvPr id="4" name="TextBox 29">
            <a:extLst>
              <a:ext uri="{FF2B5EF4-FFF2-40B4-BE49-F238E27FC236}">
                <a16:creationId xmlns:a16="http://schemas.microsoft.com/office/drawing/2014/main" xmlns="" id="{D65E98EA-27B6-4F4B-A82C-BA814FD95395}"/>
              </a:ext>
            </a:extLst>
          </p:cNvPr>
          <p:cNvSpPr txBox="1"/>
          <p:nvPr/>
        </p:nvSpPr>
        <p:spPr>
          <a:xfrm>
            <a:off x="6096000" y="3099879"/>
            <a:ext cx="3841596" cy="263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solidFill>
                  <a:srgbClr val="293A27"/>
                </a:solidFill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 activities differ substantially depending on the type of organization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4AB4338-B0CB-4D4B-9AFF-7784FBDF0F40}"/>
              </a:ext>
            </a:extLst>
          </p:cNvPr>
          <p:cNvSpPr/>
          <p:nvPr/>
        </p:nvSpPr>
        <p:spPr>
          <a:xfrm>
            <a:off x="6095999" y="1596948"/>
            <a:ext cx="1410876" cy="266700"/>
          </a:xfrm>
          <a:prstGeom prst="rect">
            <a:avLst/>
          </a:prstGeom>
          <a:solidFill>
            <a:srgbClr val="293A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591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917A091-04A8-4C02-85EF-2F82B13887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3" t="17598" r="29065" b="17403"/>
          <a:stretch>
            <a:fillRect/>
          </a:stretch>
        </p:blipFill>
        <p:spPr>
          <a:xfrm>
            <a:off x="7188840" y="2971799"/>
            <a:ext cx="4387430" cy="3378531"/>
          </a:xfrm>
          <a:custGeom>
            <a:avLst/>
            <a:gdLst/>
            <a:ahLst/>
            <a:cxnLst/>
            <a:rect l="l" t="t" r="r" b="b"/>
            <a:pathLst>
              <a:path w="5788776" h="4457634">
                <a:moveTo>
                  <a:pt x="1337291" y="0"/>
                </a:moveTo>
                <a:cubicBezTo>
                  <a:pt x="1589377" y="0"/>
                  <a:pt x="1802524" y="104419"/>
                  <a:pt x="1976730" y="313259"/>
                </a:cubicBezTo>
                <a:cubicBezTo>
                  <a:pt x="2150937" y="522098"/>
                  <a:pt x="2238040" y="782119"/>
                  <a:pt x="2238040" y="1093321"/>
                </a:cubicBezTo>
                <a:cubicBezTo>
                  <a:pt x="2235062" y="1420919"/>
                  <a:pt x="2128969" y="1884607"/>
                  <a:pt x="1919761" y="2484386"/>
                </a:cubicBezTo>
                <a:cubicBezTo>
                  <a:pt x="1710554" y="3084166"/>
                  <a:pt x="1606574" y="3485617"/>
                  <a:pt x="1607823" y="3688741"/>
                </a:cubicBezTo>
                <a:cubicBezTo>
                  <a:pt x="1607823" y="3785163"/>
                  <a:pt x="1632417" y="3861586"/>
                  <a:pt x="1681604" y="3918011"/>
                </a:cubicBezTo>
                <a:cubicBezTo>
                  <a:pt x="1730792" y="3974436"/>
                  <a:pt x="1796375" y="4002648"/>
                  <a:pt x="1878355" y="4002648"/>
                </a:cubicBezTo>
                <a:cubicBezTo>
                  <a:pt x="2056660" y="4002648"/>
                  <a:pt x="2233941" y="3857135"/>
                  <a:pt x="2410197" y="3566107"/>
                </a:cubicBezTo>
                <a:cubicBezTo>
                  <a:pt x="2586453" y="3275080"/>
                  <a:pt x="2747338" y="2858010"/>
                  <a:pt x="2892851" y="2314895"/>
                </a:cubicBezTo>
                <a:lnTo>
                  <a:pt x="3181829" y="1232766"/>
                </a:lnTo>
                <a:cubicBezTo>
                  <a:pt x="3294487" y="806473"/>
                  <a:pt x="3420450" y="434491"/>
                  <a:pt x="3559719" y="116820"/>
                </a:cubicBezTo>
                <a:cubicBezTo>
                  <a:pt x="3574033" y="81979"/>
                  <a:pt x="3669767" y="54824"/>
                  <a:pt x="3846920" y="35353"/>
                </a:cubicBezTo>
                <a:cubicBezTo>
                  <a:pt x="4024072" y="15883"/>
                  <a:pt x="4152597" y="6148"/>
                  <a:pt x="4232495" y="6148"/>
                </a:cubicBezTo>
                <a:cubicBezTo>
                  <a:pt x="4312361" y="6148"/>
                  <a:pt x="4352294" y="22464"/>
                  <a:pt x="4352294" y="55096"/>
                </a:cubicBezTo>
                <a:lnTo>
                  <a:pt x="3788845" y="2200717"/>
                </a:lnTo>
                <a:cubicBezTo>
                  <a:pt x="3628056" y="2830069"/>
                  <a:pt x="3547662" y="3290291"/>
                  <a:pt x="3547662" y="3581383"/>
                </a:cubicBezTo>
                <a:cubicBezTo>
                  <a:pt x="3547662" y="3708483"/>
                  <a:pt x="3574305" y="3809444"/>
                  <a:pt x="3627592" y="3884267"/>
                </a:cubicBezTo>
                <a:cubicBezTo>
                  <a:pt x="3680879" y="3959089"/>
                  <a:pt x="3752611" y="3996500"/>
                  <a:pt x="3842788" y="3996500"/>
                </a:cubicBezTo>
                <a:cubicBezTo>
                  <a:pt x="3976005" y="3996500"/>
                  <a:pt x="4157897" y="3887365"/>
                  <a:pt x="4388465" y="3669094"/>
                </a:cubicBezTo>
                <a:cubicBezTo>
                  <a:pt x="4619032" y="3450824"/>
                  <a:pt x="4813220" y="3172094"/>
                  <a:pt x="4971031" y="2832903"/>
                </a:cubicBezTo>
                <a:cubicBezTo>
                  <a:pt x="5128842" y="2493713"/>
                  <a:pt x="5207747" y="2146837"/>
                  <a:pt x="5207747" y="1792276"/>
                </a:cubicBezTo>
                <a:cubicBezTo>
                  <a:pt x="5207747" y="1413121"/>
                  <a:pt x="5115520" y="1036016"/>
                  <a:pt x="4931066" y="660959"/>
                </a:cubicBezTo>
                <a:cubicBezTo>
                  <a:pt x="4879829" y="552336"/>
                  <a:pt x="4854210" y="484703"/>
                  <a:pt x="4854210" y="458060"/>
                </a:cubicBezTo>
                <a:cubicBezTo>
                  <a:pt x="4854210" y="369932"/>
                  <a:pt x="4938752" y="272581"/>
                  <a:pt x="5107834" y="166008"/>
                </a:cubicBezTo>
                <a:cubicBezTo>
                  <a:pt x="5276917" y="59435"/>
                  <a:pt x="5398349" y="6148"/>
                  <a:pt x="5472131" y="6148"/>
                </a:cubicBezTo>
                <a:cubicBezTo>
                  <a:pt x="5541813" y="6148"/>
                  <a:pt x="5612008" y="98887"/>
                  <a:pt x="5682715" y="284366"/>
                </a:cubicBezTo>
                <a:cubicBezTo>
                  <a:pt x="5753423" y="469845"/>
                  <a:pt x="5788776" y="664033"/>
                  <a:pt x="5788776" y="866933"/>
                </a:cubicBezTo>
                <a:cubicBezTo>
                  <a:pt x="5788776" y="1405948"/>
                  <a:pt x="5662733" y="1957772"/>
                  <a:pt x="5410646" y="2522406"/>
                </a:cubicBezTo>
                <a:cubicBezTo>
                  <a:pt x="5158559" y="3087040"/>
                  <a:pt x="4844988" y="3550736"/>
                  <a:pt x="4469932" y="3913496"/>
                </a:cubicBezTo>
                <a:cubicBezTo>
                  <a:pt x="4094875" y="4276255"/>
                  <a:pt x="3755685" y="4457634"/>
                  <a:pt x="3452361" y="4457634"/>
                </a:cubicBezTo>
                <a:cubicBezTo>
                  <a:pt x="3237165" y="4457634"/>
                  <a:pt x="3066545" y="4371044"/>
                  <a:pt x="2940502" y="4197862"/>
                </a:cubicBezTo>
                <a:cubicBezTo>
                  <a:pt x="2814458" y="4024680"/>
                  <a:pt x="2754511" y="3764908"/>
                  <a:pt x="2760659" y="3418544"/>
                </a:cubicBezTo>
                <a:cubicBezTo>
                  <a:pt x="2391751" y="4111271"/>
                  <a:pt x="1990052" y="4457634"/>
                  <a:pt x="1555561" y="4457634"/>
                </a:cubicBezTo>
                <a:cubicBezTo>
                  <a:pt x="1328068" y="4457634"/>
                  <a:pt x="1145663" y="4374118"/>
                  <a:pt x="1008348" y="4207085"/>
                </a:cubicBezTo>
                <a:cubicBezTo>
                  <a:pt x="871032" y="4040051"/>
                  <a:pt x="802374" y="3819219"/>
                  <a:pt x="802374" y="3544588"/>
                </a:cubicBezTo>
                <a:cubicBezTo>
                  <a:pt x="802374" y="3224868"/>
                  <a:pt x="916633" y="2739139"/>
                  <a:pt x="1145151" y="2087403"/>
                </a:cubicBezTo>
                <a:cubicBezTo>
                  <a:pt x="1373669" y="1435665"/>
                  <a:pt x="1487928" y="974531"/>
                  <a:pt x="1487928" y="703998"/>
                </a:cubicBezTo>
                <a:cubicBezTo>
                  <a:pt x="1487928" y="583079"/>
                  <a:pt x="1453599" y="482654"/>
                  <a:pt x="1384941" y="402724"/>
                </a:cubicBezTo>
                <a:cubicBezTo>
                  <a:pt x="1316283" y="322794"/>
                  <a:pt x="1230717" y="282829"/>
                  <a:pt x="1128243" y="282829"/>
                </a:cubicBezTo>
                <a:cubicBezTo>
                  <a:pt x="970432" y="282829"/>
                  <a:pt x="813646" y="379155"/>
                  <a:pt x="657885" y="571807"/>
                </a:cubicBezTo>
                <a:cubicBezTo>
                  <a:pt x="502124" y="764458"/>
                  <a:pt x="424244" y="961209"/>
                  <a:pt x="424244" y="1162059"/>
                </a:cubicBezTo>
                <a:cubicBezTo>
                  <a:pt x="424244" y="1315770"/>
                  <a:pt x="493926" y="1475630"/>
                  <a:pt x="633292" y="1641639"/>
                </a:cubicBezTo>
                <a:cubicBezTo>
                  <a:pt x="690677" y="1711321"/>
                  <a:pt x="719370" y="1759484"/>
                  <a:pt x="719370" y="1786128"/>
                </a:cubicBezTo>
                <a:cubicBezTo>
                  <a:pt x="719370" y="1816870"/>
                  <a:pt x="675306" y="1885528"/>
                  <a:pt x="587178" y="1992101"/>
                </a:cubicBezTo>
                <a:cubicBezTo>
                  <a:pt x="499050" y="2098675"/>
                  <a:pt x="423219" y="2151961"/>
                  <a:pt x="359685" y="2151961"/>
                </a:cubicBezTo>
                <a:cubicBezTo>
                  <a:pt x="292052" y="2151961"/>
                  <a:pt x="215196" y="2102773"/>
                  <a:pt x="129118" y="2004398"/>
                </a:cubicBezTo>
                <a:cubicBezTo>
                  <a:pt x="43039" y="1906023"/>
                  <a:pt x="0" y="1759484"/>
                  <a:pt x="0" y="1564783"/>
                </a:cubicBezTo>
                <a:cubicBezTo>
                  <a:pt x="0" y="1169232"/>
                  <a:pt x="138853" y="809547"/>
                  <a:pt x="416558" y="485728"/>
                </a:cubicBezTo>
                <a:cubicBezTo>
                  <a:pt x="694264" y="161909"/>
                  <a:pt x="1001174" y="0"/>
                  <a:pt x="1337291" y="0"/>
                </a:cubicBezTo>
                <a:close/>
              </a:path>
            </a:pathLst>
          </a:custGeom>
        </p:spPr>
      </p:pic>
      <p:sp>
        <p:nvSpPr>
          <p:cNvPr id="3" name="TextBox 27">
            <a:extLst>
              <a:ext uri="{FF2B5EF4-FFF2-40B4-BE49-F238E27FC236}">
                <a16:creationId xmlns:a16="http://schemas.microsoft.com/office/drawing/2014/main" xmlns="" id="{CF458E59-0221-4EF4-A72F-8D966802884E}"/>
              </a:ext>
            </a:extLst>
          </p:cNvPr>
          <p:cNvSpPr txBox="1"/>
          <p:nvPr/>
        </p:nvSpPr>
        <p:spPr>
          <a:xfrm>
            <a:off x="1619250" y="1831308"/>
            <a:ext cx="482082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>
              <a:defRPr/>
            </a:pPr>
            <a:r>
              <a:rPr lang="zh-CN" altLang="en-US" sz="6000" b="1" spc="600" dirty="0">
                <a:solidFill>
                  <a:srgbClr val="293A27"/>
                </a:solidFill>
                <a:latin typeface="Oswald" charset="0"/>
                <a:ea typeface="Oswald" charset="0"/>
                <a:cs typeface="Oswald" charset="0"/>
              </a:rPr>
              <a:t>清凉一夏</a:t>
            </a:r>
            <a:endParaRPr lang="en-US" altLang="zh-CN" sz="8800" b="1" spc="600" dirty="0">
              <a:solidFill>
                <a:srgbClr val="293A27"/>
              </a:solidFill>
              <a:latin typeface="Oswald" charset="0"/>
              <a:ea typeface="Oswald" charset="0"/>
              <a:cs typeface="Oswald" charset="0"/>
            </a:endParaRPr>
          </a:p>
        </p:txBody>
      </p:sp>
      <p:sp>
        <p:nvSpPr>
          <p:cNvPr id="4" name="TextBox 29">
            <a:extLst>
              <a:ext uri="{FF2B5EF4-FFF2-40B4-BE49-F238E27FC236}">
                <a16:creationId xmlns:a16="http://schemas.microsoft.com/office/drawing/2014/main" xmlns="" id="{00E96A83-EC7C-48F6-A96F-221698735CAB}"/>
              </a:ext>
            </a:extLst>
          </p:cNvPr>
          <p:cNvSpPr txBox="1"/>
          <p:nvPr/>
        </p:nvSpPr>
        <p:spPr>
          <a:xfrm>
            <a:off x="1619251" y="2971799"/>
            <a:ext cx="3841596" cy="263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solidFill>
                  <a:srgbClr val="293A27"/>
                </a:solidFill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 activities differ substantially depending on the type of organization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3509CA7-A262-4E63-ABE1-0C8DF7B6BBCE}"/>
              </a:ext>
            </a:extLst>
          </p:cNvPr>
          <p:cNvSpPr/>
          <p:nvPr/>
        </p:nvSpPr>
        <p:spPr>
          <a:xfrm>
            <a:off x="1619250" y="1468868"/>
            <a:ext cx="1410876" cy="266700"/>
          </a:xfrm>
          <a:prstGeom prst="rect">
            <a:avLst/>
          </a:prstGeom>
          <a:solidFill>
            <a:srgbClr val="293A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69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364252C-65C6-49F9-82ED-F45731190A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59" t="23047" r="41412" b="22845"/>
          <a:stretch>
            <a:fillRect/>
          </a:stretch>
        </p:blipFill>
        <p:spPr>
          <a:xfrm>
            <a:off x="1661279" y="1654098"/>
            <a:ext cx="3075161" cy="3710695"/>
          </a:xfrm>
          <a:custGeom>
            <a:avLst/>
            <a:gdLst/>
            <a:ahLst/>
            <a:cxnLst/>
            <a:rect l="l" t="t" r="r" b="b"/>
            <a:pathLst>
              <a:path w="3075161" h="3710695">
                <a:moveTo>
                  <a:pt x="1839972" y="0"/>
                </a:moveTo>
                <a:lnTo>
                  <a:pt x="1839972" y="41003"/>
                </a:lnTo>
                <a:cubicBezTo>
                  <a:pt x="1451252" y="411730"/>
                  <a:pt x="1168708" y="806803"/>
                  <a:pt x="992340" y="1226221"/>
                </a:cubicBezTo>
                <a:cubicBezTo>
                  <a:pt x="815972" y="1645639"/>
                  <a:pt x="727788" y="2050108"/>
                  <a:pt x="727788" y="2439628"/>
                </a:cubicBezTo>
                <a:cubicBezTo>
                  <a:pt x="727788" y="2689058"/>
                  <a:pt x="777333" y="2885954"/>
                  <a:pt x="876421" y="3030315"/>
                </a:cubicBezTo>
                <a:cubicBezTo>
                  <a:pt x="975510" y="3174677"/>
                  <a:pt x="1109621" y="3246858"/>
                  <a:pt x="1278755" y="3246858"/>
                </a:cubicBezTo>
                <a:cubicBezTo>
                  <a:pt x="1617022" y="3246858"/>
                  <a:pt x="1969385" y="2950874"/>
                  <a:pt x="2335841" y="2358905"/>
                </a:cubicBezTo>
                <a:cubicBezTo>
                  <a:pt x="2702298" y="1766937"/>
                  <a:pt x="2885526" y="1218106"/>
                  <a:pt x="2885526" y="712413"/>
                </a:cubicBezTo>
                <a:cubicBezTo>
                  <a:pt x="2885526" y="562072"/>
                  <a:pt x="2861255" y="442482"/>
                  <a:pt x="2812712" y="353644"/>
                </a:cubicBezTo>
                <a:cubicBezTo>
                  <a:pt x="2764168" y="264806"/>
                  <a:pt x="2699869" y="220387"/>
                  <a:pt x="2619813" y="220387"/>
                </a:cubicBezTo>
                <a:cubicBezTo>
                  <a:pt x="2471607" y="220387"/>
                  <a:pt x="2334053" y="332289"/>
                  <a:pt x="2207149" y="556092"/>
                </a:cubicBezTo>
                <a:cubicBezTo>
                  <a:pt x="2080245" y="779896"/>
                  <a:pt x="2016793" y="978927"/>
                  <a:pt x="2016793" y="1153186"/>
                </a:cubicBezTo>
                <a:cubicBezTo>
                  <a:pt x="2016793" y="1277901"/>
                  <a:pt x="2074880" y="1347946"/>
                  <a:pt x="2191052" y="1363322"/>
                </a:cubicBezTo>
                <a:cubicBezTo>
                  <a:pt x="2238888" y="1368447"/>
                  <a:pt x="2262806" y="1391511"/>
                  <a:pt x="2262806" y="1432513"/>
                </a:cubicBezTo>
                <a:cubicBezTo>
                  <a:pt x="2262806" y="1507683"/>
                  <a:pt x="2224227" y="1581573"/>
                  <a:pt x="2147067" y="1654181"/>
                </a:cubicBezTo>
                <a:cubicBezTo>
                  <a:pt x="2069908" y="1726789"/>
                  <a:pt x="1989325" y="1763093"/>
                  <a:pt x="1905319" y="1763093"/>
                </a:cubicBezTo>
                <a:cubicBezTo>
                  <a:pt x="1802466" y="1763093"/>
                  <a:pt x="1716318" y="1716538"/>
                  <a:pt x="1646873" y="1623429"/>
                </a:cubicBezTo>
                <a:cubicBezTo>
                  <a:pt x="1577428" y="1530320"/>
                  <a:pt x="1542706" y="1413720"/>
                  <a:pt x="1542706" y="1273629"/>
                </a:cubicBezTo>
                <a:cubicBezTo>
                  <a:pt x="1542706" y="978072"/>
                  <a:pt x="1654181" y="691912"/>
                  <a:pt x="1877130" y="415147"/>
                </a:cubicBezTo>
                <a:cubicBezTo>
                  <a:pt x="2100079" y="138383"/>
                  <a:pt x="2327726" y="0"/>
                  <a:pt x="2560072" y="0"/>
                </a:cubicBezTo>
                <a:cubicBezTo>
                  <a:pt x="2718955" y="0"/>
                  <a:pt x="2844524" y="62785"/>
                  <a:pt x="2936779" y="188354"/>
                </a:cubicBezTo>
                <a:cubicBezTo>
                  <a:pt x="3029034" y="313923"/>
                  <a:pt x="3075161" y="486901"/>
                  <a:pt x="3075161" y="707287"/>
                </a:cubicBezTo>
                <a:cubicBezTo>
                  <a:pt x="3075161" y="1132685"/>
                  <a:pt x="2957280" y="1585417"/>
                  <a:pt x="2721518" y="2065483"/>
                </a:cubicBezTo>
                <a:cubicBezTo>
                  <a:pt x="2485755" y="2545550"/>
                  <a:pt x="2191052" y="2939769"/>
                  <a:pt x="1837409" y="3248140"/>
                </a:cubicBezTo>
                <a:cubicBezTo>
                  <a:pt x="1483765" y="3556509"/>
                  <a:pt x="1150623" y="3710695"/>
                  <a:pt x="837982" y="3710695"/>
                </a:cubicBezTo>
                <a:cubicBezTo>
                  <a:pt x="595386" y="3710695"/>
                  <a:pt x="395073" y="3608189"/>
                  <a:pt x="237044" y="3403179"/>
                </a:cubicBezTo>
                <a:cubicBezTo>
                  <a:pt x="79015" y="3198168"/>
                  <a:pt x="0" y="2934217"/>
                  <a:pt x="0" y="2611324"/>
                </a:cubicBezTo>
                <a:cubicBezTo>
                  <a:pt x="0" y="2267931"/>
                  <a:pt x="68858" y="1920268"/>
                  <a:pt x="206572" y="1568332"/>
                </a:cubicBezTo>
                <a:cubicBezTo>
                  <a:pt x="344287" y="1216397"/>
                  <a:pt x="523492" y="902475"/>
                  <a:pt x="744185" y="626564"/>
                </a:cubicBezTo>
                <a:cubicBezTo>
                  <a:pt x="964879" y="350654"/>
                  <a:pt x="1140239" y="177249"/>
                  <a:pt x="1270266" y="106350"/>
                </a:cubicBezTo>
                <a:cubicBezTo>
                  <a:pt x="1400293" y="35450"/>
                  <a:pt x="1590195" y="0"/>
                  <a:pt x="1839972" y="0"/>
                </a:cubicBezTo>
                <a:close/>
              </a:path>
            </a:pathLst>
          </a:custGeom>
        </p:spPr>
      </p:pic>
      <p:sp>
        <p:nvSpPr>
          <p:cNvPr id="3" name="TextBox 27">
            <a:extLst>
              <a:ext uri="{FF2B5EF4-FFF2-40B4-BE49-F238E27FC236}">
                <a16:creationId xmlns:a16="http://schemas.microsoft.com/office/drawing/2014/main" xmlns="" id="{5B9A1C4E-1DFE-4DF3-A3F3-B337565FA502}"/>
              </a:ext>
            </a:extLst>
          </p:cNvPr>
          <p:cNvSpPr txBox="1"/>
          <p:nvPr/>
        </p:nvSpPr>
        <p:spPr>
          <a:xfrm>
            <a:off x="6095999" y="1749838"/>
            <a:ext cx="482082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>
              <a:defRPr/>
            </a:pPr>
            <a:r>
              <a:rPr lang="zh-CN" altLang="en-US" sz="6000" b="1" spc="600" dirty="0">
                <a:solidFill>
                  <a:srgbClr val="293A27"/>
                </a:solidFill>
                <a:latin typeface="Oswald" charset="0"/>
                <a:ea typeface="Oswald" charset="0"/>
                <a:cs typeface="Oswald" charset="0"/>
              </a:rPr>
              <a:t>清凉一夏</a:t>
            </a:r>
            <a:endParaRPr lang="en-US" altLang="zh-CN" sz="8800" b="1" spc="600" dirty="0">
              <a:solidFill>
                <a:srgbClr val="293A27"/>
              </a:solidFill>
              <a:latin typeface="Oswald" charset="0"/>
              <a:ea typeface="Oswald" charset="0"/>
              <a:cs typeface="Oswald" charset="0"/>
            </a:endParaRPr>
          </a:p>
        </p:txBody>
      </p:sp>
      <p:sp>
        <p:nvSpPr>
          <p:cNvPr id="5" name="TextBox 29">
            <a:extLst>
              <a:ext uri="{FF2B5EF4-FFF2-40B4-BE49-F238E27FC236}">
                <a16:creationId xmlns:a16="http://schemas.microsoft.com/office/drawing/2014/main" xmlns="" id="{7DAA053A-30D0-40AF-8A32-513322D97A8F}"/>
              </a:ext>
            </a:extLst>
          </p:cNvPr>
          <p:cNvSpPr txBox="1"/>
          <p:nvPr/>
        </p:nvSpPr>
        <p:spPr>
          <a:xfrm>
            <a:off x="6096000" y="2890329"/>
            <a:ext cx="3841596" cy="263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solidFill>
                  <a:srgbClr val="293A27"/>
                </a:solidFill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 activities differ substantially depending on the type of organization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A311035-AE6B-4142-961A-B04E52F6DC2E}"/>
              </a:ext>
            </a:extLst>
          </p:cNvPr>
          <p:cNvSpPr/>
          <p:nvPr/>
        </p:nvSpPr>
        <p:spPr>
          <a:xfrm>
            <a:off x="6095999" y="1387398"/>
            <a:ext cx="1410876" cy="266700"/>
          </a:xfrm>
          <a:prstGeom prst="rect">
            <a:avLst/>
          </a:prstGeom>
          <a:solidFill>
            <a:srgbClr val="293A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572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F0834F7-AD3E-462D-BA48-C9518EDF4C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23" t="21422" r="42400" b="17389"/>
          <a:stretch>
            <a:fillRect/>
          </a:stretch>
        </p:blipFill>
        <p:spPr>
          <a:xfrm>
            <a:off x="1750658" y="1384790"/>
            <a:ext cx="2883629" cy="4196325"/>
          </a:xfrm>
          <a:custGeom>
            <a:avLst/>
            <a:gdLst/>
            <a:ahLst/>
            <a:cxnLst/>
            <a:rect l="l" t="t" r="r" b="b"/>
            <a:pathLst>
              <a:path w="2883629" h="4196325">
                <a:moveTo>
                  <a:pt x="0" y="0"/>
                </a:moveTo>
                <a:lnTo>
                  <a:pt x="2883629" y="0"/>
                </a:lnTo>
                <a:lnTo>
                  <a:pt x="2883629" y="909972"/>
                </a:lnTo>
                <a:lnTo>
                  <a:pt x="1979805" y="909972"/>
                </a:lnTo>
                <a:lnTo>
                  <a:pt x="1979805" y="4196325"/>
                </a:lnTo>
                <a:lnTo>
                  <a:pt x="888453" y="4196325"/>
                </a:lnTo>
                <a:lnTo>
                  <a:pt x="888453" y="909972"/>
                </a:lnTo>
                <a:lnTo>
                  <a:pt x="0" y="909972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" name="TextBox 27">
            <a:extLst>
              <a:ext uri="{FF2B5EF4-FFF2-40B4-BE49-F238E27FC236}">
                <a16:creationId xmlns:a16="http://schemas.microsoft.com/office/drawing/2014/main" xmlns="" id="{5C6BF9EE-508C-4AC0-8382-3D38F6D05C5B}"/>
              </a:ext>
            </a:extLst>
          </p:cNvPr>
          <p:cNvSpPr txBox="1"/>
          <p:nvPr/>
        </p:nvSpPr>
        <p:spPr>
          <a:xfrm>
            <a:off x="6095999" y="1747230"/>
            <a:ext cx="482082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>
              <a:defRPr/>
            </a:pPr>
            <a:r>
              <a:rPr lang="zh-CN" altLang="en-US" sz="6000" b="1" spc="600" dirty="0">
                <a:solidFill>
                  <a:srgbClr val="293A27"/>
                </a:solidFill>
                <a:latin typeface="Oswald" charset="0"/>
                <a:ea typeface="Oswald" charset="0"/>
                <a:cs typeface="Oswald" charset="0"/>
              </a:rPr>
              <a:t>清凉一夏</a:t>
            </a:r>
            <a:endParaRPr lang="en-US" altLang="zh-CN" sz="8800" b="1" spc="600" dirty="0">
              <a:solidFill>
                <a:srgbClr val="293A27"/>
              </a:solidFill>
              <a:latin typeface="Oswald" charset="0"/>
              <a:ea typeface="Oswald" charset="0"/>
              <a:cs typeface="Oswald" charset="0"/>
            </a:endParaRPr>
          </a:p>
        </p:txBody>
      </p:sp>
      <p:sp>
        <p:nvSpPr>
          <p:cNvPr id="4" name="TextBox 29">
            <a:extLst>
              <a:ext uri="{FF2B5EF4-FFF2-40B4-BE49-F238E27FC236}">
                <a16:creationId xmlns:a16="http://schemas.microsoft.com/office/drawing/2014/main" xmlns="" id="{090BE285-DFC5-45A8-AED4-4A570630CCF5}"/>
              </a:ext>
            </a:extLst>
          </p:cNvPr>
          <p:cNvSpPr txBox="1"/>
          <p:nvPr/>
        </p:nvSpPr>
        <p:spPr>
          <a:xfrm>
            <a:off x="6096000" y="2887721"/>
            <a:ext cx="3841596" cy="263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solidFill>
                  <a:srgbClr val="293A27"/>
                </a:solidFill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 activities differ substantially depending on the type of organization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C474701-CD7B-445C-B962-CD58FBB726B4}"/>
              </a:ext>
            </a:extLst>
          </p:cNvPr>
          <p:cNvSpPr/>
          <p:nvPr/>
        </p:nvSpPr>
        <p:spPr>
          <a:xfrm>
            <a:off x="6095999" y="1384790"/>
            <a:ext cx="1410876" cy="266700"/>
          </a:xfrm>
          <a:prstGeom prst="rect">
            <a:avLst/>
          </a:prstGeom>
          <a:solidFill>
            <a:srgbClr val="293A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040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83FF8D5F-2EF3-4FBA-9EBF-CADEC0F5218C}"/>
              </a:ext>
            </a:extLst>
          </p:cNvPr>
          <p:cNvSpPr/>
          <p:nvPr/>
        </p:nvSpPr>
        <p:spPr>
          <a:xfrm>
            <a:off x="8839200" y="0"/>
            <a:ext cx="3352800" cy="6858000"/>
          </a:xfrm>
          <a:custGeom>
            <a:avLst/>
            <a:gdLst>
              <a:gd name="connsiteX0" fmla="*/ 0 w 3352800"/>
              <a:gd name="connsiteY0" fmla="*/ 0 h 6858000"/>
              <a:gd name="connsiteX1" fmla="*/ 3352800 w 3352800"/>
              <a:gd name="connsiteY1" fmla="*/ 0 h 6858000"/>
              <a:gd name="connsiteX2" fmla="*/ 3352800 w 3352800"/>
              <a:gd name="connsiteY2" fmla="*/ 6858000 h 6858000"/>
              <a:gd name="connsiteX3" fmla="*/ 2152650 w 33528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2800" h="6858000">
                <a:moveTo>
                  <a:pt x="0" y="0"/>
                </a:moveTo>
                <a:lnTo>
                  <a:pt x="3352800" y="0"/>
                </a:lnTo>
                <a:lnTo>
                  <a:pt x="3352800" y="6858000"/>
                </a:lnTo>
                <a:lnTo>
                  <a:pt x="2152650" y="6858000"/>
                </a:lnTo>
                <a:close/>
              </a:path>
            </a:pathLst>
          </a:custGeom>
          <a:solidFill>
            <a:srgbClr val="293A2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1CA3627-4CA6-4619-9B0A-7D99CCD9C341}"/>
              </a:ext>
            </a:extLst>
          </p:cNvPr>
          <p:cNvSpPr/>
          <p:nvPr/>
        </p:nvSpPr>
        <p:spPr>
          <a:xfrm>
            <a:off x="1619250" y="1743075"/>
            <a:ext cx="9486900" cy="30765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76CEEA4B-B2A5-47F8-BD81-C1F98B488AD1}"/>
              </a:ext>
            </a:extLst>
          </p:cNvPr>
          <p:cNvSpPr/>
          <p:nvPr/>
        </p:nvSpPr>
        <p:spPr>
          <a:xfrm rot="10800000">
            <a:off x="1676401" y="1743075"/>
            <a:ext cx="3352800" cy="3076574"/>
          </a:xfrm>
          <a:custGeom>
            <a:avLst/>
            <a:gdLst>
              <a:gd name="connsiteX0" fmla="*/ 3352800 w 3352800"/>
              <a:gd name="connsiteY0" fmla="*/ 2209800 h 2209800"/>
              <a:gd name="connsiteX1" fmla="*/ 1676400 w 3352800"/>
              <a:gd name="connsiteY1" fmla="*/ 2209800 h 2209800"/>
              <a:gd name="connsiteX2" fmla="*/ 0 w 3352800"/>
              <a:gd name="connsiteY2" fmla="*/ 0 h 2209800"/>
              <a:gd name="connsiteX3" fmla="*/ 3352800 w 3352800"/>
              <a:gd name="connsiteY3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2800" h="2209800">
                <a:moveTo>
                  <a:pt x="3352800" y="2209800"/>
                </a:moveTo>
                <a:lnTo>
                  <a:pt x="1676400" y="2209800"/>
                </a:lnTo>
                <a:lnTo>
                  <a:pt x="0" y="0"/>
                </a:lnTo>
                <a:lnTo>
                  <a:pt x="3352800" y="0"/>
                </a:lnTo>
                <a:close/>
              </a:path>
            </a:pathLst>
          </a:custGeom>
          <a:solidFill>
            <a:srgbClr val="293A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121884D-EBE6-46B5-9110-EFEA7E5AC6FA}"/>
              </a:ext>
            </a:extLst>
          </p:cNvPr>
          <p:cNvSpPr txBox="1"/>
          <p:nvPr/>
        </p:nvSpPr>
        <p:spPr>
          <a:xfrm>
            <a:off x="2247899" y="2463195"/>
            <a:ext cx="17716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04</a:t>
            </a:r>
            <a:endParaRPr lang="zh-CN" altLang="en-US" sz="96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44E6DFC-333F-4E9A-94F4-01757246A3DD}"/>
              </a:ext>
            </a:extLst>
          </p:cNvPr>
          <p:cNvSpPr txBox="1"/>
          <p:nvPr/>
        </p:nvSpPr>
        <p:spPr>
          <a:xfrm>
            <a:off x="5029201" y="2208058"/>
            <a:ext cx="335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Aharoni" panose="02010803020104030203" pitchFamily="2" charset="-79"/>
                <a:cs typeface="Aharoni" panose="02010803020104030203" pitchFamily="2" charset="-79"/>
              </a:rPr>
              <a:t>PART FOUR</a:t>
            </a:r>
            <a:endParaRPr lang="zh-CN" altLang="en-US" sz="40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F9030188-6810-4705-91B9-5BC021C7BF30}"/>
              </a:ext>
            </a:extLst>
          </p:cNvPr>
          <p:cNvSpPr txBox="1"/>
          <p:nvPr/>
        </p:nvSpPr>
        <p:spPr>
          <a:xfrm>
            <a:off x="5029201" y="3050529"/>
            <a:ext cx="4914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Arial Narrow" panose="020B0606020202030204" pitchFamily="34" charset="0"/>
                <a:cs typeface="Aharoni" panose="02010803020104030203" pitchFamily="2" charset="-79"/>
              </a:rPr>
              <a:t>Click here to add words click here to add words</a:t>
            </a:r>
            <a:r>
              <a:rPr lang="zh-CN" altLang="en-US" sz="2400" b="1" dirty="0">
                <a:latin typeface="Arial Narrow" panose="020B0606020202030204" pitchFamily="34" charset="0"/>
                <a:cs typeface="Aharoni" panose="02010803020104030203" pitchFamily="2" charset="-79"/>
              </a:rPr>
              <a:t> </a:t>
            </a:r>
            <a:r>
              <a:rPr lang="en-US" altLang="zh-CN" sz="2400" b="1" dirty="0">
                <a:latin typeface="Arial Narrow" panose="020B0606020202030204" pitchFamily="34" charset="0"/>
                <a:cs typeface="Aharoni" panose="02010803020104030203" pitchFamily="2" charset="-79"/>
              </a:rPr>
              <a:t>click here to add words</a:t>
            </a:r>
            <a:endParaRPr lang="zh-CN" altLang="en-US" sz="2400" b="1" dirty="0">
              <a:latin typeface="Arial Narrow" panose="020B0606020202030204" pitchFamily="34" charset="0"/>
              <a:cs typeface="Aharoni" panose="02010803020104030203" pitchFamily="2" charset="-79"/>
            </a:endParaRPr>
          </a:p>
          <a:p>
            <a:endParaRPr lang="zh-CN" altLang="en-US" sz="24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DEC640CE-1931-46A2-A8FC-0A75F3B538DA}"/>
              </a:ext>
            </a:extLst>
          </p:cNvPr>
          <p:cNvSpPr/>
          <p:nvPr/>
        </p:nvSpPr>
        <p:spPr>
          <a:xfrm>
            <a:off x="5105404" y="2881751"/>
            <a:ext cx="1200149" cy="94743"/>
          </a:xfrm>
          <a:prstGeom prst="rect">
            <a:avLst/>
          </a:prstGeom>
          <a:solidFill>
            <a:srgbClr val="293A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826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C1E1EF4-DB76-49A7-BD69-6C1A9DF621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011" y="1401274"/>
            <a:ext cx="6166189" cy="4055451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F9CE35E-9AB6-441F-B1C7-077FF3338307}"/>
              </a:ext>
            </a:extLst>
          </p:cNvPr>
          <p:cNvSpPr/>
          <p:nvPr/>
        </p:nvSpPr>
        <p:spPr>
          <a:xfrm>
            <a:off x="1015661" y="1401274"/>
            <a:ext cx="4324350" cy="40554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2E6187B-368A-493F-925C-0ECBE736C17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25" t="50752" r="37252" b="-752"/>
          <a:stretch/>
        </p:blipFill>
        <p:spPr>
          <a:xfrm>
            <a:off x="2096033" y="1401274"/>
            <a:ext cx="2163607" cy="246587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CB3131B6-7A31-458F-9172-9C5D5E28211A}"/>
              </a:ext>
            </a:extLst>
          </p:cNvPr>
          <p:cNvSpPr txBox="1"/>
          <p:nvPr/>
        </p:nvSpPr>
        <p:spPr>
          <a:xfrm>
            <a:off x="2615861" y="3429000"/>
            <a:ext cx="1123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Forte" panose="03060902040502070203" pitchFamily="66" charset="0"/>
              </a:rPr>
              <a:t>title</a:t>
            </a:r>
            <a:endParaRPr lang="zh-CN" altLang="en-US" sz="4000" b="1" dirty="0">
              <a:latin typeface="Forte" panose="03060902040502070203" pitchFamily="66" charset="0"/>
            </a:endParaRPr>
          </a:p>
        </p:txBody>
      </p:sp>
      <p:sp>
        <p:nvSpPr>
          <p:cNvPr id="6" name="TextBox 29">
            <a:extLst>
              <a:ext uri="{FF2B5EF4-FFF2-40B4-BE49-F238E27FC236}">
                <a16:creationId xmlns:a16="http://schemas.microsoft.com/office/drawing/2014/main" xmlns="" id="{32603A78-B7F0-4469-B588-E7336122CDAA}"/>
              </a:ext>
            </a:extLst>
          </p:cNvPr>
          <p:cNvSpPr txBox="1"/>
          <p:nvPr/>
        </p:nvSpPr>
        <p:spPr>
          <a:xfrm>
            <a:off x="1681651" y="4136886"/>
            <a:ext cx="2992371" cy="116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solidFill>
                  <a:srgbClr val="293A27"/>
                </a:solidFill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</a:t>
            </a:r>
          </a:p>
        </p:txBody>
      </p:sp>
    </p:spTree>
    <p:extLst>
      <p:ext uri="{BB962C8B-B14F-4D97-AF65-F5344CB8AC3E}">
        <p14:creationId xmlns:p14="http://schemas.microsoft.com/office/powerpoint/2010/main" val="1351843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E1F5D58-1705-42EA-9FFB-FA6D8A53A1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18534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6ECD1DE-ACC7-4C40-823D-C0525D00DB01}"/>
              </a:ext>
            </a:extLst>
          </p:cNvPr>
          <p:cNvSpPr/>
          <p:nvPr/>
        </p:nvSpPr>
        <p:spPr>
          <a:xfrm>
            <a:off x="0" y="0"/>
            <a:ext cx="5418534" cy="6858000"/>
          </a:xfrm>
          <a:prstGeom prst="rect">
            <a:avLst/>
          </a:prstGeom>
          <a:solidFill>
            <a:schemeClr val="tx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27E5CEF-E27F-41BF-8D1B-C3CFA41B75C2}"/>
              </a:ext>
            </a:extLst>
          </p:cNvPr>
          <p:cNvSpPr/>
          <p:nvPr/>
        </p:nvSpPr>
        <p:spPr>
          <a:xfrm>
            <a:off x="1238250" y="1714500"/>
            <a:ext cx="2628900" cy="312420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5804920-8819-478A-8E24-3DB0D9E393EF}"/>
              </a:ext>
            </a:extLst>
          </p:cNvPr>
          <p:cNvSpPr txBox="1"/>
          <p:nvPr/>
        </p:nvSpPr>
        <p:spPr>
          <a:xfrm>
            <a:off x="1638300" y="2340144"/>
            <a:ext cx="1828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目录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E17F739-F288-46F9-BD16-22CB166C7224}"/>
              </a:ext>
            </a:extLst>
          </p:cNvPr>
          <p:cNvSpPr txBox="1"/>
          <p:nvPr/>
        </p:nvSpPr>
        <p:spPr>
          <a:xfrm>
            <a:off x="1409701" y="3691949"/>
            <a:ext cx="2457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CONTENTS</a:t>
            </a:r>
            <a:endParaRPr lang="zh-CN" altLang="en-US" sz="3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6FE1819-0CB2-4169-B8E7-32EB1803913A}"/>
              </a:ext>
            </a:extLst>
          </p:cNvPr>
          <p:cNvSpPr/>
          <p:nvPr/>
        </p:nvSpPr>
        <p:spPr>
          <a:xfrm>
            <a:off x="6375200" y="1276350"/>
            <a:ext cx="940970" cy="8001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1C06AC1-D84D-4B02-94CC-A37BE2BB5BAF}"/>
              </a:ext>
            </a:extLst>
          </p:cNvPr>
          <p:cNvSpPr txBox="1"/>
          <p:nvPr/>
        </p:nvSpPr>
        <p:spPr>
          <a:xfrm>
            <a:off x="6546650" y="1257300"/>
            <a:ext cx="9185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rgbClr val="293A27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01</a:t>
            </a:r>
            <a:endParaRPr lang="zh-CN" altLang="en-US" sz="4800" b="1" dirty="0">
              <a:solidFill>
                <a:srgbClr val="293A27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8DF6499-76FF-4849-A14A-0B217DB7F039}"/>
              </a:ext>
            </a:extLst>
          </p:cNvPr>
          <p:cNvSpPr txBox="1"/>
          <p:nvPr/>
        </p:nvSpPr>
        <p:spPr>
          <a:xfrm>
            <a:off x="7791450" y="1502717"/>
            <a:ext cx="4095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Aharoni" panose="02010803020104030203" pitchFamily="2" charset="-79"/>
              </a:rPr>
              <a:t>单击此处添加标题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12FC8EC-19BD-4837-957D-D6A591240EA9}"/>
              </a:ext>
            </a:extLst>
          </p:cNvPr>
          <p:cNvSpPr/>
          <p:nvPr/>
        </p:nvSpPr>
        <p:spPr>
          <a:xfrm>
            <a:off x="6375200" y="2391461"/>
            <a:ext cx="940970" cy="8001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E7A61CE-BA6D-4BB9-A7C6-469895862D0A}"/>
              </a:ext>
            </a:extLst>
          </p:cNvPr>
          <p:cNvSpPr txBox="1"/>
          <p:nvPr/>
        </p:nvSpPr>
        <p:spPr>
          <a:xfrm>
            <a:off x="6546650" y="2372411"/>
            <a:ext cx="9185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rgbClr val="293A27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02</a:t>
            </a:r>
            <a:endParaRPr lang="zh-CN" altLang="en-US" sz="4800" b="1" dirty="0">
              <a:solidFill>
                <a:srgbClr val="293A27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D5649A4D-7D9D-4AD6-8683-6AA32C13CBAA}"/>
              </a:ext>
            </a:extLst>
          </p:cNvPr>
          <p:cNvSpPr txBox="1"/>
          <p:nvPr/>
        </p:nvSpPr>
        <p:spPr>
          <a:xfrm>
            <a:off x="7791450" y="2617828"/>
            <a:ext cx="4095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Aharoni" panose="02010803020104030203" pitchFamily="2" charset="-79"/>
              </a:rPr>
              <a:t>单击此处添加标题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5CD7A9E2-4AB4-4719-AF52-B3426F1D1DAF}"/>
              </a:ext>
            </a:extLst>
          </p:cNvPr>
          <p:cNvSpPr/>
          <p:nvPr/>
        </p:nvSpPr>
        <p:spPr>
          <a:xfrm>
            <a:off x="6375200" y="3592208"/>
            <a:ext cx="940970" cy="8001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1746A628-8EAA-4EA4-9EE6-327F3F9900B2}"/>
              </a:ext>
            </a:extLst>
          </p:cNvPr>
          <p:cNvSpPr txBox="1"/>
          <p:nvPr/>
        </p:nvSpPr>
        <p:spPr>
          <a:xfrm>
            <a:off x="6546650" y="3573158"/>
            <a:ext cx="9185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rgbClr val="293A27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03</a:t>
            </a:r>
            <a:endParaRPr lang="zh-CN" altLang="en-US" sz="4800" b="1" dirty="0">
              <a:solidFill>
                <a:srgbClr val="293A27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D68A71AC-B41F-40C9-B5E4-03A83713AEB8}"/>
              </a:ext>
            </a:extLst>
          </p:cNvPr>
          <p:cNvSpPr txBox="1"/>
          <p:nvPr/>
        </p:nvSpPr>
        <p:spPr>
          <a:xfrm>
            <a:off x="7791450" y="3818575"/>
            <a:ext cx="4095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Aharoni" panose="02010803020104030203" pitchFamily="2" charset="-79"/>
              </a:rPr>
              <a:t>单击此处添加标题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36925B-50E6-4842-986A-56350EE9282A}"/>
              </a:ext>
            </a:extLst>
          </p:cNvPr>
          <p:cNvSpPr/>
          <p:nvPr/>
        </p:nvSpPr>
        <p:spPr>
          <a:xfrm>
            <a:off x="6375200" y="4792955"/>
            <a:ext cx="940970" cy="8001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68C5AB36-5BEF-4E09-AF9D-24A1ADCA7143}"/>
              </a:ext>
            </a:extLst>
          </p:cNvPr>
          <p:cNvSpPr txBox="1"/>
          <p:nvPr/>
        </p:nvSpPr>
        <p:spPr>
          <a:xfrm>
            <a:off x="6546650" y="4773905"/>
            <a:ext cx="9185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rgbClr val="293A27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04</a:t>
            </a:r>
            <a:endParaRPr lang="zh-CN" altLang="en-US" sz="4800" b="1" dirty="0">
              <a:solidFill>
                <a:srgbClr val="293A27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D8585B2A-7B53-42EC-8858-6950A82DE4E9}"/>
              </a:ext>
            </a:extLst>
          </p:cNvPr>
          <p:cNvSpPr txBox="1"/>
          <p:nvPr/>
        </p:nvSpPr>
        <p:spPr>
          <a:xfrm>
            <a:off x="7791450" y="5019322"/>
            <a:ext cx="4095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Aharoni" panose="02010803020104030203" pitchFamily="2" charset="-79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668389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 animBg="1"/>
      <p:bldP spid="8" grpId="0"/>
      <p:bldP spid="9" grpId="0"/>
      <p:bldP spid="10" grpId="0" animBg="1"/>
      <p:bldP spid="11" grpId="0"/>
      <p:bldP spid="12" grpId="0"/>
      <p:bldP spid="13" grpId="0" animBg="1"/>
      <p:bldP spid="14" grpId="0"/>
      <p:bldP spid="15" grpId="0"/>
      <p:bldP spid="16" grpId="0" animBg="1"/>
      <p:bldP spid="17" grpId="0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46BD60D-DBFA-4446-B303-01520EF1E820}"/>
              </a:ext>
            </a:extLst>
          </p:cNvPr>
          <p:cNvSpPr/>
          <p:nvPr/>
        </p:nvSpPr>
        <p:spPr>
          <a:xfrm>
            <a:off x="1432058" y="2524125"/>
            <a:ext cx="5372100" cy="1314450"/>
          </a:xfrm>
          <a:prstGeom prst="rect">
            <a:avLst/>
          </a:prstGeom>
          <a:solidFill>
            <a:srgbClr val="293A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ABB6FA1-41AF-4D5C-B744-BB41F9336C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3633" y="1733550"/>
            <a:ext cx="3028950" cy="302895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CEB896D-21CA-4011-8072-BF554F9C255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52" t="50322" r="-8152" b="-322"/>
          <a:stretch/>
        </p:blipFill>
        <p:spPr>
          <a:xfrm>
            <a:off x="565628" y="1665951"/>
            <a:ext cx="2333280" cy="3429000"/>
          </a:xfrm>
          <a:prstGeom prst="rect">
            <a:avLst/>
          </a:prstGeom>
        </p:spPr>
      </p:pic>
      <p:sp>
        <p:nvSpPr>
          <p:cNvPr id="6" name="Shape 2859">
            <a:extLst>
              <a:ext uri="{FF2B5EF4-FFF2-40B4-BE49-F238E27FC236}">
                <a16:creationId xmlns:a16="http://schemas.microsoft.com/office/drawing/2014/main" xmlns="" id="{01553398-BF13-407C-AEE7-2C37F0FB7516}"/>
              </a:ext>
            </a:extLst>
          </p:cNvPr>
          <p:cNvSpPr/>
          <p:nvPr/>
        </p:nvSpPr>
        <p:spPr>
          <a:xfrm>
            <a:off x="7434311" y="4637257"/>
            <a:ext cx="557213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5929" y="7018"/>
                </a:moveTo>
                <a:cubicBezTo>
                  <a:pt x="15539" y="7246"/>
                  <a:pt x="15108" y="7411"/>
                  <a:pt x="14650" y="7500"/>
                </a:cubicBezTo>
                <a:cubicBezTo>
                  <a:pt x="14282" y="7114"/>
                  <a:pt x="13759" y="6874"/>
                  <a:pt x="13179" y="6874"/>
                </a:cubicBezTo>
                <a:cubicBezTo>
                  <a:pt x="12067" y="6874"/>
                  <a:pt x="11165" y="7762"/>
                  <a:pt x="11165" y="8856"/>
                </a:cubicBezTo>
                <a:cubicBezTo>
                  <a:pt x="11165" y="9011"/>
                  <a:pt x="11183" y="9162"/>
                  <a:pt x="11217" y="9308"/>
                </a:cubicBezTo>
                <a:cubicBezTo>
                  <a:pt x="9543" y="9225"/>
                  <a:pt x="8059" y="8436"/>
                  <a:pt x="7065" y="7236"/>
                </a:cubicBezTo>
                <a:cubicBezTo>
                  <a:pt x="6892" y="7530"/>
                  <a:pt x="6793" y="7869"/>
                  <a:pt x="6793" y="8233"/>
                </a:cubicBezTo>
                <a:cubicBezTo>
                  <a:pt x="6793" y="8921"/>
                  <a:pt x="7148" y="9528"/>
                  <a:pt x="7689" y="9883"/>
                </a:cubicBezTo>
                <a:cubicBezTo>
                  <a:pt x="7359" y="9873"/>
                  <a:pt x="7048" y="9784"/>
                  <a:pt x="6776" y="9635"/>
                </a:cubicBezTo>
                <a:cubicBezTo>
                  <a:pt x="6776" y="9644"/>
                  <a:pt x="6776" y="9651"/>
                  <a:pt x="6776" y="9660"/>
                </a:cubicBezTo>
                <a:cubicBezTo>
                  <a:pt x="6776" y="10621"/>
                  <a:pt x="7471" y="11422"/>
                  <a:pt x="8392" y="11604"/>
                </a:cubicBezTo>
                <a:cubicBezTo>
                  <a:pt x="8223" y="11650"/>
                  <a:pt x="8045" y="11673"/>
                  <a:pt x="7861" y="11673"/>
                </a:cubicBezTo>
                <a:cubicBezTo>
                  <a:pt x="7732" y="11673"/>
                  <a:pt x="7605" y="11661"/>
                  <a:pt x="7483" y="11638"/>
                </a:cubicBezTo>
                <a:cubicBezTo>
                  <a:pt x="7739" y="12426"/>
                  <a:pt x="8483" y="12999"/>
                  <a:pt x="9364" y="13015"/>
                </a:cubicBezTo>
                <a:cubicBezTo>
                  <a:pt x="8674" y="13547"/>
                  <a:pt x="7806" y="13863"/>
                  <a:pt x="6862" y="13863"/>
                </a:cubicBezTo>
                <a:cubicBezTo>
                  <a:pt x="6699" y="13863"/>
                  <a:pt x="6540" y="13855"/>
                  <a:pt x="6382" y="13837"/>
                </a:cubicBezTo>
                <a:cubicBezTo>
                  <a:pt x="7274" y="14398"/>
                  <a:pt x="8332" y="14727"/>
                  <a:pt x="9470" y="14727"/>
                </a:cubicBezTo>
                <a:cubicBezTo>
                  <a:pt x="13175" y="14727"/>
                  <a:pt x="15201" y="11706"/>
                  <a:pt x="15201" y="9086"/>
                </a:cubicBezTo>
                <a:cubicBezTo>
                  <a:pt x="15201" y="9000"/>
                  <a:pt x="15199" y="8915"/>
                  <a:pt x="15195" y="8830"/>
                </a:cubicBezTo>
                <a:cubicBezTo>
                  <a:pt x="15588" y="8550"/>
                  <a:pt x="15930" y="8201"/>
                  <a:pt x="16200" y="7804"/>
                </a:cubicBezTo>
                <a:cubicBezTo>
                  <a:pt x="15839" y="7961"/>
                  <a:pt x="15451" y="8067"/>
                  <a:pt x="15043" y="8115"/>
                </a:cubicBezTo>
                <a:cubicBezTo>
                  <a:pt x="15459" y="7870"/>
                  <a:pt x="15778" y="7482"/>
                  <a:pt x="15929" y="701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solidFill>
                <a:srgbClr val="293A27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7" name="Shape 2860">
            <a:extLst>
              <a:ext uri="{FF2B5EF4-FFF2-40B4-BE49-F238E27FC236}">
                <a16:creationId xmlns:a16="http://schemas.microsoft.com/office/drawing/2014/main" xmlns="" id="{D8504B7C-5F86-43F8-B7FB-439956606374}"/>
              </a:ext>
            </a:extLst>
          </p:cNvPr>
          <p:cNvSpPr/>
          <p:nvPr/>
        </p:nvSpPr>
        <p:spPr>
          <a:xfrm>
            <a:off x="8153449" y="4637257"/>
            <a:ext cx="558800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76" y="8468"/>
                </a:moveTo>
                <a:cubicBezTo>
                  <a:pt x="11776" y="8071"/>
                  <a:pt x="11817" y="7858"/>
                  <a:pt x="12428" y="7858"/>
                </a:cubicBezTo>
                <a:lnTo>
                  <a:pt x="13244" y="7858"/>
                </a:lnTo>
                <a:lnTo>
                  <a:pt x="13244" y="6381"/>
                </a:lnTo>
                <a:lnTo>
                  <a:pt x="11938" y="6381"/>
                </a:lnTo>
                <a:cubicBezTo>
                  <a:pt x="10369" y="6381"/>
                  <a:pt x="9816" y="7120"/>
                  <a:pt x="9816" y="8363"/>
                </a:cubicBezTo>
                <a:lnTo>
                  <a:pt x="9816" y="9322"/>
                </a:lnTo>
                <a:lnTo>
                  <a:pt x="8837" y="9322"/>
                </a:lnTo>
                <a:lnTo>
                  <a:pt x="8837" y="10800"/>
                </a:lnTo>
                <a:lnTo>
                  <a:pt x="9816" y="10800"/>
                </a:lnTo>
                <a:lnTo>
                  <a:pt x="9816" y="15219"/>
                </a:lnTo>
                <a:lnTo>
                  <a:pt x="11774" y="15219"/>
                </a:lnTo>
                <a:lnTo>
                  <a:pt x="11774" y="10800"/>
                </a:lnTo>
                <a:lnTo>
                  <a:pt x="13081" y="10800"/>
                </a:lnTo>
                <a:lnTo>
                  <a:pt x="13254" y="9322"/>
                </a:lnTo>
                <a:lnTo>
                  <a:pt x="11774" y="9322"/>
                </a:lnTo>
                <a:cubicBezTo>
                  <a:pt x="11774" y="9322"/>
                  <a:pt x="11776" y="8468"/>
                  <a:pt x="11776" y="8468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solidFill>
                <a:srgbClr val="293A27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8" name="Shape 2865">
            <a:extLst>
              <a:ext uri="{FF2B5EF4-FFF2-40B4-BE49-F238E27FC236}">
                <a16:creationId xmlns:a16="http://schemas.microsoft.com/office/drawing/2014/main" xmlns="" id="{36D19439-9BDB-417C-8A41-02171CF3A6F6}"/>
              </a:ext>
            </a:extLst>
          </p:cNvPr>
          <p:cNvSpPr/>
          <p:nvPr/>
        </p:nvSpPr>
        <p:spPr>
          <a:xfrm>
            <a:off x="8874174" y="4637257"/>
            <a:ext cx="558800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3430" y="9320"/>
                </a:moveTo>
                <a:cubicBezTo>
                  <a:pt x="11975" y="9320"/>
                  <a:pt x="11780" y="10196"/>
                  <a:pt x="11780" y="10196"/>
                </a:cubicBezTo>
                <a:lnTo>
                  <a:pt x="11782" y="9327"/>
                </a:lnTo>
                <a:lnTo>
                  <a:pt x="9818" y="9327"/>
                </a:lnTo>
                <a:lnTo>
                  <a:pt x="9818" y="14727"/>
                </a:lnTo>
                <a:lnTo>
                  <a:pt x="11782" y="14727"/>
                </a:lnTo>
                <a:lnTo>
                  <a:pt x="11782" y="11782"/>
                </a:lnTo>
                <a:cubicBezTo>
                  <a:pt x="11782" y="11782"/>
                  <a:pt x="11782" y="10793"/>
                  <a:pt x="12616" y="10793"/>
                </a:cubicBezTo>
                <a:cubicBezTo>
                  <a:pt x="13086" y="10793"/>
                  <a:pt x="13255" y="11232"/>
                  <a:pt x="13255" y="11782"/>
                </a:cubicBezTo>
                <a:lnTo>
                  <a:pt x="13255" y="14727"/>
                </a:lnTo>
                <a:lnTo>
                  <a:pt x="15218" y="14727"/>
                </a:lnTo>
                <a:lnTo>
                  <a:pt x="15218" y="11782"/>
                </a:lnTo>
                <a:cubicBezTo>
                  <a:pt x="15218" y="10245"/>
                  <a:pt x="14550" y="9320"/>
                  <a:pt x="13430" y="9320"/>
                </a:cubicBezTo>
                <a:moveTo>
                  <a:pt x="6873" y="14727"/>
                </a:moveTo>
                <a:lnTo>
                  <a:pt x="8829" y="14727"/>
                </a:lnTo>
                <a:lnTo>
                  <a:pt x="8829" y="9320"/>
                </a:lnTo>
                <a:lnTo>
                  <a:pt x="6873" y="9320"/>
                </a:lnTo>
                <a:cubicBezTo>
                  <a:pt x="6873" y="9320"/>
                  <a:pt x="6873" y="14727"/>
                  <a:pt x="6873" y="14727"/>
                </a:cubicBezTo>
                <a:close/>
                <a:moveTo>
                  <a:pt x="7851" y="6873"/>
                </a:moveTo>
                <a:cubicBezTo>
                  <a:pt x="7311" y="6873"/>
                  <a:pt x="6873" y="7313"/>
                  <a:pt x="6873" y="7856"/>
                </a:cubicBezTo>
                <a:cubicBezTo>
                  <a:pt x="6873" y="8399"/>
                  <a:pt x="7311" y="8839"/>
                  <a:pt x="7851" y="8839"/>
                </a:cubicBezTo>
                <a:cubicBezTo>
                  <a:pt x="8391" y="8839"/>
                  <a:pt x="8829" y="8399"/>
                  <a:pt x="8829" y="7856"/>
                </a:cubicBezTo>
                <a:cubicBezTo>
                  <a:pt x="8829" y="7313"/>
                  <a:pt x="8391" y="6873"/>
                  <a:pt x="7851" y="68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solidFill>
                <a:srgbClr val="293A27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9" name="Shape 2869">
            <a:extLst>
              <a:ext uri="{FF2B5EF4-FFF2-40B4-BE49-F238E27FC236}">
                <a16:creationId xmlns:a16="http://schemas.microsoft.com/office/drawing/2014/main" xmlns="" id="{B08C9898-E550-4848-8A0B-910FF7FE8766}"/>
              </a:ext>
            </a:extLst>
          </p:cNvPr>
          <p:cNvSpPr/>
          <p:nvPr/>
        </p:nvSpPr>
        <p:spPr>
          <a:xfrm>
            <a:off x="9594899" y="4654720"/>
            <a:ext cx="558800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3745"/>
                </a:moveTo>
                <a:cubicBezTo>
                  <a:pt x="14727" y="14287"/>
                  <a:pt x="14287" y="14727"/>
                  <a:pt x="13745" y="14727"/>
                </a:cubicBezTo>
                <a:lnTo>
                  <a:pt x="7855" y="14727"/>
                </a:lnTo>
                <a:cubicBezTo>
                  <a:pt x="7313" y="14727"/>
                  <a:pt x="6873" y="14287"/>
                  <a:pt x="6873" y="13745"/>
                </a:cubicBezTo>
                <a:lnTo>
                  <a:pt x="6873" y="10309"/>
                </a:lnTo>
                <a:lnTo>
                  <a:pt x="7904" y="10309"/>
                </a:lnTo>
                <a:cubicBezTo>
                  <a:pt x="7877" y="10470"/>
                  <a:pt x="7855" y="10632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6" y="13745"/>
                  <a:pt x="13745" y="12427"/>
                  <a:pt x="13745" y="10800"/>
                </a:cubicBezTo>
                <a:cubicBezTo>
                  <a:pt x="13745" y="10632"/>
                  <a:pt x="13723" y="10470"/>
                  <a:pt x="13696" y="10309"/>
                </a:cubicBezTo>
                <a:lnTo>
                  <a:pt x="14727" y="10309"/>
                </a:lnTo>
                <a:cubicBezTo>
                  <a:pt x="14727" y="10309"/>
                  <a:pt x="14727" y="13745"/>
                  <a:pt x="14727" y="13745"/>
                </a:cubicBezTo>
                <a:close/>
                <a:moveTo>
                  <a:pt x="10800" y="8836"/>
                </a:move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moveTo>
                  <a:pt x="12764" y="7364"/>
                </a:moveTo>
                <a:lnTo>
                  <a:pt x="14236" y="7364"/>
                </a:lnTo>
                <a:lnTo>
                  <a:pt x="14236" y="8836"/>
                </a:lnTo>
                <a:lnTo>
                  <a:pt x="12764" y="8836"/>
                </a:lnTo>
                <a:cubicBezTo>
                  <a:pt x="12764" y="8836"/>
                  <a:pt x="12764" y="7364"/>
                  <a:pt x="12764" y="7364"/>
                </a:cubicBezTo>
                <a:close/>
                <a:moveTo>
                  <a:pt x="13745" y="5891"/>
                </a:moveTo>
                <a:lnTo>
                  <a:pt x="7855" y="5891"/>
                </a:lnTo>
                <a:cubicBezTo>
                  <a:pt x="6770" y="5891"/>
                  <a:pt x="5891" y="6770"/>
                  <a:pt x="5891" y="7855"/>
                </a:cubicBezTo>
                <a:lnTo>
                  <a:pt x="5891" y="13745"/>
                </a:lnTo>
                <a:cubicBezTo>
                  <a:pt x="5891" y="14830"/>
                  <a:pt x="6770" y="15709"/>
                  <a:pt x="7855" y="15709"/>
                </a:cubicBezTo>
                <a:lnTo>
                  <a:pt x="13745" y="15709"/>
                </a:lnTo>
                <a:cubicBezTo>
                  <a:pt x="14830" y="15709"/>
                  <a:pt x="15709" y="14830"/>
                  <a:pt x="15709" y="13745"/>
                </a:cubicBezTo>
                <a:lnTo>
                  <a:pt x="15709" y="7855"/>
                </a:lnTo>
                <a:cubicBezTo>
                  <a:pt x="15709" y="6770"/>
                  <a:pt x="14830" y="5891"/>
                  <a:pt x="13745" y="5891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solidFill>
                <a:srgbClr val="293A27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0" name="TextBox 27">
            <a:extLst>
              <a:ext uri="{FF2B5EF4-FFF2-40B4-BE49-F238E27FC236}">
                <a16:creationId xmlns:a16="http://schemas.microsoft.com/office/drawing/2014/main" xmlns="" id="{C1485D67-9B72-4B3D-AF40-7E3AA5099488}"/>
              </a:ext>
            </a:extLst>
          </p:cNvPr>
          <p:cNvSpPr txBox="1"/>
          <p:nvPr/>
        </p:nvSpPr>
        <p:spPr>
          <a:xfrm>
            <a:off x="7371174" y="1508462"/>
            <a:ext cx="482082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>
              <a:defRPr/>
            </a:pPr>
            <a:r>
              <a:rPr lang="zh-CN" altLang="en-US" sz="6000" b="1" spc="600" dirty="0">
                <a:solidFill>
                  <a:srgbClr val="293A27"/>
                </a:solidFill>
                <a:latin typeface="Oswald" charset="0"/>
                <a:ea typeface="Oswald" charset="0"/>
                <a:cs typeface="Oswald" charset="0"/>
              </a:rPr>
              <a:t>清凉一夏</a:t>
            </a:r>
            <a:endParaRPr lang="en-US" altLang="zh-CN" sz="8800" b="1" spc="600" dirty="0">
              <a:solidFill>
                <a:srgbClr val="293A27"/>
              </a:solidFill>
              <a:latin typeface="Oswald" charset="0"/>
              <a:ea typeface="Oswald" charset="0"/>
              <a:cs typeface="Oswald" charset="0"/>
            </a:endParaRPr>
          </a:p>
        </p:txBody>
      </p:sp>
      <p:sp>
        <p:nvSpPr>
          <p:cNvPr id="11" name="TextBox 29">
            <a:extLst>
              <a:ext uri="{FF2B5EF4-FFF2-40B4-BE49-F238E27FC236}">
                <a16:creationId xmlns:a16="http://schemas.microsoft.com/office/drawing/2014/main" xmlns="" id="{B856C5C3-F9B9-4250-9240-4135EAF63C99}"/>
              </a:ext>
            </a:extLst>
          </p:cNvPr>
          <p:cNvSpPr txBox="1"/>
          <p:nvPr/>
        </p:nvSpPr>
        <p:spPr>
          <a:xfrm>
            <a:off x="7434311" y="2524125"/>
            <a:ext cx="4063769" cy="1900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solidFill>
                  <a:srgbClr val="293A27"/>
                </a:solidFill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 activities differ</a:t>
            </a:r>
          </a:p>
        </p:txBody>
      </p:sp>
    </p:spTree>
    <p:extLst>
      <p:ext uri="{BB962C8B-B14F-4D97-AF65-F5344CB8AC3E}">
        <p14:creationId xmlns:p14="http://schemas.microsoft.com/office/powerpoint/2010/main" val="2047205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28309FE-0331-4576-9690-8F07DC3532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25" t="50752" r="37252" b="-752"/>
          <a:stretch/>
        </p:blipFill>
        <p:spPr>
          <a:xfrm>
            <a:off x="3747474" y="1371601"/>
            <a:ext cx="2162790" cy="2464944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7C6981E-AA3F-4CC6-8BE0-983C1596AB65}"/>
              </a:ext>
            </a:extLst>
          </p:cNvPr>
          <p:cNvCxnSpPr/>
          <p:nvPr/>
        </p:nvCxnSpPr>
        <p:spPr>
          <a:xfrm>
            <a:off x="2995614" y="3505201"/>
            <a:ext cx="6362700" cy="0"/>
          </a:xfrm>
          <a:prstGeom prst="line">
            <a:avLst/>
          </a:prstGeom>
          <a:ln>
            <a:solidFill>
              <a:srgbClr val="293A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C43F8EC5-78D1-4664-B5E8-8D1254CFF51A}"/>
              </a:ext>
            </a:extLst>
          </p:cNvPr>
          <p:cNvCxnSpPr>
            <a:cxnSpLocks/>
          </p:cNvCxnSpPr>
          <p:nvPr/>
        </p:nvCxnSpPr>
        <p:spPr>
          <a:xfrm>
            <a:off x="6176964" y="990601"/>
            <a:ext cx="0" cy="4686300"/>
          </a:xfrm>
          <a:prstGeom prst="line">
            <a:avLst/>
          </a:prstGeom>
          <a:ln>
            <a:solidFill>
              <a:srgbClr val="293A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39093ACC-1C8D-455B-9ED7-7D58355543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25" t="50752" r="37252" b="-752"/>
          <a:stretch/>
        </p:blipFill>
        <p:spPr>
          <a:xfrm>
            <a:off x="6176964" y="1371601"/>
            <a:ext cx="2162790" cy="246494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56EEA8A-86E7-4189-86C8-E208983B4EB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25" t="50752" r="37252" b="-752"/>
          <a:stretch/>
        </p:blipFill>
        <p:spPr>
          <a:xfrm>
            <a:off x="3747474" y="3505201"/>
            <a:ext cx="2162790" cy="24649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9FC1C60-49A0-48E4-9874-07EC29E964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25" t="50752" r="37252" b="-752"/>
          <a:stretch/>
        </p:blipFill>
        <p:spPr>
          <a:xfrm>
            <a:off x="6281738" y="3588895"/>
            <a:ext cx="2162790" cy="2464944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70DAEE1-FE5C-4C59-921E-4F948D5AECA0}"/>
              </a:ext>
            </a:extLst>
          </p:cNvPr>
          <p:cNvSpPr txBox="1"/>
          <p:nvPr/>
        </p:nvSpPr>
        <p:spPr>
          <a:xfrm>
            <a:off x="1540466" y="1170619"/>
            <a:ext cx="1123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Forte" panose="03060902040502070203" pitchFamily="66" charset="0"/>
              </a:rPr>
              <a:t>01</a:t>
            </a:r>
            <a:endParaRPr lang="zh-CN" altLang="en-US" sz="4000" b="1" dirty="0">
              <a:latin typeface="Forte" panose="03060902040502070203" pitchFamily="66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1A04048D-E94E-4E4E-8EB7-A9C5FB79AB73}"/>
              </a:ext>
            </a:extLst>
          </p:cNvPr>
          <p:cNvSpPr txBox="1"/>
          <p:nvPr/>
        </p:nvSpPr>
        <p:spPr>
          <a:xfrm>
            <a:off x="10032067" y="1189669"/>
            <a:ext cx="1123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Forte" panose="03060902040502070203" pitchFamily="66" charset="0"/>
              </a:rPr>
              <a:t>02</a:t>
            </a:r>
            <a:endParaRPr lang="zh-CN" altLang="en-US" sz="4000" b="1" dirty="0">
              <a:latin typeface="Forte" panose="03060902040502070203" pitchFamily="66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EA23776C-2C4A-4AD0-BD69-3AFD921A90D2}"/>
              </a:ext>
            </a:extLst>
          </p:cNvPr>
          <p:cNvSpPr txBox="1"/>
          <p:nvPr/>
        </p:nvSpPr>
        <p:spPr>
          <a:xfrm>
            <a:off x="1620496" y="3505201"/>
            <a:ext cx="1123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Forte" panose="03060902040502070203" pitchFamily="66" charset="0"/>
              </a:rPr>
              <a:t>03</a:t>
            </a:r>
            <a:endParaRPr lang="zh-CN" altLang="en-US" sz="4000" b="1" dirty="0">
              <a:latin typeface="Forte" panose="03060902040502070203" pitchFamily="66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44064377-079E-4866-8CF5-5F00D9D25C3D}"/>
              </a:ext>
            </a:extLst>
          </p:cNvPr>
          <p:cNvSpPr txBox="1"/>
          <p:nvPr/>
        </p:nvSpPr>
        <p:spPr>
          <a:xfrm>
            <a:off x="10032067" y="3742369"/>
            <a:ext cx="1123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Forte" panose="03060902040502070203" pitchFamily="66" charset="0"/>
              </a:rPr>
              <a:t>04</a:t>
            </a:r>
            <a:endParaRPr lang="zh-CN" altLang="en-US" sz="4000" b="1" dirty="0">
              <a:latin typeface="Forte" panose="03060902040502070203" pitchFamily="66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E87FE224-2379-4448-88A6-A090FC502453}"/>
              </a:ext>
            </a:extLst>
          </p:cNvPr>
          <p:cNvSpPr txBox="1"/>
          <p:nvPr/>
        </p:nvSpPr>
        <p:spPr>
          <a:xfrm>
            <a:off x="800869" y="1941806"/>
            <a:ext cx="2594533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单击此处添加文本单击此处添加文本单击</a:t>
            </a:r>
            <a:r>
              <a:rPr lang="zh-CN" altLang="en-US" sz="2000" dirty="0"/>
              <a:t>添加文本</a:t>
            </a:r>
          </a:p>
          <a:p>
            <a:pPr algn="ctr">
              <a:lnSpc>
                <a:spcPct val="150000"/>
              </a:lnSpc>
            </a:pP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dirty="0"/>
          </a:p>
          <a:p>
            <a:endParaRPr lang="zh-CN" altLang="en-US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60E56FF9-6867-4186-A078-2844A88BAF2C}"/>
              </a:ext>
            </a:extLst>
          </p:cNvPr>
          <p:cNvSpPr txBox="1"/>
          <p:nvPr/>
        </p:nvSpPr>
        <p:spPr>
          <a:xfrm>
            <a:off x="609263" y="4371636"/>
            <a:ext cx="2594533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单击此处添加文本单击此处添加文本单击</a:t>
            </a:r>
            <a:r>
              <a:rPr lang="zh-CN" altLang="en-US" sz="2000" dirty="0"/>
              <a:t>添加文本</a:t>
            </a:r>
          </a:p>
          <a:p>
            <a:pPr algn="ctr">
              <a:lnSpc>
                <a:spcPct val="150000"/>
              </a:lnSpc>
            </a:pP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dirty="0"/>
          </a:p>
          <a:p>
            <a:endParaRPr lang="zh-CN" altLang="en-US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AEBF25CE-6213-4F2D-A193-DA83096F66DE}"/>
              </a:ext>
            </a:extLst>
          </p:cNvPr>
          <p:cNvSpPr txBox="1"/>
          <p:nvPr/>
        </p:nvSpPr>
        <p:spPr>
          <a:xfrm>
            <a:off x="9006348" y="1861399"/>
            <a:ext cx="2594533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单击此处添加文本单击此处添加文本单击</a:t>
            </a:r>
            <a:r>
              <a:rPr lang="zh-CN" altLang="en-US" sz="2000" dirty="0"/>
              <a:t>添加文本</a:t>
            </a:r>
          </a:p>
          <a:p>
            <a:pPr algn="ctr">
              <a:lnSpc>
                <a:spcPct val="150000"/>
              </a:lnSpc>
            </a:pP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dirty="0"/>
          </a:p>
          <a:p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2706FC89-3FFD-4B25-A393-2CC0F437BB59}"/>
              </a:ext>
            </a:extLst>
          </p:cNvPr>
          <p:cNvSpPr txBox="1"/>
          <p:nvPr/>
        </p:nvSpPr>
        <p:spPr>
          <a:xfrm>
            <a:off x="9006348" y="4573296"/>
            <a:ext cx="2594533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单击此处添加文本单击此处添加文本单击</a:t>
            </a:r>
            <a:r>
              <a:rPr lang="zh-CN" altLang="en-US" sz="2000" dirty="0"/>
              <a:t>添加文本</a:t>
            </a:r>
          </a:p>
          <a:p>
            <a:pPr algn="ctr">
              <a:lnSpc>
                <a:spcPct val="150000"/>
              </a:lnSpc>
            </a:pP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0317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5AFBD9E-319D-4030-85F5-D9E9C8EE4D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084084" cy="6857999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49DBDC-835C-4458-B673-23DF3D116577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293A27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xmlns="" id="{72C493B0-8860-4441-9584-1D97BD11821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7730096"/>
              </p:ext>
            </p:extLst>
          </p:nvPr>
        </p:nvGraphicFramePr>
        <p:xfrm>
          <a:off x="6584336" y="1219562"/>
          <a:ext cx="5607664" cy="44570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8BD0124-DF27-44D0-84EF-9EE9C4E8399B}"/>
              </a:ext>
            </a:extLst>
          </p:cNvPr>
          <p:cNvSpPr/>
          <p:nvPr/>
        </p:nvSpPr>
        <p:spPr>
          <a:xfrm>
            <a:off x="1851612" y="2077922"/>
            <a:ext cx="383458" cy="412954"/>
          </a:xfrm>
          <a:prstGeom prst="rect">
            <a:avLst/>
          </a:prstGeom>
          <a:solidFill>
            <a:srgbClr val="16705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46C7447-619B-491E-9067-66C9E8E63545}"/>
              </a:ext>
            </a:extLst>
          </p:cNvPr>
          <p:cNvSpPr txBox="1"/>
          <p:nvPr/>
        </p:nvSpPr>
        <p:spPr>
          <a:xfrm>
            <a:off x="2846334" y="1900959"/>
            <a:ext cx="1123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Forte" panose="03060902040502070203" pitchFamily="66" charset="0"/>
              </a:rPr>
              <a:t>01</a:t>
            </a:r>
            <a:endParaRPr lang="zh-CN" altLang="en-US" sz="4000" b="1" dirty="0">
              <a:solidFill>
                <a:schemeClr val="bg1"/>
              </a:solidFill>
              <a:latin typeface="Forte" panose="03060902040502070203" pitchFamily="66" charset="0"/>
            </a:endParaRPr>
          </a:p>
        </p:txBody>
      </p:sp>
      <p:sp>
        <p:nvSpPr>
          <p:cNvPr id="8" name="TextBox 29">
            <a:extLst>
              <a:ext uri="{FF2B5EF4-FFF2-40B4-BE49-F238E27FC236}">
                <a16:creationId xmlns:a16="http://schemas.microsoft.com/office/drawing/2014/main" xmlns="" id="{D243084F-DB37-4703-A967-D8D1573CAA05}"/>
              </a:ext>
            </a:extLst>
          </p:cNvPr>
          <p:cNvSpPr txBox="1"/>
          <p:nvPr/>
        </p:nvSpPr>
        <p:spPr>
          <a:xfrm>
            <a:off x="1851612" y="2608845"/>
            <a:ext cx="2992371" cy="116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6A0E48D6-DE81-4E22-BAB4-A17179B28E33}"/>
              </a:ext>
            </a:extLst>
          </p:cNvPr>
          <p:cNvSpPr/>
          <p:nvPr/>
        </p:nvSpPr>
        <p:spPr>
          <a:xfrm>
            <a:off x="1851612" y="4287359"/>
            <a:ext cx="383458" cy="41295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D21BA74-7336-4F65-8526-BC26E50518CA}"/>
              </a:ext>
            </a:extLst>
          </p:cNvPr>
          <p:cNvSpPr txBox="1"/>
          <p:nvPr/>
        </p:nvSpPr>
        <p:spPr>
          <a:xfrm>
            <a:off x="2846334" y="4110396"/>
            <a:ext cx="1123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Forte" panose="03060902040502070203" pitchFamily="66" charset="0"/>
              </a:rPr>
              <a:t>02</a:t>
            </a:r>
            <a:endParaRPr lang="zh-CN" altLang="en-US" sz="4000" b="1" dirty="0">
              <a:solidFill>
                <a:schemeClr val="bg1"/>
              </a:solidFill>
              <a:latin typeface="Forte" panose="03060902040502070203" pitchFamily="66" charset="0"/>
            </a:endParaRPr>
          </a:p>
        </p:txBody>
      </p:sp>
      <p:sp>
        <p:nvSpPr>
          <p:cNvPr id="11" name="TextBox 29">
            <a:extLst>
              <a:ext uri="{FF2B5EF4-FFF2-40B4-BE49-F238E27FC236}">
                <a16:creationId xmlns:a16="http://schemas.microsoft.com/office/drawing/2014/main" xmlns="" id="{01A601BA-B21A-4271-B51E-C52DB8CACB12}"/>
              </a:ext>
            </a:extLst>
          </p:cNvPr>
          <p:cNvSpPr txBox="1"/>
          <p:nvPr/>
        </p:nvSpPr>
        <p:spPr>
          <a:xfrm>
            <a:off x="1851612" y="4818282"/>
            <a:ext cx="2992371" cy="116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</a:t>
            </a:r>
          </a:p>
        </p:txBody>
      </p:sp>
    </p:spTree>
    <p:extLst>
      <p:ext uri="{BB962C8B-B14F-4D97-AF65-F5344CB8AC3E}">
        <p14:creationId xmlns:p14="http://schemas.microsoft.com/office/powerpoint/2010/main" val="2728325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Chart bld="series"/>
        </p:bldSub>
      </p:bldGraphic>
      <p:bldP spid="7" grpId="0"/>
      <p:bldP spid="8" grpId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9A42EA9-DAA4-47EB-8C73-FC59229428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3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5FA8456-4054-4694-AF92-3D6691AFC3D4}"/>
              </a:ext>
            </a:extLst>
          </p:cNvPr>
          <p:cNvSpPr/>
          <p:nvPr/>
        </p:nvSpPr>
        <p:spPr>
          <a:xfrm>
            <a:off x="3162300" y="1257300"/>
            <a:ext cx="6248400" cy="4076700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783309C5-A119-451D-ACC1-5CE7D4FA0F99}"/>
              </a:ext>
            </a:extLst>
          </p:cNvPr>
          <p:cNvSpPr/>
          <p:nvPr/>
        </p:nvSpPr>
        <p:spPr>
          <a:xfrm>
            <a:off x="3638550" y="1571625"/>
            <a:ext cx="5295900" cy="344805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2ADFE23-151B-4BAA-B016-D739A6C811E0}"/>
              </a:ext>
            </a:extLst>
          </p:cNvPr>
          <p:cNvSpPr txBox="1"/>
          <p:nvPr/>
        </p:nvSpPr>
        <p:spPr>
          <a:xfrm>
            <a:off x="3952875" y="2362200"/>
            <a:ext cx="46672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>
                <a:solidFill>
                  <a:srgbClr val="293A27"/>
                </a:solidFill>
                <a:latin typeface="Forte" panose="03060902040502070203" pitchFamily="66" charset="0"/>
              </a:rPr>
              <a:t>goodbye</a:t>
            </a:r>
            <a:endParaRPr lang="zh-CN" altLang="en-US" sz="8800" dirty="0">
              <a:solidFill>
                <a:srgbClr val="293A27"/>
              </a:solidFill>
              <a:latin typeface="Forte" panose="030609020405020702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6909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83FF8D5F-2EF3-4FBA-9EBF-CADEC0F5218C}"/>
              </a:ext>
            </a:extLst>
          </p:cNvPr>
          <p:cNvSpPr/>
          <p:nvPr/>
        </p:nvSpPr>
        <p:spPr>
          <a:xfrm>
            <a:off x="8839200" y="0"/>
            <a:ext cx="3352800" cy="6858000"/>
          </a:xfrm>
          <a:custGeom>
            <a:avLst/>
            <a:gdLst>
              <a:gd name="connsiteX0" fmla="*/ 0 w 3352800"/>
              <a:gd name="connsiteY0" fmla="*/ 0 h 6858000"/>
              <a:gd name="connsiteX1" fmla="*/ 3352800 w 3352800"/>
              <a:gd name="connsiteY1" fmla="*/ 0 h 6858000"/>
              <a:gd name="connsiteX2" fmla="*/ 3352800 w 3352800"/>
              <a:gd name="connsiteY2" fmla="*/ 6858000 h 6858000"/>
              <a:gd name="connsiteX3" fmla="*/ 2152650 w 33528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2800" h="6858000">
                <a:moveTo>
                  <a:pt x="0" y="0"/>
                </a:moveTo>
                <a:lnTo>
                  <a:pt x="3352800" y="0"/>
                </a:lnTo>
                <a:lnTo>
                  <a:pt x="3352800" y="6858000"/>
                </a:lnTo>
                <a:lnTo>
                  <a:pt x="2152650" y="6858000"/>
                </a:lnTo>
                <a:close/>
              </a:path>
            </a:pathLst>
          </a:custGeom>
          <a:solidFill>
            <a:srgbClr val="293A2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1CA3627-4CA6-4619-9B0A-7D99CCD9C341}"/>
              </a:ext>
            </a:extLst>
          </p:cNvPr>
          <p:cNvSpPr/>
          <p:nvPr/>
        </p:nvSpPr>
        <p:spPr>
          <a:xfrm>
            <a:off x="1619250" y="1743075"/>
            <a:ext cx="9486900" cy="30765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76CEEA4B-B2A5-47F8-BD81-C1F98B488AD1}"/>
              </a:ext>
            </a:extLst>
          </p:cNvPr>
          <p:cNvSpPr/>
          <p:nvPr/>
        </p:nvSpPr>
        <p:spPr>
          <a:xfrm rot="10800000">
            <a:off x="1676401" y="1743075"/>
            <a:ext cx="3352800" cy="3076574"/>
          </a:xfrm>
          <a:custGeom>
            <a:avLst/>
            <a:gdLst>
              <a:gd name="connsiteX0" fmla="*/ 3352800 w 3352800"/>
              <a:gd name="connsiteY0" fmla="*/ 2209800 h 2209800"/>
              <a:gd name="connsiteX1" fmla="*/ 1676400 w 3352800"/>
              <a:gd name="connsiteY1" fmla="*/ 2209800 h 2209800"/>
              <a:gd name="connsiteX2" fmla="*/ 0 w 3352800"/>
              <a:gd name="connsiteY2" fmla="*/ 0 h 2209800"/>
              <a:gd name="connsiteX3" fmla="*/ 3352800 w 3352800"/>
              <a:gd name="connsiteY3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2800" h="2209800">
                <a:moveTo>
                  <a:pt x="3352800" y="2209800"/>
                </a:moveTo>
                <a:lnTo>
                  <a:pt x="1676400" y="2209800"/>
                </a:lnTo>
                <a:lnTo>
                  <a:pt x="0" y="0"/>
                </a:lnTo>
                <a:lnTo>
                  <a:pt x="3352800" y="0"/>
                </a:lnTo>
                <a:close/>
              </a:path>
            </a:pathLst>
          </a:custGeom>
          <a:solidFill>
            <a:srgbClr val="293A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121884D-EBE6-46B5-9110-EFEA7E5AC6FA}"/>
              </a:ext>
            </a:extLst>
          </p:cNvPr>
          <p:cNvSpPr txBox="1"/>
          <p:nvPr/>
        </p:nvSpPr>
        <p:spPr>
          <a:xfrm>
            <a:off x="2247899" y="2463195"/>
            <a:ext cx="17716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01</a:t>
            </a:r>
            <a:endParaRPr lang="zh-CN" altLang="en-US" sz="96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44E6DFC-333F-4E9A-94F4-01757246A3DD}"/>
              </a:ext>
            </a:extLst>
          </p:cNvPr>
          <p:cNvSpPr txBox="1"/>
          <p:nvPr/>
        </p:nvSpPr>
        <p:spPr>
          <a:xfrm>
            <a:off x="5029201" y="2208058"/>
            <a:ext cx="335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Aharoni" panose="02010803020104030203" pitchFamily="2" charset="-79"/>
                <a:cs typeface="Aharoni" panose="02010803020104030203" pitchFamily="2" charset="-79"/>
              </a:rPr>
              <a:t>PART ONE</a:t>
            </a:r>
            <a:endParaRPr lang="zh-CN" altLang="en-US" sz="40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F9030188-6810-4705-91B9-5BC021C7BF30}"/>
              </a:ext>
            </a:extLst>
          </p:cNvPr>
          <p:cNvSpPr txBox="1"/>
          <p:nvPr/>
        </p:nvSpPr>
        <p:spPr>
          <a:xfrm>
            <a:off x="5029201" y="3050529"/>
            <a:ext cx="4914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Arial Narrow" panose="020B0606020202030204" pitchFamily="34" charset="0"/>
                <a:cs typeface="Aharoni" panose="02010803020104030203" pitchFamily="2" charset="-79"/>
              </a:rPr>
              <a:t>Click here to add words click here to add words</a:t>
            </a:r>
            <a:r>
              <a:rPr lang="zh-CN" altLang="en-US" sz="2400" b="1" dirty="0">
                <a:latin typeface="Arial Narrow" panose="020B0606020202030204" pitchFamily="34" charset="0"/>
                <a:cs typeface="Aharoni" panose="02010803020104030203" pitchFamily="2" charset="-79"/>
              </a:rPr>
              <a:t> </a:t>
            </a:r>
            <a:r>
              <a:rPr lang="en-US" altLang="zh-CN" sz="2400" b="1" dirty="0">
                <a:latin typeface="Arial Narrow" panose="020B0606020202030204" pitchFamily="34" charset="0"/>
                <a:cs typeface="Aharoni" panose="02010803020104030203" pitchFamily="2" charset="-79"/>
              </a:rPr>
              <a:t>click here to add words</a:t>
            </a:r>
            <a:endParaRPr lang="zh-CN" altLang="en-US" sz="2400" b="1" dirty="0">
              <a:latin typeface="Arial Narrow" panose="020B0606020202030204" pitchFamily="34" charset="0"/>
              <a:cs typeface="Aharoni" panose="02010803020104030203" pitchFamily="2" charset="-79"/>
            </a:endParaRPr>
          </a:p>
          <a:p>
            <a:endParaRPr lang="zh-CN" altLang="en-US" sz="24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DEC640CE-1931-46A2-A8FC-0A75F3B538DA}"/>
              </a:ext>
            </a:extLst>
          </p:cNvPr>
          <p:cNvSpPr/>
          <p:nvPr/>
        </p:nvSpPr>
        <p:spPr>
          <a:xfrm>
            <a:off x="5105404" y="2881751"/>
            <a:ext cx="1200149" cy="94743"/>
          </a:xfrm>
          <a:prstGeom prst="rect">
            <a:avLst/>
          </a:prstGeom>
          <a:solidFill>
            <a:srgbClr val="293A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020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4FE3BC8-8FC8-4858-8ED6-3C69520488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75" y="1753729"/>
            <a:ext cx="5768662" cy="339431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DB43E24-D2BF-445F-AC12-C6ECB1189FF6}"/>
              </a:ext>
            </a:extLst>
          </p:cNvPr>
          <p:cNvSpPr/>
          <p:nvPr/>
        </p:nvSpPr>
        <p:spPr>
          <a:xfrm>
            <a:off x="6454462" y="2438400"/>
            <a:ext cx="438150" cy="1981200"/>
          </a:xfrm>
          <a:prstGeom prst="rect">
            <a:avLst/>
          </a:prstGeom>
          <a:solidFill>
            <a:srgbClr val="293A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FA53DF5-F359-47DC-910D-1FDE2D03A63F}"/>
              </a:ext>
            </a:extLst>
          </p:cNvPr>
          <p:cNvSpPr/>
          <p:nvPr/>
        </p:nvSpPr>
        <p:spPr>
          <a:xfrm>
            <a:off x="685800" y="2354943"/>
            <a:ext cx="438150" cy="1981200"/>
          </a:xfrm>
          <a:prstGeom prst="rect">
            <a:avLst/>
          </a:prstGeom>
          <a:solidFill>
            <a:srgbClr val="293A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27">
            <a:extLst>
              <a:ext uri="{FF2B5EF4-FFF2-40B4-BE49-F238E27FC236}">
                <a16:creationId xmlns:a16="http://schemas.microsoft.com/office/drawing/2014/main" xmlns="" id="{5CAE5721-A70E-40CD-A570-176D7F6B6703}"/>
              </a:ext>
            </a:extLst>
          </p:cNvPr>
          <p:cNvSpPr txBox="1"/>
          <p:nvPr/>
        </p:nvSpPr>
        <p:spPr>
          <a:xfrm>
            <a:off x="7371174" y="1470341"/>
            <a:ext cx="482082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spc="600" dirty="0">
                <a:solidFill>
                  <a:srgbClr val="293A27"/>
                </a:solidFill>
                <a:latin typeface="Oswald" charset="0"/>
                <a:ea typeface="Oswald" charset="0"/>
                <a:cs typeface="Oswald" charset="0"/>
              </a:rPr>
              <a:t>清凉一夏</a:t>
            </a:r>
            <a:endParaRPr lang="en-US" sz="8800" b="1" spc="600" dirty="0">
              <a:solidFill>
                <a:srgbClr val="293A27"/>
              </a:solidFill>
              <a:latin typeface="Oswald" charset="0"/>
              <a:ea typeface="Oswald" charset="0"/>
              <a:cs typeface="Oswald" charset="0"/>
            </a:endParaRPr>
          </a:p>
        </p:txBody>
      </p:sp>
      <p:sp>
        <p:nvSpPr>
          <p:cNvPr id="8" name="TextBox 29">
            <a:extLst>
              <a:ext uri="{FF2B5EF4-FFF2-40B4-BE49-F238E27FC236}">
                <a16:creationId xmlns:a16="http://schemas.microsoft.com/office/drawing/2014/main" xmlns="" id="{F188FD53-4E15-429F-BF34-2CC1C4B4FEDE}"/>
              </a:ext>
            </a:extLst>
          </p:cNvPr>
          <p:cNvSpPr txBox="1"/>
          <p:nvPr/>
        </p:nvSpPr>
        <p:spPr>
          <a:xfrm>
            <a:off x="7371174" y="2767883"/>
            <a:ext cx="3841596" cy="263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solidFill>
                  <a:srgbClr val="293A27"/>
                </a:solidFill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 activities differ substantially depending on the type of organization</a:t>
            </a:r>
          </a:p>
        </p:txBody>
      </p:sp>
    </p:spTree>
    <p:extLst>
      <p:ext uri="{BB962C8B-B14F-4D97-AF65-F5344CB8AC3E}">
        <p14:creationId xmlns:p14="http://schemas.microsoft.com/office/powerpoint/2010/main" val="2127254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9882680B-67E2-47B2-9C52-0FC1AD0C40A1}"/>
              </a:ext>
            </a:extLst>
          </p:cNvPr>
          <p:cNvSpPr/>
          <p:nvPr/>
        </p:nvSpPr>
        <p:spPr>
          <a:xfrm>
            <a:off x="1054179" y="1199762"/>
            <a:ext cx="5134212" cy="4458475"/>
          </a:xfrm>
          <a:custGeom>
            <a:avLst/>
            <a:gdLst>
              <a:gd name="connsiteX0" fmla="*/ 600477 w 2638403"/>
              <a:gd name="connsiteY0" fmla="*/ 13134 h 2847410"/>
              <a:gd name="connsiteX1" fmla="*/ 2635755 w 2638403"/>
              <a:gd name="connsiteY1" fmla="*/ 1782941 h 2847410"/>
              <a:gd name="connsiteX2" fmla="*/ 128529 w 2638403"/>
              <a:gd name="connsiteY2" fmla="*/ 2785831 h 2847410"/>
              <a:gd name="connsiteX3" fmla="*/ 600477 w 2638403"/>
              <a:gd name="connsiteY3" fmla="*/ 13134 h 2847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8403" h="2847410">
                <a:moveTo>
                  <a:pt x="600477" y="13134"/>
                </a:moveTo>
                <a:cubicBezTo>
                  <a:pt x="1018348" y="-154014"/>
                  <a:pt x="2714413" y="1320825"/>
                  <a:pt x="2635755" y="1782941"/>
                </a:cubicBezTo>
                <a:cubicBezTo>
                  <a:pt x="2557097" y="2245057"/>
                  <a:pt x="467742" y="3080799"/>
                  <a:pt x="128529" y="2785831"/>
                </a:cubicBezTo>
                <a:cubicBezTo>
                  <a:pt x="-210684" y="2490863"/>
                  <a:pt x="182606" y="180282"/>
                  <a:pt x="600477" y="13134"/>
                </a:cubicBezTo>
                <a:close/>
              </a:path>
            </a:pathLst>
          </a:custGeom>
          <a:solidFill>
            <a:srgbClr val="293A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3E63C599-80B4-45CF-A6CD-447AB8033E99}"/>
              </a:ext>
            </a:extLst>
          </p:cNvPr>
          <p:cNvSpPr/>
          <p:nvPr/>
        </p:nvSpPr>
        <p:spPr>
          <a:xfrm rot="3095708">
            <a:off x="1183741" y="1744107"/>
            <a:ext cx="4359151" cy="3959293"/>
          </a:xfrm>
          <a:custGeom>
            <a:avLst/>
            <a:gdLst>
              <a:gd name="connsiteX0" fmla="*/ 600477 w 2638403"/>
              <a:gd name="connsiteY0" fmla="*/ 13134 h 2847410"/>
              <a:gd name="connsiteX1" fmla="*/ 2635755 w 2638403"/>
              <a:gd name="connsiteY1" fmla="*/ 1782941 h 2847410"/>
              <a:gd name="connsiteX2" fmla="*/ 128529 w 2638403"/>
              <a:gd name="connsiteY2" fmla="*/ 2785831 h 2847410"/>
              <a:gd name="connsiteX3" fmla="*/ 600477 w 2638403"/>
              <a:gd name="connsiteY3" fmla="*/ 13134 h 2847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8403" h="2847410">
                <a:moveTo>
                  <a:pt x="600477" y="13134"/>
                </a:moveTo>
                <a:cubicBezTo>
                  <a:pt x="1018348" y="-154014"/>
                  <a:pt x="2714413" y="1320825"/>
                  <a:pt x="2635755" y="1782941"/>
                </a:cubicBezTo>
                <a:cubicBezTo>
                  <a:pt x="2557097" y="2245057"/>
                  <a:pt x="467742" y="3080799"/>
                  <a:pt x="128529" y="2785831"/>
                </a:cubicBezTo>
                <a:cubicBezTo>
                  <a:pt x="-210684" y="2490863"/>
                  <a:pt x="182606" y="180282"/>
                  <a:pt x="600477" y="13134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形 5" descr="男人">
            <a:extLst>
              <a:ext uri="{FF2B5EF4-FFF2-40B4-BE49-F238E27FC236}">
                <a16:creationId xmlns:a16="http://schemas.microsoft.com/office/drawing/2014/main" xmlns="" id="{A21B473F-2700-415F-B6C6-6A6A4AE7DB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6611937" y="4465963"/>
            <a:ext cx="914400" cy="914400"/>
          </a:xfrm>
          <a:prstGeom prst="rect">
            <a:avLst/>
          </a:prstGeom>
        </p:spPr>
      </p:pic>
      <p:pic>
        <p:nvPicPr>
          <p:cNvPr id="8" name="图形 7" descr="电脑">
            <a:extLst>
              <a:ext uri="{FF2B5EF4-FFF2-40B4-BE49-F238E27FC236}">
                <a16:creationId xmlns:a16="http://schemas.microsoft.com/office/drawing/2014/main" xmlns="" id="{1DF7B854-222B-4751-85BE-9AF909070DA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611937" y="2934556"/>
            <a:ext cx="914400" cy="914400"/>
          </a:xfrm>
          <a:prstGeom prst="rect">
            <a:avLst/>
          </a:prstGeom>
        </p:spPr>
      </p:pic>
      <p:pic>
        <p:nvPicPr>
          <p:cNvPr id="10" name="图形 9" descr="耳机">
            <a:extLst>
              <a:ext uri="{FF2B5EF4-FFF2-40B4-BE49-F238E27FC236}">
                <a16:creationId xmlns:a16="http://schemas.microsoft.com/office/drawing/2014/main" xmlns="" id="{DA7EFB15-1606-4A25-833F-139F2D6F684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6611937" y="1353021"/>
            <a:ext cx="914400" cy="91440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4DA1C406-B211-45E6-A05A-306A14636E67}"/>
              </a:ext>
            </a:extLst>
          </p:cNvPr>
          <p:cNvSpPr txBox="1"/>
          <p:nvPr/>
        </p:nvSpPr>
        <p:spPr>
          <a:xfrm>
            <a:off x="7702587" y="1844327"/>
            <a:ext cx="4095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Aharoni" panose="02010803020104030203" pitchFamily="2" charset="-79"/>
              </a:rPr>
              <a:t>单击此处添加小标题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CE986E75-1303-4ECF-8EEA-BE0A5BF20ABA}"/>
              </a:ext>
            </a:extLst>
          </p:cNvPr>
          <p:cNvSpPr txBox="1"/>
          <p:nvPr/>
        </p:nvSpPr>
        <p:spPr>
          <a:xfrm>
            <a:off x="7702587" y="3435772"/>
            <a:ext cx="4095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Aharoni" panose="02010803020104030203" pitchFamily="2" charset="-79"/>
              </a:rPr>
              <a:t>单击此处添加小标题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CE09BBB6-746F-4837-9FCF-6F2974637447}"/>
              </a:ext>
            </a:extLst>
          </p:cNvPr>
          <p:cNvSpPr txBox="1"/>
          <p:nvPr/>
        </p:nvSpPr>
        <p:spPr>
          <a:xfrm>
            <a:off x="7702587" y="4953973"/>
            <a:ext cx="4095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Aharoni" panose="02010803020104030203" pitchFamily="2" charset="-79"/>
              </a:rPr>
              <a:t>单击此处添加小标题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CCFC17F2-E4A5-4CA9-946D-69CB9F4AECA2}"/>
              </a:ext>
            </a:extLst>
          </p:cNvPr>
          <p:cNvSpPr txBox="1"/>
          <p:nvPr/>
        </p:nvSpPr>
        <p:spPr>
          <a:xfrm>
            <a:off x="7702587" y="1343817"/>
            <a:ext cx="1143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293A27"/>
                </a:solidFill>
              </a:rPr>
              <a:t>01</a:t>
            </a:r>
            <a:endParaRPr lang="zh-CN" altLang="en-US" sz="3200" b="1" dirty="0">
              <a:solidFill>
                <a:srgbClr val="293A27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FBFAD82E-FD1A-4A1A-B435-74ADA3B67805}"/>
              </a:ext>
            </a:extLst>
          </p:cNvPr>
          <p:cNvSpPr txBox="1"/>
          <p:nvPr/>
        </p:nvSpPr>
        <p:spPr>
          <a:xfrm>
            <a:off x="7702587" y="2960283"/>
            <a:ext cx="1143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293A27"/>
                </a:solidFill>
              </a:rPr>
              <a:t>02</a:t>
            </a:r>
            <a:endParaRPr lang="zh-CN" altLang="en-US" sz="3200" b="1" dirty="0">
              <a:solidFill>
                <a:srgbClr val="293A27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D431CEB-30BE-4964-9B69-14DCC1DCE4B7}"/>
              </a:ext>
            </a:extLst>
          </p:cNvPr>
          <p:cNvSpPr txBox="1"/>
          <p:nvPr/>
        </p:nvSpPr>
        <p:spPr>
          <a:xfrm>
            <a:off x="7702587" y="4503380"/>
            <a:ext cx="1143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293A27"/>
                </a:solidFill>
              </a:rPr>
              <a:t>03</a:t>
            </a:r>
            <a:endParaRPr lang="zh-CN" altLang="en-US" sz="3200" b="1" dirty="0">
              <a:solidFill>
                <a:srgbClr val="293A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22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FDC5EB2-707F-4218-9732-7BE32233A385}"/>
              </a:ext>
            </a:extLst>
          </p:cNvPr>
          <p:cNvSpPr/>
          <p:nvPr/>
        </p:nvSpPr>
        <p:spPr>
          <a:xfrm>
            <a:off x="0" y="0"/>
            <a:ext cx="2971800" cy="6858000"/>
          </a:xfrm>
          <a:prstGeom prst="rect">
            <a:avLst/>
          </a:prstGeom>
          <a:solidFill>
            <a:srgbClr val="293A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02BD478-7BAC-4CAA-83D3-9EC97E67A5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450" y="1066800"/>
            <a:ext cx="4724400" cy="4724400"/>
          </a:xfrm>
          <a:prstGeom prst="rect">
            <a:avLst/>
          </a:prstGeom>
        </p:spPr>
      </p:pic>
      <p:sp>
        <p:nvSpPr>
          <p:cNvPr id="4" name="TextBox 27">
            <a:extLst>
              <a:ext uri="{FF2B5EF4-FFF2-40B4-BE49-F238E27FC236}">
                <a16:creationId xmlns:a16="http://schemas.microsoft.com/office/drawing/2014/main" xmlns="" id="{989E93F1-F0D2-455B-9801-B5DB8074D5FC}"/>
              </a:ext>
            </a:extLst>
          </p:cNvPr>
          <p:cNvSpPr txBox="1"/>
          <p:nvPr/>
        </p:nvSpPr>
        <p:spPr>
          <a:xfrm>
            <a:off x="7180674" y="2011268"/>
            <a:ext cx="482082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>
              <a:defRPr/>
            </a:pPr>
            <a:r>
              <a:rPr lang="zh-CN" altLang="en-US" sz="6000" b="1" spc="600" dirty="0">
                <a:solidFill>
                  <a:srgbClr val="293A27"/>
                </a:solidFill>
                <a:latin typeface="Oswald" charset="0"/>
                <a:ea typeface="Oswald" charset="0"/>
                <a:cs typeface="Oswald" charset="0"/>
              </a:rPr>
              <a:t>清凉一夏</a:t>
            </a:r>
            <a:endParaRPr lang="en-US" altLang="zh-CN" sz="8800" b="1" spc="600" dirty="0">
              <a:solidFill>
                <a:srgbClr val="293A27"/>
              </a:solidFill>
              <a:latin typeface="Oswald" charset="0"/>
              <a:ea typeface="Oswald" charset="0"/>
              <a:cs typeface="Oswald" charset="0"/>
            </a:endParaRPr>
          </a:p>
        </p:txBody>
      </p:sp>
      <p:sp>
        <p:nvSpPr>
          <p:cNvPr id="5" name="TextBox 29">
            <a:extLst>
              <a:ext uri="{FF2B5EF4-FFF2-40B4-BE49-F238E27FC236}">
                <a16:creationId xmlns:a16="http://schemas.microsoft.com/office/drawing/2014/main" xmlns="" id="{2F9128C9-F70E-4F9B-8CDD-11248A79975C}"/>
              </a:ext>
            </a:extLst>
          </p:cNvPr>
          <p:cNvSpPr txBox="1"/>
          <p:nvPr/>
        </p:nvSpPr>
        <p:spPr>
          <a:xfrm>
            <a:off x="7180675" y="3151759"/>
            <a:ext cx="3841596" cy="263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solidFill>
                  <a:srgbClr val="293A27"/>
                </a:solidFill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 activities differ substantially depending on the type of organization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3826530-08AA-41B4-B1A0-951B18CD864C}"/>
              </a:ext>
            </a:extLst>
          </p:cNvPr>
          <p:cNvSpPr/>
          <p:nvPr/>
        </p:nvSpPr>
        <p:spPr>
          <a:xfrm>
            <a:off x="7180674" y="1648828"/>
            <a:ext cx="1410876" cy="266700"/>
          </a:xfrm>
          <a:prstGeom prst="rect">
            <a:avLst/>
          </a:prstGeom>
          <a:solidFill>
            <a:srgbClr val="293A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681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83FF8D5F-2EF3-4FBA-9EBF-CADEC0F5218C}"/>
              </a:ext>
            </a:extLst>
          </p:cNvPr>
          <p:cNvSpPr/>
          <p:nvPr/>
        </p:nvSpPr>
        <p:spPr>
          <a:xfrm>
            <a:off x="8839200" y="0"/>
            <a:ext cx="3352800" cy="6858000"/>
          </a:xfrm>
          <a:custGeom>
            <a:avLst/>
            <a:gdLst>
              <a:gd name="connsiteX0" fmla="*/ 0 w 3352800"/>
              <a:gd name="connsiteY0" fmla="*/ 0 h 6858000"/>
              <a:gd name="connsiteX1" fmla="*/ 3352800 w 3352800"/>
              <a:gd name="connsiteY1" fmla="*/ 0 h 6858000"/>
              <a:gd name="connsiteX2" fmla="*/ 3352800 w 3352800"/>
              <a:gd name="connsiteY2" fmla="*/ 6858000 h 6858000"/>
              <a:gd name="connsiteX3" fmla="*/ 2152650 w 33528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2800" h="6858000">
                <a:moveTo>
                  <a:pt x="0" y="0"/>
                </a:moveTo>
                <a:lnTo>
                  <a:pt x="3352800" y="0"/>
                </a:lnTo>
                <a:lnTo>
                  <a:pt x="3352800" y="6858000"/>
                </a:lnTo>
                <a:lnTo>
                  <a:pt x="2152650" y="6858000"/>
                </a:lnTo>
                <a:close/>
              </a:path>
            </a:pathLst>
          </a:custGeom>
          <a:solidFill>
            <a:srgbClr val="293A2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1CA3627-4CA6-4619-9B0A-7D99CCD9C341}"/>
              </a:ext>
            </a:extLst>
          </p:cNvPr>
          <p:cNvSpPr/>
          <p:nvPr/>
        </p:nvSpPr>
        <p:spPr>
          <a:xfrm>
            <a:off x="1619250" y="1743075"/>
            <a:ext cx="9486900" cy="30765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76CEEA4B-B2A5-47F8-BD81-C1F98B488AD1}"/>
              </a:ext>
            </a:extLst>
          </p:cNvPr>
          <p:cNvSpPr/>
          <p:nvPr/>
        </p:nvSpPr>
        <p:spPr>
          <a:xfrm rot="10800000">
            <a:off x="1676401" y="1743075"/>
            <a:ext cx="3352800" cy="3076574"/>
          </a:xfrm>
          <a:custGeom>
            <a:avLst/>
            <a:gdLst>
              <a:gd name="connsiteX0" fmla="*/ 3352800 w 3352800"/>
              <a:gd name="connsiteY0" fmla="*/ 2209800 h 2209800"/>
              <a:gd name="connsiteX1" fmla="*/ 1676400 w 3352800"/>
              <a:gd name="connsiteY1" fmla="*/ 2209800 h 2209800"/>
              <a:gd name="connsiteX2" fmla="*/ 0 w 3352800"/>
              <a:gd name="connsiteY2" fmla="*/ 0 h 2209800"/>
              <a:gd name="connsiteX3" fmla="*/ 3352800 w 3352800"/>
              <a:gd name="connsiteY3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2800" h="2209800">
                <a:moveTo>
                  <a:pt x="3352800" y="2209800"/>
                </a:moveTo>
                <a:lnTo>
                  <a:pt x="1676400" y="2209800"/>
                </a:lnTo>
                <a:lnTo>
                  <a:pt x="0" y="0"/>
                </a:lnTo>
                <a:lnTo>
                  <a:pt x="3352800" y="0"/>
                </a:lnTo>
                <a:close/>
              </a:path>
            </a:pathLst>
          </a:custGeom>
          <a:solidFill>
            <a:srgbClr val="293A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121884D-EBE6-46B5-9110-EFEA7E5AC6FA}"/>
              </a:ext>
            </a:extLst>
          </p:cNvPr>
          <p:cNvSpPr txBox="1"/>
          <p:nvPr/>
        </p:nvSpPr>
        <p:spPr>
          <a:xfrm>
            <a:off x="2247899" y="2463195"/>
            <a:ext cx="17716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02</a:t>
            </a:r>
            <a:endParaRPr lang="zh-CN" altLang="en-US" sz="96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44E6DFC-333F-4E9A-94F4-01757246A3DD}"/>
              </a:ext>
            </a:extLst>
          </p:cNvPr>
          <p:cNvSpPr txBox="1"/>
          <p:nvPr/>
        </p:nvSpPr>
        <p:spPr>
          <a:xfrm>
            <a:off x="5029201" y="2208058"/>
            <a:ext cx="335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Aharoni" panose="02010803020104030203" pitchFamily="2" charset="-79"/>
                <a:cs typeface="Aharoni" panose="02010803020104030203" pitchFamily="2" charset="-79"/>
              </a:rPr>
              <a:t>PART TWO</a:t>
            </a:r>
            <a:endParaRPr lang="zh-CN" altLang="en-US" sz="40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F9030188-6810-4705-91B9-5BC021C7BF30}"/>
              </a:ext>
            </a:extLst>
          </p:cNvPr>
          <p:cNvSpPr txBox="1"/>
          <p:nvPr/>
        </p:nvSpPr>
        <p:spPr>
          <a:xfrm>
            <a:off x="5029201" y="3050529"/>
            <a:ext cx="4914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Arial Narrow" panose="020B0606020202030204" pitchFamily="34" charset="0"/>
                <a:cs typeface="Aharoni" panose="02010803020104030203" pitchFamily="2" charset="-79"/>
              </a:rPr>
              <a:t>Click here to add words click here to add words</a:t>
            </a:r>
            <a:r>
              <a:rPr lang="zh-CN" altLang="en-US" sz="2400" b="1" dirty="0">
                <a:latin typeface="Arial Narrow" panose="020B0606020202030204" pitchFamily="34" charset="0"/>
                <a:cs typeface="Aharoni" panose="02010803020104030203" pitchFamily="2" charset="-79"/>
              </a:rPr>
              <a:t> </a:t>
            </a:r>
            <a:r>
              <a:rPr lang="en-US" altLang="zh-CN" sz="2400" b="1" dirty="0">
                <a:latin typeface="Arial Narrow" panose="020B0606020202030204" pitchFamily="34" charset="0"/>
                <a:cs typeface="Aharoni" panose="02010803020104030203" pitchFamily="2" charset="-79"/>
              </a:rPr>
              <a:t>click here to add words</a:t>
            </a:r>
            <a:endParaRPr lang="zh-CN" altLang="en-US" sz="2400" b="1" dirty="0">
              <a:latin typeface="Arial Narrow" panose="020B0606020202030204" pitchFamily="34" charset="0"/>
              <a:cs typeface="Aharoni" panose="02010803020104030203" pitchFamily="2" charset="-79"/>
            </a:endParaRPr>
          </a:p>
          <a:p>
            <a:endParaRPr lang="zh-CN" altLang="en-US" sz="24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DEC640CE-1931-46A2-A8FC-0A75F3B538DA}"/>
              </a:ext>
            </a:extLst>
          </p:cNvPr>
          <p:cNvSpPr/>
          <p:nvPr/>
        </p:nvSpPr>
        <p:spPr>
          <a:xfrm>
            <a:off x="5105404" y="2881751"/>
            <a:ext cx="1200149" cy="94743"/>
          </a:xfrm>
          <a:prstGeom prst="rect">
            <a:avLst/>
          </a:prstGeom>
          <a:solidFill>
            <a:srgbClr val="293A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586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1A07ED7-3C44-4896-BEEF-992D2A6EB8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132" y="0"/>
            <a:ext cx="4277899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9B4E113-036A-436B-B44A-AF1799FB312C}"/>
              </a:ext>
            </a:extLst>
          </p:cNvPr>
          <p:cNvSpPr txBox="1"/>
          <p:nvPr/>
        </p:nvSpPr>
        <p:spPr>
          <a:xfrm>
            <a:off x="1532504" y="2659559"/>
            <a:ext cx="32411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SUNMMER</a:t>
            </a:r>
            <a:endParaRPr lang="zh-CN" altLang="en-US" sz="44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Shape 2859">
            <a:extLst>
              <a:ext uri="{FF2B5EF4-FFF2-40B4-BE49-F238E27FC236}">
                <a16:creationId xmlns:a16="http://schemas.microsoft.com/office/drawing/2014/main" xmlns="" id="{953ED448-DCA9-47F5-982B-FB3997A42165}"/>
              </a:ext>
            </a:extLst>
          </p:cNvPr>
          <p:cNvSpPr/>
          <p:nvPr/>
        </p:nvSpPr>
        <p:spPr>
          <a:xfrm>
            <a:off x="6581057" y="4310973"/>
            <a:ext cx="557213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5929" y="7018"/>
                </a:moveTo>
                <a:cubicBezTo>
                  <a:pt x="15539" y="7246"/>
                  <a:pt x="15108" y="7411"/>
                  <a:pt x="14650" y="7500"/>
                </a:cubicBezTo>
                <a:cubicBezTo>
                  <a:pt x="14282" y="7114"/>
                  <a:pt x="13759" y="6874"/>
                  <a:pt x="13179" y="6874"/>
                </a:cubicBezTo>
                <a:cubicBezTo>
                  <a:pt x="12067" y="6874"/>
                  <a:pt x="11165" y="7762"/>
                  <a:pt x="11165" y="8856"/>
                </a:cubicBezTo>
                <a:cubicBezTo>
                  <a:pt x="11165" y="9011"/>
                  <a:pt x="11183" y="9162"/>
                  <a:pt x="11217" y="9308"/>
                </a:cubicBezTo>
                <a:cubicBezTo>
                  <a:pt x="9543" y="9225"/>
                  <a:pt x="8059" y="8436"/>
                  <a:pt x="7065" y="7236"/>
                </a:cubicBezTo>
                <a:cubicBezTo>
                  <a:pt x="6892" y="7530"/>
                  <a:pt x="6793" y="7869"/>
                  <a:pt x="6793" y="8233"/>
                </a:cubicBezTo>
                <a:cubicBezTo>
                  <a:pt x="6793" y="8921"/>
                  <a:pt x="7148" y="9528"/>
                  <a:pt x="7689" y="9883"/>
                </a:cubicBezTo>
                <a:cubicBezTo>
                  <a:pt x="7359" y="9873"/>
                  <a:pt x="7048" y="9784"/>
                  <a:pt x="6776" y="9635"/>
                </a:cubicBezTo>
                <a:cubicBezTo>
                  <a:pt x="6776" y="9644"/>
                  <a:pt x="6776" y="9651"/>
                  <a:pt x="6776" y="9660"/>
                </a:cubicBezTo>
                <a:cubicBezTo>
                  <a:pt x="6776" y="10621"/>
                  <a:pt x="7471" y="11422"/>
                  <a:pt x="8392" y="11604"/>
                </a:cubicBezTo>
                <a:cubicBezTo>
                  <a:pt x="8223" y="11650"/>
                  <a:pt x="8045" y="11673"/>
                  <a:pt x="7861" y="11673"/>
                </a:cubicBezTo>
                <a:cubicBezTo>
                  <a:pt x="7732" y="11673"/>
                  <a:pt x="7605" y="11661"/>
                  <a:pt x="7483" y="11638"/>
                </a:cubicBezTo>
                <a:cubicBezTo>
                  <a:pt x="7739" y="12426"/>
                  <a:pt x="8483" y="12999"/>
                  <a:pt x="9364" y="13015"/>
                </a:cubicBezTo>
                <a:cubicBezTo>
                  <a:pt x="8674" y="13547"/>
                  <a:pt x="7806" y="13863"/>
                  <a:pt x="6862" y="13863"/>
                </a:cubicBezTo>
                <a:cubicBezTo>
                  <a:pt x="6699" y="13863"/>
                  <a:pt x="6540" y="13855"/>
                  <a:pt x="6382" y="13837"/>
                </a:cubicBezTo>
                <a:cubicBezTo>
                  <a:pt x="7274" y="14398"/>
                  <a:pt x="8332" y="14727"/>
                  <a:pt x="9470" y="14727"/>
                </a:cubicBezTo>
                <a:cubicBezTo>
                  <a:pt x="13175" y="14727"/>
                  <a:pt x="15201" y="11706"/>
                  <a:pt x="15201" y="9086"/>
                </a:cubicBezTo>
                <a:cubicBezTo>
                  <a:pt x="15201" y="9000"/>
                  <a:pt x="15199" y="8915"/>
                  <a:pt x="15195" y="8830"/>
                </a:cubicBezTo>
                <a:cubicBezTo>
                  <a:pt x="15588" y="8550"/>
                  <a:pt x="15930" y="8201"/>
                  <a:pt x="16200" y="7804"/>
                </a:cubicBezTo>
                <a:cubicBezTo>
                  <a:pt x="15839" y="7961"/>
                  <a:pt x="15451" y="8067"/>
                  <a:pt x="15043" y="8115"/>
                </a:cubicBezTo>
                <a:cubicBezTo>
                  <a:pt x="15459" y="7870"/>
                  <a:pt x="15778" y="7482"/>
                  <a:pt x="15929" y="701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solidFill>
                <a:srgbClr val="293A27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5" name="Shape 2860">
            <a:extLst>
              <a:ext uri="{FF2B5EF4-FFF2-40B4-BE49-F238E27FC236}">
                <a16:creationId xmlns:a16="http://schemas.microsoft.com/office/drawing/2014/main" xmlns="" id="{13975711-ED06-4222-9A03-E153601948B1}"/>
              </a:ext>
            </a:extLst>
          </p:cNvPr>
          <p:cNvSpPr/>
          <p:nvPr/>
        </p:nvSpPr>
        <p:spPr>
          <a:xfrm>
            <a:off x="7300195" y="4310973"/>
            <a:ext cx="558800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76" y="8468"/>
                </a:moveTo>
                <a:cubicBezTo>
                  <a:pt x="11776" y="8071"/>
                  <a:pt x="11817" y="7858"/>
                  <a:pt x="12428" y="7858"/>
                </a:cubicBezTo>
                <a:lnTo>
                  <a:pt x="13244" y="7858"/>
                </a:lnTo>
                <a:lnTo>
                  <a:pt x="13244" y="6381"/>
                </a:lnTo>
                <a:lnTo>
                  <a:pt x="11938" y="6381"/>
                </a:lnTo>
                <a:cubicBezTo>
                  <a:pt x="10369" y="6381"/>
                  <a:pt x="9816" y="7120"/>
                  <a:pt x="9816" y="8363"/>
                </a:cubicBezTo>
                <a:lnTo>
                  <a:pt x="9816" y="9322"/>
                </a:lnTo>
                <a:lnTo>
                  <a:pt x="8837" y="9322"/>
                </a:lnTo>
                <a:lnTo>
                  <a:pt x="8837" y="10800"/>
                </a:lnTo>
                <a:lnTo>
                  <a:pt x="9816" y="10800"/>
                </a:lnTo>
                <a:lnTo>
                  <a:pt x="9816" y="15219"/>
                </a:lnTo>
                <a:lnTo>
                  <a:pt x="11774" y="15219"/>
                </a:lnTo>
                <a:lnTo>
                  <a:pt x="11774" y="10800"/>
                </a:lnTo>
                <a:lnTo>
                  <a:pt x="13081" y="10800"/>
                </a:lnTo>
                <a:lnTo>
                  <a:pt x="13254" y="9322"/>
                </a:lnTo>
                <a:lnTo>
                  <a:pt x="11774" y="9322"/>
                </a:lnTo>
                <a:cubicBezTo>
                  <a:pt x="11774" y="9322"/>
                  <a:pt x="11776" y="8468"/>
                  <a:pt x="11776" y="8468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solidFill>
                <a:srgbClr val="293A27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6" name="Shape 2865">
            <a:extLst>
              <a:ext uri="{FF2B5EF4-FFF2-40B4-BE49-F238E27FC236}">
                <a16:creationId xmlns:a16="http://schemas.microsoft.com/office/drawing/2014/main" xmlns="" id="{09A0C463-550C-4B19-951B-1803BA264F72}"/>
              </a:ext>
            </a:extLst>
          </p:cNvPr>
          <p:cNvSpPr/>
          <p:nvPr/>
        </p:nvSpPr>
        <p:spPr>
          <a:xfrm>
            <a:off x="8020920" y="4310973"/>
            <a:ext cx="558800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3430" y="9320"/>
                </a:moveTo>
                <a:cubicBezTo>
                  <a:pt x="11975" y="9320"/>
                  <a:pt x="11780" y="10196"/>
                  <a:pt x="11780" y="10196"/>
                </a:cubicBezTo>
                <a:lnTo>
                  <a:pt x="11782" y="9327"/>
                </a:lnTo>
                <a:lnTo>
                  <a:pt x="9818" y="9327"/>
                </a:lnTo>
                <a:lnTo>
                  <a:pt x="9818" y="14727"/>
                </a:lnTo>
                <a:lnTo>
                  <a:pt x="11782" y="14727"/>
                </a:lnTo>
                <a:lnTo>
                  <a:pt x="11782" y="11782"/>
                </a:lnTo>
                <a:cubicBezTo>
                  <a:pt x="11782" y="11782"/>
                  <a:pt x="11782" y="10793"/>
                  <a:pt x="12616" y="10793"/>
                </a:cubicBezTo>
                <a:cubicBezTo>
                  <a:pt x="13086" y="10793"/>
                  <a:pt x="13255" y="11232"/>
                  <a:pt x="13255" y="11782"/>
                </a:cubicBezTo>
                <a:lnTo>
                  <a:pt x="13255" y="14727"/>
                </a:lnTo>
                <a:lnTo>
                  <a:pt x="15218" y="14727"/>
                </a:lnTo>
                <a:lnTo>
                  <a:pt x="15218" y="11782"/>
                </a:lnTo>
                <a:cubicBezTo>
                  <a:pt x="15218" y="10245"/>
                  <a:pt x="14550" y="9320"/>
                  <a:pt x="13430" y="9320"/>
                </a:cubicBezTo>
                <a:moveTo>
                  <a:pt x="6873" y="14727"/>
                </a:moveTo>
                <a:lnTo>
                  <a:pt x="8829" y="14727"/>
                </a:lnTo>
                <a:lnTo>
                  <a:pt x="8829" y="9320"/>
                </a:lnTo>
                <a:lnTo>
                  <a:pt x="6873" y="9320"/>
                </a:lnTo>
                <a:cubicBezTo>
                  <a:pt x="6873" y="9320"/>
                  <a:pt x="6873" y="14727"/>
                  <a:pt x="6873" y="14727"/>
                </a:cubicBezTo>
                <a:close/>
                <a:moveTo>
                  <a:pt x="7851" y="6873"/>
                </a:moveTo>
                <a:cubicBezTo>
                  <a:pt x="7311" y="6873"/>
                  <a:pt x="6873" y="7313"/>
                  <a:pt x="6873" y="7856"/>
                </a:cubicBezTo>
                <a:cubicBezTo>
                  <a:pt x="6873" y="8399"/>
                  <a:pt x="7311" y="8839"/>
                  <a:pt x="7851" y="8839"/>
                </a:cubicBezTo>
                <a:cubicBezTo>
                  <a:pt x="8391" y="8839"/>
                  <a:pt x="8829" y="8399"/>
                  <a:pt x="8829" y="7856"/>
                </a:cubicBezTo>
                <a:cubicBezTo>
                  <a:pt x="8829" y="7313"/>
                  <a:pt x="8391" y="6873"/>
                  <a:pt x="7851" y="68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solidFill>
                <a:srgbClr val="293A27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7" name="Shape 2869">
            <a:extLst>
              <a:ext uri="{FF2B5EF4-FFF2-40B4-BE49-F238E27FC236}">
                <a16:creationId xmlns:a16="http://schemas.microsoft.com/office/drawing/2014/main" xmlns="" id="{2C7712DB-01AC-42C5-9985-469D85B3D584}"/>
              </a:ext>
            </a:extLst>
          </p:cNvPr>
          <p:cNvSpPr/>
          <p:nvPr/>
        </p:nvSpPr>
        <p:spPr>
          <a:xfrm>
            <a:off x="8741645" y="4328436"/>
            <a:ext cx="558800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3745"/>
                </a:moveTo>
                <a:cubicBezTo>
                  <a:pt x="14727" y="14287"/>
                  <a:pt x="14287" y="14727"/>
                  <a:pt x="13745" y="14727"/>
                </a:cubicBezTo>
                <a:lnTo>
                  <a:pt x="7855" y="14727"/>
                </a:lnTo>
                <a:cubicBezTo>
                  <a:pt x="7313" y="14727"/>
                  <a:pt x="6873" y="14287"/>
                  <a:pt x="6873" y="13745"/>
                </a:cubicBezTo>
                <a:lnTo>
                  <a:pt x="6873" y="10309"/>
                </a:lnTo>
                <a:lnTo>
                  <a:pt x="7904" y="10309"/>
                </a:lnTo>
                <a:cubicBezTo>
                  <a:pt x="7877" y="10470"/>
                  <a:pt x="7855" y="10632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6" y="13745"/>
                  <a:pt x="13745" y="12427"/>
                  <a:pt x="13745" y="10800"/>
                </a:cubicBezTo>
                <a:cubicBezTo>
                  <a:pt x="13745" y="10632"/>
                  <a:pt x="13723" y="10470"/>
                  <a:pt x="13696" y="10309"/>
                </a:cubicBezTo>
                <a:lnTo>
                  <a:pt x="14727" y="10309"/>
                </a:lnTo>
                <a:cubicBezTo>
                  <a:pt x="14727" y="10309"/>
                  <a:pt x="14727" y="13745"/>
                  <a:pt x="14727" y="13745"/>
                </a:cubicBezTo>
                <a:close/>
                <a:moveTo>
                  <a:pt x="10800" y="8836"/>
                </a:move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moveTo>
                  <a:pt x="12764" y="7364"/>
                </a:moveTo>
                <a:lnTo>
                  <a:pt x="14236" y="7364"/>
                </a:lnTo>
                <a:lnTo>
                  <a:pt x="14236" y="8836"/>
                </a:lnTo>
                <a:lnTo>
                  <a:pt x="12764" y="8836"/>
                </a:lnTo>
                <a:cubicBezTo>
                  <a:pt x="12764" y="8836"/>
                  <a:pt x="12764" y="7364"/>
                  <a:pt x="12764" y="7364"/>
                </a:cubicBezTo>
                <a:close/>
                <a:moveTo>
                  <a:pt x="13745" y="5891"/>
                </a:moveTo>
                <a:lnTo>
                  <a:pt x="7855" y="5891"/>
                </a:lnTo>
                <a:cubicBezTo>
                  <a:pt x="6770" y="5891"/>
                  <a:pt x="5891" y="6770"/>
                  <a:pt x="5891" y="7855"/>
                </a:cubicBezTo>
                <a:lnTo>
                  <a:pt x="5891" y="13745"/>
                </a:lnTo>
                <a:cubicBezTo>
                  <a:pt x="5891" y="14830"/>
                  <a:pt x="6770" y="15709"/>
                  <a:pt x="7855" y="15709"/>
                </a:cubicBezTo>
                <a:lnTo>
                  <a:pt x="13745" y="15709"/>
                </a:lnTo>
                <a:cubicBezTo>
                  <a:pt x="14830" y="15709"/>
                  <a:pt x="15709" y="14830"/>
                  <a:pt x="15709" y="13745"/>
                </a:cubicBezTo>
                <a:lnTo>
                  <a:pt x="15709" y="7855"/>
                </a:lnTo>
                <a:cubicBezTo>
                  <a:pt x="15709" y="6770"/>
                  <a:pt x="14830" y="5891"/>
                  <a:pt x="13745" y="5891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solidFill>
                <a:srgbClr val="293A27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8" name="TextBox 29">
            <a:extLst>
              <a:ext uri="{FF2B5EF4-FFF2-40B4-BE49-F238E27FC236}">
                <a16:creationId xmlns:a16="http://schemas.microsoft.com/office/drawing/2014/main" xmlns="" id="{E692E46A-14D2-422B-86FB-F3260FDDF798}"/>
              </a:ext>
            </a:extLst>
          </p:cNvPr>
          <p:cNvSpPr txBox="1"/>
          <p:nvPr/>
        </p:nvSpPr>
        <p:spPr>
          <a:xfrm>
            <a:off x="6455491" y="2396577"/>
            <a:ext cx="4965290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solidFill>
                  <a:srgbClr val="293A27"/>
                </a:solidFill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 activities differ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F453F87-CFC5-4341-975A-AB4BB5F7325F}"/>
              </a:ext>
            </a:extLst>
          </p:cNvPr>
          <p:cNvSpPr/>
          <p:nvPr/>
        </p:nvSpPr>
        <p:spPr>
          <a:xfrm>
            <a:off x="6581057" y="1752016"/>
            <a:ext cx="2351902" cy="261610"/>
          </a:xfrm>
          <a:prstGeom prst="rect">
            <a:avLst/>
          </a:prstGeom>
          <a:solidFill>
            <a:srgbClr val="293A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93A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651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  <p:bldP spid="8" grpId="0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="" id="{23EC3D4D-307E-49F8-8A64-556E03694DFD}"/>
              </a:ext>
            </a:extLst>
          </p:cNvPr>
          <p:cNvSpPr/>
          <p:nvPr/>
        </p:nvSpPr>
        <p:spPr>
          <a:xfrm rot="1223237">
            <a:off x="1503408" y="1791410"/>
            <a:ext cx="2069387" cy="1879566"/>
          </a:xfrm>
          <a:custGeom>
            <a:avLst/>
            <a:gdLst>
              <a:gd name="connsiteX0" fmla="*/ 600477 w 2638403"/>
              <a:gd name="connsiteY0" fmla="*/ 13134 h 2847410"/>
              <a:gd name="connsiteX1" fmla="*/ 2635755 w 2638403"/>
              <a:gd name="connsiteY1" fmla="*/ 1782941 h 2847410"/>
              <a:gd name="connsiteX2" fmla="*/ 128529 w 2638403"/>
              <a:gd name="connsiteY2" fmla="*/ 2785831 h 2847410"/>
              <a:gd name="connsiteX3" fmla="*/ 600477 w 2638403"/>
              <a:gd name="connsiteY3" fmla="*/ 13134 h 2847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8403" h="2847410">
                <a:moveTo>
                  <a:pt x="600477" y="13134"/>
                </a:moveTo>
                <a:cubicBezTo>
                  <a:pt x="1018348" y="-154014"/>
                  <a:pt x="2714413" y="1320825"/>
                  <a:pt x="2635755" y="1782941"/>
                </a:cubicBezTo>
                <a:cubicBezTo>
                  <a:pt x="2557097" y="2245057"/>
                  <a:pt x="467742" y="3080799"/>
                  <a:pt x="128529" y="2785831"/>
                </a:cubicBezTo>
                <a:cubicBezTo>
                  <a:pt x="-210684" y="2490863"/>
                  <a:pt x="182606" y="180282"/>
                  <a:pt x="600477" y="13134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Shape 2859">
            <a:extLst>
              <a:ext uri="{FF2B5EF4-FFF2-40B4-BE49-F238E27FC236}">
                <a16:creationId xmlns:a16="http://schemas.microsoft.com/office/drawing/2014/main" xmlns="" id="{D5275FD5-B0B0-41B3-90E5-ED5381803A3A}"/>
              </a:ext>
            </a:extLst>
          </p:cNvPr>
          <p:cNvSpPr/>
          <p:nvPr/>
        </p:nvSpPr>
        <p:spPr>
          <a:xfrm>
            <a:off x="1980888" y="2451793"/>
            <a:ext cx="557213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5929" y="7018"/>
                </a:moveTo>
                <a:cubicBezTo>
                  <a:pt x="15539" y="7246"/>
                  <a:pt x="15108" y="7411"/>
                  <a:pt x="14650" y="7500"/>
                </a:cubicBezTo>
                <a:cubicBezTo>
                  <a:pt x="14282" y="7114"/>
                  <a:pt x="13759" y="6874"/>
                  <a:pt x="13179" y="6874"/>
                </a:cubicBezTo>
                <a:cubicBezTo>
                  <a:pt x="12067" y="6874"/>
                  <a:pt x="11165" y="7762"/>
                  <a:pt x="11165" y="8856"/>
                </a:cubicBezTo>
                <a:cubicBezTo>
                  <a:pt x="11165" y="9011"/>
                  <a:pt x="11183" y="9162"/>
                  <a:pt x="11217" y="9308"/>
                </a:cubicBezTo>
                <a:cubicBezTo>
                  <a:pt x="9543" y="9225"/>
                  <a:pt x="8059" y="8436"/>
                  <a:pt x="7065" y="7236"/>
                </a:cubicBezTo>
                <a:cubicBezTo>
                  <a:pt x="6892" y="7530"/>
                  <a:pt x="6793" y="7869"/>
                  <a:pt x="6793" y="8233"/>
                </a:cubicBezTo>
                <a:cubicBezTo>
                  <a:pt x="6793" y="8921"/>
                  <a:pt x="7148" y="9528"/>
                  <a:pt x="7689" y="9883"/>
                </a:cubicBezTo>
                <a:cubicBezTo>
                  <a:pt x="7359" y="9873"/>
                  <a:pt x="7048" y="9784"/>
                  <a:pt x="6776" y="9635"/>
                </a:cubicBezTo>
                <a:cubicBezTo>
                  <a:pt x="6776" y="9644"/>
                  <a:pt x="6776" y="9651"/>
                  <a:pt x="6776" y="9660"/>
                </a:cubicBezTo>
                <a:cubicBezTo>
                  <a:pt x="6776" y="10621"/>
                  <a:pt x="7471" y="11422"/>
                  <a:pt x="8392" y="11604"/>
                </a:cubicBezTo>
                <a:cubicBezTo>
                  <a:pt x="8223" y="11650"/>
                  <a:pt x="8045" y="11673"/>
                  <a:pt x="7861" y="11673"/>
                </a:cubicBezTo>
                <a:cubicBezTo>
                  <a:pt x="7732" y="11673"/>
                  <a:pt x="7605" y="11661"/>
                  <a:pt x="7483" y="11638"/>
                </a:cubicBezTo>
                <a:cubicBezTo>
                  <a:pt x="7739" y="12426"/>
                  <a:pt x="8483" y="12999"/>
                  <a:pt x="9364" y="13015"/>
                </a:cubicBezTo>
                <a:cubicBezTo>
                  <a:pt x="8674" y="13547"/>
                  <a:pt x="7806" y="13863"/>
                  <a:pt x="6862" y="13863"/>
                </a:cubicBezTo>
                <a:cubicBezTo>
                  <a:pt x="6699" y="13863"/>
                  <a:pt x="6540" y="13855"/>
                  <a:pt x="6382" y="13837"/>
                </a:cubicBezTo>
                <a:cubicBezTo>
                  <a:pt x="7274" y="14398"/>
                  <a:pt x="8332" y="14727"/>
                  <a:pt x="9470" y="14727"/>
                </a:cubicBezTo>
                <a:cubicBezTo>
                  <a:pt x="13175" y="14727"/>
                  <a:pt x="15201" y="11706"/>
                  <a:pt x="15201" y="9086"/>
                </a:cubicBezTo>
                <a:cubicBezTo>
                  <a:pt x="15201" y="9000"/>
                  <a:pt x="15199" y="8915"/>
                  <a:pt x="15195" y="8830"/>
                </a:cubicBezTo>
                <a:cubicBezTo>
                  <a:pt x="15588" y="8550"/>
                  <a:pt x="15930" y="8201"/>
                  <a:pt x="16200" y="7804"/>
                </a:cubicBezTo>
                <a:cubicBezTo>
                  <a:pt x="15839" y="7961"/>
                  <a:pt x="15451" y="8067"/>
                  <a:pt x="15043" y="8115"/>
                </a:cubicBezTo>
                <a:cubicBezTo>
                  <a:pt x="15459" y="7870"/>
                  <a:pt x="15778" y="7482"/>
                  <a:pt x="15929" y="70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solidFill>
                <a:srgbClr val="293A27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DCB87CEC-523C-42C0-B450-B28E54D7731C}"/>
              </a:ext>
            </a:extLst>
          </p:cNvPr>
          <p:cNvSpPr/>
          <p:nvPr/>
        </p:nvSpPr>
        <p:spPr>
          <a:xfrm rot="1223237">
            <a:off x="5389608" y="1791410"/>
            <a:ext cx="2069387" cy="1879566"/>
          </a:xfrm>
          <a:custGeom>
            <a:avLst/>
            <a:gdLst>
              <a:gd name="connsiteX0" fmla="*/ 600477 w 2638403"/>
              <a:gd name="connsiteY0" fmla="*/ 13134 h 2847410"/>
              <a:gd name="connsiteX1" fmla="*/ 2635755 w 2638403"/>
              <a:gd name="connsiteY1" fmla="*/ 1782941 h 2847410"/>
              <a:gd name="connsiteX2" fmla="*/ 128529 w 2638403"/>
              <a:gd name="connsiteY2" fmla="*/ 2785831 h 2847410"/>
              <a:gd name="connsiteX3" fmla="*/ 600477 w 2638403"/>
              <a:gd name="connsiteY3" fmla="*/ 13134 h 2847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8403" h="2847410">
                <a:moveTo>
                  <a:pt x="600477" y="13134"/>
                </a:moveTo>
                <a:cubicBezTo>
                  <a:pt x="1018348" y="-154014"/>
                  <a:pt x="2714413" y="1320825"/>
                  <a:pt x="2635755" y="1782941"/>
                </a:cubicBezTo>
                <a:cubicBezTo>
                  <a:pt x="2557097" y="2245057"/>
                  <a:pt x="467742" y="3080799"/>
                  <a:pt x="128529" y="2785831"/>
                </a:cubicBezTo>
                <a:cubicBezTo>
                  <a:pt x="-210684" y="2490863"/>
                  <a:pt x="182606" y="180282"/>
                  <a:pt x="600477" y="13134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Shape 2859">
            <a:extLst>
              <a:ext uri="{FF2B5EF4-FFF2-40B4-BE49-F238E27FC236}">
                <a16:creationId xmlns:a16="http://schemas.microsoft.com/office/drawing/2014/main" xmlns="" id="{0CC2E6DD-08D3-489D-AB04-C7ADB36ACBF2}"/>
              </a:ext>
            </a:extLst>
          </p:cNvPr>
          <p:cNvSpPr/>
          <p:nvPr/>
        </p:nvSpPr>
        <p:spPr>
          <a:xfrm>
            <a:off x="5867088" y="2451793"/>
            <a:ext cx="557213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5929" y="7018"/>
                </a:moveTo>
                <a:cubicBezTo>
                  <a:pt x="15539" y="7246"/>
                  <a:pt x="15108" y="7411"/>
                  <a:pt x="14650" y="7500"/>
                </a:cubicBezTo>
                <a:cubicBezTo>
                  <a:pt x="14282" y="7114"/>
                  <a:pt x="13759" y="6874"/>
                  <a:pt x="13179" y="6874"/>
                </a:cubicBezTo>
                <a:cubicBezTo>
                  <a:pt x="12067" y="6874"/>
                  <a:pt x="11165" y="7762"/>
                  <a:pt x="11165" y="8856"/>
                </a:cubicBezTo>
                <a:cubicBezTo>
                  <a:pt x="11165" y="9011"/>
                  <a:pt x="11183" y="9162"/>
                  <a:pt x="11217" y="9308"/>
                </a:cubicBezTo>
                <a:cubicBezTo>
                  <a:pt x="9543" y="9225"/>
                  <a:pt x="8059" y="8436"/>
                  <a:pt x="7065" y="7236"/>
                </a:cubicBezTo>
                <a:cubicBezTo>
                  <a:pt x="6892" y="7530"/>
                  <a:pt x="6793" y="7869"/>
                  <a:pt x="6793" y="8233"/>
                </a:cubicBezTo>
                <a:cubicBezTo>
                  <a:pt x="6793" y="8921"/>
                  <a:pt x="7148" y="9528"/>
                  <a:pt x="7689" y="9883"/>
                </a:cubicBezTo>
                <a:cubicBezTo>
                  <a:pt x="7359" y="9873"/>
                  <a:pt x="7048" y="9784"/>
                  <a:pt x="6776" y="9635"/>
                </a:cubicBezTo>
                <a:cubicBezTo>
                  <a:pt x="6776" y="9644"/>
                  <a:pt x="6776" y="9651"/>
                  <a:pt x="6776" y="9660"/>
                </a:cubicBezTo>
                <a:cubicBezTo>
                  <a:pt x="6776" y="10621"/>
                  <a:pt x="7471" y="11422"/>
                  <a:pt x="8392" y="11604"/>
                </a:cubicBezTo>
                <a:cubicBezTo>
                  <a:pt x="8223" y="11650"/>
                  <a:pt x="8045" y="11673"/>
                  <a:pt x="7861" y="11673"/>
                </a:cubicBezTo>
                <a:cubicBezTo>
                  <a:pt x="7732" y="11673"/>
                  <a:pt x="7605" y="11661"/>
                  <a:pt x="7483" y="11638"/>
                </a:cubicBezTo>
                <a:cubicBezTo>
                  <a:pt x="7739" y="12426"/>
                  <a:pt x="8483" y="12999"/>
                  <a:pt x="9364" y="13015"/>
                </a:cubicBezTo>
                <a:cubicBezTo>
                  <a:pt x="8674" y="13547"/>
                  <a:pt x="7806" y="13863"/>
                  <a:pt x="6862" y="13863"/>
                </a:cubicBezTo>
                <a:cubicBezTo>
                  <a:pt x="6699" y="13863"/>
                  <a:pt x="6540" y="13855"/>
                  <a:pt x="6382" y="13837"/>
                </a:cubicBezTo>
                <a:cubicBezTo>
                  <a:pt x="7274" y="14398"/>
                  <a:pt x="8332" y="14727"/>
                  <a:pt x="9470" y="14727"/>
                </a:cubicBezTo>
                <a:cubicBezTo>
                  <a:pt x="13175" y="14727"/>
                  <a:pt x="15201" y="11706"/>
                  <a:pt x="15201" y="9086"/>
                </a:cubicBezTo>
                <a:cubicBezTo>
                  <a:pt x="15201" y="9000"/>
                  <a:pt x="15199" y="8915"/>
                  <a:pt x="15195" y="8830"/>
                </a:cubicBezTo>
                <a:cubicBezTo>
                  <a:pt x="15588" y="8550"/>
                  <a:pt x="15930" y="8201"/>
                  <a:pt x="16200" y="7804"/>
                </a:cubicBezTo>
                <a:cubicBezTo>
                  <a:pt x="15839" y="7961"/>
                  <a:pt x="15451" y="8067"/>
                  <a:pt x="15043" y="8115"/>
                </a:cubicBezTo>
                <a:cubicBezTo>
                  <a:pt x="15459" y="7870"/>
                  <a:pt x="15778" y="7482"/>
                  <a:pt x="15929" y="70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solidFill>
                <a:srgbClr val="293A27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581D31D5-0311-4C4F-BC06-B4F45CF17B77}"/>
              </a:ext>
            </a:extLst>
          </p:cNvPr>
          <p:cNvSpPr/>
          <p:nvPr/>
        </p:nvSpPr>
        <p:spPr>
          <a:xfrm rot="1223237">
            <a:off x="9275808" y="1791411"/>
            <a:ext cx="2069387" cy="1879566"/>
          </a:xfrm>
          <a:custGeom>
            <a:avLst/>
            <a:gdLst>
              <a:gd name="connsiteX0" fmla="*/ 600477 w 2638403"/>
              <a:gd name="connsiteY0" fmla="*/ 13134 h 2847410"/>
              <a:gd name="connsiteX1" fmla="*/ 2635755 w 2638403"/>
              <a:gd name="connsiteY1" fmla="*/ 1782941 h 2847410"/>
              <a:gd name="connsiteX2" fmla="*/ 128529 w 2638403"/>
              <a:gd name="connsiteY2" fmla="*/ 2785831 h 2847410"/>
              <a:gd name="connsiteX3" fmla="*/ 600477 w 2638403"/>
              <a:gd name="connsiteY3" fmla="*/ 13134 h 2847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8403" h="2847410">
                <a:moveTo>
                  <a:pt x="600477" y="13134"/>
                </a:moveTo>
                <a:cubicBezTo>
                  <a:pt x="1018348" y="-154014"/>
                  <a:pt x="2714413" y="1320825"/>
                  <a:pt x="2635755" y="1782941"/>
                </a:cubicBezTo>
                <a:cubicBezTo>
                  <a:pt x="2557097" y="2245057"/>
                  <a:pt x="467742" y="3080799"/>
                  <a:pt x="128529" y="2785831"/>
                </a:cubicBezTo>
                <a:cubicBezTo>
                  <a:pt x="-210684" y="2490863"/>
                  <a:pt x="182606" y="180282"/>
                  <a:pt x="600477" y="13134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Shape 2859">
            <a:extLst>
              <a:ext uri="{FF2B5EF4-FFF2-40B4-BE49-F238E27FC236}">
                <a16:creationId xmlns:a16="http://schemas.microsoft.com/office/drawing/2014/main" xmlns="" id="{43BFEF6E-6E76-4BF6-AE7E-C5C6C90F86EA}"/>
              </a:ext>
            </a:extLst>
          </p:cNvPr>
          <p:cNvSpPr/>
          <p:nvPr/>
        </p:nvSpPr>
        <p:spPr>
          <a:xfrm>
            <a:off x="9753288" y="2451794"/>
            <a:ext cx="557213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5929" y="7018"/>
                </a:moveTo>
                <a:cubicBezTo>
                  <a:pt x="15539" y="7246"/>
                  <a:pt x="15108" y="7411"/>
                  <a:pt x="14650" y="7500"/>
                </a:cubicBezTo>
                <a:cubicBezTo>
                  <a:pt x="14282" y="7114"/>
                  <a:pt x="13759" y="6874"/>
                  <a:pt x="13179" y="6874"/>
                </a:cubicBezTo>
                <a:cubicBezTo>
                  <a:pt x="12067" y="6874"/>
                  <a:pt x="11165" y="7762"/>
                  <a:pt x="11165" y="8856"/>
                </a:cubicBezTo>
                <a:cubicBezTo>
                  <a:pt x="11165" y="9011"/>
                  <a:pt x="11183" y="9162"/>
                  <a:pt x="11217" y="9308"/>
                </a:cubicBezTo>
                <a:cubicBezTo>
                  <a:pt x="9543" y="9225"/>
                  <a:pt x="8059" y="8436"/>
                  <a:pt x="7065" y="7236"/>
                </a:cubicBezTo>
                <a:cubicBezTo>
                  <a:pt x="6892" y="7530"/>
                  <a:pt x="6793" y="7869"/>
                  <a:pt x="6793" y="8233"/>
                </a:cubicBezTo>
                <a:cubicBezTo>
                  <a:pt x="6793" y="8921"/>
                  <a:pt x="7148" y="9528"/>
                  <a:pt x="7689" y="9883"/>
                </a:cubicBezTo>
                <a:cubicBezTo>
                  <a:pt x="7359" y="9873"/>
                  <a:pt x="7048" y="9784"/>
                  <a:pt x="6776" y="9635"/>
                </a:cubicBezTo>
                <a:cubicBezTo>
                  <a:pt x="6776" y="9644"/>
                  <a:pt x="6776" y="9651"/>
                  <a:pt x="6776" y="9660"/>
                </a:cubicBezTo>
                <a:cubicBezTo>
                  <a:pt x="6776" y="10621"/>
                  <a:pt x="7471" y="11422"/>
                  <a:pt x="8392" y="11604"/>
                </a:cubicBezTo>
                <a:cubicBezTo>
                  <a:pt x="8223" y="11650"/>
                  <a:pt x="8045" y="11673"/>
                  <a:pt x="7861" y="11673"/>
                </a:cubicBezTo>
                <a:cubicBezTo>
                  <a:pt x="7732" y="11673"/>
                  <a:pt x="7605" y="11661"/>
                  <a:pt x="7483" y="11638"/>
                </a:cubicBezTo>
                <a:cubicBezTo>
                  <a:pt x="7739" y="12426"/>
                  <a:pt x="8483" y="12999"/>
                  <a:pt x="9364" y="13015"/>
                </a:cubicBezTo>
                <a:cubicBezTo>
                  <a:pt x="8674" y="13547"/>
                  <a:pt x="7806" y="13863"/>
                  <a:pt x="6862" y="13863"/>
                </a:cubicBezTo>
                <a:cubicBezTo>
                  <a:pt x="6699" y="13863"/>
                  <a:pt x="6540" y="13855"/>
                  <a:pt x="6382" y="13837"/>
                </a:cubicBezTo>
                <a:cubicBezTo>
                  <a:pt x="7274" y="14398"/>
                  <a:pt x="8332" y="14727"/>
                  <a:pt x="9470" y="14727"/>
                </a:cubicBezTo>
                <a:cubicBezTo>
                  <a:pt x="13175" y="14727"/>
                  <a:pt x="15201" y="11706"/>
                  <a:pt x="15201" y="9086"/>
                </a:cubicBezTo>
                <a:cubicBezTo>
                  <a:pt x="15201" y="9000"/>
                  <a:pt x="15199" y="8915"/>
                  <a:pt x="15195" y="8830"/>
                </a:cubicBezTo>
                <a:cubicBezTo>
                  <a:pt x="15588" y="8550"/>
                  <a:pt x="15930" y="8201"/>
                  <a:pt x="16200" y="7804"/>
                </a:cubicBezTo>
                <a:cubicBezTo>
                  <a:pt x="15839" y="7961"/>
                  <a:pt x="15451" y="8067"/>
                  <a:pt x="15043" y="8115"/>
                </a:cubicBezTo>
                <a:cubicBezTo>
                  <a:pt x="15459" y="7870"/>
                  <a:pt x="15778" y="7482"/>
                  <a:pt x="15929" y="70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solidFill>
                <a:srgbClr val="293A27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AB1325E-B4CD-4597-85A1-2BD484125433}"/>
              </a:ext>
            </a:extLst>
          </p:cNvPr>
          <p:cNvSpPr txBox="1"/>
          <p:nvPr/>
        </p:nvSpPr>
        <p:spPr>
          <a:xfrm>
            <a:off x="2054816" y="3650859"/>
            <a:ext cx="1123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Forte" panose="03060902040502070203" pitchFamily="66" charset="0"/>
              </a:rPr>
              <a:t>01</a:t>
            </a:r>
            <a:endParaRPr lang="zh-CN" altLang="en-US" sz="4000" b="1" dirty="0">
              <a:latin typeface="Forte" panose="03060902040502070203" pitchFamily="66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7EE3620-7A9F-456D-9467-66E09D42D578}"/>
              </a:ext>
            </a:extLst>
          </p:cNvPr>
          <p:cNvSpPr txBox="1"/>
          <p:nvPr/>
        </p:nvSpPr>
        <p:spPr>
          <a:xfrm>
            <a:off x="5835800" y="3650859"/>
            <a:ext cx="1123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Forte" panose="03060902040502070203" pitchFamily="66" charset="0"/>
              </a:rPr>
              <a:t>02</a:t>
            </a:r>
            <a:endParaRPr lang="zh-CN" altLang="en-US" sz="4000" b="1" dirty="0">
              <a:latin typeface="Forte" panose="03060902040502070203" pitchFamily="66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EAD7831-E92D-46FD-82BB-4B9034982BDF}"/>
              </a:ext>
            </a:extLst>
          </p:cNvPr>
          <p:cNvSpPr txBox="1"/>
          <p:nvPr/>
        </p:nvSpPr>
        <p:spPr>
          <a:xfrm>
            <a:off x="9827449" y="3745598"/>
            <a:ext cx="1123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Forte" panose="03060902040502070203" pitchFamily="66" charset="0"/>
              </a:rPr>
              <a:t>03</a:t>
            </a:r>
            <a:endParaRPr lang="zh-CN" altLang="en-US" sz="4000" b="1" dirty="0">
              <a:latin typeface="Forte" panose="03060902040502070203" pitchFamily="66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B193F0B-20BC-4FFA-94B0-8EC5666F3E7B}"/>
              </a:ext>
            </a:extLst>
          </p:cNvPr>
          <p:cNvSpPr txBox="1"/>
          <p:nvPr/>
        </p:nvSpPr>
        <p:spPr>
          <a:xfrm>
            <a:off x="1115962" y="4358745"/>
            <a:ext cx="2594533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单击此处添加文本单击此处添加文本单击</a:t>
            </a:r>
            <a:r>
              <a:rPr lang="zh-CN" altLang="en-US" sz="2000" dirty="0"/>
              <a:t>添加文本</a:t>
            </a:r>
          </a:p>
          <a:p>
            <a:pPr algn="ctr">
              <a:lnSpc>
                <a:spcPct val="150000"/>
              </a:lnSpc>
            </a:pP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dirty="0"/>
          </a:p>
          <a:p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F103D7A0-9D1A-4B53-A338-82D1E6FE20A6}"/>
              </a:ext>
            </a:extLst>
          </p:cNvPr>
          <p:cNvSpPr txBox="1"/>
          <p:nvPr/>
        </p:nvSpPr>
        <p:spPr>
          <a:xfrm>
            <a:off x="4882709" y="4429735"/>
            <a:ext cx="2594533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单击此处添加文本单击此处添加文本单击</a:t>
            </a:r>
            <a:r>
              <a:rPr lang="zh-CN" altLang="en-US" sz="2000" dirty="0"/>
              <a:t>添加文本</a:t>
            </a:r>
          </a:p>
          <a:p>
            <a:pPr algn="ctr">
              <a:lnSpc>
                <a:spcPct val="150000"/>
              </a:lnSpc>
            </a:pP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dirty="0"/>
          </a:p>
          <a:p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2B1E89DB-6025-4056-8FD2-C995FCF7ADFD}"/>
              </a:ext>
            </a:extLst>
          </p:cNvPr>
          <p:cNvSpPr txBox="1"/>
          <p:nvPr/>
        </p:nvSpPr>
        <p:spPr>
          <a:xfrm>
            <a:off x="8734627" y="4453484"/>
            <a:ext cx="2594533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单击此处添加文本单击此处添加文本单击</a:t>
            </a:r>
            <a:r>
              <a:rPr lang="zh-CN" altLang="en-US" sz="2000" dirty="0"/>
              <a:t>添加文本</a:t>
            </a:r>
          </a:p>
          <a:p>
            <a:pPr algn="ctr">
              <a:lnSpc>
                <a:spcPct val="150000"/>
              </a:lnSpc>
            </a:pP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7889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/>
      <p:bldP spid="10" grpId="0"/>
      <p:bldP spid="12" grpId="0"/>
      <p:bldP spid="15" grpId="0"/>
      <p:bldP spid="16" grpId="0"/>
      <p:bldP spid="1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AD62BE7C-256E-4688-9CB8-B8C634B8B49F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OeJc0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niXN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eJc0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54lz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54lz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aWGe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aWGe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aWGe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amGeSy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amGeS3Br3rpLAAAAagAAABsAAAB1bml2ZXJzYWwvdW5pdmVyc2FsLnBuZy54bWyzsa/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/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+/sCAACwCAAAFAAAAAAAAAABAAAAAAC9EQAAdW5pdmVyc2FsL3BsYXllci54bWxQSwECAAAUAAIACABpYZ5LsIcj9GwBAAD3AgAAKQAAAAAAAAABAAAAAADqFAAAdW5pdmVyc2FsL3NraW5fY3VzdG9taXphdGlvbl9zZXR0aW5ncy54bWxQSwECAAAUAAIACABqYZ5LJOD/F8QMAABjGQAAFwAAAAAAAAAAAAAAAACdFgAAdW5pdmVyc2FsL3VuaXZlcnNhbC5wbmdQSwECAAAUAAIACABqYZ5LcGveuksAAABqAAAAGwAAAAAAAAABAAAAAACWIwAAdW5pdmVyc2FsL3VuaXZlcnNhbC5wbmcueG1sUEsFBgAAAAALAAsASQMAABokAAAAAA=="/>
  <p:tag name="ISPRING_PRESENTATION_TITLE" val="2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Theme">
  <a:themeElements>
    <a:clrScheme name="自定义 25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209</TotalTime>
  <Words>564</Words>
  <Application>Microsoft Office PowerPoint</Application>
  <PresentationFormat>宽屏</PresentationFormat>
  <Paragraphs>123</Paragraphs>
  <Slides>23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Gill Sans</vt:lpstr>
      <vt:lpstr>Montserrat Light</vt:lpstr>
      <vt:lpstr>Oswald</vt:lpstr>
      <vt:lpstr>等线</vt:lpstr>
      <vt:lpstr>楷体</vt:lpstr>
      <vt:lpstr>柳公权柳体</vt:lpstr>
      <vt:lpstr>Aharoni</vt:lpstr>
      <vt:lpstr>Arial</vt:lpstr>
      <vt:lpstr>Arial Narrow</vt:lpstr>
      <vt:lpstr>Calibri</vt:lpstr>
      <vt:lpstr>Forte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29</dc:title>
  <dc:creator>WIN7</dc:creator>
  <cp:lastModifiedBy>user</cp:lastModifiedBy>
  <cp:revision>250</cp:revision>
  <dcterms:created xsi:type="dcterms:W3CDTF">2017-08-18T03:02:00Z</dcterms:created>
  <dcterms:modified xsi:type="dcterms:W3CDTF">2018-05-29T12:29:21Z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