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978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96907-A6AF-49CD-A92C-0C3A5EFB5DA5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AA5B3-21CC-498E-B81B-962D99133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544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05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430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16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94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04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41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77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21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61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03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77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913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293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02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74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945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5621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78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353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7410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311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618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11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43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800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84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91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59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AA5B3-21CC-498E-B81B-962D991336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22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7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05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4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126658" cy="99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0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01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4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4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82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626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3654F-DA66-49F2-BBD7-444C614F3AFE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921B7-8DCC-40DD-9B44-BD07B4648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6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9.jpe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2853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86" y="2111829"/>
            <a:ext cx="5399314" cy="4746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11486"/>
            <a:ext cx="8316686" cy="2046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79371" cy="2264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57" y="3091543"/>
            <a:ext cx="2982686" cy="18886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514" y="1349829"/>
            <a:ext cx="6814457" cy="1873606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1267383" y="3429000"/>
            <a:ext cx="8595074" cy="91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400" b="1" cap="all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庆祝建党</a:t>
            </a:r>
            <a:r>
              <a:rPr lang="en-US" altLang="zh-CN" sz="5400" b="1" cap="all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96</a:t>
            </a:r>
            <a:r>
              <a:rPr lang="zh-CN" altLang="en-US" sz="5400" b="1" cap="all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周年学习</a:t>
            </a:r>
            <a:r>
              <a:rPr lang="en-US" altLang="zh-CN" sz="5400" b="1" cap="all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PPT</a:t>
            </a:r>
            <a:endParaRPr lang="zh-CN" altLang="en-US" sz="5400" b="1" cap="all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大气豪迈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304800" y="-78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9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Freeform 6"/>
          <p:cNvSpPr>
            <a:spLocks/>
          </p:cNvSpPr>
          <p:nvPr/>
        </p:nvSpPr>
        <p:spPr bwMode="auto">
          <a:xfrm>
            <a:off x="2967786" y="2137663"/>
            <a:ext cx="2422525" cy="193675"/>
          </a:xfrm>
          <a:custGeom>
            <a:avLst/>
            <a:gdLst>
              <a:gd name="T0" fmla="*/ 249 w 3270"/>
              <a:gd name="T1" fmla="*/ 261 h 261"/>
              <a:gd name="T2" fmla="*/ 3270 w 3270"/>
              <a:gd name="T3" fmla="*/ 261 h 261"/>
              <a:gd name="T4" fmla="*/ 3022 w 3270"/>
              <a:gd name="T5" fmla="*/ 0 h 261"/>
              <a:gd name="T6" fmla="*/ 0 w 3270"/>
              <a:gd name="T7" fmla="*/ 0 h 261"/>
              <a:gd name="T8" fmla="*/ 249 w 3270"/>
              <a:gd name="T9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0" h="261">
                <a:moveTo>
                  <a:pt x="249" y="261"/>
                </a:moveTo>
                <a:lnTo>
                  <a:pt x="3270" y="261"/>
                </a:lnTo>
                <a:lnTo>
                  <a:pt x="3022" y="0"/>
                </a:lnTo>
                <a:lnTo>
                  <a:pt x="0" y="0"/>
                </a:lnTo>
                <a:lnTo>
                  <a:pt x="249" y="26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967786" y="2137663"/>
            <a:ext cx="2238375" cy="1554163"/>
          </a:xfrm>
          <a:custGeom>
            <a:avLst/>
            <a:gdLst>
              <a:gd name="T0" fmla="*/ 3022 w 3022"/>
              <a:gd name="T1" fmla="*/ 0 h 2098"/>
              <a:gd name="T2" fmla="*/ 0 w 3022"/>
              <a:gd name="T3" fmla="*/ 0 h 2098"/>
              <a:gd name="T4" fmla="*/ 0 w 3022"/>
              <a:gd name="T5" fmla="*/ 2098 h 2098"/>
              <a:gd name="T6" fmla="*/ 2165 w 3022"/>
              <a:gd name="T7" fmla="*/ 2098 h 2098"/>
              <a:gd name="T8" fmla="*/ 3022 w 3022"/>
              <a:gd name="T9" fmla="*/ 0 h 2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2" h="2098">
                <a:moveTo>
                  <a:pt x="3022" y="0"/>
                </a:moveTo>
                <a:lnTo>
                  <a:pt x="0" y="0"/>
                </a:lnTo>
                <a:lnTo>
                  <a:pt x="0" y="2098"/>
                </a:lnTo>
                <a:lnTo>
                  <a:pt x="2165" y="2098"/>
                </a:lnTo>
                <a:lnTo>
                  <a:pt x="302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577662" y="2302960"/>
            <a:ext cx="69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58328" y="3018327"/>
            <a:ext cx="56650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zh-CN" dirty="0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7963" y="4322277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9" y="836023"/>
            <a:ext cx="3693746" cy="33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7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>
            <a:spLocks/>
          </p:cNvSpPr>
          <p:nvPr/>
        </p:nvSpPr>
        <p:spPr bwMode="auto">
          <a:xfrm rot="1651499">
            <a:off x="6211131" y="4290996"/>
            <a:ext cx="1597025" cy="431304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 rot="8386503">
            <a:off x="4110036" y="2994751"/>
            <a:ext cx="1379538" cy="455057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/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2118781">
            <a:off x="4626805" y="2026964"/>
            <a:ext cx="1516062" cy="431304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/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 rot="19079473">
            <a:off x="6850893" y="3188358"/>
            <a:ext cx="1514475" cy="440055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6998" y="1688699"/>
            <a:ext cx="3084009" cy="1828825"/>
          </a:xfrm>
          <a:prstGeom prst="rect">
            <a:avLst/>
          </a:prstGeom>
          <a:solidFill>
            <a:srgbClr val="EDEDED"/>
          </a:solidFill>
          <a:ln w="50800" cap="sq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6998" y="3748045"/>
            <a:ext cx="3157800" cy="1477971"/>
          </a:xfrm>
          <a:prstGeom prst="rect">
            <a:avLst/>
          </a:prstGeom>
          <a:solidFill>
            <a:srgbClr val="EDEDED"/>
          </a:solidFill>
          <a:ln w="50800" cap="sq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69344" y="3753661"/>
            <a:ext cx="3365563" cy="1543898"/>
          </a:xfrm>
          <a:prstGeom prst="rect">
            <a:avLst/>
          </a:prstGeom>
          <a:solidFill>
            <a:srgbClr val="EDEDED"/>
          </a:solidFill>
          <a:ln w="50800" cap="sq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849" y="1688699"/>
            <a:ext cx="3346059" cy="1812108"/>
          </a:xfrm>
          <a:prstGeom prst="rect">
            <a:avLst/>
          </a:prstGeom>
          <a:solidFill>
            <a:srgbClr val="EDEDED"/>
          </a:solidFill>
          <a:ln w="50800" cap="sq">
            <a:solidFill>
              <a:srgbClr val="FFFFFF"/>
            </a:solidFill>
            <a:miter lim="800000"/>
            <a:headEnd/>
            <a:tailEnd/>
          </a:ln>
        </p:spPr>
      </p:pic>
      <p:grpSp>
        <p:nvGrpSpPr>
          <p:cNvPr id="10" name="Group 17"/>
          <p:cNvGrpSpPr>
            <a:grpSpLocks/>
          </p:cNvGrpSpPr>
          <p:nvPr/>
        </p:nvGrpSpPr>
        <p:grpSpPr bwMode="auto">
          <a:xfrm>
            <a:off x="5192712" y="2663460"/>
            <a:ext cx="1806575" cy="1395174"/>
            <a:chOff x="0" y="0"/>
            <a:chExt cx="1801832" cy="1765306"/>
          </a:xfrm>
        </p:grpSpPr>
        <p:sp>
          <p:nvSpPr>
            <p:cNvPr id="11" name="Oval 36"/>
            <p:cNvSpPr>
              <a:spLocks noChangeArrowheads="1"/>
            </p:cNvSpPr>
            <p:nvPr/>
          </p:nvSpPr>
          <p:spPr bwMode="auto">
            <a:xfrm>
              <a:off x="0" y="6327"/>
              <a:ext cx="1801832" cy="1758979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BFBFB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2" name="Picture 37"/>
            <p:cNvPicPr>
              <a:picLocks noChangeAspect="1" noChangeArrowheads="1"/>
            </p:cNvPicPr>
            <p:nvPr/>
          </p:nvPicPr>
          <p:blipFill>
            <a:blip r:embed="rId7">
              <a:lum bright="100000" contras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0" y="0"/>
              <a:ext cx="1683565" cy="131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6"/>
            <p:cNvSpPr>
              <a:spLocks noChangeArrowheads="1"/>
            </p:cNvSpPr>
            <p:nvPr/>
          </p:nvSpPr>
          <p:spPr bwMode="auto">
            <a:xfrm>
              <a:off x="262140" y="476635"/>
              <a:ext cx="1252416" cy="895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第一</a:t>
              </a:r>
            </a:p>
            <a:p>
              <a:pPr algn="ctr"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方面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0196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45"/>
          <p:cNvSpPr/>
          <p:nvPr/>
        </p:nvSpPr>
        <p:spPr>
          <a:xfrm>
            <a:off x="4490419" y="1766985"/>
            <a:ext cx="1571126" cy="1571534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Pie 48"/>
          <p:cNvSpPr/>
          <p:nvPr/>
        </p:nvSpPr>
        <p:spPr>
          <a:xfrm rot="5400000">
            <a:off x="6129662" y="1756936"/>
            <a:ext cx="1571534" cy="1571126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Pie 51"/>
          <p:cNvSpPr/>
          <p:nvPr/>
        </p:nvSpPr>
        <p:spPr>
          <a:xfrm rot="16200000">
            <a:off x="4490215" y="3396858"/>
            <a:ext cx="1571534" cy="1571126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Pie 54"/>
          <p:cNvSpPr/>
          <p:nvPr/>
        </p:nvSpPr>
        <p:spPr>
          <a:xfrm rot="10800000">
            <a:off x="6129867" y="3396653"/>
            <a:ext cx="1571126" cy="1571534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cxnSp>
        <p:nvCxnSpPr>
          <p:cNvPr id="13" name="Straight Arrow Connector 98"/>
          <p:cNvCxnSpPr/>
          <p:nvPr/>
        </p:nvCxnSpPr>
        <p:spPr>
          <a:xfrm>
            <a:off x="1670186" y="2100246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1546616" y="2169514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在这里输入您的文字内容，或者将您的文字内容复制在这里，在这里输入您的文字内容，或者将您的文字内容复制在这里</a:t>
            </a:r>
            <a:endParaRPr lang="zh-CN" altLang="en-US" sz="1400" dirty="0"/>
          </a:p>
        </p:txBody>
      </p:sp>
      <p:sp>
        <p:nvSpPr>
          <p:cNvPr id="15" name="文本框 9"/>
          <p:cNvSpPr txBox="1"/>
          <p:nvPr/>
        </p:nvSpPr>
        <p:spPr>
          <a:xfrm>
            <a:off x="1546616" y="163017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16" name="Straight Arrow Connector 98"/>
          <p:cNvCxnSpPr/>
          <p:nvPr/>
        </p:nvCxnSpPr>
        <p:spPr>
          <a:xfrm>
            <a:off x="1670186" y="4204448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1"/>
          <p:cNvSpPr txBox="1"/>
          <p:nvPr/>
        </p:nvSpPr>
        <p:spPr>
          <a:xfrm>
            <a:off x="1546616" y="4273716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在这里输入您的文字内容，或者将您的文字内容复制在这里，在这里输入您的文字内容，或者将您的文字内容复制在这里</a:t>
            </a:r>
            <a:endParaRPr lang="zh-CN" altLang="en-US" sz="1400" dirty="0"/>
          </a:p>
        </p:txBody>
      </p:sp>
      <p:sp>
        <p:nvSpPr>
          <p:cNvPr id="18" name="文本框 12"/>
          <p:cNvSpPr txBox="1"/>
          <p:nvPr/>
        </p:nvSpPr>
        <p:spPr>
          <a:xfrm>
            <a:off x="1546616" y="3734379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19" name="Straight Arrow Connector 98"/>
          <p:cNvCxnSpPr/>
          <p:nvPr/>
        </p:nvCxnSpPr>
        <p:spPr>
          <a:xfrm flipH="1">
            <a:off x="7734162" y="2100246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"/>
          <p:cNvSpPr txBox="1"/>
          <p:nvPr/>
        </p:nvSpPr>
        <p:spPr>
          <a:xfrm flipH="1">
            <a:off x="7804631" y="2169514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在这里输入您的文字内容，或者将您的文字内容复制在这里，在这里输入您的文字内容，或者将您的文字内容复制在这里</a:t>
            </a:r>
            <a:endParaRPr lang="zh-CN" altLang="en-US" sz="1400" dirty="0"/>
          </a:p>
        </p:txBody>
      </p:sp>
      <p:sp>
        <p:nvSpPr>
          <p:cNvPr id="21" name="文本框 15"/>
          <p:cNvSpPr txBox="1"/>
          <p:nvPr/>
        </p:nvSpPr>
        <p:spPr>
          <a:xfrm flipH="1">
            <a:off x="8665385" y="163017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22" name="Straight Arrow Connector 98"/>
          <p:cNvCxnSpPr/>
          <p:nvPr/>
        </p:nvCxnSpPr>
        <p:spPr>
          <a:xfrm flipH="1">
            <a:off x="7734162" y="4204448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7"/>
          <p:cNvSpPr txBox="1"/>
          <p:nvPr/>
        </p:nvSpPr>
        <p:spPr>
          <a:xfrm flipH="1">
            <a:off x="7804631" y="4273716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在这里输入您的文字内容，或者将您的文字内容复制在这里，在这里输入您的文字内容，或者将您的文字内容复制在这里</a:t>
            </a:r>
            <a:endParaRPr lang="zh-CN" altLang="en-US" sz="1400" dirty="0"/>
          </a:p>
        </p:txBody>
      </p:sp>
      <p:sp>
        <p:nvSpPr>
          <p:cNvPr id="24" name="文本框 18"/>
          <p:cNvSpPr txBox="1"/>
          <p:nvPr/>
        </p:nvSpPr>
        <p:spPr>
          <a:xfrm flipH="1">
            <a:off x="8665385" y="3734379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69452" y="3991938"/>
            <a:ext cx="764860" cy="765060"/>
            <a:chOff x="769746" y="4058478"/>
            <a:chExt cx="764860" cy="765060"/>
          </a:xfrm>
        </p:grpSpPr>
        <p:sp>
          <p:nvSpPr>
            <p:cNvPr id="45" name="Oval 76"/>
            <p:cNvSpPr/>
            <p:nvPr/>
          </p:nvSpPr>
          <p:spPr bwMode="auto">
            <a:xfrm>
              <a:off x="769746" y="4058478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46" name="Freeform 184"/>
            <p:cNvSpPr>
              <a:spLocks noChangeAspect="1"/>
            </p:cNvSpPr>
            <p:nvPr/>
          </p:nvSpPr>
          <p:spPr bwMode="auto">
            <a:xfrm>
              <a:off x="936176" y="4254342"/>
              <a:ext cx="432000" cy="373333"/>
            </a:xfrm>
            <a:custGeom>
              <a:avLst/>
              <a:gdLst>
                <a:gd name="T0" fmla="*/ 368 w 1590"/>
                <a:gd name="T1" fmla="*/ 1376 h 1376"/>
                <a:gd name="T2" fmla="*/ 43 w 1590"/>
                <a:gd name="T3" fmla="*/ 843 h 1376"/>
                <a:gd name="T4" fmla="*/ 206 w 1590"/>
                <a:gd name="T5" fmla="*/ 401 h 1376"/>
                <a:gd name="T6" fmla="*/ 262 w 1590"/>
                <a:gd name="T7" fmla="*/ 630 h 1376"/>
                <a:gd name="T8" fmla="*/ 523 w 1590"/>
                <a:gd name="T9" fmla="*/ 0 h 1376"/>
                <a:gd name="T10" fmla="*/ 908 w 1590"/>
                <a:gd name="T11" fmla="*/ 592 h 1376"/>
                <a:gd name="T12" fmla="*/ 951 w 1590"/>
                <a:gd name="T13" fmla="*/ 214 h 1376"/>
                <a:gd name="T14" fmla="*/ 847 w 1590"/>
                <a:gd name="T15" fmla="*/ 1376 h 1376"/>
                <a:gd name="T16" fmla="*/ 641 w 1590"/>
                <a:gd name="T17" fmla="*/ 568 h 1376"/>
                <a:gd name="T18" fmla="*/ 530 w 1590"/>
                <a:gd name="T19" fmla="*/ 951 h 1376"/>
                <a:gd name="T20" fmla="*/ 493 w 1590"/>
                <a:gd name="T21" fmla="*/ 705 h 1376"/>
                <a:gd name="T22" fmla="*/ 396 w 1590"/>
                <a:gd name="T23" fmla="*/ 973 h 1376"/>
                <a:gd name="T24" fmla="*/ 368 w 1590"/>
                <a:gd name="T25" fmla="*/ 13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0" h="1376">
                  <a:moveTo>
                    <a:pt x="368" y="1376"/>
                  </a:moveTo>
                  <a:cubicBezTo>
                    <a:pt x="76" y="1212"/>
                    <a:pt x="0" y="1056"/>
                    <a:pt x="43" y="843"/>
                  </a:cubicBezTo>
                  <a:cubicBezTo>
                    <a:pt x="76" y="686"/>
                    <a:pt x="196" y="558"/>
                    <a:pt x="206" y="401"/>
                  </a:cubicBezTo>
                  <a:cubicBezTo>
                    <a:pt x="251" y="484"/>
                    <a:pt x="257" y="544"/>
                    <a:pt x="262" y="630"/>
                  </a:cubicBezTo>
                  <a:cubicBezTo>
                    <a:pt x="406" y="453"/>
                    <a:pt x="556" y="216"/>
                    <a:pt x="523" y="0"/>
                  </a:cubicBezTo>
                  <a:cubicBezTo>
                    <a:pt x="523" y="0"/>
                    <a:pt x="883" y="258"/>
                    <a:pt x="908" y="592"/>
                  </a:cubicBezTo>
                  <a:cubicBezTo>
                    <a:pt x="940" y="523"/>
                    <a:pt x="983" y="285"/>
                    <a:pt x="951" y="214"/>
                  </a:cubicBezTo>
                  <a:cubicBezTo>
                    <a:pt x="1048" y="285"/>
                    <a:pt x="1590" y="956"/>
                    <a:pt x="847" y="1376"/>
                  </a:cubicBezTo>
                  <a:cubicBezTo>
                    <a:pt x="987" y="1104"/>
                    <a:pt x="883" y="738"/>
                    <a:pt x="641" y="568"/>
                  </a:cubicBezTo>
                  <a:cubicBezTo>
                    <a:pt x="657" y="641"/>
                    <a:pt x="637" y="831"/>
                    <a:pt x="530" y="951"/>
                  </a:cubicBezTo>
                  <a:cubicBezTo>
                    <a:pt x="554" y="827"/>
                    <a:pt x="493" y="705"/>
                    <a:pt x="493" y="705"/>
                  </a:cubicBezTo>
                  <a:cubicBezTo>
                    <a:pt x="493" y="705"/>
                    <a:pt x="473" y="860"/>
                    <a:pt x="396" y="973"/>
                  </a:cubicBezTo>
                  <a:cubicBezTo>
                    <a:pt x="326" y="1076"/>
                    <a:pt x="277" y="1185"/>
                    <a:pt x="368" y="13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657689" y="3991938"/>
            <a:ext cx="764860" cy="765060"/>
            <a:chOff x="10657983" y="4058478"/>
            <a:chExt cx="764860" cy="765060"/>
          </a:xfrm>
        </p:grpSpPr>
        <p:sp>
          <p:nvSpPr>
            <p:cNvPr id="43" name="Oval 76"/>
            <p:cNvSpPr/>
            <p:nvPr/>
          </p:nvSpPr>
          <p:spPr bwMode="auto">
            <a:xfrm flipH="1">
              <a:off x="10657983" y="4058478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44" name="Freeform 185"/>
            <p:cNvSpPr>
              <a:spLocks noChangeAspect="1" noEditPoints="1"/>
            </p:cNvSpPr>
            <p:nvPr/>
          </p:nvSpPr>
          <p:spPr bwMode="auto">
            <a:xfrm>
              <a:off x="10879484" y="4244618"/>
              <a:ext cx="396000" cy="392780"/>
            </a:xfrm>
            <a:custGeom>
              <a:avLst/>
              <a:gdLst>
                <a:gd name="T0" fmla="*/ 0 w 1200"/>
                <a:gd name="T1" fmla="*/ 0 h 1200"/>
                <a:gd name="T2" fmla="*/ 150 w 1200"/>
                <a:gd name="T3" fmla="*/ 0 h 1200"/>
                <a:gd name="T4" fmla="*/ 150 w 1200"/>
                <a:gd name="T5" fmla="*/ 1200 h 1200"/>
                <a:gd name="T6" fmla="*/ 0 w 1200"/>
                <a:gd name="T7" fmla="*/ 1200 h 1200"/>
                <a:gd name="T8" fmla="*/ 0 w 1200"/>
                <a:gd name="T9" fmla="*/ 0 h 1200"/>
                <a:gd name="T10" fmla="*/ 596 w 1200"/>
                <a:gd name="T11" fmla="*/ 143 h 1200"/>
                <a:gd name="T12" fmla="*/ 225 w 1200"/>
                <a:gd name="T13" fmla="*/ 0 h 1200"/>
                <a:gd name="T14" fmla="*/ 225 w 1200"/>
                <a:gd name="T15" fmla="*/ 600 h 1200"/>
                <a:gd name="T16" fmla="*/ 749 w 1200"/>
                <a:gd name="T17" fmla="*/ 602 h 1200"/>
                <a:gd name="T18" fmla="*/ 1200 w 1200"/>
                <a:gd name="T19" fmla="*/ 300 h 1200"/>
                <a:gd name="T20" fmla="*/ 596 w 1200"/>
                <a:gd name="T21" fmla="*/ 143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200">
                  <a:moveTo>
                    <a:pt x="0" y="0"/>
                  </a:moveTo>
                  <a:lnTo>
                    <a:pt x="150" y="0"/>
                  </a:lnTo>
                  <a:lnTo>
                    <a:pt x="150" y="1200"/>
                  </a:lnTo>
                  <a:lnTo>
                    <a:pt x="0" y="1200"/>
                  </a:lnTo>
                  <a:lnTo>
                    <a:pt x="0" y="0"/>
                  </a:lnTo>
                  <a:close/>
                  <a:moveTo>
                    <a:pt x="596" y="143"/>
                  </a:moveTo>
                  <a:cubicBezTo>
                    <a:pt x="483" y="9"/>
                    <a:pt x="397" y="0"/>
                    <a:pt x="225" y="0"/>
                  </a:cubicBezTo>
                  <a:lnTo>
                    <a:pt x="225" y="600"/>
                  </a:lnTo>
                  <a:cubicBezTo>
                    <a:pt x="526" y="450"/>
                    <a:pt x="560" y="620"/>
                    <a:pt x="749" y="602"/>
                  </a:cubicBezTo>
                  <a:cubicBezTo>
                    <a:pt x="936" y="586"/>
                    <a:pt x="1095" y="442"/>
                    <a:pt x="1200" y="300"/>
                  </a:cubicBezTo>
                  <a:cubicBezTo>
                    <a:pt x="902" y="369"/>
                    <a:pt x="752" y="328"/>
                    <a:pt x="596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657689" y="1887736"/>
            <a:ext cx="764860" cy="765060"/>
            <a:chOff x="10657983" y="1954276"/>
            <a:chExt cx="764860" cy="765060"/>
          </a:xfrm>
        </p:grpSpPr>
        <p:sp>
          <p:nvSpPr>
            <p:cNvPr id="41" name="Oval 76"/>
            <p:cNvSpPr/>
            <p:nvPr/>
          </p:nvSpPr>
          <p:spPr bwMode="auto">
            <a:xfrm flipH="1">
              <a:off x="10657983" y="1954276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42" name="Freeform 36"/>
            <p:cNvSpPr>
              <a:spLocks noChangeAspect="1" noEditPoints="1"/>
            </p:cNvSpPr>
            <p:nvPr/>
          </p:nvSpPr>
          <p:spPr bwMode="auto">
            <a:xfrm>
              <a:off x="10842413" y="2141893"/>
              <a:ext cx="396000" cy="389827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180">
                <a:solidFill>
                  <a:schemeClr val="accent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9452" y="1887736"/>
            <a:ext cx="764860" cy="765060"/>
            <a:chOff x="769746" y="1954276"/>
            <a:chExt cx="764860" cy="765060"/>
          </a:xfrm>
        </p:grpSpPr>
        <p:sp>
          <p:nvSpPr>
            <p:cNvPr id="36" name="Oval 76"/>
            <p:cNvSpPr/>
            <p:nvPr/>
          </p:nvSpPr>
          <p:spPr bwMode="auto">
            <a:xfrm>
              <a:off x="769746" y="1954276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972183" y="2094180"/>
              <a:ext cx="360001" cy="485265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38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39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40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9" name="Freeform 184"/>
          <p:cNvSpPr>
            <a:spLocks noChangeAspect="1"/>
          </p:cNvSpPr>
          <p:nvPr/>
        </p:nvSpPr>
        <p:spPr bwMode="auto">
          <a:xfrm>
            <a:off x="5202102" y="3781994"/>
            <a:ext cx="669322" cy="578426"/>
          </a:xfrm>
          <a:custGeom>
            <a:avLst/>
            <a:gdLst>
              <a:gd name="T0" fmla="*/ 368 w 1590"/>
              <a:gd name="T1" fmla="*/ 1376 h 1376"/>
              <a:gd name="T2" fmla="*/ 43 w 1590"/>
              <a:gd name="T3" fmla="*/ 843 h 1376"/>
              <a:gd name="T4" fmla="*/ 206 w 1590"/>
              <a:gd name="T5" fmla="*/ 401 h 1376"/>
              <a:gd name="T6" fmla="*/ 262 w 1590"/>
              <a:gd name="T7" fmla="*/ 630 h 1376"/>
              <a:gd name="T8" fmla="*/ 523 w 1590"/>
              <a:gd name="T9" fmla="*/ 0 h 1376"/>
              <a:gd name="T10" fmla="*/ 908 w 1590"/>
              <a:gd name="T11" fmla="*/ 592 h 1376"/>
              <a:gd name="T12" fmla="*/ 951 w 1590"/>
              <a:gd name="T13" fmla="*/ 214 h 1376"/>
              <a:gd name="T14" fmla="*/ 847 w 1590"/>
              <a:gd name="T15" fmla="*/ 1376 h 1376"/>
              <a:gd name="T16" fmla="*/ 641 w 1590"/>
              <a:gd name="T17" fmla="*/ 568 h 1376"/>
              <a:gd name="T18" fmla="*/ 530 w 1590"/>
              <a:gd name="T19" fmla="*/ 951 h 1376"/>
              <a:gd name="T20" fmla="*/ 493 w 1590"/>
              <a:gd name="T21" fmla="*/ 705 h 1376"/>
              <a:gd name="T22" fmla="*/ 396 w 1590"/>
              <a:gd name="T23" fmla="*/ 973 h 1376"/>
              <a:gd name="T24" fmla="*/ 368 w 1590"/>
              <a:gd name="T25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0" h="1376">
                <a:moveTo>
                  <a:pt x="368" y="1376"/>
                </a:moveTo>
                <a:cubicBezTo>
                  <a:pt x="76" y="1212"/>
                  <a:pt x="0" y="1056"/>
                  <a:pt x="43" y="843"/>
                </a:cubicBezTo>
                <a:cubicBezTo>
                  <a:pt x="76" y="686"/>
                  <a:pt x="196" y="558"/>
                  <a:pt x="206" y="401"/>
                </a:cubicBezTo>
                <a:cubicBezTo>
                  <a:pt x="251" y="484"/>
                  <a:pt x="257" y="544"/>
                  <a:pt x="262" y="630"/>
                </a:cubicBezTo>
                <a:cubicBezTo>
                  <a:pt x="406" y="453"/>
                  <a:pt x="556" y="216"/>
                  <a:pt x="523" y="0"/>
                </a:cubicBezTo>
                <a:cubicBezTo>
                  <a:pt x="523" y="0"/>
                  <a:pt x="883" y="258"/>
                  <a:pt x="908" y="592"/>
                </a:cubicBezTo>
                <a:cubicBezTo>
                  <a:pt x="940" y="523"/>
                  <a:pt x="983" y="285"/>
                  <a:pt x="951" y="214"/>
                </a:cubicBezTo>
                <a:cubicBezTo>
                  <a:pt x="1048" y="285"/>
                  <a:pt x="1590" y="956"/>
                  <a:pt x="847" y="1376"/>
                </a:cubicBezTo>
                <a:cubicBezTo>
                  <a:pt x="987" y="1104"/>
                  <a:pt x="883" y="738"/>
                  <a:pt x="641" y="568"/>
                </a:cubicBezTo>
                <a:cubicBezTo>
                  <a:pt x="657" y="641"/>
                  <a:pt x="637" y="831"/>
                  <a:pt x="530" y="951"/>
                </a:cubicBezTo>
                <a:cubicBezTo>
                  <a:pt x="554" y="827"/>
                  <a:pt x="493" y="705"/>
                  <a:pt x="493" y="705"/>
                </a:cubicBezTo>
                <a:cubicBezTo>
                  <a:pt x="493" y="705"/>
                  <a:pt x="473" y="860"/>
                  <a:pt x="396" y="973"/>
                </a:cubicBezTo>
                <a:cubicBezTo>
                  <a:pt x="326" y="1076"/>
                  <a:pt x="277" y="1185"/>
                  <a:pt x="368" y="13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185"/>
          <p:cNvSpPr>
            <a:spLocks noChangeAspect="1" noEditPoints="1"/>
          </p:cNvSpPr>
          <p:nvPr/>
        </p:nvSpPr>
        <p:spPr bwMode="auto">
          <a:xfrm>
            <a:off x="6514999" y="3766929"/>
            <a:ext cx="613545" cy="608556"/>
          </a:xfrm>
          <a:custGeom>
            <a:avLst/>
            <a:gdLst>
              <a:gd name="T0" fmla="*/ 0 w 1200"/>
              <a:gd name="T1" fmla="*/ 0 h 1200"/>
              <a:gd name="T2" fmla="*/ 150 w 1200"/>
              <a:gd name="T3" fmla="*/ 0 h 1200"/>
              <a:gd name="T4" fmla="*/ 150 w 1200"/>
              <a:gd name="T5" fmla="*/ 1200 h 1200"/>
              <a:gd name="T6" fmla="*/ 0 w 1200"/>
              <a:gd name="T7" fmla="*/ 1200 h 1200"/>
              <a:gd name="T8" fmla="*/ 0 w 1200"/>
              <a:gd name="T9" fmla="*/ 0 h 1200"/>
              <a:gd name="T10" fmla="*/ 596 w 1200"/>
              <a:gd name="T11" fmla="*/ 143 h 1200"/>
              <a:gd name="T12" fmla="*/ 225 w 1200"/>
              <a:gd name="T13" fmla="*/ 0 h 1200"/>
              <a:gd name="T14" fmla="*/ 225 w 1200"/>
              <a:gd name="T15" fmla="*/ 600 h 1200"/>
              <a:gd name="T16" fmla="*/ 749 w 1200"/>
              <a:gd name="T17" fmla="*/ 602 h 1200"/>
              <a:gd name="T18" fmla="*/ 1200 w 1200"/>
              <a:gd name="T19" fmla="*/ 300 h 1200"/>
              <a:gd name="T20" fmla="*/ 596 w 1200"/>
              <a:gd name="T21" fmla="*/ 143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200">
                <a:moveTo>
                  <a:pt x="0" y="0"/>
                </a:moveTo>
                <a:lnTo>
                  <a:pt x="150" y="0"/>
                </a:lnTo>
                <a:lnTo>
                  <a:pt x="150" y="1200"/>
                </a:lnTo>
                <a:lnTo>
                  <a:pt x="0" y="1200"/>
                </a:lnTo>
                <a:lnTo>
                  <a:pt x="0" y="0"/>
                </a:lnTo>
                <a:close/>
                <a:moveTo>
                  <a:pt x="596" y="143"/>
                </a:moveTo>
                <a:cubicBezTo>
                  <a:pt x="483" y="9"/>
                  <a:pt x="397" y="0"/>
                  <a:pt x="225" y="0"/>
                </a:cubicBezTo>
                <a:lnTo>
                  <a:pt x="225" y="600"/>
                </a:lnTo>
                <a:cubicBezTo>
                  <a:pt x="526" y="450"/>
                  <a:pt x="560" y="620"/>
                  <a:pt x="749" y="602"/>
                </a:cubicBezTo>
                <a:cubicBezTo>
                  <a:pt x="936" y="586"/>
                  <a:pt x="1095" y="442"/>
                  <a:pt x="1200" y="300"/>
                </a:cubicBezTo>
                <a:cubicBezTo>
                  <a:pt x="902" y="369"/>
                  <a:pt x="752" y="328"/>
                  <a:pt x="5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Freeform 36"/>
          <p:cNvSpPr>
            <a:spLocks noChangeAspect="1" noEditPoints="1"/>
          </p:cNvSpPr>
          <p:nvPr/>
        </p:nvSpPr>
        <p:spPr bwMode="auto">
          <a:xfrm>
            <a:off x="6490285" y="2332220"/>
            <a:ext cx="613545" cy="603981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180">
              <a:solidFill>
                <a:schemeClr val="accent1"/>
              </a:solidFill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5196102" y="2258292"/>
            <a:ext cx="557769" cy="751847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015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528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3877469" y="2028825"/>
            <a:ext cx="3416300" cy="3424238"/>
          </a:xfrm>
          <a:custGeom>
            <a:avLst/>
            <a:gdLst>
              <a:gd name="T0" fmla="*/ 2462 w 4677"/>
              <a:gd name="T1" fmla="*/ 0 h 4677"/>
              <a:gd name="T2" fmla="*/ 2781 w 4677"/>
              <a:gd name="T3" fmla="*/ 314 h 4677"/>
              <a:gd name="T4" fmla="*/ 3178 w 4677"/>
              <a:gd name="T5" fmla="*/ 153 h 4677"/>
              <a:gd name="T6" fmla="*/ 3385 w 4677"/>
              <a:gd name="T7" fmla="*/ 550 h 4677"/>
              <a:gd name="T8" fmla="*/ 3813 w 4677"/>
              <a:gd name="T9" fmla="*/ 519 h 4677"/>
              <a:gd name="T10" fmla="*/ 3886 w 4677"/>
              <a:gd name="T11" fmla="*/ 961 h 4677"/>
              <a:gd name="T12" fmla="*/ 4303 w 4677"/>
              <a:gd name="T13" fmla="*/ 1064 h 4677"/>
              <a:gd name="T14" fmla="*/ 4236 w 4677"/>
              <a:gd name="T15" fmla="*/ 1506 h 4677"/>
              <a:gd name="T16" fmla="*/ 4601 w 4677"/>
              <a:gd name="T17" fmla="*/ 1733 h 4677"/>
              <a:gd name="T18" fmla="*/ 4400 w 4677"/>
              <a:gd name="T19" fmla="*/ 2134 h 4677"/>
              <a:gd name="T20" fmla="*/ 4677 w 4677"/>
              <a:gd name="T21" fmla="*/ 2462 h 4677"/>
              <a:gd name="T22" fmla="*/ 4363 w 4677"/>
              <a:gd name="T23" fmla="*/ 2781 h 4677"/>
              <a:gd name="T24" fmla="*/ 4525 w 4677"/>
              <a:gd name="T25" fmla="*/ 3178 h 4677"/>
              <a:gd name="T26" fmla="*/ 4127 w 4677"/>
              <a:gd name="T27" fmla="*/ 3385 h 4677"/>
              <a:gd name="T28" fmla="*/ 4158 w 4677"/>
              <a:gd name="T29" fmla="*/ 3813 h 4677"/>
              <a:gd name="T30" fmla="*/ 3716 w 4677"/>
              <a:gd name="T31" fmla="*/ 3886 h 4677"/>
              <a:gd name="T32" fmla="*/ 3614 w 4677"/>
              <a:gd name="T33" fmla="*/ 4303 h 4677"/>
              <a:gd name="T34" fmla="*/ 3171 w 4677"/>
              <a:gd name="T35" fmla="*/ 4237 h 4677"/>
              <a:gd name="T36" fmla="*/ 2944 w 4677"/>
              <a:gd name="T37" fmla="*/ 4601 h 4677"/>
              <a:gd name="T38" fmla="*/ 2544 w 4677"/>
              <a:gd name="T39" fmla="*/ 4401 h 4677"/>
              <a:gd name="T40" fmla="*/ 2216 w 4677"/>
              <a:gd name="T41" fmla="*/ 4677 h 4677"/>
              <a:gd name="T42" fmla="*/ 1896 w 4677"/>
              <a:gd name="T43" fmla="*/ 4363 h 4677"/>
              <a:gd name="T44" fmla="*/ 1499 w 4677"/>
              <a:gd name="T45" fmla="*/ 4525 h 4677"/>
              <a:gd name="T46" fmla="*/ 1293 w 4677"/>
              <a:gd name="T47" fmla="*/ 4128 h 4677"/>
              <a:gd name="T48" fmla="*/ 864 w 4677"/>
              <a:gd name="T49" fmla="*/ 4158 h 4677"/>
              <a:gd name="T50" fmla="*/ 791 w 4677"/>
              <a:gd name="T51" fmla="*/ 3717 h 4677"/>
              <a:gd name="T52" fmla="*/ 374 w 4677"/>
              <a:gd name="T53" fmla="*/ 3614 h 4677"/>
              <a:gd name="T54" fmla="*/ 441 w 4677"/>
              <a:gd name="T55" fmla="*/ 3171 h 4677"/>
              <a:gd name="T56" fmla="*/ 76 w 4677"/>
              <a:gd name="T57" fmla="*/ 2945 h 4677"/>
              <a:gd name="T58" fmla="*/ 277 w 4677"/>
              <a:gd name="T59" fmla="*/ 2544 h 4677"/>
              <a:gd name="T60" fmla="*/ 0 w 4677"/>
              <a:gd name="T61" fmla="*/ 2216 h 4677"/>
              <a:gd name="T62" fmla="*/ 314 w 4677"/>
              <a:gd name="T63" fmla="*/ 1897 h 4677"/>
              <a:gd name="T64" fmla="*/ 152 w 4677"/>
              <a:gd name="T65" fmla="*/ 1499 h 4677"/>
              <a:gd name="T66" fmla="*/ 550 w 4677"/>
              <a:gd name="T67" fmla="*/ 1293 h 4677"/>
              <a:gd name="T68" fmla="*/ 519 w 4677"/>
              <a:gd name="T69" fmla="*/ 865 h 4677"/>
              <a:gd name="T70" fmla="*/ 961 w 4677"/>
              <a:gd name="T71" fmla="*/ 792 h 4677"/>
              <a:gd name="T72" fmla="*/ 1063 w 4677"/>
              <a:gd name="T73" fmla="*/ 375 h 4677"/>
              <a:gd name="T74" fmla="*/ 1506 w 4677"/>
              <a:gd name="T75" fmla="*/ 441 h 4677"/>
              <a:gd name="T76" fmla="*/ 1733 w 4677"/>
              <a:gd name="T77" fmla="*/ 77 h 4677"/>
              <a:gd name="T78" fmla="*/ 2133 w 4677"/>
              <a:gd name="T79" fmla="*/ 277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77" h="4677">
                <a:moveTo>
                  <a:pt x="2216" y="0"/>
                </a:moveTo>
                <a:lnTo>
                  <a:pt x="2462" y="0"/>
                </a:lnTo>
                <a:lnTo>
                  <a:pt x="2544" y="277"/>
                </a:lnTo>
                <a:cubicBezTo>
                  <a:pt x="2624" y="285"/>
                  <a:pt x="2703" y="297"/>
                  <a:pt x="2781" y="314"/>
                </a:cubicBezTo>
                <a:lnTo>
                  <a:pt x="2944" y="77"/>
                </a:lnTo>
                <a:lnTo>
                  <a:pt x="3178" y="153"/>
                </a:lnTo>
                <a:lnTo>
                  <a:pt x="3171" y="441"/>
                </a:lnTo>
                <a:cubicBezTo>
                  <a:pt x="3244" y="473"/>
                  <a:pt x="3316" y="510"/>
                  <a:pt x="3385" y="550"/>
                </a:cubicBezTo>
                <a:lnTo>
                  <a:pt x="3614" y="375"/>
                </a:lnTo>
                <a:lnTo>
                  <a:pt x="3813" y="519"/>
                </a:lnTo>
                <a:lnTo>
                  <a:pt x="3716" y="792"/>
                </a:lnTo>
                <a:cubicBezTo>
                  <a:pt x="3776" y="845"/>
                  <a:pt x="3833" y="901"/>
                  <a:pt x="3886" y="961"/>
                </a:cubicBezTo>
                <a:lnTo>
                  <a:pt x="4158" y="865"/>
                </a:lnTo>
                <a:lnTo>
                  <a:pt x="4303" y="1064"/>
                </a:lnTo>
                <a:lnTo>
                  <a:pt x="4127" y="1293"/>
                </a:lnTo>
                <a:cubicBezTo>
                  <a:pt x="4168" y="1362"/>
                  <a:pt x="4204" y="1433"/>
                  <a:pt x="4236" y="1506"/>
                </a:cubicBezTo>
                <a:lnTo>
                  <a:pt x="4525" y="1499"/>
                </a:lnTo>
                <a:lnTo>
                  <a:pt x="4601" y="1733"/>
                </a:lnTo>
                <a:lnTo>
                  <a:pt x="4363" y="1897"/>
                </a:lnTo>
                <a:cubicBezTo>
                  <a:pt x="4380" y="1974"/>
                  <a:pt x="4393" y="2053"/>
                  <a:pt x="4400" y="2134"/>
                </a:cubicBezTo>
                <a:lnTo>
                  <a:pt x="4677" y="2216"/>
                </a:lnTo>
                <a:lnTo>
                  <a:pt x="4677" y="2462"/>
                </a:lnTo>
                <a:lnTo>
                  <a:pt x="4400" y="2544"/>
                </a:lnTo>
                <a:cubicBezTo>
                  <a:pt x="4393" y="2624"/>
                  <a:pt x="4380" y="2703"/>
                  <a:pt x="4363" y="2781"/>
                </a:cubicBezTo>
                <a:lnTo>
                  <a:pt x="4601" y="2945"/>
                </a:lnTo>
                <a:lnTo>
                  <a:pt x="4525" y="3178"/>
                </a:lnTo>
                <a:lnTo>
                  <a:pt x="4236" y="3171"/>
                </a:lnTo>
                <a:cubicBezTo>
                  <a:pt x="4204" y="3245"/>
                  <a:pt x="4168" y="3316"/>
                  <a:pt x="4127" y="3385"/>
                </a:cubicBezTo>
                <a:lnTo>
                  <a:pt x="4303" y="3614"/>
                </a:lnTo>
                <a:lnTo>
                  <a:pt x="4158" y="3813"/>
                </a:lnTo>
                <a:lnTo>
                  <a:pt x="3886" y="3717"/>
                </a:lnTo>
                <a:cubicBezTo>
                  <a:pt x="3833" y="3776"/>
                  <a:pt x="3776" y="3833"/>
                  <a:pt x="3716" y="3886"/>
                </a:cubicBezTo>
                <a:lnTo>
                  <a:pt x="3813" y="4159"/>
                </a:lnTo>
                <a:lnTo>
                  <a:pt x="3614" y="4303"/>
                </a:lnTo>
                <a:lnTo>
                  <a:pt x="3385" y="4128"/>
                </a:lnTo>
                <a:cubicBezTo>
                  <a:pt x="3316" y="4168"/>
                  <a:pt x="3244" y="4204"/>
                  <a:pt x="3171" y="4237"/>
                </a:cubicBezTo>
                <a:lnTo>
                  <a:pt x="3178" y="4525"/>
                </a:lnTo>
                <a:lnTo>
                  <a:pt x="2944" y="4601"/>
                </a:lnTo>
                <a:lnTo>
                  <a:pt x="2781" y="4363"/>
                </a:lnTo>
                <a:cubicBezTo>
                  <a:pt x="2703" y="4380"/>
                  <a:pt x="2624" y="4393"/>
                  <a:pt x="2544" y="4401"/>
                </a:cubicBezTo>
                <a:lnTo>
                  <a:pt x="2461" y="4677"/>
                </a:lnTo>
                <a:lnTo>
                  <a:pt x="2216" y="4677"/>
                </a:lnTo>
                <a:lnTo>
                  <a:pt x="2133" y="4401"/>
                </a:lnTo>
                <a:cubicBezTo>
                  <a:pt x="2053" y="4393"/>
                  <a:pt x="1974" y="4380"/>
                  <a:pt x="1896" y="4363"/>
                </a:cubicBezTo>
                <a:lnTo>
                  <a:pt x="1733" y="4601"/>
                </a:lnTo>
                <a:lnTo>
                  <a:pt x="1499" y="4525"/>
                </a:lnTo>
                <a:lnTo>
                  <a:pt x="1506" y="4237"/>
                </a:lnTo>
                <a:cubicBezTo>
                  <a:pt x="1433" y="4204"/>
                  <a:pt x="1361" y="4168"/>
                  <a:pt x="1293" y="4128"/>
                </a:cubicBezTo>
                <a:lnTo>
                  <a:pt x="1063" y="4303"/>
                </a:lnTo>
                <a:lnTo>
                  <a:pt x="864" y="4158"/>
                </a:lnTo>
                <a:lnTo>
                  <a:pt x="961" y="3886"/>
                </a:lnTo>
                <a:cubicBezTo>
                  <a:pt x="901" y="3833"/>
                  <a:pt x="844" y="3776"/>
                  <a:pt x="791" y="3717"/>
                </a:cubicBezTo>
                <a:lnTo>
                  <a:pt x="519" y="3813"/>
                </a:lnTo>
                <a:lnTo>
                  <a:pt x="374" y="3614"/>
                </a:lnTo>
                <a:lnTo>
                  <a:pt x="550" y="3385"/>
                </a:lnTo>
                <a:cubicBezTo>
                  <a:pt x="509" y="3316"/>
                  <a:pt x="473" y="3245"/>
                  <a:pt x="441" y="3171"/>
                </a:cubicBezTo>
                <a:lnTo>
                  <a:pt x="152" y="3178"/>
                </a:lnTo>
                <a:lnTo>
                  <a:pt x="76" y="2945"/>
                </a:lnTo>
                <a:lnTo>
                  <a:pt x="314" y="2781"/>
                </a:lnTo>
                <a:cubicBezTo>
                  <a:pt x="297" y="2703"/>
                  <a:pt x="285" y="2624"/>
                  <a:pt x="277" y="2544"/>
                </a:cubicBezTo>
                <a:lnTo>
                  <a:pt x="0" y="2462"/>
                </a:lnTo>
                <a:lnTo>
                  <a:pt x="0" y="2216"/>
                </a:lnTo>
                <a:lnTo>
                  <a:pt x="277" y="2134"/>
                </a:lnTo>
                <a:cubicBezTo>
                  <a:pt x="285" y="2053"/>
                  <a:pt x="297" y="1974"/>
                  <a:pt x="314" y="1897"/>
                </a:cubicBezTo>
                <a:lnTo>
                  <a:pt x="76" y="1733"/>
                </a:lnTo>
                <a:lnTo>
                  <a:pt x="152" y="1499"/>
                </a:lnTo>
                <a:lnTo>
                  <a:pt x="441" y="1506"/>
                </a:lnTo>
                <a:cubicBezTo>
                  <a:pt x="473" y="1433"/>
                  <a:pt x="509" y="1362"/>
                  <a:pt x="550" y="1293"/>
                </a:cubicBezTo>
                <a:lnTo>
                  <a:pt x="374" y="1064"/>
                </a:lnTo>
                <a:lnTo>
                  <a:pt x="519" y="865"/>
                </a:lnTo>
                <a:lnTo>
                  <a:pt x="791" y="961"/>
                </a:lnTo>
                <a:cubicBezTo>
                  <a:pt x="844" y="901"/>
                  <a:pt x="901" y="845"/>
                  <a:pt x="961" y="792"/>
                </a:cubicBezTo>
                <a:lnTo>
                  <a:pt x="864" y="519"/>
                </a:lnTo>
                <a:lnTo>
                  <a:pt x="1063" y="375"/>
                </a:lnTo>
                <a:lnTo>
                  <a:pt x="1293" y="550"/>
                </a:lnTo>
                <a:cubicBezTo>
                  <a:pt x="1361" y="510"/>
                  <a:pt x="1433" y="473"/>
                  <a:pt x="1506" y="441"/>
                </a:cubicBezTo>
                <a:lnTo>
                  <a:pt x="1499" y="153"/>
                </a:lnTo>
                <a:lnTo>
                  <a:pt x="1733" y="77"/>
                </a:lnTo>
                <a:lnTo>
                  <a:pt x="1896" y="314"/>
                </a:lnTo>
                <a:cubicBezTo>
                  <a:pt x="1974" y="297"/>
                  <a:pt x="2053" y="285"/>
                  <a:pt x="2133" y="277"/>
                </a:cubicBezTo>
                <a:lnTo>
                  <a:pt x="2216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9" name="Freeform 6"/>
          <p:cNvSpPr/>
          <p:nvPr/>
        </p:nvSpPr>
        <p:spPr bwMode="auto">
          <a:xfrm>
            <a:off x="1248569" y="1706562"/>
            <a:ext cx="2744787" cy="2751138"/>
          </a:xfrm>
          <a:custGeom>
            <a:avLst/>
            <a:gdLst>
              <a:gd name="T0" fmla="*/ 2199 w 3758"/>
              <a:gd name="T1" fmla="*/ 270 h 3758"/>
              <a:gd name="T2" fmla="*/ 2546 w 3758"/>
              <a:gd name="T3" fmla="*/ 121 h 3758"/>
              <a:gd name="T4" fmla="*/ 2790 w 3758"/>
              <a:gd name="T5" fmla="*/ 516 h 3758"/>
              <a:gd name="T6" fmla="*/ 3168 w 3758"/>
              <a:gd name="T7" fmla="*/ 510 h 3758"/>
              <a:gd name="T8" fmla="*/ 3243 w 3758"/>
              <a:gd name="T9" fmla="*/ 968 h 3758"/>
              <a:gd name="T10" fmla="*/ 3594 w 3758"/>
              <a:gd name="T11" fmla="*/ 1107 h 3758"/>
              <a:gd name="T12" fmla="*/ 3487 w 3758"/>
              <a:gd name="T13" fmla="*/ 1559 h 3758"/>
              <a:gd name="T14" fmla="*/ 3758 w 3758"/>
              <a:gd name="T15" fmla="*/ 1822 h 3758"/>
              <a:gd name="T16" fmla="*/ 3488 w 3758"/>
              <a:gd name="T17" fmla="*/ 2199 h 3758"/>
              <a:gd name="T18" fmla="*/ 3637 w 3758"/>
              <a:gd name="T19" fmla="*/ 2545 h 3758"/>
              <a:gd name="T20" fmla="*/ 3242 w 3758"/>
              <a:gd name="T21" fmla="*/ 2790 h 3758"/>
              <a:gd name="T22" fmla="*/ 3248 w 3758"/>
              <a:gd name="T23" fmla="*/ 3167 h 3758"/>
              <a:gd name="T24" fmla="*/ 2790 w 3758"/>
              <a:gd name="T25" fmla="*/ 3242 h 3758"/>
              <a:gd name="T26" fmla="*/ 2651 w 3758"/>
              <a:gd name="T27" fmla="*/ 3593 h 3758"/>
              <a:gd name="T28" fmla="*/ 2199 w 3758"/>
              <a:gd name="T29" fmla="*/ 3487 h 3758"/>
              <a:gd name="T30" fmla="*/ 1936 w 3758"/>
              <a:gd name="T31" fmla="*/ 3758 h 3758"/>
              <a:gd name="T32" fmla="*/ 1559 w 3758"/>
              <a:gd name="T33" fmla="*/ 3487 h 3758"/>
              <a:gd name="T34" fmla="*/ 1213 w 3758"/>
              <a:gd name="T35" fmla="*/ 3637 h 3758"/>
              <a:gd name="T36" fmla="*/ 968 w 3758"/>
              <a:gd name="T37" fmla="*/ 3242 h 3758"/>
              <a:gd name="T38" fmla="*/ 591 w 3758"/>
              <a:gd name="T39" fmla="*/ 3248 h 3758"/>
              <a:gd name="T40" fmla="*/ 516 w 3758"/>
              <a:gd name="T41" fmla="*/ 2790 h 3758"/>
              <a:gd name="T42" fmla="*/ 165 w 3758"/>
              <a:gd name="T43" fmla="*/ 2651 h 3758"/>
              <a:gd name="T44" fmla="*/ 271 w 3758"/>
              <a:gd name="T45" fmla="*/ 2198 h 3758"/>
              <a:gd name="T46" fmla="*/ 0 w 3758"/>
              <a:gd name="T47" fmla="*/ 1936 h 3758"/>
              <a:gd name="T48" fmla="*/ 271 w 3758"/>
              <a:gd name="T49" fmla="*/ 1558 h 3758"/>
              <a:gd name="T50" fmla="*/ 121 w 3758"/>
              <a:gd name="T51" fmla="*/ 1212 h 3758"/>
              <a:gd name="T52" fmla="*/ 516 w 3758"/>
              <a:gd name="T53" fmla="*/ 968 h 3758"/>
              <a:gd name="T54" fmla="*/ 510 w 3758"/>
              <a:gd name="T55" fmla="*/ 590 h 3758"/>
              <a:gd name="T56" fmla="*/ 968 w 3758"/>
              <a:gd name="T57" fmla="*/ 515 h 3758"/>
              <a:gd name="T58" fmla="*/ 1107 w 3758"/>
              <a:gd name="T59" fmla="*/ 164 h 3758"/>
              <a:gd name="T60" fmla="*/ 1560 w 3758"/>
              <a:gd name="T61" fmla="*/ 271 h 3758"/>
              <a:gd name="T62" fmla="*/ 1822 w 3758"/>
              <a:gd name="T63" fmla="*/ 0 h 3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58" h="3758">
                <a:moveTo>
                  <a:pt x="1917" y="240"/>
                </a:moveTo>
                <a:cubicBezTo>
                  <a:pt x="2013" y="242"/>
                  <a:pt x="2108" y="252"/>
                  <a:pt x="2199" y="270"/>
                </a:cubicBezTo>
                <a:lnTo>
                  <a:pt x="2344" y="57"/>
                </a:lnTo>
                <a:lnTo>
                  <a:pt x="2546" y="121"/>
                </a:lnTo>
                <a:lnTo>
                  <a:pt x="2541" y="379"/>
                </a:lnTo>
                <a:cubicBezTo>
                  <a:pt x="2628" y="417"/>
                  <a:pt x="2712" y="463"/>
                  <a:pt x="2790" y="516"/>
                </a:cubicBezTo>
                <a:lnTo>
                  <a:pt x="3006" y="374"/>
                </a:lnTo>
                <a:lnTo>
                  <a:pt x="3168" y="510"/>
                </a:lnTo>
                <a:lnTo>
                  <a:pt x="3065" y="747"/>
                </a:lnTo>
                <a:cubicBezTo>
                  <a:pt x="3130" y="815"/>
                  <a:pt x="3190" y="889"/>
                  <a:pt x="3243" y="968"/>
                </a:cubicBezTo>
                <a:lnTo>
                  <a:pt x="3496" y="919"/>
                </a:lnTo>
                <a:lnTo>
                  <a:pt x="3594" y="1107"/>
                </a:lnTo>
                <a:lnTo>
                  <a:pt x="3408" y="1286"/>
                </a:lnTo>
                <a:cubicBezTo>
                  <a:pt x="3442" y="1374"/>
                  <a:pt x="3469" y="1465"/>
                  <a:pt x="3487" y="1559"/>
                </a:cubicBezTo>
                <a:lnTo>
                  <a:pt x="3740" y="1611"/>
                </a:lnTo>
                <a:lnTo>
                  <a:pt x="3758" y="1822"/>
                </a:lnTo>
                <a:lnTo>
                  <a:pt x="3518" y="1916"/>
                </a:lnTo>
                <a:cubicBezTo>
                  <a:pt x="3516" y="2013"/>
                  <a:pt x="3506" y="2107"/>
                  <a:pt x="3488" y="2199"/>
                </a:cubicBezTo>
                <a:lnTo>
                  <a:pt x="3701" y="2344"/>
                </a:lnTo>
                <a:lnTo>
                  <a:pt x="3637" y="2545"/>
                </a:lnTo>
                <a:lnTo>
                  <a:pt x="3379" y="2541"/>
                </a:lnTo>
                <a:cubicBezTo>
                  <a:pt x="3341" y="2628"/>
                  <a:pt x="3295" y="2711"/>
                  <a:pt x="3242" y="2790"/>
                </a:cubicBezTo>
                <a:lnTo>
                  <a:pt x="3384" y="3005"/>
                </a:lnTo>
                <a:lnTo>
                  <a:pt x="3248" y="3167"/>
                </a:lnTo>
                <a:lnTo>
                  <a:pt x="3011" y="3064"/>
                </a:lnTo>
                <a:cubicBezTo>
                  <a:pt x="2943" y="3130"/>
                  <a:pt x="2869" y="3189"/>
                  <a:pt x="2790" y="3242"/>
                </a:cubicBezTo>
                <a:lnTo>
                  <a:pt x="2839" y="3496"/>
                </a:lnTo>
                <a:lnTo>
                  <a:pt x="2651" y="3593"/>
                </a:lnTo>
                <a:lnTo>
                  <a:pt x="2472" y="3408"/>
                </a:lnTo>
                <a:cubicBezTo>
                  <a:pt x="2384" y="3442"/>
                  <a:pt x="2293" y="3468"/>
                  <a:pt x="2199" y="3487"/>
                </a:cubicBezTo>
                <a:lnTo>
                  <a:pt x="2147" y="3740"/>
                </a:lnTo>
                <a:lnTo>
                  <a:pt x="1936" y="3758"/>
                </a:lnTo>
                <a:lnTo>
                  <a:pt x="1842" y="3518"/>
                </a:lnTo>
                <a:cubicBezTo>
                  <a:pt x="1745" y="3516"/>
                  <a:pt x="1651" y="3505"/>
                  <a:pt x="1559" y="3487"/>
                </a:cubicBezTo>
                <a:lnTo>
                  <a:pt x="1414" y="3701"/>
                </a:lnTo>
                <a:lnTo>
                  <a:pt x="1213" y="3637"/>
                </a:lnTo>
                <a:lnTo>
                  <a:pt x="1217" y="3379"/>
                </a:lnTo>
                <a:cubicBezTo>
                  <a:pt x="1130" y="3340"/>
                  <a:pt x="1047" y="3295"/>
                  <a:pt x="968" y="3242"/>
                </a:cubicBezTo>
                <a:lnTo>
                  <a:pt x="753" y="3384"/>
                </a:lnTo>
                <a:lnTo>
                  <a:pt x="591" y="3248"/>
                </a:lnTo>
                <a:lnTo>
                  <a:pt x="694" y="3011"/>
                </a:lnTo>
                <a:cubicBezTo>
                  <a:pt x="628" y="2943"/>
                  <a:pt x="569" y="2869"/>
                  <a:pt x="516" y="2790"/>
                </a:cubicBezTo>
                <a:lnTo>
                  <a:pt x="262" y="2838"/>
                </a:lnTo>
                <a:lnTo>
                  <a:pt x="165" y="2651"/>
                </a:lnTo>
                <a:lnTo>
                  <a:pt x="350" y="2471"/>
                </a:lnTo>
                <a:cubicBezTo>
                  <a:pt x="316" y="2384"/>
                  <a:pt x="290" y="2293"/>
                  <a:pt x="271" y="2198"/>
                </a:cubicBezTo>
                <a:lnTo>
                  <a:pt x="18" y="2147"/>
                </a:lnTo>
                <a:lnTo>
                  <a:pt x="0" y="1936"/>
                </a:lnTo>
                <a:lnTo>
                  <a:pt x="240" y="1841"/>
                </a:lnTo>
                <a:cubicBezTo>
                  <a:pt x="242" y="1745"/>
                  <a:pt x="252" y="1650"/>
                  <a:pt x="271" y="1558"/>
                </a:cubicBezTo>
                <a:lnTo>
                  <a:pt x="57" y="1414"/>
                </a:lnTo>
                <a:lnTo>
                  <a:pt x="121" y="1212"/>
                </a:lnTo>
                <a:lnTo>
                  <a:pt x="379" y="1217"/>
                </a:lnTo>
                <a:cubicBezTo>
                  <a:pt x="418" y="1130"/>
                  <a:pt x="463" y="1046"/>
                  <a:pt x="516" y="968"/>
                </a:cubicBezTo>
                <a:lnTo>
                  <a:pt x="374" y="752"/>
                </a:lnTo>
                <a:lnTo>
                  <a:pt x="510" y="590"/>
                </a:lnTo>
                <a:lnTo>
                  <a:pt x="747" y="693"/>
                </a:lnTo>
                <a:cubicBezTo>
                  <a:pt x="815" y="628"/>
                  <a:pt x="889" y="568"/>
                  <a:pt x="968" y="515"/>
                </a:cubicBezTo>
                <a:lnTo>
                  <a:pt x="920" y="262"/>
                </a:lnTo>
                <a:lnTo>
                  <a:pt x="1107" y="164"/>
                </a:lnTo>
                <a:lnTo>
                  <a:pt x="1287" y="350"/>
                </a:lnTo>
                <a:cubicBezTo>
                  <a:pt x="1374" y="316"/>
                  <a:pt x="1465" y="289"/>
                  <a:pt x="1560" y="271"/>
                </a:cubicBezTo>
                <a:lnTo>
                  <a:pt x="1611" y="18"/>
                </a:lnTo>
                <a:lnTo>
                  <a:pt x="1822" y="0"/>
                </a:lnTo>
                <a:lnTo>
                  <a:pt x="1917" y="24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0" name="Freeform 7"/>
          <p:cNvSpPr/>
          <p:nvPr/>
        </p:nvSpPr>
        <p:spPr bwMode="auto">
          <a:xfrm>
            <a:off x="6923881" y="1404937"/>
            <a:ext cx="2259012" cy="2263775"/>
          </a:xfrm>
          <a:custGeom>
            <a:avLst/>
            <a:gdLst>
              <a:gd name="T0" fmla="*/ 1582 w 3091"/>
              <a:gd name="T1" fmla="*/ 0 h 3091"/>
              <a:gd name="T2" fmla="*/ 1793 w 3091"/>
              <a:gd name="T3" fmla="*/ 20 h 3091"/>
              <a:gd name="T4" fmla="*/ 1844 w 3091"/>
              <a:gd name="T5" fmla="*/ 275 h 3091"/>
              <a:gd name="T6" fmla="*/ 2145 w 3091"/>
              <a:gd name="T7" fmla="*/ 386 h 3091"/>
              <a:gd name="T8" fmla="*/ 2350 w 3091"/>
              <a:gd name="T9" fmla="*/ 226 h 3091"/>
              <a:gd name="T10" fmla="*/ 2523 w 3091"/>
              <a:gd name="T11" fmla="*/ 348 h 3091"/>
              <a:gd name="T12" fmla="*/ 2439 w 3091"/>
              <a:gd name="T13" fmla="*/ 595 h 3091"/>
              <a:gd name="T14" fmla="*/ 2644 w 3091"/>
              <a:gd name="T15" fmla="*/ 842 h 3091"/>
              <a:gd name="T16" fmla="*/ 2903 w 3091"/>
              <a:gd name="T17" fmla="*/ 805 h 3091"/>
              <a:gd name="T18" fmla="*/ 2991 w 3091"/>
              <a:gd name="T19" fmla="*/ 997 h 3091"/>
              <a:gd name="T20" fmla="*/ 2795 w 3091"/>
              <a:gd name="T21" fmla="*/ 1169 h 3091"/>
              <a:gd name="T22" fmla="*/ 2849 w 3091"/>
              <a:gd name="T23" fmla="*/ 1486 h 3091"/>
              <a:gd name="T24" fmla="*/ 3091 w 3091"/>
              <a:gd name="T25" fmla="*/ 1583 h 3091"/>
              <a:gd name="T26" fmla="*/ 3072 w 3091"/>
              <a:gd name="T27" fmla="*/ 1793 h 3091"/>
              <a:gd name="T28" fmla="*/ 2816 w 3091"/>
              <a:gd name="T29" fmla="*/ 1844 h 3091"/>
              <a:gd name="T30" fmla="*/ 2705 w 3091"/>
              <a:gd name="T31" fmla="*/ 2146 h 3091"/>
              <a:gd name="T32" fmla="*/ 2866 w 3091"/>
              <a:gd name="T33" fmla="*/ 2351 h 3091"/>
              <a:gd name="T34" fmla="*/ 2743 w 3091"/>
              <a:gd name="T35" fmla="*/ 2523 h 3091"/>
              <a:gd name="T36" fmla="*/ 2496 w 3091"/>
              <a:gd name="T37" fmla="*/ 2440 h 3091"/>
              <a:gd name="T38" fmla="*/ 2249 w 3091"/>
              <a:gd name="T39" fmla="*/ 2645 h 3091"/>
              <a:gd name="T40" fmla="*/ 2286 w 3091"/>
              <a:gd name="T41" fmla="*/ 2903 h 3091"/>
              <a:gd name="T42" fmla="*/ 2094 w 3091"/>
              <a:gd name="T43" fmla="*/ 2991 h 3091"/>
              <a:gd name="T44" fmla="*/ 1922 w 3091"/>
              <a:gd name="T45" fmla="*/ 2796 h 3091"/>
              <a:gd name="T46" fmla="*/ 1605 w 3091"/>
              <a:gd name="T47" fmla="*/ 2850 h 3091"/>
              <a:gd name="T48" fmla="*/ 1508 w 3091"/>
              <a:gd name="T49" fmla="*/ 3091 h 3091"/>
              <a:gd name="T50" fmla="*/ 1298 w 3091"/>
              <a:gd name="T51" fmla="*/ 3072 h 3091"/>
              <a:gd name="T52" fmla="*/ 1247 w 3091"/>
              <a:gd name="T53" fmla="*/ 2816 h 3091"/>
              <a:gd name="T54" fmla="*/ 945 w 3091"/>
              <a:gd name="T55" fmla="*/ 2705 h 3091"/>
              <a:gd name="T56" fmla="*/ 741 w 3091"/>
              <a:gd name="T57" fmla="*/ 2866 h 3091"/>
              <a:gd name="T58" fmla="*/ 568 w 3091"/>
              <a:gd name="T59" fmla="*/ 2744 h 3091"/>
              <a:gd name="T60" fmla="*/ 652 w 3091"/>
              <a:gd name="T61" fmla="*/ 2497 h 3091"/>
              <a:gd name="T62" fmla="*/ 446 w 3091"/>
              <a:gd name="T63" fmla="*/ 2250 h 3091"/>
              <a:gd name="T64" fmla="*/ 188 w 3091"/>
              <a:gd name="T65" fmla="*/ 2287 h 3091"/>
              <a:gd name="T66" fmla="*/ 100 w 3091"/>
              <a:gd name="T67" fmla="*/ 2094 h 3091"/>
              <a:gd name="T68" fmla="*/ 296 w 3091"/>
              <a:gd name="T69" fmla="*/ 1922 h 3091"/>
              <a:gd name="T70" fmla="*/ 242 w 3091"/>
              <a:gd name="T71" fmla="*/ 1606 h 3091"/>
              <a:gd name="T72" fmla="*/ 0 w 3091"/>
              <a:gd name="T73" fmla="*/ 1509 h 3091"/>
              <a:gd name="T74" fmla="*/ 19 w 3091"/>
              <a:gd name="T75" fmla="*/ 1298 h 3091"/>
              <a:gd name="T76" fmla="*/ 275 w 3091"/>
              <a:gd name="T77" fmla="*/ 1247 h 3091"/>
              <a:gd name="T78" fmla="*/ 386 w 3091"/>
              <a:gd name="T79" fmla="*/ 946 h 3091"/>
              <a:gd name="T80" fmla="*/ 225 w 3091"/>
              <a:gd name="T81" fmla="*/ 741 h 3091"/>
              <a:gd name="T82" fmla="*/ 348 w 3091"/>
              <a:gd name="T83" fmla="*/ 568 h 3091"/>
              <a:gd name="T84" fmla="*/ 595 w 3091"/>
              <a:gd name="T85" fmla="*/ 652 h 3091"/>
              <a:gd name="T86" fmla="*/ 841 w 3091"/>
              <a:gd name="T87" fmla="*/ 447 h 3091"/>
              <a:gd name="T88" fmla="*/ 805 w 3091"/>
              <a:gd name="T89" fmla="*/ 189 h 3091"/>
              <a:gd name="T90" fmla="*/ 997 w 3091"/>
              <a:gd name="T91" fmla="*/ 100 h 3091"/>
              <a:gd name="T92" fmla="*/ 1169 w 3091"/>
              <a:gd name="T93" fmla="*/ 296 h 3091"/>
              <a:gd name="T94" fmla="*/ 1485 w 3091"/>
              <a:gd name="T95" fmla="*/ 242 h 3091"/>
              <a:gd name="T96" fmla="*/ 1582 w 3091"/>
              <a:gd name="T97" fmla="*/ 0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91" h="3091">
                <a:moveTo>
                  <a:pt x="1582" y="0"/>
                </a:moveTo>
                <a:lnTo>
                  <a:pt x="1793" y="20"/>
                </a:lnTo>
                <a:lnTo>
                  <a:pt x="1844" y="275"/>
                </a:lnTo>
                <a:cubicBezTo>
                  <a:pt x="1950" y="300"/>
                  <a:pt x="2051" y="338"/>
                  <a:pt x="2145" y="386"/>
                </a:cubicBezTo>
                <a:lnTo>
                  <a:pt x="2350" y="226"/>
                </a:lnTo>
                <a:lnTo>
                  <a:pt x="2523" y="348"/>
                </a:lnTo>
                <a:lnTo>
                  <a:pt x="2439" y="595"/>
                </a:lnTo>
                <a:cubicBezTo>
                  <a:pt x="2517" y="668"/>
                  <a:pt x="2586" y="751"/>
                  <a:pt x="2644" y="842"/>
                </a:cubicBezTo>
                <a:lnTo>
                  <a:pt x="2903" y="805"/>
                </a:lnTo>
                <a:lnTo>
                  <a:pt x="2991" y="997"/>
                </a:lnTo>
                <a:lnTo>
                  <a:pt x="2795" y="1169"/>
                </a:lnTo>
                <a:cubicBezTo>
                  <a:pt x="2826" y="1270"/>
                  <a:pt x="2844" y="1376"/>
                  <a:pt x="2849" y="1486"/>
                </a:cubicBezTo>
                <a:lnTo>
                  <a:pt x="3091" y="1583"/>
                </a:lnTo>
                <a:lnTo>
                  <a:pt x="3072" y="1793"/>
                </a:lnTo>
                <a:lnTo>
                  <a:pt x="2816" y="1844"/>
                </a:lnTo>
                <a:cubicBezTo>
                  <a:pt x="2791" y="1951"/>
                  <a:pt x="2753" y="2052"/>
                  <a:pt x="2705" y="2146"/>
                </a:cubicBezTo>
                <a:lnTo>
                  <a:pt x="2866" y="2351"/>
                </a:lnTo>
                <a:lnTo>
                  <a:pt x="2743" y="2523"/>
                </a:lnTo>
                <a:lnTo>
                  <a:pt x="2496" y="2440"/>
                </a:lnTo>
                <a:cubicBezTo>
                  <a:pt x="2423" y="2518"/>
                  <a:pt x="2340" y="2587"/>
                  <a:pt x="2249" y="2645"/>
                </a:cubicBezTo>
                <a:lnTo>
                  <a:pt x="2286" y="2903"/>
                </a:lnTo>
                <a:lnTo>
                  <a:pt x="2094" y="2991"/>
                </a:lnTo>
                <a:lnTo>
                  <a:pt x="1922" y="2796"/>
                </a:lnTo>
                <a:cubicBezTo>
                  <a:pt x="1821" y="2826"/>
                  <a:pt x="1715" y="2845"/>
                  <a:pt x="1605" y="2850"/>
                </a:cubicBezTo>
                <a:lnTo>
                  <a:pt x="1508" y="3091"/>
                </a:lnTo>
                <a:lnTo>
                  <a:pt x="1298" y="3072"/>
                </a:lnTo>
                <a:lnTo>
                  <a:pt x="1247" y="2816"/>
                </a:lnTo>
                <a:cubicBezTo>
                  <a:pt x="1140" y="2791"/>
                  <a:pt x="1039" y="2754"/>
                  <a:pt x="945" y="2705"/>
                </a:cubicBezTo>
                <a:lnTo>
                  <a:pt x="741" y="2866"/>
                </a:lnTo>
                <a:lnTo>
                  <a:pt x="568" y="2744"/>
                </a:lnTo>
                <a:lnTo>
                  <a:pt x="652" y="2497"/>
                </a:lnTo>
                <a:cubicBezTo>
                  <a:pt x="573" y="2423"/>
                  <a:pt x="504" y="2340"/>
                  <a:pt x="446" y="2250"/>
                </a:cubicBezTo>
                <a:lnTo>
                  <a:pt x="188" y="2287"/>
                </a:lnTo>
                <a:lnTo>
                  <a:pt x="100" y="2094"/>
                </a:lnTo>
                <a:lnTo>
                  <a:pt x="296" y="1922"/>
                </a:lnTo>
                <a:cubicBezTo>
                  <a:pt x="265" y="1821"/>
                  <a:pt x="247" y="1715"/>
                  <a:pt x="242" y="1606"/>
                </a:cubicBezTo>
                <a:lnTo>
                  <a:pt x="0" y="1509"/>
                </a:lnTo>
                <a:lnTo>
                  <a:pt x="19" y="1298"/>
                </a:lnTo>
                <a:lnTo>
                  <a:pt x="275" y="1247"/>
                </a:lnTo>
                <a:cubicBezTo>
                  <a:pt x="300" y="1141"/>
                  <a:pt x="337" y="1040"/>
                  <a:pt x="386" y="946"/>
                </a:cubicBezTo>
                <a:lnTo>
                  <a:pt x="225" y="741"/>
                </a:lnTo>
                <a:lnTo>
                  <a:pt x="348" y="568"/>
                </a:lnTo>
                <a:lnTo>
                  <a:pt x="595" y="652"/>
                </a:lnTo>
                <a:cubicBezTo>
                  <a:pt x="668" y="574"/>
                  <a:pt x="751" y="505"/>
                  <a:pt x="841" y="447"/>
                </a:cubicBezTo>
                <a:lnTo>
                  <a:pt x="805" y="189"/>
                </a:lnTo>
                <a:lnTo>
                  <a:pt x="997" y="100"/>
                </a:lnTo>
                <a:lnTo>
                  <a:pt x="1169" y="296"/>
                </a:lnTo>
                <a:cubicBezTo>
                  <a:pt x="1270" y="265"/>
                  <a:pt x="1376" y="247"/>
                  <a:pt x="1485" y="242"/>
                </a:cubicBezTo>
                <a:lnTo>
                  <a:pt x="158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1" name="Freeform 8"/>
          <p:cNvSpPr/>
          <p:nvPr/>
        </p:nvSpPr>
        <p:spPr bwMode="auto">
          <a:xfrm>
            <a:off x="8746331" y="2681287"/>
            <a:ext cx="2197100" cy="2203450"/>
          </a:xfrm>
          <a:custGeom>
            <a:avLst/>
            <a:gdLst>
              <a:gd name="T0" fmla="*/ 1884 w 3008"/>
              <a:gd name="T1" fmla="*/ 247 h 3009"/>
              <a:gd name="T2" fmla="*/ 2172 w 3008"/>
              <a:gd name="T3" fmla="*/ 155 h 3009"/>
              <a:gd name="T4" fmla="*/ 2336 w 3008"/>
              <a:gd name="T5" fmla="*/ 489 h 3009"/>
              <a:gd name="T6" fmla="*/ 2638 w 3008"/>
              <a:gd name="T7" fmla="*/ 513 h 3009"/>
              <a:gd name="T8" fmla="*/ 2662 w 3008"/>
              <a:gd name="T9" fmla="*/ 884 h 3009"/>
              <a:gd name="T10" fmla="*/ 2931 w 3008"/>
              <a:gd name="T11" fmla="*/ 1023 h 3009"/>
              <a:gd name="T12" fmla="*/ 2811 w 3008"/>
              <a:gd name="T13" fmla="*/ 1375 h 3009"/>
              <a:gd name="T14" fmla="*/ 3006 w 3008"/>
              <a:gd name="T15" fmla="*/ 1605 h 3009"/>
              <a:gd name="T16" fmla="*/ 2761 w 3008"/>
              <a:gd name="T17" fmla="*/ 1885 h 3009"/>
              <a:gd name="T18" fmla="*/ 2854 w 3008"/>
              <a:gd name="T19" fmla="*/ 2173 h 3009"/>
              <a:gd name="T20" fmla="*/ 2520 w 3008"/>
              <a:gd name="T21" fmla="*/ 2337 h 3009"/>
              <a:gd name="T22" fmla="*/ 2495 w 3008"/>
              <a:gd name="T23" fmla="*/ 2638 h 3009"/>
              <a:gd name="T24" fmla="*/ 2124 w 3008"/>
              <a:gd name="T25" fmla="*/ 2662 h 3009"/>
              <a:gd name="T26" fmla="*/ 1986 w 3008"/>
              <a:gd name="T27" fmla="*/ 2931 h 3009"/>
              <a:gd name="T28" fmla="*/ 1634 w 3008"/>
              <a:gd name="T29" fmla="*/ 2811 h 3009"/>
              <a:gd name="T30" fmla="*/ 1403 w 3008"/>
              <a:gd name="T31" fmla="*/ 3007 h 3009"/>
              <a:gd name="T32" fmla="*/ 1124 w 3008"/>
              <a:gd name="T33" fmla="*/ 2762 h 3009"/>
              <a:gd name="T34" fmla="*/ 836 w 3008"/>
              <a:gd name="T35" fmla="*/ 2854 h 3009"/>
              <a:gd name="T36" fmla="*/ 672 w 3008"/>
              <a:gd name="T37" fmla="*/ 2520 h 3009"/>
              <a:gd name="T38" fmla="*/ 370 w 3008"/>
              <a:gd name="T39" fmla="*/ 2496 h 3009"/>
              <a:gd name="T40" fmla="*/ 346 w 3008"/>
              <a:gd name="T41" fmla="*/ 2125 h 3009"/>
              <a:gd name="T42" fmla="*/ 77 w 3008"/>
              <a:gd name="T43" fmla="*/ 1987 h 3009"/>
              <a:gd name="T44" fmla="*/ 197 w 3008"/>
              <a:gd name="T45" fmla="*/ 1634 h 3009"/>
              <a:gd name="T46" fmla="*/ 1 w 3008"/>
              <a:gd name="T47" fmla="*/ 1404 h 3009"/>
              <a:gd name="T48" fmla="*/ 247 w 3008"/>
              <a:gd name="T49" fmla="*/ 1124 h 3009"/>
              <a:gd name="T50" fmla="*/ 154 w 3008"/>
              <a:gd name="T51" fmla="*/ 836 h 3009"/>
              <a:gd name="T52" fmla="*/ 488 w 3008"/>
              <a:gd name="T53" fmla="*/ 672 h 3009"/>
              <a:gd name="T54" fmla="*/ 513 w 3008"/>
              <a:gd name="T55" fmla="*/ 371 h 3009"/>
              <a:gd name="T56" fmla="*/ 884 w 3008"/>
              <a:gd name="T57" fmla="*/ 347 h 3009"/>
              <a:gd name="T58" fmla="*/ 1022 w 3008"/>
              <a:gd name="T59" fmla="*/ 78 h 3009"/>
              <a:gd name="T60" fmla="*/ 1374 w 3008"/>
              <a:gd name="T61" fmla="*/ 198 h 3009"/>
              <a:gd name="T62" fmla="*/ 1605 w 3008"/>
              <a:gd name="T63" fmla="*/ 2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08" h="3009">
                <a:moveTo>
                  <a:pt x="1661" y="201"/>
                </a:moveTo>
                <a:cubicBezTo>
                  <a:pt x="1738" y="210"/>
                  <a:pt x="1812" y="226"/>
                  <a:pt x="1884" y="247"/>
                </a:cubicBezTo>
                <a:lnTo>
                  <a:pt x="2016" y="88"/>
                </a:lnTo>
                <a:lnTo>
                  <a:pt x="2172" y="155"/>
                </a:lnTo>
                <a:lnTo>
                  <a:pt x="2148" y="360"/>
                </a:lnTo>
                <a:cubicBezTo>
                  <a:pt x="2215" y="398"/>
                  <a:pt x="2278" y="441"/>
                  <a:pt x="2336" y="489"/>
                </a:cubicBezTo>
                <a:lnTo>
                  <a:pt x="2519" y="392"/>
                </a:lnTo>
                <a:lnTo>
                  <a:pt x="2638" y="513"/>
                </a:lnTo>
                <a:lnTo>
                  <a:pt x="2537" y="694"/>
                </a:lnTo>
                <a:cubicBezTo>
                  <a:pt x="2584" y="754"/>
                  <a:pt x="2626" y="817"/>
                  <a:pt x="2662" y="884"/>
                </a:cubicBezTo>
                <a:lnTo>
                  <a:pt x="2867" y="865"/>
                </a:lnTo>
                <a:lnTo>
                  <a:pt x="2931" y="1023"/>
                </a:lnTo>
                <a:lnTo>
                  <a:pt x="2769" y="1151"/>
                </a:lnTo>
                <a:cubicBezTo>
                  <a:pt x="2789" y="1223"/>
                  <a:pt x="2803" y="1298"/>
                  <a:pt x="2811" y="1375"/>
                </a:cubicBezTo>
                <a:lnTo>
                  <a:pt x="3008" y="1436"/>
                </a:lnTo>
                <a:lnTo>
                  <a:pt x="3006" y="1605"/>
                </a:lnTo>
                <a:lnTo>
                  <a:pt x="2808" y="1662"/>
                </a:lnTo>
                <a:cubicBezTo>
                  <a:pt x="2799" y="1739"/>
                  <a:pt x="2783" y="1813"/>
                  <a:pt x="2761" y="1885"/>
                </a:cubicBezTo>
                <a:lnTo>
                  <a:pt x="2920" y="2017"/>
                </a:lnTo>
                <a:lnTo>
                  <a:pt x="2854" y="2173"/>
                </a:lnTo>
                <a:lnTo>
                  <a:pt x="2648" y="2149"/>
                </a:lnTo>
                <a:cubicBezTo>
                  <a:pt x="2611" y="2215"/>
                  <a:pt x="2568" y="2278"/>
                  <a:pt x="2520" y="2337"/>
                </a:cubicBezTo>
                <a:lnTo>
                  <a:pt x="2616" y="2520"/>
                </a:lnTo>
                <a:lnTo>
                  <a:pt x="2495" y="2638"/>
                </a:lnTo>
                <a:lnTo>
                  <a:pt x="2314" y="2538"/>
                </a:lnTo>
                <a:cubicBezTo>
                  <a:pt x="2255" y="2585"/>
                  <a:pt x="2191" y="2626"/>
                  <a:pt x="2124" y="2662"/>
                </a:cubicBezTo>
                <a:lnTo>
                  <a:pt x="2143" y="2868"/>
                </a:lnTo>
                <a:lnTo>
                  <a:pt x="1986" y="2931"/>
                </a:lnTo>
                <a:lnTo>
                  <a:pt x="1857" y="2770"/>
                </a:lnTo>
                <a:cubicBezTo>
                  <a:pt x="1785" y="2790"/>
                  <a:pt x="1710" y="2804"/>
                  <a:pt x="1634" y="2811"/>
                </a:cubicBezTo>
                <a:lnTo>
                  <a:pt x="1573" y="3009"/>
                </a:lnTo>
                <a:lnTo>
                  <a:pt x="1403" y="3007"/>
                </a:lnTo>
                <a:lnTo>
                  <a:pt x="1346" y="2809"/>
                </a:lnTo>
                <a:cubicBezTo>
                  <a:pt x="1270" y="2799"/>
                  <a:pt x="1195" y="2784"/>
                  <a:pt x="1124" y="2762"/>
                </a:cubicBezTo>
                <a:lnTo>
                  <a:pt x="992" y="2921"/>
                </a:lnTo>
                <a:lnTo>
                  <a:pt x="836" y="2854"/>
                </a:lnTo>
                <a:lnTo>
                  <a:pt x="859" y="2649"/>
                </a:lnTo>
                <a:cubicBezTo>
                  <a:pt x="793" y="2612"/>
                  <a:pt x="730" y="2568"/>
                  <a:pt x="672" y="2520"/>
                </a:cubicBezTo>
                <a:lnTo>
                  <a:pt x="489" y="2617"/>
                </a:lnTo>
                <a:lnTo>
                  <a:pt x="370" y="2496"/>
                </a:lnTo>
                <a:lnTo>
                  <a:pt x="471" y="2315"/>
                </a:lnTo>
                <a:cubicBezTo>
                  <a:pt x="424" y="2255"/>
                  <a:pt x="382" y="2192"/>
                  <a:pt x="346" y="2125"/>
                </a:cubicBezTo>
                <a:lnTo>
                  <a:pt x="140" y="2144"/>
                </a:lnTo>
                <a:lnTo>
                  <a:pt x="77" y="1987"/>
                </a:lnTo>
                <a:lnTo>
                  <a:pt x="239" y="1858"/>
                </a:lnTo>
                <a:cubicBezTo>
                  <a:pt x="219" y="1786"/>
                  <a:pt x="204" y="1711"/>
                  <a:pt x="197" y="1634"/>
                </a:cubicBezTo>
                <a:lnTo>
                  <a:pt x="0" y="1573"/>
                </a:lnTo>
                <a:lnTo>
                  <a:pt x="1" y="1404"/>
                </a:lnTo>
                <a:lnTo>
                  <a:pt x="200" y="1347"/>
                </a:lnTo>
                <a:cubicBezTo>
                  <a:pt x="209" y="1271"/>
                  <a:pt x="225" y="1196"/>
                  <a:pt x="247" y="1124"/>
                </a:cubicBezTo>
                <a:lnTo>
                  <a:pt x="88" y="992"/>
                </a:lnTo>
                <a:lnTo>
                  <a:pt x="154" y="836"/>
                </a:lnTo>
                <a:lnTo>
                  <a:pt x="359" y="860"/>
                </a:lnTo>
                <a:cubicBezTo>
                  <a:pt x="397" y="794"/>
                  <a:pt x="440" y="731"/>
                  <a:pt x="488" y="672"/>
                </a:cubicBezTo>
                <a:lnTo>
                  <a:pt x="391" y="489"/>
                </a:lnTo>
                <a:lnTo>
                  <a:pt x="513" y="371"/>
                </a:lnTo>
                <a:lnTo>
                  <a:pt x="693" y="471"/>
                </a:lnTo>
                <a:cubicBezTo>
                  <a:pt x="753" y="424"/>
                  <a:pt x="817" y="383"/>
                  <a:pt x="884" y="347"/>
                </a:cubicBezTo>
                <a:lnTo>
                  <a:pt x="865" y="141"/>
                </a:lnTo>
                <a:lnTo>
                  <a:pt x="1022" y="78"/>
                </a:lnTo>
                <a:lnTo>
                  <a:pt x="1150" y="240"/>
                </a:lnTo>
                <a:cubicBezTo>
                  <a:pt x="1223" y="219"/>
                  <a:pt x="1297" y="205"/>
                  <a:pt x="1374" y="198"/>
                </a:cubicBezTo>
                <a:lnTo>
                  <a:pt x="1435" y="0"/>
                </a:lnTo>
                <a:lnTo>
                  <a:pt x="1605" y="2"/>
                </a:lnTo>
                <a:lnTo>
                  <a:pt x="1661" y="20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2" name="椭圆 11"/>
          <p:cNvSpPr/>
          <p:nvPr/>
        </p:nvSpPr>
        <p:spPr>
          <a:xfrm>
            <a:off x="1622424" y="2083593"/>
            <a:ext cx="1997076" cy="199707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3" name="椭圆 12"/>
          <p:cNvSpPr/>
          <p:nvPr/>
        </p:nvSpPr>
        <p:spPr>
          <a:xfrm>
            <a:off x="4299284" y="2458475"/>
            <a:ext cx="2564938" cy="25649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4" name="椭圆 13"/>
          <p:cNvSpPr/>
          <p:nvPr/>
        </p:nvSpPr>
        <p:spPr>
          <a:xfrm>
            <a:off x="7289798" y="1773235"/>
            <a:ext cx="1527178" cy="15271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5" name="椭圆 14"/>
          <p:cNvSpPr/>
          <p:nvPr/>
        </p:nvSpPr>
        <p:spPr>
          <a:xfrm>
            <a:off x="9044781" y="2992437"/>
            <a:ext cx="1581150" cy="15811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6" name="矩形 15"/>
          <p:cNvSpPr/>
          <p:nvPr/>
        </p:nvSpPr>
        <p:spPr>
          <a:xfrm>
            <a:off x="1847515" y="2848622"/>
            <a:ext cx="1713408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在这里输入您的文字内容，或将您的文字复制在这里。在这里输入或复制您的文字内容。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737814" y="2545724"/>
            <a:ext cx="180231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772882" y="3464171"/>
            <a:ext cx="1818421" cy="8229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在这里输入您的文字内容，或将您的文字复制在这里。在这里输入或复制您的文字内容。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29033" y="3084758"/>
            <a:ext cx="180231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303429" y="2136075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443048" y="2411453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041702" y="3338666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9181321" y="3623188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</a:t>
            </a:r>
          </a:p>
        </p:txBody>
      </p:sp>
    </p:spTree>
    <p:extLst>
      <p:ext uri="{BB962C8B-B14F-4D97-AF65-F5344CB8AC3E}">
        <p14:creationId xmlns:p14="http://schemas.microsoft.com/office/powerpoint/2010/main" val="148694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/>
          <p:cNvSpPr>
            <a:spLocks noChangeAspect="1" noChangeArrowheads="1"/>
          </p:cNvSpPr>
          <p:nvPr/>
        </p:nvSpPr>
        <p:spPr bwMode="auto">
          <a:xfrm>
            <a:off x="1636260" y="1530651"/>
            <a:ext cx="8353425" cy="3742968"/>
          </a:xfrm>
          <a:prstGeom prst="roundRect">
            <a:avLst>
              <a:gd name="adj" fmla="val 2028"/>
            </a:avLst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n"/>
            </a:pP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752522" y="2235739"/>
            <a:ext cx="4371975" cy="456221"/>
            <a:chOff x="0" y="0"/>
            <a:chExt cx="4372005" cy="388800"/>
          </a:xfrm>
        </p:grpSpPr>
        <p:sp>
          <p:nvSpPr>
            <p:cNvPr id="4" name="矩形 33"/>
            <p:cNvSpPr>
              <a:spLocks noChangeArrowheads="1"/>
            </p:cNvSpPr>
            <p:nvPr/>
          </p:nvSpPr>
          <p:spPr bwMode="auto">
            <a:xfrm>
              <a:off x="0" y="0"/>
              <a:ext cx="4372005" cy="388800"/>
            </a:xfrm>
            <a:prstGeom prst="rect">
              <a:avLst/>
            </a:prstGeom>
            <a:solidFill>
              <a:srgbClr val="FFC000"/>
            </a:solidFill>
            <a:ln w="158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5" name="TextBox 146"/>
            <p:cNvSpPr>
              <a:spLocks noChangeArrowheads="1"/>
            </p:cNvSpPr>
            <p:nvPr/>
          </p:nvSpPr>
          <p:spPr bwMode="auto">
            <a:xfrm>
              <a:off x="192882" y="20895"/>
              <a:ext cx="4035106" cy="275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用中国特色社会主义理论体系武装全党</a:t>
              </a:r>
              <a:endParaRPr lang="en-US" altLang="zh-CN" dirty="0"/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5236710" y="3097098"/>
            <a:ext cx="3889375" cy="575049"/>
            <a:chOff x="0" y="0"/>
            <a:chExt cx="3729063" cy="484698"/>
          </a:xfrm>
        </p:grpSpPr>
        <p:sp>
          <p:nvSpPr>
            <p:cNvPr id="7" name="矩形 34"/>
            <p:cNvSpPr>
              <a:spLocks noChangeArrowheads="1"/>
            </p:cNvSpPr>
            <p:nvPr/>
          </p:nvSpPr>
          <p:spPr bwMode="auto">
            <a:xfrm>
              <a:off x="0" y="0"/>
              <a:ext cx="3729063" cy="388827"/>
            </a:xfrm>
            <a:prstGeom prst="rect">
              <a:avLst/>
            </a:prstGeom>
            <a:solidFill>
              <a:srgbClr val="BFBFBF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" name="TextBox 146"/>
            <p:cNvSpPr>
              <a:spLocks noChangeArrowheads="1"/>
            </p:cNvSpPr>
            <p:nvPr/>
          </p:nvSpPr>
          <p:spPr bwMode="auto">
            <a:xfrm>
              <a:off x="207170" y="17743"/>
              <a:ext cx="3329327" cy="4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把执政兴国作为第一要务，实现好、维护好、发展好最广大人民的根本利益</a:t>
              </a:r>
              <a:endParaRPr lang="en-US" altLang="zh-CN" dirty="0"/>
            </a:p>
          </p:txBody>
        </p:sp>
      </p:grpSp>
      <p:grpSp>
        <p:nvGrpSpPr>
          <p:cNvPr id="9" name="Group 14"/>
          <p:cNvGrpSpPr>
            <a:grpSpLocks/>
          </p:cNvGrpSpPr>
          <p:nvPr/>
        </p:nvGrpSpPr>
        <p:grpSpPr bwMode="auto">
          <a:xfrm>
            <a:off x="4752521" y="3895947"/>
            <a:ext cx="4375150" cy="570652"/>
            <a:chOff x="0" y="0"/>
            <a:chExt cx="4374635" cy="446444"/>
          </a:xfrm>
        </p:grpSpPr>
        <p:sp>
          <p:nvSpPr>
            <p:cNvPr id="10" name="矩形 38"/>
            <p:cNvSpPr>
              <a:spLocks noChangeArrowheads="1"/>
            </p:cNvSpPr>
            <p:nvPr/>
          </p:nvSpPr>
          <p:spPr bwMode="auto">
            <a:xfrm>
              <a:off x="0" y="0"/>
              <a:ext cx="4372005" cy="388285"/>
            </a:xfrm>
            <a:prstGeom prst="rect">
              <a:avLst/>
            </a:prstGeom>
            <a:solidFill>
              <a:srgbClr val="FABF8E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Clr>
                  <a:srgbClr val="FF0000"/>
                </a:buClr>
                <a:buSzPct val="70000"/>
              </a:pPr>
              <a:endParaRPr lang="zh-CN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1" name="TextBox 146"/>
            <p:cNvSpPr>
              <a:spLocks noChangeArrowheads="1"/>
            </p:cNvSpPr>
            <p:nvPr/>
          </p:nvSpPr>
          <p:spPr bwMode="auto">
            <a:xfrm>
              <a:off x="339529" y="13029"/>
              <a:ext cx="4035106" cy="43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持科学执政、民主执政、依法执政。推进党和国家决策科学化</a:t>
              </a:r>
              <a:endParaRPr lang="en-US" altLang="zh-CN" dirty="0"/>
            </a:p>
          </p:txBody>
        </p:sp>
      </p:grp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2425247" y="2223238"/>
            <a:ext cx="2754313" cy="2169021"/>
            <a:chOff x="0" y="0"/>
            <a:chExt cx="2754000" cy="2754000"/>
          </a:xfrm>
        </p:grpSpPr>
        <p:grpSp>
          <p:nvGrpSpPr>
            <p:cNvPr id="13" name="Group 23"/>
            <p:cNvGrpSpPr>
              <a:grpSpLocks noChangeAspect="1"/>
            </p:cNvGrpSpPr>
            <p:nvPr/>
          </p:nvGrpSpPr>
          <p:grpSpPr bwMode="auto">
            <a:xfrm>
              <a:off x="0" y="0"/>
              <a:ext cx="2754000" cy="2754000"/>
              <a:chOff x="0" y="0"/>
              <a:chExt cx="3060000" cy="3060000"/>
            </a:xfrm>
          </p:grpSpPr>
          <p:sp>
            <p:nvSpPr>
              <p:cNvPr id="15" name="椭圆 30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31859B">
                  <a:alpha val="78038"/>
                </a:srgbClr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6" name="椭圆 23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650504" y="729070"/>
              <a:ext cx="1373032" cy="1524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党的</a:t>
              </a:r>
            </a:p>
            <a:p>
              <a:pPr algn="ctr" eaLnBrk="1" hangingPunct="1"/>
              <a:r>
                <a: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领导</a:t>
              </a:r>
              <a:endParaRPr lang="zh-CN" altLang="en-US" dirty="0"/>
            </a:p>
          </p:txBody>
        </p:sp>
      </p:grpSp>
      <p:grpSp>
        <p:nvGrpSpPr>
          <p:cNvPr id="17" name="Group 27"/>
          <p:cNvGrpSpPr>
            <a:grpSpLocks/>
          </p:cNvGrpSpPr>
          <p:nvPr/>
        </p:nvGrpSpPr>
        <p:grpSpPr bwMode="auto">
          <a:xfrm>
            <a:off x="4079421" y="2098223"/>
            <a:ext cx="895350" cy="703838"/>
            <a:chOff x="0" y="0"/>
            <a:chExt cx="740914" cy="740914"/>
          </a:xfrm>
        </p:grpSpPr>
        <p:grpSp>
          <p:nvGrpSpPr>
            <p:cNvPr id="18" name="Group 28"/>
            <p:cNvGrpSpPr>
              <a:grpSpLocks noChangeAspect="1"/>
            </p:cNvGrpSpPr>
            <p:nvPr/>
          </p:nvGrpSpPr>
          <p:grpSpPr bwMode="auto">
            <a:xfrm>
              <a:off x="0" y="0"/>
              <a:ext cx="740914" cy="740914"/>
              <a:chOff x="0" y="0"/>
              <a:chExt cx="823237" cy="823237"/>
            </a:xfrm>
          </p:grpSpPr>
          <p:sp>
            <p:nvSpPr>
              <p:cNvPr id="20" name="椭圆 3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1" name="椭圆 39"/>
              <p:cNvSpPr>
                <a:spLocks noChangeAspect="1" noChangeArrowheads="1"/>
              </p:cNvSpPr>
              <p:nvPr/>
            </p:nvSpPr>
            <p:spPr bwMode="auto">
              <a:xfrm>
                <a:off x="51619" y="51622"/>
                <a:ext cx="720000" cy="720000"/>
              </a:xfrm>
              <a:prstGeom prst="ellipse">
                <a:avLst/>
              </a:prstGeom>
              <a:solidFill>
                <a:srgbClr val="FFC000"/>
              </a:solidFill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117437" y="170402"/>
              <a:ext cx="506041" cy="485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2" name="Group 32"/>
          <p:cNvGrpSpPr>
            <a:grpSpLocks/>
          </p:cNvGrpSpPr>
          <p:nvPr/>
        </p:nvGrpSpPr>
        <p:grpSpPr bwMode="auto">
          <a:xfrm>
            <a:off x="4595360" y="2960830"/>
            <a:ext cx="871537" cy="685086"/>
            <a:chOff x="0" y="0"/>
            <a:chExt cx="739990" cy="739990"/>
          </a:xfrm>
        </p:grpSpPr>
        <p:grpSp>
          <p:nvGrpSpPr>
            <p:cNvPr id="23" name="Group 33"/>
            <p:cNvGrpSpPr>
              <a:grpSpLocks noChangeAspect="1"/>
            </p:cNvGrpSpPr>
            <p:nvPr/>
          </p:nvGrpSpPr>
          <p:grpSpPr bwMode="auto">
            <a:xfrm>
              <a:off x="0" y="0"/>
              <a:ext cx="739990" cy="739990"/>
              <a:chOff x="0" y="0"/>
              <a:chExt cx="822211" cy="822211"/>
            </a:xfrm>
          </p:grpSpPr>
          <p:sp>
            <p:nvSpPr>
              <p:cNvPr id="25" name="椭圆 35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6" name="椭圆 50"/>
              <p:cNvSpPr>
                <a:spLocks noChangeAspect="1" noChangeArrowheads="1"/>
              </p:cNvSpPr>
              <p:nvPr/>
            </p:nvSpPr>
            <p:spPr bwMode="auto">
              <a:xfrm>
                <a:off x="51058" y="51167"/>
                <a:ext cx="720096" cy="719876"/>
              </a:xfrm>
              <a:prstGeom prst="ellipse">
                <a:avLst/>
              </a:prstGeom>
              <a:solidFill>
                <a:srgbClr val="BFBFBF">
                  <a:alpha val="79999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FF0000"/>
                  </a:buClr>
                  <a:buSzPct val="70000"/>
                </a:pPr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110919" y="169912"/>
              <a:ext cx="518151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7" name="Group 37"/>
          <p:cNvGrpSpPr>
            <a:grpSpLocks/>
          </p:cNvGrpSpPr>
          <p:nvPr/>
        </p:nvGrpSpPr>
        <p:grpSpPr bwMode="auto">
          <a:xfrm>
            <a:off x="4166734" y="3790934"/>
            <a:ext cx="893762" cy="701338"/>
            <a:chOff x="0" y="0"/>
            <a:chExt cx="740120" cy="740120"/>
          </a:xfrm>
        </p:grpSpPr>
        <p:grpSp>
          <p:nvGrpSpPr>
            <p:cNvPr id="28" name="Group 38"/>
            <p:cNvGrpSpPr>
              <a:grpSpLocks noChangeAspect="1"/>
            </p:cNvGrpSpPr>
            <p:nvPr/>
          </p:nvGrpSpPr>
          <p:grpSpPr bwMode="auto">
            <a:xfrm>
              <a:off x="0" y="0"/>
              <a:ext cx="740120" cy="740120"/>
              <a:chOff x="0" y="0"/>
              <a:chExt cx="822355" cy="822355"/>
            </a:xfrm>
          </p:grpSpPr>
          <p:sp>
            <p:nvSpPr>
              <p:cNvPr id="30" name="椭圆 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31" name="椭圆 55"/>
              <p:cNvSpPr>
                <a:spLocks noChangeAspect="1" noChangeArrowheads="1"/>
              </p:cNvSpPr>
              <p:nvPr/>
            </p:nvSpPr>
            <p:spPr bwMode="auto">
              <a:xfrm>
                <a:off x="51066" y="51176"/>
                <a:ext cx="720222" cy="720002"/>
              </a:xfrm>
              <a:prstGeom prst="ellipse">
                <a:avLst/>
              </a:prstGeom>
              <a:solidFill>
                <a:srgbClr val="FABF8E">
                  <a:alpha val="79999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FF0000"/>
                  </a:buClr>
                  <a:buSzPct val="70000"/>
                </a:pPr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142309" y="187535"/>
              <a:ext cx="505564" cy="48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3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589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82" y="1665288"/>
            <a:ext cx="9144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35246" y="1634035"/>
            <a:ext cx="1036637" cy="816352"/>
            <a:chOff x="0" y="0"/>
            <a:chExt cx="1036800" cy="1036800"/>
          </a:xfrm>
        </p:grpSpPr>
        <p:sp>
          <p:nvSpPr>
            <p:cNvPr id="4" name="空心弧 3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49766394 h 21600"/>
                <a:gd name="T2" fmla="*/ 43499516 w 21600"/>
                <a:gd name="T3" fmla="*/ 24908541 h 21600"/>
                <a:gd name="T4" fmla="*/ 24883197 w 21600"/>
                <a:gd name="T5" fmla="*/ 37237247 h 21600"/>
                <a:gd name="T6" fmla="*/ 6266879 w 21600"/>
                <a:gd name="T7" fmla="*/ 2490854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8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161" y="10807"/>
                  </a:moveTo>
                  <a:cubicBezTo>
                    <a:pt x="16157" y="13766"/>
                    <a:pt x="13758" y="16161"/>
                    <a:pt x="10800" y="16162"/>
                  </a:cubicBezTo>
                  <a:cubicBezTo>
                    <a:pt x="7841" y="16162"/>
                    <a:pt x="5442" y="13766"/>
                    <a:pt x="5438" y="10807"/>
                  </a:cubicBezTo>
                  <a:lnTo>
                    <a:pt x="0" y="10815"/>
                  </a:lnTo>
                  <a:cubicBezTo>
                    <a:pt x="8" y="16774"/>
                    <a:pt x="4841" y="21600"/>
                    <a:pt x="10800" y="21600"/>
                  </a:cubicBezTo>
                  <a:cubicBezTo>
                    <a:pt x="16758" y="21599"/>
                    <a:pt x="21591" y="16774"/>
                    <a:pt x="21599" y="10815"/>
                  </a:cubicBezTo>
                  <a:lnTo>
                    <a:pt x="16161" y="10807"/>
                  </a:lnTo>
                  <a:close/>
                </a:path>
              </a:pathLst>
            </a:custGeom>
            <a:solidFill>
              <a:srgbClr val="BFBFBF">
                <a:alpha val="79999"/>
              </a:srgbClr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空心弧 3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24926973 w 21600"/>
                <a:gd name="T3" fmla="*/ 6220799 h 21600"/>
                <a:gd name="T4" fmla="*/ 24883197 w 21600"/>
                <a:gd name="T5" fmla="*/ 12441599 h 21600"/>
                <a:gd name="T6" fmla="*/ 24839421 w 21600"/>
                <a:gd name="T7" fmla="*/ 622079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0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12" y="5400"/>
                  </a:moveTo>
                  <a:cubicBezTo>
                    <a:pt x="10808" y="5400"/>
                    <a:pt x="10804" y="5399"/>
                    <a:pt x="10799" y="5400"/>
                  </a:cubicBezTo>
                  <a:cubicBezTo>
                    <a:pt x="10795" y="5400"/>
                    <a:pt x="10791" y="5400"/>
                    <a:pt x="10787" y="5400"/>
                  </a:cubicBezTo>
                  <a:lnTo>
                    <a:pt x="10774" y="0"/>
                  </a:lnTo>
                  <a:cubicBezTo>
                    <a:pt x="10782" y="0"/>
                    <a:pt x="10791" y="-1"/>
                    <a:pt x="10800" y="0"/>
                  </a:cubicBezTo>
                  <a:cubicBezTo>
                    <a:pt x="10808" y="0"/>
                    <a:pt x="10817" y="0"/>
                    <a:pt x="10825" y="0"/>
                  </a:cubicBezTo>
                  <a:lnTo>
                    <a:pt x="10812" y="5400"/>
                  </a:lnTo>
                  <a:close/>
                </a:path>
              </a:pathLst>
            </a:custGeom>
            <a:solidFill>
              <a:srgbClr val="FFC000"/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508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微软雅黑" pitchFamily="34" charset="-122"/>
                </a:rPr>
                <a:t>1.</a:t>
              </a:r>
              <a:endParaRPr lang="zh-CN" altLang="en-US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4032296" y="1634035"/>
            <a:ext cx="1036637" cy="816352"/>
            <a:chOff x="0" y="0"/>
            <a:chExt cx="1036800" cy="1036800"/>
          </a:xfrm>
        </p:grpSpPr>
        <p:sp>
          <p:nvSpPr>
            <p:cNvPr id="8" name="空心弧 3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24864765 w 21600"/>
                <a:gd name="T3" fmla="*/ 43499516 h 21600"/>
                <a:gd name="T4" fmla="*/ 24883197 w 21600"/>
                <a:gd name="T5" fmla="*/ 12529150 h 21600"/>
                <a:gd name="T6" fmla="*/ 24901629 w 21600"/>
                <a:gd name="T7" fmla="*/ 4349951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48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794" y="16161"/>
                  </a:moveTo>
                  <a:cubicBezTo>
                    <a:pt x="7835" y="16159"/>
                    <a:pt x="5438" y="13759"/>
                    <a:pt x="5438" y="10800"/>
                  </a:cubicBezTo>
                  <a:cubicBezTo>
                    <a:pt x="5438" y="7838"/>
                    <a:pt x="7838" y="5438"/>
                    <a:pt x="10800" y="5438"/>
                  </a:cubicBezTo>
                  <a:cubicBezTo>
                    <a:pt x="13761" y="5438"/>
                    <a:pt x="16162" y="7838"/>
                    <a:pt x="16162" y="10800"/>
                  </a:cubicBezTo>
                  <a:cubicBezTo>
                    <a:pt x="16162" y="13759"/>
                    <a:pt x="13764" y="16159"/>
                    <a:pt x="10805" y="16161"/>
                  </a:cubicBezTo>
                  <a:lnTo>
                    <a:pt x="10810" y="21599"/>
                  </a:lnTo>
                  <a:cubicBezTo>
                    <a:pt x="16770" y="21594"/>
                    <a:pt x="21600" y="16760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6760"/>
                    <a:pt x="4829" y="21594"/>
                    <a:pt x="10789" y="21599"/>
                  </a:cubicBezTo>
                  <a:lnTo>
                    <a:pt x="10794" y="16161"/>
                  </a:lnTo>
                  <a:close/>
                </a:path>
              </a:pathLst>
            </a:custGeom>
            <a:solidFill>
              <a:srgbClr val="BFBFBF">
                <a:alpha val="79999"/>
              </a:srgbClr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空心弧 40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24926973 w 21600"/>
                <a:gd name="T3" fmla="*/ 6294529 h 21600"/>
                <a:gd name="T4" fmla="*/ 24883197 w 21600"/>
                <a:gd name="T5" fmla="*/ 12591361 h 21600"/>
                <a:gd name="T6" fmla="*/ 24839421 w 21600"/>
                <a:gd name="T7" fmla="*/ 629452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0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12" y="5465"/>
                  </a:moveTo>
                  <a:cubicBezTo>
                    <a:pt x="10808" y="5465"/>
                    <a:pt x="10804" y="5464"/>
                    <a:pt x="10799" y="5465"/>
                  </a:cubicBezTo>
                  <a:cubicBezTo>
                    <a:pt x="10795" y="5465"/>
                    <a:pt x="10791" y="5465"/>
                    <a:pt x="10787" y="5465"/>
                  </a:cubicBezTo>
                  <a:lnTo>
                    <a:pt x="10774" y="0"/>
                  </a:lnTo>
                  <a:cubicBezTo>
                    <a:pt x="10782" y="0"/>
                    <a:pt x="10791" y="-1"/>
                    <a:pt x="10800" y="0"/>
                  </a:cubicBezTo>
                  <a:cubicBezTo>
                    <a:pt x="10808" y="0"/>
                    <a:pt x="10817" y="0"/>
                    <a:pt x="10825" y="0"/>
                  </a:cubicBezTo>
                  <a:lnTo>
                    <a:pt x="10812" y="5465"/>
                  </a:lnTo>
                  <a:close/>
                </a:path>
              </a:pathLst>
            </a:custGeom>
            <a:solidFill>
              <a:srgbClr val="FFC000"/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508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微软雅黑" pitchFamily="34" charset="-122"/>
                </a:rPr>
                <a:t>2.</a:t>
              </a:r>
              <a:endParaRPr lang="zh-CN" altLang="en-US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830933" y="1634035"/>
            <a:ext cx="1038225" cy="816352"/>
            <a:chOff x="0" y="0"/>
            <a:chExt cx="1036800" cy="1036800"/>
          </a:xfrm>
        </p:grpSpPr>
        <p:sp>
          <p:nvSpPr>
            <p:cNvPr id="12" name="空心弧 4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6264575 w 21600"/>
                <a:gd name="T3" fmla="*/ 24922365 h 21600"/>
                <a:gd name="T4" fmla="*/ 24883197 w 21600"/>
                <a:gd name="T5" fmla="*/ 12529150 h 21600"/>
                <a:gd name="T6" fmla="*/ 43501820 w 21600"/>
                <a:gd name="T7" fmla="*/ 2492236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38" y="10811"/>
                  </a:moveTo>
                  <a:cubicBezTo>
                    <a:pt x="5438" y="10807"/>
                    <a:pt x="5438" y="10803"/>
                    <a:pt x="5438" y="10800"/>
                  </a:cubicBezTo>
                  <a:cubicBezTo>
                    <a:pt x="5438" y="7838"/>
                    <a:pt x="7838" y="5438"/>
                    <a:pt x="10800" y="5438"/>
                  </a:cubicBezTo>
                  <a:cubicBezTo>
                    <a:pt x="13761" y="5438"/>
                    <a:pt x="16162" y="7838"/>
                    <a:pt x="16162" y="10800"/>
                  </a:cubicBezTo>
                  <a:cubicBezTo>
                    <a:pt x="16162" y="10803"/>
                    <a:pt x="16161" y="10807"/>
                    <a:pt x="16161" y="10811"/>
                  </a:cubicBezTo>
                  <a:lnTo>
                    <a:pt x="21599" y="10822"/>
                  </a:lnTo>
                  <a:cubicBezTo>
                    <a:pt x="21599" y="10815"/>
                    <a:pt x="21600" y="1080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07"/>
                    <a:pt x="0" y="10815"/>
                    <a:pt x="0" y="10822"/>
                  </a:cubicBezTo>
                  <a:lnTo>
                    <a:pt x="5438" y="10811"/>
                  </a:lnTo>
                  <a:close/>
                </a:path>
              </a:pathLst>
            </a:custGeom>
            <a:solidFill>
              <a:srgbClr val="BFBFBF">
                <a:alpha val="79999"/>
              </a:srgbClr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空心弧 4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24926973 w 21600"/>
                <a:gd name="T3" fmla="*/ 6262271 h 21600"/>
                <a:gd name="T4" fmla="*/ 24883197 w 21600"/>
                <a:gd name="T5" fmla="*/ 12524542 h 21600"/>
                <a:gd name="T6" fmla="*/ 24839421 w 21600"/>
                <a:gd name="T7" fmla="*/ 626227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0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12" y="5436"/>
                  </a:moveTo>
                  <a:cubicBezTo>
                    <a:pt x="10808" y="5436"/>
                    <a:pt x="10804" y="5435"/>
                    <a:pt x="10799" y="5436"/>
                  </a:cubicBezTo>
                  <a:cubicBezTo>
                    <a:pt x="10795" y="5436"/>
                    <a:pt x="10791" y="5436"/>
                    <a:pt x="10787" y="5436"/>
                  </a:cubicBezTo>
                  <a:lnTo>
                    <a:pt x="10774" y="0"/>
                  </a:lnTo>
                  <a:cubicBezTo>
                    <a:pt x="10782" y="0"/>
                    <a:pt x="10791" y="-1"/>
                    <a:pt x="10800" y="0"/>
                  </a:cubicBezTo>
                  <a:cubicBezTo>
                    <a:pt x="10808" y="0"/>
                    <a:pt x="10817" y="0"/>
                    <a:pt x="10825" y="0"/>
                  </a:cubicBezTo>
                  <a:lnTo>
                    <a:pt x="10812" y="5436"/>
                  </a:lnTo>
                  <a:close/>
                </a:path>
              </a:pathLst>
            </a:custGeom>
            <a:solidFill>
              <a:srgbClr val="FFC000"/>
            </a:solidFill>
            <a:ln w="158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508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微软雅黑" pitchFamily="34" charset="-122"/>
                </a:rPr>
                <a:t>3.</a:t>
              </a:r>
              <a:endParaRPr lang="zh-CN" altLang="en-US"/>
            </a:p>
          </p:txBody>
        </p:sp>
      </p:grpSp>
      <p:grpSp>
        <p:nvGrpSpPr>
          <p:cNvPr id="15" name="Group 19"/>
          <p:cNvGrpSpPr>
            <a:grpSpLocks/>
          </p:cNvGrpSpPr>
          <p:nvPr/>
        </p:nvGrpSpPr>
        <p:grpSpPr bwMode="auto">
          <a:xfrm>
            <a:off x="7627983" y="1634035"/>
            <a:ext cx="1038225" cy="816352"/>
            <a:chOff x="0" y="0"/>
            <a:chExt cx="1036800" cy="1036800"/>
          </a:xfrm>
        </p:grpSpPr>
        <p:sp>
          <p:nvSpPr>
            <p:cNvPr id="16" name="同心圆 4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036800" cy="1036800"/>
            </a:xfrm>
            <a:custGeom>
              <a:avLst/>
              <a:gdLst>
                <a:gd name="T0" fmla="*/ 24883197 w 21600"/>
                <a:gd name="T1" fmla="*/ 0 h 21600"/>
                <a:gd name="T2" fmla="*/ 7287552 w 21600"/>
                <a:gd name="T3" fmla="*/ 7287552 h 21600"/>
                <a:gd name="T4" fmla="*/ 0 w 21600"/>
                <a:gd name="T5" fmla="*/ 24883197 h 21600"/>
                <a:gd name="T6" fmla="*/ 7287552 w 21600"/>
                <a:gd name="T7" fmla="*/ 42478845 h 21600"/>
                <a:gd name="T8" fmla="*/ 24883197 w 21600"/>
                <a:gd name="T9" fmla="*/ 49766394 h 21600"/>
                <a:gd name="T10" fmla="*/ 42478845 w 21600"/>
                <a:gd name="T11" fmla="*/ 42478845 h 21600"/>
                <a:gd name="T12" fmla="*/ 49766394 w 21600"/>
                <a:gd name="T13" fmla="*/ 24883197 h 21600"/>
                <a:gd name="T14" fmla="*/ 42478845 w 21600"/>
                <a:gd name="T15" fmla="*/ 72875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C000"/>
            </a:solidFill>
            <a:ln w="15875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31811" y="350892"/>
              <a:ext cx="643038" cy="508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微软雅黑" pitchFamily="34" charset="-122"/>
                </a:rPr>
                <a:t>4.</a:t>
              </a:r>
              <a:endParaRPr lang="zh-CN" altLang="en-US"/>
            </a:p>
          </p:txBody>
        </p:sp>
      </p:grpSp>
      <p:grpSp>
        <p:nvGrpSpPr>
          <p:cNvPr id="18" name="Group 22"/>
          <p:cNvGrpSpPr>
            <a:grpSpLocks/>
          </p:cNvGrpSpPr>
          <p:nvPr/>
        </p:nvGrpSpPr>
        <p:grpSpPr bwMode="auto">
          <a:xfrm>
            <a:off x="2494007" y="2486642"/>
            <a:ext cx="520700" cy="272534"/>
            <a:chOff x="0" y="0"/>
            <a:chExt cx="576000" cy="385071"/>
          </a:xfrm>
        </p:grpSpPr>
        <p:sp>
          <p:nvSpPr>
            <p:cNvPr id="19" name="燕尾形 50"/>
            <p:cNvSpPr>
              <a:spLocks noChangeArrowheads="1"/>
            </p:cNvSpPr>
            <p:nvPr/>
          </p:nvSpPr>
          <p:spPr bwMode="auto">
            <a:xfrm rot="5400000">
              <a:off x="180251" y="-180251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" name="燕尾形 51"/>
            <p:cNvSpPr>
              <a:spLocks noChangeArrowheads="1"/>
            </p:cNvSpPr>
            <p:nvPr/>
          </p:nvSpPr>
          <p:spPr bwMode="auto">
            <a:xfrm rot="5400000">
              <a:off x="180251" y="-10678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1" name="Group 25"/>
          <p:cNvGrpSpPr>
            <a:grpSpLocks/>
          </p:cNvGrpSpPr>
          <p:nvPr/>
        </p:nvGrpSpPr>
        <p:grpSpPr bwMode="auto">
          <a:xfrm>
            <a:off x="4292646" y="2486642"/>
            <a:ext cx="517525" cy="272534"/>
            <a:chOff x="0" y="0"/>
            <a:chExt cx="576000" cy="385071"/>
          </a:xfrm>
        </p:grpSpPr>
        <p:sp>
          <p:nvSpPr>
            <p:cNvPr id="22" name="燕尾形 53"/>
            <p:cNvSpPr>
              <a:spLocks noChangeArrowheads="1"/>
            </p:cNvSpPr>
            <p:nvPr/>
          </p:nvSpPr>
          <p:spPr bwMode="auto">
            <a:xfrm rot="5400000">
              <a:off x="180251" y="-180251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" name="燕尾形 54"/>
            <p:cNvSpPr>
              <a:spLocks noChangeArrowheads="1"/>
            </p:cNvSpPr>
            <p:nvPr/>
          </p:nvSpPr>
          <p:spPr bwMode="auto">
            <a:xfrm rot="5400000">
              <a:off x="180251" y="-10678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6089696" y="2486642"/>
            <a:ext cx="517525" cy="272534"/>
            <a:chOff x="0" y="0"/>
            <a:chExt cx="576000" cy="385071"/>
          </a:xfrm>
        </p:grpSpPr>
        <p:sp>
          <p:nvSpPr>
            <p:cNvPr id="25" name="燕尾形 79"/>
            <p:cNvSpPr>
              <a:spLocks noChangeArrowheads="1"/>
            </p:cNvSpPr>
            <p:nvPr/>
          </p:nvSpPr>
          <p:spPr bwMode="auto">
            <a:xfrm rot="5400000">
              <a:off x="180251" y="-180251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燕尾形 80"/>
            <p:cNvSpPr>
              <a:spLocks noChangeArrowheads="1"/>
            </p:cNvSpPr>
            <p:nvPr/>
          </p:nvSpPr>
          <p:spPr bwMode="auto">
            <a:xfrm rot="5400000">
              <a:off x="180251" y="-10678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7" name="Group 31"/>
          <p:cNvGrpSpPr>
            <a:grpSpLocks/>
          </p:cNvGrpSpPr>
          <p:nvPr/>
        </p:nvGrpSpPr>
        <p:grpSpPr bwMode="auto">
          <a:xfrm>
            <a:off x="7886745" y="2486642"/>
            <a:ext cx="519112" cy="272534"/>
            <a:chOff x="0" y="0"/>
            <a:chExt cx="576000" cy="385071"/>
          </a:xfrm>
        </p:grpSpPr>
        <p:sp>
          <p:nvSpPr>
            <p:cNvPr id="28" name="燕尾形 82"/>
            <p:cNvSpPr>
              <a:spLocks noChangeArrowheads="1"/>
            </p:cNvSpPr>
            <p:nvPr/>
          </p:nvSpPr>
          <p:spPr bwMode="auto">
            <a:xfrm rot="5400000">
              <a:off x="180250" y="-180250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燕尾形 83"/>
            <p:cNvSpPr>
              <a:spLocks noChangeArrowheads="1"/>
            </p:cNvSpPr>
            <p:nvPr/>
          </p:nvSpPr>
          <p:spPr bwMode="auto">
            <a:xfrm rot="5400000">
              <a:off x="180250" y="-10678"/>
              <a:ext cx="215498" cy="576000"/>
            </a:xfrm>
            <a:prstGeom prst="chevron">
              <a:avLst>
                <a:gd name="adj" fmla="val 63227"/>
              </a:avLst>
            </a:prstGeom>
            <a:noFill/>
            <a:ln w="15875">
              <a:solidFill>
                <a:srgbClr val="FFFFFF">
                  <a:alpha val="78822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1911396" y="2832934"/>
            <a:ext cx="1684337" cy="1525191"/>
            <a:chOff x="0" y="0"/>
            <a:chExt cx="1684337" cy="1936750"/>
          </a:xfrm>
        </p:grpSpPr>
        <p:grpSp>
          <p:nvGrpSpPr>
            <p:cNvPr id="31" name="Group 35"/>
            <p:cNvGrpSpPr>
              <a:grpSpLocks/>
            </p:cNvGrpSpPr>
            <p:nvPr/>
          </p:nvGrpSpPr>
          <p:grpSpPr bwMode="auto">
            <a:xfrm>
              <a:off x="0" y="0"/>
              <a:ext cx="1684337" cy="1936750"/>
              <a:chOff x="0" y="0"/>
              <a:chExt cx="1684800" cy="2411541"/>
            </a:xfrm>
          </p:grpSpPr>
          <p:sp>
            <p:nvSpPr>
              <p:cNvPr id="33" name="矩形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4800" cy="2411541"/>
              </a:xfrm>
              <a:prstGeom prst="rect">
                <a:avLst/>
              </a:prstGeom>
              <a:noFill/>
              <a:ln w="1587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4" name="直接连接符 87"/>
              <p:cNvSpPr>
                <a:spLocks noChangeShapeType="1"/>
              </p:cNvSpPr>
              <p:nvPr/>
            </p:nvSpPr>
            <p:spPr bwMode="auto">
              <a:xfrm>
                <a:off x="65105" y="887311"/>
                <a:ext cx="1554590" cy="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TextBox 146"/>
              <p:cNvSpPr>
                <a:spLocks noChangeArrowheads="1"/>
              </p:cNvSpPr>
              <p:nvPr/>
            </p:nvSpPr>
            <p:spPr bwMode="auto">
              <a:xfrm>
                <a:off x="45505" y="146164"/>
                <a:ext cx="1621283" cy="535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全面依法治国</a:t>
                </a:r>
                <a:endParaRPr lang="en-US" altLang="zh-CN" dirty="0"/>
              </a:p>
            </p:txBody>
          </p: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088" y="940141"/>
              <a:ext cx="1554162" cy="87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Group 40"/>
          <p:cNvGrpSpPr>
            <a:grpSpLocks/>
          </p:cNvGrpSpPr>
          <p:nvPr/>
        </p:nvGrpSpPr>
        <p:grpSpPr bwMode="auto">
          <a:xfrm>
            <a:off x="3708446" y="2832934"/>
            <a:ext cx="1684337" cy="1525191"/>
            <a:chOff x="0" y="0"/>
            <a:chExt cx="1684337" cy="1936750"/>
          </a:xfrm>
        </p:grpSpPr>
        <p:grpSp>
          <p:nvGrpSpPr>
            <p:cNvPr id="37" name="Group 41"/>
            <p:cNvGrpSpPr>
              <a:grpSpLocks/>
            </p:cNvGrpSpPr>
            <p:nvPr/>
          </p:nvGrpSpPr>
          <p:grpSpPr bwMode="auto">
            <a:xfrm>
              <a:off x="0" y="0"/>
              <a:ext cx="1684337" cy="1936750"/>
              <a:chOff x="0" y="0"/>
              <a:chExt cx="1684800" cy="2411541"/>
            </a:xfrm>
          </p:grpSpPr>
          <p:sp>
            <p:nvSpPr>
              <p:cNvPr id="39" name="矩形 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4800" cy="2411541"/>
              </a:xfrm>
              <a:prstGeom prst="rect">
                <a:avLst/>
              </a:prstGeom>
              <a:noFill/>
              <a:ln w="1587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直接连接符 93"/>
              <p:cNvSpPr>
                <a:spLocks noChangeShapeType="1"/>
              </p:cNvSpPr>
              <p:nvPr/>
            </p:nvSpPr>
            <p:spPr bwMode="auto">
              <a:xfrm>
                <a:off x="65105" y="887310"/>
                <a:ext cx="1554590" cy="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TextBox 146"/>
              <p:cNvSpPr>
                <a:spLocks noChangeArrowheads="1"/>
              </p:cNvSpPr>
              <p:nvPr/>
            </p:nvSpPr>
            <p:spPr bwMode="auto">
              <a:xfrm>
                <a:off x="31759" y="126977"/>
                <a:ext cx="1621283" cy="924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坚持社会主义核心价值观</a:t>
                </a:r>
                <a:endParaRPr lang="en-US" altLang="zh-CN" dirty="0"/>
              </a:p>
            </p:txBody>
          </p:sp>
        </p:grpSp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8489" y="940139"/>
              <a:ext cx="1287358" cy="87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Group 46"/>
          <p:cNvGrpSpPr>
            <a:grpSpLocks/>
          </p:cNvGrpSpPr>
          <p:nvPr/>
        </p:nvGrpSpPr>
        <p:grpSpPr bwMode="auto">
          <a:xfrm>
            <a:off x="5507083" y="2832934"/>
            <a:ext cx="1685925" cy="1525191"/>
            <a:chOff x="0" y="0"/>
            <a:chExt cx="1684338" cy="1936750"/>
          </a:xfrm>
        </p:grpSpPr>
        <p:grpSp>
          <p:nvGrpSpPr>
            <p:cNvPr id="43" name="Group 47"/>
            <p:cNvGrpSpPr>
              <a:grpSpLocks/>
            </p:cNvGrpSpPr>
            <p:nvPr/>
          </p:nvGrpSpPr>
          <p:grpSpPr bwMode="auto">
            <a:xfrm>
              <a:off x="0" y="0"/>
              <a:ext cx="1684338" cy="1936750"/>
              <a:chOff x="0" y="0"/>
              <a:chExt cx="1684800" cy="2411541"/>
            </a:xfrm>
          </p:grpSpPr>
          <p:sp>
            <p:nvSpPr>
              <p:cNvPr id="45" name="矩形 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4800" cy="2411541"/>
              </a:xfrm>
              <a:prstGeom prst="rect">
                <a:avLst/>
              </a:prstGeom>
              <a:noFill/>
              <a:ln w="1587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直接连接符 98"/>
              <p:cNvSpPr>
                <a:spLocks noChangeShapeType="1"/>
              </p:cNvSpPr>
              <p:nvPr/>
            </p:nvSpPr>
            <p:spPr bwMode="auto">
              <a:xfrm>
                <a:off x="65106" y="887310"/>
                <a:ext cx="1554588" cy="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TextBox 146"/>
              <p:cNvSpPr>
                <a:spLocks noChangeArrowheads="1"/>
              </p:cNvSpPr>
              <p:nvPr/>
            </p:nvSpPr>
            <p:spPr bwMode="auto">
              <a:xfrm>
                <a:off x="31759" y="126977"/>
                <a:ext cx="1621283" cy="924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弘扬中国民族文化</a:t>
                </a:r>
                <a:endParaRPr lang="en-US" altLang="zh-CN" dirty="0"/>
              </a:p>
            </p:txBody>
          </p:sp>
        </p:grpSp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2327" y="949174"/>
              <a:ext cx="1344820" cy="860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52"/>
          <p:cNvGrpSpPr>
            <a:grpSpLocks/>
          </p:cNvGrpSpPr>
          <p:nvPr/>
        </p:nvGrpSpPr>
        <p:grpSpPr bwMode="auto">
          <a:xfrm>
            <a:off x="7304133" y="2832934"/>
            <a:ext cx="1685925" cy="1525191"/>
            <a:chOff x="0" y="0"/>
            <a:chExt cx="1684338" cy="1936750"/>
          </a:xfrm>
        </p:grpSpPr>
        <p:grpSp>
          <p:nvGrpSpPr>
            <p:cNvPr id="49" name="Group 53"/>
            <p:cNvGrpSpPr>
              <a:grpSpLocks/>
            </p:cNvGrpSpPr>
            <p:nvPr/>
          </p:nvGrpSpPr>
          <p:grpSpPr bwMode="auto">
            <a:xfrm>
              <a:off x="0" y="0"/>
              <a:ext cx="1684338" cy="1936750"/>
              <a:chOff x="0" y="0"/>
              <a:chExt cx="1684800" cy="2411541"/>
            </a:xfrm>
          </p:grpSpPr>
          <p:sp>
            <p:nvSpPr>
              <p:cNvPr id="51" name="矩形 1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4800" cy="2411541"/>
              </a:xfrm>
              <a:prstGeom prst="rect">
                <a:avLst/>
              </a:prstGeom>
              <a:noFill/>
              <a:ln w="15875">
                <a:solidFill>
                  <a:srgbClr val="FFFFFF">
                    <a:alpha val="78822"/>
                  </a:srgb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2" name="直接连接符 103"/>
              <p:cNvSpPr>
                <a:spLocks noChangeShapeType="1"/>
              </p:cNvSpPr>
              <p:nvPr/>
            </p:nvSpPr>
            <p:spPr bwMode="auto">
              <a:xfrm>
                <a:off x="65106" y="887310"/>
                <a:ext cx="1554588" cy="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TextBox 146"/>
              <p:cNvSpPr>
                <a:spLocks noChangeArrowheads="1"/>
              </p:cNvSpPr>
              <p:nvPr/>
            </p:nvSpPr>
            <p:spPr bwMode="auto">
              <a:xfrm>
                <a:off x="31759" y="126977"/>
                <a:ext cx="1621283" cy="924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强军强国巩固国防</a:t>
                </a:r>
                <a:endParaRPr lang="en-US" altLang="zh-CN" dirty="0"/>
              </a:p>
            </p:txBody>
          </p:sp>
        </p:grpSp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867" y="958211"/>
              <a:ext cx="1322604" cy="842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398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Freeform 6"/>
          <p:cNvSpPr>
            <a:spLocks/>
          </p:cNvSpPr>
          <p:nvPr/>
        </p:nvSpPr>
        <p:spPr bwMode="auto">
          <a:xfrm>
            <a:off x="2967786" y="2137663"/>
            <a:ext cx="2422525" cy="193675"/>
          </a:xfrm>
          <a:custGeom>
            <a:avLst/>
            <a:gdLst>
              <a:gd name="T0" fmla="*/ 249 w 3270"/>
              <a:gd name="T1" fmla="*/ 261 h 261"/>
              <a:gd name="T2" fmla="*/ 3270 w 3270"/>
              <a:gd name="T3" fmla="*/ 261 h 261"/>
              <a:gd name="T4" fmla="*/ 3022 w 3270"/>
              <a:gd name="T5" fmla="*/ 0 h 261"/>
              <a:gd name="T6" fmla="*/ 0 w 3270"/>
              <a:gd name="T7" fmla="*/ 0 h 261"/>
              <a:gd name="T8" fmla="*/ 249 w 3270"/>
              <a:gd name="T9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0" h="261">
                <a:moveTo>
                  <a:pt x="249" y="261"/>
                </a:moveTo>
                <a:lnTo>
                  <a:pt x="3270" y="261"/>
                </a:lnTo>
                <a:lnTo>
                  <a:pt x="3022" y="0"/>
                </a:lnTo>
                <a:lnTo>
                  <a:pt x="0" y="0"/>
                </a:lnTo>
                <a:lnTo>
                  <a:pt x="249" y="26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967786" y="2137663"/>
            <a:ext cx="2238375" cy="1554163"/>
          </a:xfrm>
          <a:custGeom>
            <a:avLst/>
            <a:gdLst>
              <a:gd name="T0" fmla="*/ 3022 w 3022"/>
              <a:gd name="T1" fmla="*/ 0 h 2098"/>
              <a:gd name="T2" fmla="*/ 0 w 3022"/>
              <a:gd name="T3" fmla="*/ 0 h 2098"/>
              <a:gd name="T4" fmla="*/ 0 w 3022"/>
              <a:gd name="T5" fmla="*/ 2098 h 2098"/>
              <a:gd name="T6" fmla="*/ 2165 w 3022"/>
              <a:gd name="T7" fmla="*/ 2098 h 2098"/>
              <a:gd name="T8" fmla="*/ 3022 w 3022"/>
              <a:gd name="T9" fmla="*/ 0 h 2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2" h="2098">
                <a:moveTo>
                  <a:pt x="3022" y="0"/>
                </a:moveTo>
                <a:lnTo>
                  <a:pt x="0" y="0"/>
                </a:lnTo>
                <a:lnTo>
                  <a:pt x="0" y="2098"/>
                </a:lnTo>
                <a:lnTo>
                  <a:pt x="2165" y="2098"/>
                </a:lnTo>
                <a:lnTo>
                  <a:pt x="302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577662" y="2302960"/>
            <a:ext cx="69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58328" y="3018327"/>
            <a:ext cx="56650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zh-CN" dirty="0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7963" y="4322277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9" y="836023"/>
            <a:ext cx="3693746" cy="33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6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05" y="1145551"/>
            <a:ext cx="6340475" cy="81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>
            <a:spLocks noChangeArrowheads="1"/>
          </p:cNvSpPr>
          <p:nvPr/>
        </p:nvSpPr>
        <p:spPr bwMode="auto">
          <a:xfrm>
            <a:off x="3239128" y="1321823"/>
            <a:ext cx="59298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i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开展社会主义核心价值体系建设</a:t>
            </a: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2460716" y="2336950"/>
            <a:ext cx="7488238" cy="568821"/>
          </a:xfrm>
          <a:prstGeom prst="rect">
            <a:avLst/>
          </a:prstGeom>
          <a:solidFill>
            <a:srgbClr val="FF4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富强、民主、文明、和谐，倡导自由、平等、公正、法治，倡导爱国、敬业、诚信、友善</a:t>
            </a:r>
            <a:endParaRPr lang="zh-CN" altLang="en-US" dirty="0"/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2460716" y="3064798"/>
            <a:ext cx="7488238" cy="2088231"/>
          </a:xfrm>
          <a:prstGeom prst="rect">
            <a:avLst/>
          </a:prstGeom>
          <a:solidFill>
            <a:srgbClr val="FF4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党的十八大提出，倡导富强、民主、文明、和谐，倡导自由</a:t>
            </a:r>
          </a:p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平等、公正、法治，倡导爱国、敬业、诚信、友善，积极培育和践行社会主义核心价值观。富强、民主、文明、和谐是国家层面的价值目标，自由、平等、公正、法治是社会层面的价值取向，爱国、敬业、诚信、友善是公民个人层面的价值准则，这</a:t>
            </a:r>
            <a:r>
              <a:rPr lang="en-US" altLang="zh-CN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24</a:t>
            </a: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个字是社会主义核心价值观的基本内容。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05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nimBg="1" autoUpdateAnimBg="0"/>
      <p:bldP spid="5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16349" y="608907"/>
            <a:ext cx="6562725" cy="581322"/>
            <a:chOff x="0" y="0"/>
            <a:chExt cx="6561756" cy="499349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solidFill>
              <a:srgbClr val="BFBFBF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5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不断完善党的领导方式和执政方式</a:t>
              </a:r>
            </a:p>
          </p:txBody>
        </p:sp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398" y="2146598"/>
            <a:ext cx="3436938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3"/>
          <p:cNvSpPr>
            <a:spLocks noChangeArrowheads="1"/>
          </p:cNvSpPr>
          <p:nvPr/>
        </p:nvSpPr>
        <p:spPr bwMode="auto">
          <a:xfrm rot="19946375">
            <a:off x="2018942" y="3358268"/>
            <a:ext cx="3352200" cy="276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关于进一步支持和加强</a:t>
            </a:r>
            <a:r>
              <a:rPr lang="en-US" altLang="zh-CN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</a:t>
            </a:r>
            <a:r>
              <a:rPr lang="zh-CN" altLang="en-US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工作的意见</a:t>
            </a:r>
            <a:endParaRPr lang="zh-CN" altLang="en-US"/>
          </a:p>
        </p:txBody>
      </p:sp>
      <p:sp>
        <p:nvSpPr>
          <p:cNvPr id="8" name="矩形 34"/>
          <p:cNvSpPr>
            <a:spLocks noChangeArrowheads="1"/>
          </p:cNvSpPr>
          <p:nvPr/>
        </p:nvSpPr>
        <p:spPr bwMode="auto">
          <a:xfrm>
            <a:off x="1973399" y="2146598"/>
            <a:ext cx="3387725" cy="270033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矩形 35"/>
          <p:cNvSpPr>
            <a:spLocks noChangeArrowheads="1"/>
          </p:cNvSpPr>
          <p:nvPr/>
        </p:nvSpPr>
        <p:spPr bwMode="auto">
          <a:xfrm>
            <a:off x="6899460" y="2342128"/>
            <a:ext cx="31686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民主执政</a:t>
            </a:r>
            <a:endParaRPr lang="en-US" altLang="zh-CN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endParaRPr lang="en-US" altLang="zh-CN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科学执政</a:t>
            </a:r>
            <a:endParaRPr lang="en-US" altLang="zh-CN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endParaRPr lang="en-US" altLang="zh-CN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依法执政</a:t>
            </a:r>
            <a:endParaRPr lang="en-US" altLang="zh-CN" sz="28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36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7969 -2.22222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39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8" grpId="1" bldLvl="0" animBg="1" autoUpdateAnimBg="0"/>
      <p:bldP spid="8" grpId="2" bldLvl="0" animBg="1" autoUpdateAnimBg="0"/>
      <p:bldP spid="9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6845" y="2010100"/>
            <a:ext cx="4385998" cy="795361"/>
            <a:chOff x="3905886" y="1363363"/>
            <a:chExt cx="4385998" cy="795361"/>
          </a:xfrm>
        </p:grpSpPr>
        <p:sp>
          <p:nvSpPr>
            <p:cNvPr id="3" name="任意多边形 2"/>
            <p:cNvSpPr/>
            <p:nvPr/>
          </p:nvSpPr>
          <p:spPr>
            <a:xfrm>
              <a:off x="3905886" y="1363363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4" name="文本框 30"/>
            <p:cNvSpPr txBox="1"/>
            <p:nvPr/>
          </p:nvSpPr>
          <p:spPr>
            <a:xfrm>
              <a:off x="4117005" y="1373894"/>
              <a:ext cx="417487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要以科学的思想、科学的制度、科学的方法领导中国特色社会主义事业不断取得新的成就、新的胜利。具体讲就是按共产党执政规律、社会主义建设规律和人类社会发展规律执政。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6845" y="2851051"/>
            <a:ext cx="4385998" cy="852107"/>
            <a:chOff x="3905886" y="2204314"/>
            <a:chExt cx="4385998" cy="852107"/>
          </a:xfrm>
        </p:grpSpPr>
        <p:sp>
          <p:nvSpPr>
            <p:cNvPr id="6" name="任意多边形 5"/>
            <p:cNvSpPr/>
            <p:nvPr/>
          </p:nvSpPr>
          <p:spPr>
            <a:xfrm>
              <a:off x="3905886" y="2204314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4117005" y="2226001"/>
              <a:ext cx="4174879" cy="830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要坚持依法治国的基本方略，领导立法，带头守法，保证执法，党严格在宪法和法律的范围内活动，保证党和国家的各项工作都依法进行。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6845" y="3674604"/>
            <a:ext cx="4385998" cy="729791"/>
            <a:chOff x="3905886" y="3027867"/>
            <a:chExt cx="4385998" cy="729791"/>
          </a:xfrm>
        </p:grpSpPr>
        <p:sp>
          <p:nvSpPr>
            <p:cNvPr id="9" name="任意多边形 8"/>
            <p:cNvSpPr/>
            <p:nvPr/>
          </p:nvSpPr>
          <p:spPr>
            <a:xfrm>
              <a:off x="3905886" y="3027867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10" name="文本框 32"/>
            <p:cNvSpPr txBox="1"/>
            <p:nvPr/>
          </p:nvSpPr>
          <p:spPr>
            <a:xfrm>
              <a:off x="4117005" y="3072505"/>
              <a:ext cx="4174879" cy="584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要坚持为人民执政、靠人民执政。党内民主是党的生命，我们党就是在民主的旗帜下成熟起来和不断进步的，没有民主就没有共产党。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44861" y="2851051"/>
            <a:ext cx="1870393" cy="729791"/>
            <a:chOff x="2153902" y="2204314"/>
            <a:chExt cx="1870393" cy="729791"/>
          </a:xfrm>
        </p:grpSpPr>
        <p:sp>
          <p:nvSpPr>
            <p:cNvPr id="12" name="五边形 11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2354958" y="2282127"/>
              <a:ext cx="157992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依法执政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44861" y="3674604"/>
            <a:ext cx="1870393" cy="729791"/>
            <a:chOff x="2153902" y="3027867"/>
            <a:chExt cx="1870393" cy="729791"/>
          </a:xfrm>
        </p:grpSpPr>
        <p:sp>
          <p:nvSpPr>
            <p:cNvPr id="15" name="五边形 1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16" name="文本框 35"/>
            <p:cNvSpPr txBox="1"/>
            <p:nvPr/>
          </p:nvSpPr>
          <p:spPr>
            <a:xfrm>
              <a:off x="2354958" y="3163168"/>
              <a:ext cx="157992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民主执政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44861" y="2010100"/>
            <a:ext cx="1870393" cy="729791"/>
            <a:chOff x="2153902" y="1363363"/>
            <a:chExt cx="1870393" cy="729791"/>
          </a:xfrm>
        </p:grpSpPr>
        <p:sp>
          <p:nvSpPr>
            <p:cNvPr id="18" name="五边形 17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0000"/>
                </a:gs>
                <a:gs pos="100000">
                  <a:srgbClr val="960000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19" name="文本框 37"/>
            <p:cNvSpPr txBox="1"/>
            <p:nvPr/>
          </p:nvSpPr>
          <p:spPr>
            <a:xfrm>
              <a:off x="2325960" y="1452773"/>
              <a:ext cx="157992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科学执政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29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2184123" y="1289349"/>
            <a:ext cx="1672963" cy="830741"/>
          </a:xfrm>
          <a:prstGeom prst="rect">
            <a:avLst/>
          </a:prstGeom>
          <a:noFill/>
        </p:spPr>
        <p:txBody>
          <a:bodyPr wrap="square" lIns="91404" tIns="45701" rIns="91404" bIns="45701">
            <a:spAutoFit/>
          </a:bodyPr>
          <a:lstStyle/>
          <a:p>
            <a:pPr algn="ctr" defTabSz="914126">
              <a:defRPr/>
            </a:pPr>
            <a:r>
              <a:rPr lang="zh-CN" altLang="en-US" sz="4800" b="1" dirty="0">
                <a:ln w="6350">
                  <a:noFill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562739" y="1705120"/>
            <a:ext cx="1639695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126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QIAN YAN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192356" y="2459523"/>
            <a:ext cx="6806501" cy="2117849"/>
          </a:xfrm>
          <a:prstGeom prst="rect">
            <a:avLst/>
          </a:prstGeom>
          <a:noFill/>
        </p:spPr>
        <p:txBody>
          <a:bodyPr wrap="squar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12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/>
              <a:t>2017</a:t>
            </a:r>
            <a:r>
              <a:rPr lang="zh-CN" altLang="en-US" b="1" dirty="0"/>
              <a:t>年是中国共产党大喜的日子，因为这年迎来了中国共产党</a:t>
            </a:r>
            <a:r>
              <a:rPr lang="en-US" altLang="zh-CN" b="1" dirty="0"/>
              <a:t>96</a:t>
            </a:r>
            <a:r>
              <a:rPr lang="zh-CN" altLang="en-US" b="1" dirty="0"/>
              <a:t>华诞。</a:t>
            </a:r>
            <a:r>
              <a:rPr lang="en-US" altLang="zh-CN" b="1" dirty="0"/>
              <a:t>96</a:t>
            </a:r>
            <a:r>
              <a:rPr lang="zh-CN" altLang="en-US" b="1" dirty="0"/>
              <a:t>年风雨艰程，一路走来，成绩斐然，让人瞩目。我们英雄的中国共产党是中国人民的领导的核心，是领导中国人民从一个胜利走向另一个胜利的掌舵者，是指引中国走向繁荣昌盛富强明主的航灯</a:t>
            </a:r>
            <a:r>
              <a:rPr lang="en-US" altLang="zh-CN" b="1" dirty="0"/>
              <a:t>!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65"/>
          <p:cNvSpPr>
            <a:spLocks noChangeShapeType="1"/>
          </p:cNvSpPr>
          <p:nvPr/>
        </p:nvSpPr>
        <p:spPr bwMode="auto">
          <a:xfrm>
            <a:off x="2293956" y="2216136"/>
            <a:ext cx="6722085" cy="0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0000">
                      <a:gamma/>
                      <a:shade val="60000"/>
                      <a:invGamma/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1404" tIns="45701" rIns="91404" bIns="45701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prstClr val="black"/>
              </a:solidFill>
              <a:latin typeface="Arial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69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339301" y="1894024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712437" y="1646732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3783617" y="1894024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156753" y="1646732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6227933" y="1894024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6601067" y="1646732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8672248" y="1894024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9045384" y="1646732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6381" y="2528592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3777627" y="2528592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6215523" y="2528592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8653006" y="2528592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209594" y="1742448"/>
            <a:ext cx="439531" cy="414712"/>
            <a:chOff x="2209761" y="2404368"/>
            <a:chExt cx="439531" cy="414712"/>
          </a:xfrm>
        </p:grpSpPr>
        <p:sp>
          <p:nvSpPr>
            <p:cNvPr id="34" name="Freeform 349"/>
            <p:cNvSpPr/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350"/>
            <p:cNvSpPr/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351"/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52"/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Oval 353"/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5" name="Freeform 35"/>
          <p:cNvSpPr>
            <a:spLocks noEditPoints="1"/>
          </p:cNvSpPr>
          <p:nvPr/>
        </p:nvSpPr>
        <p:spPr bwMode="auto">
          <a:xfrm>
            <a:off x="4714406" y="1718962"/>
            <a:ext cx="318539" cy="423139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32092" y="1765185"/>
            <a:ext cx="371800" cy="33038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25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82848" y="1708410"/>
            <a:ext cx="352927" cy="475731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383905" y="4195605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在这里输入您的文字内容或者将您的文字内容复制在这里。在这里输入您的文字内容，或者将您的文字内容复制在这里</a:t>
            </a:r>
          </a:p>
        </p:txBody>
      </p:sp>
      <p:sp>
        <p:nvSpPr>
          <p:cNvPr id="19" name="矩形 18"/>
          <p:cNvSpPr/>
          <p:nvPr/>
        </p:nvSpPr>
        <p:spPr>
          <a:xfrm>
            <a:off x="3827845" y="4195605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在这里输入您的文字内容或者将您的文字内容复制在这里。在这里输入您的文字内容，或者将您的文字内容复制在这里</a:t>
            </a:r>
          </a:p>
        </p:txBody>
      </p:sp>
      <p:sp>
        <p:nvSpPr>
          <p:cNvPr id="20" name="矩形 19"/>
          <p:cNvSpPr/>
          <p:nvPr/>
        </p:nvSpPr>
        <p:spPr>
          <a:xfrm>
            <a:off x="6267016" y="4195605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在这里输入您的文字内容或者将您的文字内容复制在这里。在这里输入您的文字内容，或者将您的文字内容复制在这里</a:t>
            </a:r>
          </a:p>
        </p:txBody>
      </p:sp>
      <p:sp>
        <p:nvSpPr>
          <p:cNvPr id="21" name="矩形 20"/>
          <p:cNvSpPr/>
          <p:nvPr/>
        </p:nvSpPr>
        <p:spPr>
          <a:xfrm>
            <a:off x="8713470" y="4195605"/>
            <a:ext cx="2090909" cy="1005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在这里输入您的文字内容或者将您的文字内容复制在这里。在这里输入您的文字内容，或者将您的文字内容复制在这里</a:t>
            </a:r>
          </a:p>
        </p:txBody>
      </p:sp>
    </p:spTree>
    <p:extLst>
      <p:ext uri="{BB962C8B-B14F-4D97-AF65-F5344CB8AC3E}">
        <p14:creationId xmlns:p14="http://schemas.microsoft.com/office/powerpoint/2010/main" val="222819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95878" y="1606652"/>
            <a:ext cx="759023" cy="75902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80076" y="4689443"/>
            <a:ext cx="661814" cy="661814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79331" y="3193711"/>
            <a:ext cx="463304" cy="463304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42806" y="4790713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42988" y="3404875"/>
            <a:ext cx="399635" cy="399635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69158" y="1506743"/>
            <a:ext cx="199817" cy="199817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1104" y="1574877"/>
            <a:ext cx="463305" cy="463305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19836" y="1806530"/>
            <a:ext cx="2664296" cy="3296830"/>
            <a:chOff x="865232" y="1286330"/>
            <a:chExt cx="4013321" cy="4966128"/>
          </a:xfrm>
        </p:grpSpPr>
        <p:pic>
          <p:nvPicPr>
            <p:cNvPr id="38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9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 rotWithShape="1">
              <a:blip r:embed="rId4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00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490968" y="260552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779000" y="2228109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79000" y="2636115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85656" y="2192746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TextBox 37"/>
          <p:cNvSpPr txBox="1"/>
          <p:nvPr/>
        </p:nvSpPr>
        <p:spPr>
          <a:xfrm>
            <a:off x="918288" y="2336762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01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480732" y="398882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768764" y="3611408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68764" y="4019414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75420" y="3576045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9" name="TextBox 44"/>
          <p:cNvSpPr txBox="1"/>
          <p:nvPr/>
        </p:nvSpPr>
        <p:spPr>
          <a:xfrm>
            <a:off x="908052" y="3720061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02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8403736" y="262067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691768" y="2243256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691768" y="2651262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798424" y="2207893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4" name="TextBox 51"/>
          <p:cNvSpPr txBox="1"/>
          <p:nvPr/>
        </p:nvSpPr>
        <p:spPr>
          <a:xfrm>
            <a:off x="7831056" y="2351909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03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8393500" y="400397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81532" y="3626555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681532" y="4034561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788188" y="359119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TextBox 58"/>
          <p:cNvSpPr txBox="1"/>
          <p:nvPr/>
        </p:nvSpPr>
        <p:spPr>
          <a:xfrm>
            <a:off x="7820820" y="3735208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072778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524717" y="1526186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3" name="椭圆 2"/>
          <p:cNvSpPr/>
          <p:nvPr/>
        </p:nvSpPr>
        <p:spPr>
          <a:xfrm>
            <a:off x="6533101" y="3070252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4" name="椭圆 3"/>
          <p:cNvSpPr/>
          <p:nvPr/>
        </p:nvSpPr>
        <p:spPr>
          <a:xfrm>
            <a:off x="6524716" y="4624889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5" name="Freeform 1656"/>
          <p:cNvSpPr>
            <a:spLocks noEditPoints="1"/>
          </p:cNvSpPr>
          <p:nvPr/>
        </p:nvSpPr>
        <p:spPr bwMode="auto">
          <a:xfrm>
            <a:off x="6638267" y="1641064"/>
            <a:ext cx="423553" cy="420897"/>
          </a:xfrm>
          <a:custGeom>
            <a:avLst/>
            <a:gdLst>
              <a:gd name="T0" fmla="*/ 0 w 135"/>
              <a:gd name="T1" fmla="*/ 67 h 134"/>
              <a:gd name="T2" fmla="*/ 135 w 135"/>
              <a:gd name="T3" fmla="*/ 67 h 134"/>
              <a:gd name="T4" fmla="*/ 57 w 135"/>
              <a:gd name="T5" fmla="*/ 10 h 134"/>
              <a:gd name="T6" fmla="*/ 26 w 135"/>
              <a:gd name="T7" fmla="*/ 26 h 134"/>
              <a:gd name="T8" fmla="*/ 22 w 135"/>
              <a:gd name="T9" fmla="*/ 30 h 134"/>
              <a:gd name="T10" fmla="*/ 32 w 135"/>
              <a:gd name="T11" fmla="*/ 64 h 134"/>
              <a:gd name="T12" fmla="*/ 22 w 135"/>
              <a:gd name="T13" fmla="*/ 30 h 134"/>
              <a:gd name="T14" fmla="*/ 32 w 135"/>
              <a:gd name="T15" fmla="*/ 70 h 134"/>
              <a:gd name="T16" fmla="*/ 22 w 135"/>
              <a:gd name="T17" fmla="*/ 103 h 134"/>
              <a:gd name="T18" fmla="*/ 26 w 135"/>
              <a:gd name="T19" fmla="*/ 108 h 134"/>
              <a:gd name="T20" fmla="*/ 57 w 135"/>
              <a:gd name="T21" fmla="*/ 124 h 134"/>
              <a:gd name="T22" fmla="*/ 65 w 135"/>
              <a:gd name="T23" fmla="*/ 122 h 134"/>
              <a:gd name="T24" fmla="*/ 65 w 135"/>
              <a:gd name="T25" fmla="*/ 93 h 134"/>
              <a:gd name="T26" fmla="*/ 65 w 135"/>
              <a:gd name="T27" fmla="*/ 87 h 134"/>
              <a:gd name="T28" fmla="*/ 39 w 135"/>
              <a:gd name="T29" fmla="*/ 70 h 134"/>
              <a:gd name="T30" fmla="*/ 65 w 135"/>
              <a:gd name="T31" fmla="*/ 87 h 134"/>
              <a:gd name="T32" fmla="*/ 39 w 135"/>
              <a:gd name="T33" fmla="*/ 64 h 134"/>
              <a:gd name="T34" fmla="*/ 65 w 135"/>
              <a:gd name="T35" fmla="*/ 47 h 134"/>
              <a:gd name="T36" fmla="*/ 65 w 135"/>
              <a:gd name="T37" fmla="*/ 41 h 134"/>
              <a:gd name="T38" fmla="*/ 65 w 135"/>
              <a:gd name="T39" fmla="*/ 12 h 134"/>
              <a:gd name="T40" fmla="*/ 126 w 135"/>
              <a:gd name="T41" fmla="*/ 64 h 134"/>
              <a:gd name="T42" fmla="*/ 99 w 135"/>
              <a:gd name="T43" fmla="*/ 40 h 134"/>
              <a:gd name="T44" fmla="*/ 126 w 135"/>
              <a:gd name="T45" fmla="*/ 64 h 134"/>
              <a:gd name="T46" fmla="*/ 96 w 135"/>
              <a:gd name="T47" fmla="*/ 34 h 134"/>
              <a:gd name="T48" fmla="*/ 109 w 135"/>
              <a:gd name="T49" fmla="*/ 26 h 134"/>
              <a:gd name="T50" fmla="*/ 90 w 135"/>
              <a:gd name="T51" fmla="*/ 37 h 134"/>
              <a:gd name="T52" fmla="*/ 71 w 135"/>
              <a:gd name="T53" fmla="*/ 12 h 134"/>
              <a:gd name="T54" fmla="*/ 93 w 135"/>
              <a:gd name="T55" fmla="*/ 43 h 134"/>
              <a:gd name="T56" fmla="*/ 71 w 135"/>
              <a:gd name="T57" fmla="*/ 64 h 134"/>
              <a:gd name="T58" fmla="*/ 71 w 135"/>
              <a:gd name="T59" fmla="*/ 70 h 134"/>
              <a:gd name="T60" fmla="*/ 93 w 135"/>
              <a:gd name="T61" fmla="*/ 91 h 134"/>
              <a:gd name="T62" fmla="*/ 71 w 135"/>
              <a:gd name="T63" fmla="*/ 70 h 134"/>
              <a:gd name="T64" fmla="*/ 71 w 135"/>
              <a:gd name="T65" fmla="*/ 93 h 134"/>
              <a:gd name="T66" fmla="*/ 71 w 135"/>
              <a:gd name="T67" fmla="*/ 122 h 134"/>
              <a:gd name="T68" fmla="*/ 96 w 135"/>
              <a:gd name="T69" fmla="*/ 99 h 134"/>
              <a:gd name="T70" fmla="*/ 78 w 135"/>
              <a:gd name="T71" fmla="*/ 124 h 134"/>
              <a:gd name="T72" fmla="*/ 99 w 135"/>
              <a:gd name="T73" fmla="*/ 93 h 134"/>
              <a:gd name="T74" fmla="*/ 126 w 135"/>
              <a:gd name="T75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34">
                <a:moveTo>
                  <a:pt x="68" y="0"/>
                </a:moveTo>
                <a:cubicBezTo>
                  <a:pt x="31" y="0"/>
                  <a:pt x="0" y="30"/>
                  <a:pt x="0" y="67"/>
                </a:cubicBezTo>
                <a:cubicBezTo>
                  <a:pt x="0" y="104"/>
                  <a:pt x="31" y="134"/>
                  <a:pt x="68" y="134"/>
                </a:cubicBezTo>
                <a:cubicBezTo>
                  <a:pt x="105" y="134"/>
                  <a:pt x="135" y="104"/>
                  <a:pt x="135" y="67"/>
                </a:cubicBezTo>
                <a:cubicBezTo>
                  <a:pt x="135" y="30"/>
                  <a:pt x="105" y="0"/>
                  <a:pt x="68" y="0"/>
                </a:cubicBezTo>
                <a:close/>
                <a:moveTo>
                  <a:pt x="57" y="10"/>
                </a:moveTo>
                <a:cubicBezTo>
                  <a:pt x="52" y="15"/>
                  <a:pt x="44" y="23"/>
                  <a:pt x="39" y="34"/>
                </a:cubicBezTo>
                <a:cubicBezTo>
                  <a:pt x="33" y="31"/>
                  <a:pt x="29" y="28"/>
                  <a:pt x="26" y="26"/>
                </a:cubicBezTo>
                <a:cubicBezTo>
                  <a:pt x="35" y="17"/>
                  <a:pt x="46" y="12"/>
                  <a:pt x="57" y="10"/>
                </a:cubicBezTo>
                <a:close/>
                <a:moveTo>
                  <a:pt x="22" y="30"/>
                </a:moveTo>
                <a:cubicBezTo>
                  <a:pt x="25" y="33"/>
                  <a:pt x="30" y="37"/>
                  <a:pt x="37" y="40"/>
                </a:cubicBezTo>
                <a:cubicBezTo>
                  <a:pt x="34" y="48"/>
                  <a:pt x="33" y="56"/>
                  <a:pt x="32" y="64"/>
                </a:cubicBezTo>
                <a:cubicBezTo>
                  <a:pt x="31" y="64"/>
                  <a:pt x="11" y="64"/>
                  <a:pt x="10" y="64"/>
                </a:cubicBezTo>
                <a:cubicBezTo>
                  <a:pt x="10" y="52"/>
                  <a:pt x="15" y="40"/>
                  <a:pt x="22" y="30"/>
                </a:cubicBezTo>
                <a:close/>
                <a:moveTo>
                  <a:pt x="10" y="70"/>
                </a:moveTo>
                <a:cubicBezTo>
                  <a:pt x="11" y="70"/>
                  <a:pt x="31" y="70"/>
                  <a:pt x="32" y="70"/>
                </a:cubicBezTo>
                <a:cubicBezTo>
                  <a:pt x="33" y="78"/>
                  <a:pt x="34" y="86"/>
                  <a:pt x="37" y="93"/>
                </a:cubicBezTo>
                <a:cubicBezTo>
                  <a:pt x="30" y="97"/>
                  <a:pt x="25" y="101"/>
                  <a:pt x="22" y="103"/>
                </a:cubicBezTo>
                <a:cubicBezTo>
                  <a:pt x="15" y="94"/>
                  <a:pt x="10" y="82"/>
                  <a:pt x="10" y="70"/>
                </a:cubicBezTo>
                <a:close/>
                <a:moveTo>
                  <a:pt x="26" y="108"/>
                </a:moveTo>
                <a:cubicBezTo>
                  <a:pt x="29" y="106"/>
                  <a:pt x="33" y="102"/>
                  <a:pt x="39" y="99"/>
                </a:cubicBezTo>
                <a:cubicBezTo>
                  <a:pt x="44" y="111"/>
                  <a:pt x="52" y="119"/>
                  <a:pt x="57" y="124"/>
                </a:cubicBezTo>
                <a:cubicBezTo>
                  <a:pt x="46" y="122"/>
                  <a:pt x="35" y="116"/>
                  <a:pt x="26" y="108"/>
                </a:cubicBezTo>
                <a:close/>
                <a:moveTo>
                  <a:pt x="65" y="122"/>
                </a:moveTo>
                <a:cubicBezTo>
                  <a:pt x="59" y="118"/>
                  <a:pt x="51" y="109"/>
                  <a:pt x="45" y="97"/>
                </a:cubicBezTo>
                <a:cubicBezTo>
                  <a:pt x="51" y="95"/>
                  <a:pt x="58" y="93"/>
                  <a:pt x="65" y="93"/>
                </a:cubicBezTo>
                <a:cubicBezTo>
                  <a:pt x="65" y="94"/>
                  <a:pt x="65" y="119"/>
                  <a:pt x="65" y="122"/>
                </a:cubicBezTo>
                <a:close/>
                <a:moveTo>
                  <a:pt x="65" y="87"/>
                </a:moveTo>
                <a:cubicBezTo>
                  <a:pt x="57" y="87"/>
                  <a:pt x="50" y="88"/>
                  <a:pt x="43" y="91"/>
                </a:cubicBezTo>
                <a:cubicBezTo>
                  <a:pt x="40" y="84"/>
                  <a:pt x="39" y="77"/>
                  <a:pt x="39" y="70"/>
                </a:cubicBezTo>
                <a:cubicBezTo>
                  <a:pt x="40" y="70"/>
                  <a:pt x="63" y="70"/>
                  <a:pt x="65" y="70"/>
                </a:cubicBezTo>
                <a:cubicBezTo>
                  <a:pt x="65" y="71"/>
                  <a:pt x="65" y="86"/>
                  <a:pt x="65" y="87"/>
                </a:cubicBezTo>
                <a:close/>
                <a:moveTo>
                  <a:pt x="65" y="64"/>
                </a:moveTo>
                <a:cubicBezTo>
                  <a:pt x="63" y="64"/>
                  <a:pt x="40" y="64"/>
                  <a:pt x="39" y="64"/>
                </a:cubicBezTo>
                <a:cubicBezTo>
                  <a:pt x="39" y="56"/>
                  <a:pt x="40" y="49"/>
                  <a:pt x="43" y="43"/>
                </a:cubicBezTo>
                <a:cubicBezTo>
                  <a:pt x="50" y="45"/>
                  <a:pt x="57" y="47"/>
                  <a:pt x="65" y="47"/>
                </a:cubicBezTo>
                <a:cubicBezTo>
                  <a:pt x="65" y="48"/>
                  <a:pt x="65" y="62"/>
                  <a:pt x="65" y="64"/>
                </a:cubicBezTo>
                <a:close/>
                <a:moveTo>
                  <a:pt x="65" y="41"/>
                </a:moveTo>
                <a:cubicBezTo>
                  <a:pt x="58" y="40"/>
                  <a:pt x="51" y="39"/>
                  <a:pt x="45" y="37"/>
                </a:cubicBezTo>
                <a:cubicBezTo>
                  <a:pt x="51" y="24"/>
                  <a:pt x="59" y="16"/>
                  <a:pt x="65" y="12"/>
                </a:cubicBezTo>
                <a:cubicBezTo>
                  <a:pt x="65" y="14"/>
                  <a:pt x="65" y="39"/>
                  <a:pt x="65" y="41"/>
                </a:cubicBezTo>
                <a:close/>
                <a:moveTo>
                  <a:pt x="126" y="64"/>
                </a:moveTo>
                <a:cubicBezTo>
                  <a:pt x="125" y="64"/>
                  <a:pt x="104" y="64"/>
                  <a:pt x="103" y="64"/>
                </a:cubicBezTo>
                <a:cubicBezTo>
                  <a:pt x="103" y="56"/>
                  <a:pt x="101" y="48"/>
                  <a:pt x="99" y="40"/>
                </a:cubicBezTo>
                <a:cubicBezTo>
                  <a:pt x="106" y="37"/>
                  <a:pt x="111" y="33"/>
                  <a:pt x="113" y="30"/>
                </a:cubicBezTo>
                <a:cubicBezTo>
                  <a:pt x="121" y="40"/>
                  <a:pt x="125" y="52"/>
                  <a:pt x="126" y="64"/>
                </a:cubicBezTo>
                <a:close/>
                <a:moveTo>
                  <a:pt x="109" y="26"/>
                </a:moveTo>
                <a:cubicBezTo>
                  <a:pt x="107" y="28"/>
                  <a:pt x="103" y="31"/>
                  <a:pt x="96" y="34"/>
                </a:cubicBezTo>
                <a:cubicBezTo>
                  <a:pt x="91" y="23"/>
                  <a:pt x="84" y="15"/>
                  <a:pt x="78" y="10"/>
                </a:cubicBezTo>
                <a:cubicBezTo>
                  <a:pt x="90" y="12"/>
                  <a:pt x="101" y="17"/>
                  <a:pt x="109" y="26"/>
                </a:cubicBezTo>
                <a:close/>
                <a:moveTo>
                  <a:pt x="71" y="12"/>
                </a:moveTo>
                <a:cubicBezTo>
                  <a:pt x="76" y="16"/>
                  <a:pt x="85" y="24"/>
                  <a:pt x="90" y="37"/>
                </a:cubicBezTo>
                <a:cubicBezTo>
                  <a:pt x="84" y="39"/>
                  <a:pt x="78" y="40"/>
                  <a:pt x="71" y="41"/>
                </a:cubicBezTo>
                <a:cubicBezTo>
                  <a:pt x="71" y="39"/>
                  <a:pt x="71" y="14"/>
                  <a:pt x="71" y="12"/>
                </a:cubicBezTo>
                <a:close/>
                <a:moveTo>
                  <a:pt x="71" y="47"/>
                </a:moveTo>
                <a:cubicBezTo>
                  <a:pt x="79" y="47"/>
                  <a:pt x="86" y="45"/>
                  <a:pt x="93" y="43"/>
                </a:cubicBezTo>
                <a:cubicBezTo>
                  <a:pt x="95" y="49"/>
                  <a:pt x="97" y="56"/>
                  <a:pt x="97" y="64"/>
                </a:cubicBezTo>
                <a:cubicBezTo>
                  <a:pt x="95" y="64"/>
                  <a:pt x="72" y="64"/>
                  <a:pt x="71" y="64"/>
                </a:cubicBezTo>
                <a:cubicBezTo>
                  <a:pt x="71" y="62"/>
                  <a:pt x="71" y="48"/>
                  <a:pt x="71" y="47"/>
                </a:cubicBezTo>
                <a:close/>
                <a:moveTo>
                  <a:pt x="71" y="70"/>
                </a:moveTo>
                <a:cubicBezTo>
                  <a:pt x="72" y="70"/>
                  <a:pt x="95" y="70"/>
                  <a:pt x="97" y="70"/>
                </a:cubicBezTo>
                <a:cubicBezTo>
                  <a:pt x="97" y="77"/>
                  <a:pt x="95" y="84"/>
                  <a:pt x="93" y="91"/>
                </a:cubicBezTo>
                <a:cubicBezTo>
                  <a:pt x="86" y="88"/>
                  <a:pt x="79" y="87"/>
                  <a:pt x="71" y="87"/>
                </a:cubicBezTo>
                <a:cubicBezTo>
                  <a:pt x="71" y="86"/>
                  <a:pt x="71" y="71"/>
                  <a:pt x="71" y="70"/>
                </a:cubicBezTo>
                <a:close/>
                <a:moveTo>
                  <a:pt x="71" y="122"/>
                </a:moveTo>
                <a:cubicBezTo>
                  <a:pt x="71" y="119"/>
                  <a:pt x="71" y="94"/>
                  <a:pt x="71" y="93"/>
                </a:cubicBezTo>
                <a:cubicBezTo>
                  <a:pt x="78" y="93"/>
                  <a:pt x="84" y="95"/>
                  <a:pt x="90" y="97"/>
                </a:cubicBezTo>
                <a:cubicBezTo>
                  <a:pt x="85" y="109"/>
                  <a:pt x="76" y="118"/>
                  <a:pt x="71" y="122"/>
                </a:cubicBezTo>
                <a:close/>
                <a:moveTo>
                  <a:pt x="78" y="124"/>
                </a:moveTo>
                <a:cubicBezTo>
                  <a:pt x="84" y="119"/>
                  <a:pt x="91" y="111"/>
                  <a:pt x="96" y="99"/>
                </a:cubicBezTo>
                <a:cubicBezTo>
                  <a:pt x="103" y="102"/>
                  <a:pt x="107" y="106"/>
                  <a:pt x="109" y="108"/>
                </a:cubicBezTo>
                <a:cubicBezTo>
                  <a:pt x="101" y="116"/>
                  <a:pt x="90" y="122"/>
                  <a:pt x="78" y="124"/>
                </a:cubicBezTo>
                <a:close/>
                <a:moveTo>
                  <a:pt x="113" y="103"/>
                </a:moveTo>
                <a:cubicBezTo>
                  <a:pt x="111" y="101"/>
                  <a:pt x="106" y="97"/>
                  <a:pt x="99" y="93"/>
                </a:cubicBezTo>
                <a:cubicBezTo>
                  <a:pt x="101" y="86"/>
                  <a:pt x="103" y="78"/>
                  <a:pt x="103" y="70"/>
                </a:cubicBezTo>
                <a:cubicBezTo>
                  <a:pt x="104" y="70"/>
                  <a:pt x="125" y="70"/>
                  <a:pt x="126" y="70"/>
                </a:cubicBezTo>
                <a:cubicBezTo>
                  <a:pt x="125" y="82"/>
                  <a:pt x="121" y="94"/>
                  <a:pt x="11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50793" y="3187944"/>
            <a:ext cx="415269" cy="415269"/>
            <a:chOff x="11030066" y="2731563"/>
            <a:chExt cx="473075" cy="473075"/>
          </a:xfrm>
          <a:solidFill>
            <a:schemeClr val="bg1"/>
          </a:solidFill>
        </p:grpSpPr>
        <p:sp>
          <p:nvSpPr>
            <p:cNvPr id="35" name="Freeform 2083"/>
            <p:cNvSpPr>
              <a:spLocks noEditPoints="1"/>
            </p:cNvSpPr>
            <p:nvPr/>
          </p:nvSpPr>
          <p:spPr bwMode="auto">
            <a:xfrm>
              <a:off x="11030066" y="27315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8 h 126"/>
                <a:gd name="T12" fmla="*/ 9 w 126"/>
                <a:gd name="T13" fmla="*/ 63 h 126"/>
                <a:gd name="T14" fmla="*/ 63 w 126"/>
                <a:gd name="T15" fmla="*/ 9 h 126"/>
                <a:gd name="T16" fmla="*/ 118 w 126"/>
                <a:gd name="T17" fmla="*/ 63 h 126"/>
                <a:gd name="T18" fmla="*/ 63 w 126"/>
                <a:gd name="T19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9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lose/>
                  <a:moveTo>
                    <a:pt x="63" y="118"/>
                  </a:moveTo>
                  <a:cubicBezTo>
                    <a:pt x="33" y="118"/>
                    <a:pt x="9" y="93"/>
                    <a:pt x="9" y="63"/>
                  </a:cubicBezTo>
                  <a:cubicBezTo>
                    <a:pt x="9" y="33"/>
                    <a:pt x="33" y="9"/>
                    <a:pt x="63" y="9"/>
                  </a:cubicBezTo>
                  <a:cubicBezTo>
                    <a:pt x="93" y="9"/>
                    <a:pt x="118" y="33"/>
                    <a:pt x="118" y="63"/>
                  </a:cubicBezTo>
                  <a:cubicBezTo>
                    <a:pt x="118" y="93"/>
                    <a:pt x="93" y="118"/>
                    <a:pt x="6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084"/>
            <p:cNvSpPr/>
            <p:nvPr/>
          </p:nvSpPr>
          <p:spPr bwMode="auto">
            <a:xfrm>
              <a:off x="11225329" y="2795063"/>
              <a:ext cx="85725" cy="107950"/>
            </a:xfrm>
            <a:custGeom>
              <a:avLst/>
              <a:gdLst>
                <a:gd name="T0" fmla="*/ 14 w 54"/>
                <a:gd name="T1" fmla="*/ 26 h 68"/>
                <a:gd name="T2" fmla="*/ 43 w 54"/>
                <a:gd name="T3" fmla="*/ 68 h 68"/>
                <a:gd name="T4" fmla="*/ 54 w 54"/>
                <a:gd name="T5" fmla="*/ 68 h 68"/>
                <a:gd name="T6" fmla="*/ 54 w 54"/>
                <a:gd name="T7" fmla="*/ 0 h 68"/>
                <a:gd name="T8" fmla="*/ 40 w 54"/>
                <a:gd name="T9" fmla="*/ 0 h 68"/>
                <a:gd name="T10" fmla="*/ 40 w 54"/>
                <a:gd name="T11" fmla="*/ 42 h 68"/>
                <a:gd name="T12" fmla="*/ 12 w 54"/>
                <a:gd name="T13" fmla="*/ 0 h 68"/>
                <a:gd name="T14" fmla="*/ 0 w 54"/>
                <a:gd name="T15" fmla="*/ 0 h 68"/>
                <a:gd name="T16" fmla="*/ 0 w 54"/>
                <a:gd name="T17" fmla="*/ 68 h 68"/>
                <a:gd name="T18" fmla="*/ 14 w 54"/>
                <a:gd name="T19" fmla="*/ 68 h 68"/>
                <a:gd name="T20" fmla="*/ 14 w 54"/>
                <a:gd name="T2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14" y="26"/>
                  </a:moveTo>
                  <a:lnTo>
                    <a:pt x="43" y="68"/>
                  </a:lnTo>
                  <a:lnTo>
                    <a:pt x="54" y="6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40" y="4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4" y="6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2085"/>
            <p:cNvSpPr/>
            <p:nvPr/>
          </p:nvSpPr>
          <p:spPr bwMode="auto">
            <a:xfrm>
              <a:off x="11228504" y="3031600"/>
              <a:ext cx="79375" cy="112713"/>
            </a:xfrm>
            <a:custGeom>
              <a:avLst/>
              <a:gdLst>
                <a:gd name="T0" fmla="*/ 19 w 21"/>
                <a:gd name="T1" fmla="*/ 15 h 30"/>
                <a:gd name="T2" fmla="*/ 13 w 21"/>
                <a:gd name="T3" fmla="*/ 13 h 30"/>
                <a:gd name="T4" fmla="*/ 10 w 21"/>
                <a:gd name="T5" fmla="*/ 12 h 30"/>
                <a:gd name="T6" fmla="*/ 7 w 21"/>
                <a:gd name="T7" fmla="*/ 11 h 30"/>
                <a:gd name="T8" fmla="*/ 6 w 21"/>
                <a:gd name="T9" fmla="*/ 10 h 30"/>
                <a:gd name="T10" fmla="*/ 6 w 21"/>
                <a:gd name="T11" fmla="*/ 9 h 30"/>
                <a:gd name="T12" fmla="*/ 7 w 21"/>
                <a:gd name="T13" fmla="*/ 6 h 30"/>
                <a:gd name="T14" fmla="*/ 11 w 21"/>
                <a:gd name="T15" fmla="*/ 5 h 30"/>
                <a:gd name="T16" fmla="*/ 14 w 21"/>
                <a:gd name="T17" fmla="*/ 6 h 30"/>
                <a:gd name="T18" fmla="*/ 17 w 21"/>
                <a:gd name="T19" fmla="*/ 7 h 30"/>
                <a:gd name="T20" fmla="*/ 20 w 21"/>
                <a:gd name="T21" fmla="*/ 4 h 30"/>
                <a:gd name="T22" fmla="*/ 16 w 21"/>
                <a:gd name="T23" fmla="*/ 1 h 30"/>
                <a:gd name="T24" fmla="*/ 11 w 21"/>
                <a:gd name="T25" fmla="*/ 0 h 30"/>
                <a:gd name="T26" fmla="*/ 3 w 21"/>
                <a:gd name="T27" fmla="*/ 3 h 30"/>
                <a:gd name="T28" fmla="*/ 1 w 21"/>
                <a:gd name="T29" fmla="*/ 9 h 30"/>
                <a:gd name="T30" fmla="*/ 3 w 21"/>
                <a:gd name="T31" fmla="*/ 15 h 30"/>
                <a:gd name="T32" fmla="*/ 9 w 21"/>
                <a:gd name="T33" fmla="*/ 17 h 30"/>
                <a:gd name="T34" fmla="*/ 12 w 21"/>
                <a:gd name="T35" fmla="*/ 18 h 30"/>
                <a:gd name="T36" fmla="*/ 14 w 21"/>
                <a:gd name="T37" fmla="*/ 18 h 30"/>
                <a:gd name="T38" fmla="*/ 15 w 21"/>
                <a:gd name="T39" fmla="*/ 19 h 30"/>
                <a:gd name="T40" fmla="*/ 16 w 21"/>
                <a:gd name="T41" fmla="*/ 21 h 30"/>
                <a:gd name="T42" fmla="*/ 10 w 21"/>
                <a:gd name="T43" fmla="*/ 25 h 30"/>
                <a:gd name="T44" fmla="*/ 6 w 21"/>
                <a:gd name="T45" fmla="*/ 24 h 30"/>
                <a:gd name="T46" fmla="*/ 3 w 21"/>
                <a:gd name="T47" fmla="*/ 22 h 30"/>
                <a:gd name="T48" fmla="*/ 0 w 21"/>
                <a:gd name="T49" fmla="*/ 26 h 30"/>
                <a:gd name="T50" fmla="*/ 4 w 21"/>
                <a:gd name="T51" fmla="*/ 29 h 30"/>
                <a:gd name="T52" fmla="*/ 10 w 21"/>
                <a:gd name="T53" fmla="*/ 30 h 30"/>
                <a:gd name="T54" fmla="*/ 18 w 21"/>
                <a:gd name="T55" fmla="*/ 28 h 30"/>
                <a:gd name="T56" fmla="*/ 21 w 21"/>
                <a:gd name="T57" fmla="*/ 21 h 30"/>
                <a:gd name="T58" fmla="*/ 21 w 21"/>
                <a:gd name="T59" fmla="*/ 18 h 30"/>
                <a:gd name="T60" fmla="*/ 19 w 21"/>
                <a:gd name="T6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30">
                  <a:moveTo>
                    <a:pt x="19" y="15"/>
                  </a:moveTo>
                  <a:cubicBezTo>
                    <a:pt x="18" y="14"/>
                    <a:pt x="16" y="13"/>
                    <a:pt x="13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8" y="1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11"/>
                    <a:pt x="1" y="13"/>
                    <a:pt x="3" y="15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9"/>
                    <a:pt x="16" y="20"/>
                    <a:pt x="16" y="21"/>
                  </a:cubicBezTo>
                  <a:cubicBezTo>
                    <a:pt x="16" y="24"/>
                    <a:pt x="14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3" y="30"/>
                    <a:pt x="16" y="29"/>
                    <a:pt x="18" y="28"/>
                  </a:cubicBezTo>
                  <a:cubicBezTo>
                    <a:pt x="20" y="26"/>
                    <a:pt x="21" y="24"/>
                    <a:pt x="21" y="21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2086"/>
            <p:cNvSpPr/>
            <p:nvPr/>
          </p:nvSpPr>
          <p:spPr bwMode="auto">
            <a:xfrm>
              <a:off x="11090391" y="2930000"/>
              <a:ext cx="357188" cy="79375"/>
            </a:xfrm>
            <a:custGeom>
              <a:avLst/>
              <a:gdLst>
                <a:gd name="T0" fmla="*/ 0 w 225"/>
                <a:gd name="T1" fmla="*/ 24 h 50"/>
                <a:gd name="T2" fmla="*/ 111 w 225"/>
                <a:gd name="T3" fmla="*/ 50 h 50"/>
                <a:gd name="T4" fmla="*/ 225 w 225"/>
                <a:gd name="T5" fmla="*/ 24 h 50"/>
                <a:gd name="T6" fmla="*/ 111 w 225"/>
                <a:gd name="T7" fmla="*/ 0 h 50"/>
                <a:gd name="T8" fmla="*/ 0 w 225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50">
                  <a:moveTo>
                    <a:pt x="0" y="24"/>
                  </a:moveTo>
                  <a:lnTo>
                    <a:pt x="111" y="50"/>
                  </a:lnTo>
                  <a:lnTo>
                    <a:pt x="225" y="24"/>
                  </a:lnTo>
                  <a:lnTo>
                    <a:pt x="11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20557" y="4731576"/>
            <a:ext cx="458971" cy="437279"/>
            <a:chOff x="4150420" y="2637483"/>
            <a:chExt cx="638175" cy="608013"/>
          </a:xfrm>
          <a:solidFill>
            <a:schemeClr val="bg1"/>
          </a:solidFill>
        </p:grpSpPr>
        <p:sp>
          <p:nvSpPr>
            <p:cNvPr id="27" name="Freeform 1726"/>
            <p:cNvSpPr>
              <a:spLocks noEditPoints="1"/>
            </p:cNvSpPr>
            <p:nvPr/>
          </p:nvSpPr>
          <p:spPr bwMode="auto">
            <a:xfrm>
              <a:off x="4150420" y="2637483"/>
              <a:ext cx="638175" cy="608013"/>
            </a:xfrm>
            <a:custGeom>
              <a:avLst/>
              <a:gdLst>
                <a:gd name="T0" fmla="*/ 53 w 170"/>
                <a:gd name="T1" fmla="*/ 9 h 162"/>
                <a:gd name="T2" fmla="*/ 17 w 170"/>
                <a:gd name="T3" fmla="*/ 108 h 162"/>
                <a:gd name="T4" fmla="*/ 116 w 170"/>
                <a:gd name="T5" fmla="*/ 144 h 162"/>
                <a:gd name="T6" fmla="*/ 152 w 170"/>
                <a:gd name="T7" fmla="*/ 45 h 162"/>
                <a:gd name="T8" fmla="*/ 110 w 170"/>
                <a:gd name="T9" fmla="*/ 7 h 162"/>
                <a:gd name="T10" fmla="*/ 53 w 170"/>
                <a:gd name="T11" fmla="*/ 9 h 162"/>
                <a:gd name="T12" fmla="*/ 108 w 170"/>
                <a:gd name="T13" fmla="*/ 14 h 162"/>
                <a:gd name="T14" fmla="*/ 146 w 170"/>
                <a:gd name="T15" fmla="*/ 48 h 162"/>
                <a:gd name="T16" fmla="*/ 113 w 170"/>
                <a:gd name="T17" fmla="*/ 138 h 162"/>
                <a:gd name="T18" fmla="*/ 24 w 170"/>
                <a:gd name="T19" fmla="*/ 105 h 162"/>
                <a:gd name="T20" fmla="*/ 56 w 170"/>
                <a:gd name="T21" fmla="*/ 16 h 162"/>
                <a:gd name="T22" fmla="*/ 108 w 170"/>
                <a:gd name="T23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62">
                  <a:moveTo>
                    <a:pt x="53" y="9"/>
                  </a:moveTo>
                  <a:cubicBezTo>
                    <a:pt x="16" y="26"/>
                    <a:pt x="0" y="71"/>
                    <a:pt x="17" y="108"/>
                  </a:cubicBezTo>
                  <a:cubicBezTo>
                    <a:pt x="34" y="145"/>
                    <a:pt x="79" y="162"/>
                    <a:pt x="116" y="144"/>
                  </a:cubicBezTo>
                  <a:cubicBezTo>
                    <a:pt x="153" y="127"/>
                    <a:pt x="170" y="83"/>
                    <a:pt x="152" y="45"/>
                  </a:cubicBezTo>
                  <a:cubicBezTo>
                    <a:pt x="144" y="27"/>
                    <a:pt x="129" y="14"/>
                    <a:pt x="110" y="7"/>
                  </a:cubicBezTo>
                  <a:cubicBezTo>
                    <a:pt x="92" y="0"/>
                    <a:pt x="71" y="1"/>
                    <a:pt x="53" y="9"/>
                  </a:cubicBezTo>
                  <a:close/>
                  <a:moveTo>
                    <a:pt x="108" y="14"/>
                  </a:moveTo>
                  <a:cubicBezTo>
                    <a:pt x="125" y="20"/>
                    <a:pt x="138" y="32"/>
                    <a:pt x="146" y="48"/>
                  </a:cubicBezTo>
                  <a:cubicBezTo>
                    <a:pt x="161" y="82"/>
                    <a:pt x="147" y="122"/>
                    <a:pt x="113" y="138"/>
                  </a:cubicBezTo>
                  <a:cubicBezTo>
                    <a:pt x="79" y="153"/>
                    <a:pt x="39" y="139"/>
                    <a:pt x="24" y="105"/>
                  </a:cubicBezTo>
                  <a:cubicBezTo>
                    <a:pt x="8" y="71"/>
                    <a:pt x="23" y="31"/>
                    <a:pt x="56" y="16"/>
                  </a:cubicBezTo>
                  <a:cubicBezTo>
                    <a:pt x="73" y="8"/>
                    <a:pt x="91" y="7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727"/>
            <p:cNvSpPr>
              <a:spLocks noEditPoints="1"/>
            </p:cNvSpPr>
            <p:nvPr/>
          </p:nvSpPr>
          <p:spPr bwMode="auto">
            <a:xfrm>
              <a:off x="4361558" y="2816870"/>
              <a:ext cx="214313" cy="214313"/>
            </a:xfrm>
            <a:custGeom>
              <a:avLst/>
              <a:gdLst>
                <a:gd name="T0" fmla="*/ 6 w 57"/>
                <a:gd name="T1" fmla="*/ 39 h 57"/>
                <a:gd name="T2" fmla="*/ 39 w 57"/>
                <a:gd name="T3" fmla="*/ 52 h 57"/>
                <a:gd name="T4" fmla="*/ 52 w 57"/>
                <a:gd name="T5" fmla="*/ 18 h 57"/>
                <a:gd name="T6" fmla="*/ 18 w 57"/>
                <a:gd name="T7" fmla="*/ 6 h 57"/>
                <a:gd name="T8" fmla="*/ 6 w 57"/>
                <a:gd name="T9" fmla="*/ 39 h 57"/>
                <a:gd name="T10" fmla="*/ 24 w 57"/>
                <a:gd name="T11" fmla="*/ 18 h 57"/>
                <a:gd name="T12" fmla="*/ 39 w 57"/>
                <a:gd name="T13" fmla="*/ 24 h 57"/>
                <a:gd name="T14" fmla="*/ 33 w 57"/>
                <a:gd name="T15" fmla="*/ 39 h 57"/>
                <a:gd name="T16" fmla="*/ 18 w 57"/>
                <a:gd name="T17" fmla="*/ 33 h 57"/>
                <a:gd name="T18" fmla="*/ 24 w 57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6" y="39"/>
                  </a:moveTo>
                  <a:cubicBezTo>
                    <a:pt x="12" y="52"/>
                    <a:pt x="27" y="57"/>
                    <a:pt x="39" y="52"/>
                  </a:cubicBezTo>
                  <a:cubicBezTo>
                    <a:pt x="52" y="46"/>
                    <a:pt x="57" y="31"/>
                    <a:pt x="52" y="18"/>
                  </a:cubicBezTo>
                  <a:cubicBezTo>
                    <a:pt x="46" y="6"/>
                    <a:pt x="31" y="0"/>
                    <a:pt x="18" y="6"/>
                  </a:cubicBezTo>
                  <a:cubicBezTo>
                    <a:pt x="5" y="12"/>
                    <a:pt x="0" y="27"/>
                    <a:pt x="6" y="39"/>
                  </a:cubicBezTo>
                  <a:close/>
                  <a:moveTo>
                    <a:pt x="24" y="18"/>
                  </a:moveTo>
                  <a:cubicBezTo>
                    <a:pt x="30" y="16"/>
                    <a:pt x="36" y="18"/>
                    <a:pt x="39" y="24"/>
                  </a:cubicBezTo>
                  <a:cubicBezTo>
                    <a:pt x="42" y="30"/>
                    <a:pt x="39" y="36"/>
                    <a:pt x="33" y="39"/>
                  </a:cubicBezTo>
                  <a:cubicBezTo>
                    <a:pt x="28" y="42"/>
                    <a:pt x="21" y="39"/>
                    <a:pt x="18" y="33"/>
                  </a:cubicBezTo>
                  <a:cubicBezTo>
                    <a:pt x="16" y="28"/>
                    <a:pt x="18" y="21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728"/>
            <p:cNvSpPr/>
            <p:nvPr/>
          </p:nvSpPr>
          <p:spPr bwMode="auto">
            <a:xfrm>
              <a:off x="4290120" y="2723208"/>
              <a:ext cx="107950" cy="93663"/>
            </a:xfrm>
            <a:custGeom>
              <a:avLst/>
              <a:gdLst>
                <a:gd name="T0" fmla="*/ 27 w 29"/>
                <a:gd name="T1" fmla="*/ 0 h 25"/>
                <a:gd name="T2" fmla="*/ 24 w 29"/>
                <a:gd name="T3" fmla="*/ 2 h 25"/>
                <a:gd name="T4" fmla="*/ 1 w 29"/>
                <a:gd name="T5" fmla="*/ 21 h 25"/>
                <a:gd name="T6" fmla="*/ 1 w 29"/>
                <a:gd name="T7" fmla="*/ 23 h 25"/>
                <a:gd name="T8" fmla="*/ 2 w 29"/>
                <a:gd name="T9" fmla="*/ 24 h 25"/>
                <a:gd name="T10" fmla="*/ 2 w 29"/>
                <a:gd name="T11" fmla="*/ 25 h 25"/>
                <a:gd name="T12" fmla="*/ 4 w 29"/>
                <a:gd name="T13" fmla="*/ 24 h 25"/>
                <a:gd name="T14" fmla="*/ 26 w 29"/>
                <a:gd name="T15" fmla="*/ 6 h 25"/>
                <a:gd name="T16" fmla="*/ 28 w 29"/>
                <a:gd name="T17" fmla="*/ 5 h 25"/>
                <a:gd name="T18" fmla="*/ 29 w 29"/>
                <a:gd name="T19" fmla="*/ 3 h 25"/>
                <a:gd name="T20" fmla="*/ 29 w 29"/>
                <a:gd name="T21" fmla="*/ 2 h 25"/>
                <a:gd name="T22" fmla="*/ 29 w 29"/>
                <a:gd name="T23" fmla="*/ 1 h 25"/>
                <a:gd name="T24" fmla="*/ 28 w 29"/>
                <a:gd name="T25" fmla="*/ 0 h 25"/>
                <a:gd name="T26" fmla="*/ 27 w 29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7" y="0"/>
                  </a:moveTo>
                  <a:cubicBezTo>
                    <a:pt x="27" y="0"/>
                    <a:pt x="24" y="2"/>
                    <a:pt x="24" y="2"/>
                  </a:cubicBezTo>
                  <a:cubicBezTo>
                    <a:pt x="15" y="6"/>
                    <a:pt x="7" y="13"/>
                    <a:pt x="1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0" y="16"/>
                    <a:pt x="17" y="10"/>
                    <a:pt x="26" y="6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729"/>
            <p:cNvSpPr/>
            <p:nvPr/>
          </p:nvSpPr>
          <p:spPr bwMode="auto">
            <a:xfrm>
              <a:off x="4537770" y="3031183"/>
              <a:ext cx="107950" cy="93663"/>
            </a:xfrm>
            <a:custGeom>
              <a:avLst/>
              <a:gdLst>
                <a:gd name="T0" fmla="*/ 25 w 29"/>
                <a:gd name="T1" fmla="*/ 1 h 25"/>
                <a:gd name="T2" fmla="*/ 4 w 29"/>
                <a:gd name="T3" fmla="*/ 20 h 25"/>
                <a:gd name="T4" fmla="*/ 1 w 29"/>
                <a:gd name="T5" fmla="*/ 21 h 25"/>
                <a:gd name="T6" fmla="*/ 0 w 29"/>
                <a:gd name="T7" fmla="*/ 22 h 25"/>
                <a:gd name="T8" fmla="*/ 0 w 29"/>
                <a:gd name="T9" fmla="*/ 23 h 25"/>
                <a:gd name="T10" fmla="*/ 1 w 29"/>
                <a:gd name="T11" fmla="*/ 24 h 25"/>
                <a:gd name="T12" fmla="*/ 2 w 29"/>
                <a:gd name="T13" fmla="*/ 25 h 25"/>
                <a:gd name="T14" fmla="*/ 3 w 29"/>
                <a:gd name="T15" fmla="*/ 25 h 25"/>
                <a:gd name="T16" fmla="*/ 6 w 29"/>
                <a:gd name="T17" fmla="*/ 24 h 25"/>
                <a:gd name="T18" fmla="*/ 29 w 29"/>
                <a:gd name="T19" fmla="*/ 4 h 25"/>
                <a:gd name="T20" fmla="*/ 29 w 29"/>
                <a:gd name="T21" fmla="*/ 3 h 25"/>
                <a:gd name="T22" fmla="*/ 28 w 29"/>
                <a:gd name="T23" fmla="*/ 1 h 25"/>
                <a:gd name="T24" fmla="*/ 27 w 29"/>
                <a:gd name="T25" fmla="*/ 1 h 25"/>
                <a:gd name="T26" fmla="*/ 25 w 29"/>
                <a:gd name="T2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1"/>
                  </a:moveTo>
                  <a:cubicBezTo>
                    <a:pt x="19" y="9"/>
                    <a:pt x="12" y="16"/>
                    <a:pt x="4" y="20"/>
                  </a:cubicBezTo>
                  <a:cubicBezTo>
                    <a:pt x="4" y="20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0"/>
                    <a:pt x="23" y="13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730"/>
            <p:cNvSpPr/>
            <p:nvPr/>
          </p:nvSpPr>
          <p:spPr bwMode="auto">
            <a:xfrm>
              <a:off x="4526658" y="3016895"/>
              <a:ext cx="90488" cy="74613"/>
            </a:xfrm>
            <a:custGeom>
              <a:avLst/>
              <a:gdLst>
                <a:gd name="T0" fmla="*/ 20 w 24"/>
                <a:gd name="T1" fmla="*/ 0 h 20"/>
                <a:gd name="T2" fmla="*/ 3 w 24"/>
                <a:gd name="T3" fmla="*/ 15 h 20"/>
                <a:gd name="T4" fmla="*/ 4 w 24"/>
                <a:gd name="T5" fmla="*/ 15 h 20"/>
                <a:gd name="T6" fmla="*/ 1 w 24"/>
                <a:gd name="T7" fmla="*/ 16 h 20"/>
                <a:gd name="T8" fmla="*/ 0 w 24"/>
                <a:gd name="T9" fmla="*/ 17 h 20"/>
                <a:gd name="T10" fmla="*/ 0 w 24"/>
                <a:gd name="T11" fmla="*/ 18 h 20"/>
                <a:gd name="T12" fmla="*/ 0 w 24"/>
                <a:gd name="T13" fmla="*/ 19 h 20"/>
                <a:gd name="T14" fmla="*/ 1 w 24"/>
                <a:gd name="T15" fmla="*/ 20 h 20"/>
                <a:gd name="T16" fmla="*/ 3 w 24"/>
                <a:gd name="T17" fmla="*/ 20 h 20"/>
                <a:gd name="T18" fmla="*/ 5 w 24"/>
                <a:gd name="T19" fmla="*/ 19 h 20"/>
                <a:gd name="T20" fmla="*/ 24 w 24"/>
                <a:gd name="T21" fmla="*/ 3 h 20"/>
                <a:gd name="T22" fmla="*/ 24 w 24"/>
                <a:gd name="T23" fmla="*/ 2 h 20"/>
                <a:gd name="T24" fmla="*/ 24 w 24"/>
                <a:gd name="T25" fmla="*/ 1 h 20"/>
                <a:gd name="T26" fmla="*/ 23 w 24"/>
                <a:gd name="T27" fmla="*/ 0 h 20"/>
                <a:gd name="T28" fmla="*/ 20 w 2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0">
                  <a:moveTo>
                    <a:pt x="20" y="0"/>
                  </a:moveTo>
                  <a:cubicBezTo>
                    <a:pt x="16" y="7"/>
                    <a:pt x="10" y="12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6"/>
                    <a:pt x="19" y="10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731"/>
            <p:cNvSpPr/>
            <p:nvPr/>
          </p:nvSpPr>
          <p:spPr bwMode="auto">
            <a:xfrm>
              <a:off x="4320283" y="2756545"/>
              <a:ext cx="90488" cy="79375"/>
            </a:xfrm>
            <a:custGeom>
              <a:avLst/>
              <a:gdLst>
                <a:gd name="T0" fmla="*/ 22 w 24"/>
                <a:gd name="T1" fmla="*/ 0 h 21"/>
                <a:gd name="T2" fmla="*/ 20 w 24"/>
                <a:gd name="T3" fmla="*/ 1 h 21"/>
                <a:gd name="T4" fmla="*/ 19 w 24"/>
                <a:gd name="T5" fmla="*/ 1 h 21"/>
                <a:gd name="T6" fmla="*/ 19 w 24"/>
                <a:gd name="T7" fmla="*/ 1 h 21"/>
                <a:gd name="T8" fmla="*/ 0 w 24"/>
                <a:gd name="T9" fmla="*/ 17 h 21"/>
                <a:gd name="T10" fmla="*/ 0 w 24"/>
                <a:gd name="T11" fmla="*/ 19 h 21"/>
                <a:gd name="T12" fmla="*/ 1 w 24"/>
                <a:gd name="T13" fmla="*/ 20 h 21"/>
                <a:gd name="T14" fmla="*/ 2 w 24"/>
                <a:gd name="T15" fmla="*/ 20 h 21"/>
                <a:gd name="T16" fmla="*/ 4 w 24"/>
                <a:gd name="T17" fmla="*/ 20 h 21"/>
                <a:gd name="T18" fmla="*/ 21 w 24"/>
                <a:gd name="T19" fmla="*/ 5 h 21"/>
                <a:gd name="T20" fmla="*/ 23 w 24"/>
                <a:gd name="T21" fmla="*/ 5 h 21"/>
                <a:gd name="T22" fmla="*/ 24 w 24"/>
                <a:gd name="T23" fmla="*/ 3 h 21"/>
                <a:gd name="T24" fmla="*/ 24 w 24"/>
                <a:gd name="T25" fmla="*/ 2 h 21"/>
                <a:gd name="T26" fmla="*/ 24 w 24"/>
                <a:gd name="T27" fmla="*/ 1 h 21"/>
                <a:gd name="T28" fmla="*/ 23 w 24"/>
                <a:gd name="T29" fmla="*/ 0 h 21"/>
                <a:gd name="T30" fmla="*/ 22 w 24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2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5"/>
                    <a:pt x="5" y="10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9" y="14"/>
                    <a:pt x="15" y="8"/>
                    <a:pt x="21" y="5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732"/>
            <p:cNvSpPr/>
            <p:nvPr/>
          </p:nvSpPr>
          <p:spPr bwMode="auto">
            <a:xfrm>
              <a:off x="4515545" y="2997845"/>
              <a:ext cx="74613" cy="63500"/>
            </a:xfrm>
            <a:custGeom>
              <a:avLst/>
              <a:gdLst>
                <a:gd name="T0" fmla="*/ 15 w 20"/>
                <a:gd name="T1" fmla="*/ 0 h 17"/>
                <a:gd name="T2" fmla="*/ 2 w 20"/>
                <a:gd name="T3" fmla="*/ 12 h 17"/>
                <a:gd name="T4" fmla="*/ 1 w 20"/>
                <a:gd name="T5" fmla="*/ 12 h 17"/>
                <a:gd name="T6" fmla="*/ 0 w 20"/>
                <a:gd name="T7" fmla="*/ 14 h 17"/>
                <a:gd name="T8" fmla="*/ 0 w 20"/>
                <a:gd name="T9" fmla="*/ 15 h 17"/>
                <a:gd name="T10" fmla="*/ 1 w 20"/>
                <a:gd name="T11" fmla="*/ 16 h 17"/>
                <a:gd name="T12" fmla="*/ 3 w 20"/>
                <a:gd name="T13" fmla="*/ 17 h 17"/>
                <a:gd name="T14" fmla="*/ 4 w 20"/>
                <a:gd name="T15" fmla="*/ 16 h 17"/>
                <a:gd name="T16" fmla="*/ 19 w 20"/>
                <a:gd name="T17" fmla="*/ 3 h 17"/>
                <a:gd name="T18" fmla="*/ 19 w 20"/>
                <a:gd name="T19" fmla="*/ 2 h 17"/>
                <a:gd name="T20" fmla="*/ 19 w 20"/>
                <a:gd name="T21" fmla="*/ 1 h 17"/>
                <a:gd name="T22" fmla="*/ 18 w 20"/>
                <a:gd name="T23" fmla="*/ 0 h 17"/>
                <a:gd name="T24" fmla="*/ 15 w 20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7">
                  <a:moveTo>
                    <a:pt x="15" y="0"/>
                  </a:moveTo>
                  <a:cubicBezTo>
                    <a:pt x="12" y="5"/>
                    <a:pt x="7" y="9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3"/>
                    <a:pt x="15" y="9"/>
                    <a:pt x="19" y="3"/>
                  </a:cubicBezTo>
                  <a:cubicBezTo>
                    <a:pt x="19" y="3"/>
                    <a:pt x="20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733"/>
            <p:cNvSpPr/>
            <p:nvPr/>
          </p:nvSpPr>
          <p:spPr bwMode="auto">
            <a:xfrm>
              <a:off x="4350445" y="2791470"/>
              <a:ext cx="71438" cy="63500"/>
            </a:xfrm>
            <a:custGeom>
              <a:avLst/>
              <a:gdLst>
                <a:gd name="T0" fmla="*/ 17 w 19"/>
                <a:gd name="T1" fmla="*/ 0 h 17"/>
                <a:gd name="T2" fmla="*/ 15 w 19"/>
                <a:gd name="T3" fmla="*/ 1 h 17"/>
                <a:gd name="T4" fmla="*/ 0 w 19"/>
                <a:gd name="T5" fmla="*/ 13 h 17"/>
                <a:gd name="T6" fmla="*/ 0 w 19"/>
                <a:gd name="T7" fmla="*/ 15 h 17"/>
                <a:gd name="T8" fmla="*/ 1 w 19"/>
                <a:gd name="T9" fmla="*/ 16 h 17"/>
                <a:gd name="T10" fmla="*/ 2 w 19"/>
                <a:gd name="T11" fmla="*/ 16 h 17"/>
                <a:gd name="T12" fmla="*/ 4 w 19"/>
                <a:gd name="T13" fmla="*/ 16 h 17"/>
                <a:gd name="T14" fmla="*/ 17 w 19"/>
                <a:gd name="T15" fmla="*/ 5 h 17"/>
                <a:gd name="T16" fmla="*/ 19 w 19"/>
                <a:gd name="T17" fmla="*/ 4 h 17"/>
                <a:gd name="T18" fmla="*/ 19 w 19"/>
                <a:gd name="T19" fmla="*/ 2 h 17"/>
                <a:gd name="T20" fmla="*/ 19 w 19"/>
                <a:gd name="T21" fmla="*/ 2 h 17"/>
                <a:gd name="T22" fmla="*/ 19 w 19"/>
                <a:gd name="T23" fmla="*/ 1 h 17"/>
                <a:gd name="T24" fmla="*/ 18 w 19"/>
                <a:gd name="T25" fmla="*/ 0 h 17"/>
                <a:gd name="T26" fmla="*/ 17 w 1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0" y="3"/>
                    <a:pt x="4" y="8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ubicBezTo>
                    <a:pt x="8" y="11"/>
                    <a:pt x="12" y="7"/>
                    <a:pt x="17" y="5"/>
                  </a:cubicBezTo>
                  <a:cubicBezTo>
                    <a:pt x="17" y="5"/>
                    <a:pt x="19" y="4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514382" y="2579367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14382" y="4265071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矩形 9"/>
          <p:cNvSpPr/>
          <p:nvPr/>
        </p:nvSpPr>
        <p:spPr>
          <a:xfrm>
            <a:off x="7288920" y="1235700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288920" y="1646497"/>
            <a:ext cx="3955338" cy="7315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在这里输入您的文字内容，或者将您的文字内容复制在这里在这里输入您的文字内容，或者将您的文字内容复制在这里</a:t>
            </a:r>
          </a:p>
        </p:txBody>
      </p:sp>
      <p:sp>
        <p:nvSpPr>
          <p:cNvPr id="12" name="矩形 11"/>
          <p:cNvSpPr/>
          <p:nvPr/>
        </p:nvSpPr>
        <p:spPr>
          <a:xfrm>
            <a:off x="7288920" y="2857327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288920" y="3268124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在这里输入您的文字内容，或者将您的文字内容复制在这里在这里输入您的文字内容，或者将您的文字内容复制在这里</a:t>
            </a:r>
          </a:p>
        </p:txBody>
      </p:sp>
      <p:sp>
        <p:nvSpPr>
          <p:cNvPr id="14" name="矩形 13"/>
          <p:cNvSpPr/>
          <p:nvPr/>
        </p:nvSpPr>
        <p:spPr>
          <a:xfrm>
            <a:off x="7288920" y="4472839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288920" y="4883636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在这里输入您的文字内容，或者将您的文字内容复制在这里在这里输入您的文字内容，或者将您的文字内容复制在这里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47742" y="1675811"/>
            <a:ext cx="4797115" cy="3796061"/>
            <a:chOff x="1001238" y="1946385"/>
            <a:chExt cx="4797115" cy="3796061"/>
          </a:xfrm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grpSpPr>
        <p:grpSp>
          <p:nvGrpSpPr>
            <p:cNvPr id="18" name="组合 17"/>
            <p:cNvGrpSpPr/>
            <p:nvPr/>
          </p:nvGrpSpPr>
          <p:grpSpPr>
            <a:xfrm>
              <a:off x="1001238" y="1946385"/>
              <a:ext cx="4797115" cy="3796061"/>
              <a:chOff x="1001238" y="1946385"/>
              <a:chExt cx="4797115" cy="3796061"/>
            </a:xfrm>
          </p:grpSpPr>
          <p:sp>
            <p:nvSpPr>
              <p:cNvPr id="20" name="圆角矩形 1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3144842"/>
              </a:xfrm>
              <a:custGeom>
                <a:avLst/>
                <a:gdLst>
                  <a:gd name="T0" fmla="*/ 52016 w 5436000"/>
                  <a:gd name="T1" fmla="*/ 49697 h 3564000"/>
                  <a:gd name="T2" fmla="*/ 52016 w 5436000"/>
                  <a:gd name="T3" fmla="*/ 633875 h 3564000"/>
                  <a:gd name="T4" fmla="*/ 1156351 w 5436000"/>
                  <a:gd name="T5" fmla="*/ 633875 h 3564000"/>
                  <a:gd name="T6" fmla="*/ 1156351 w 5436000"/>
                  <a:gd name="T7" fmla="*/ 49697 h 3564000"/>
                  <a:gd name="T8" fmla="*/ 52016 w 5436000"/>
                  <a:gd name="T9" fmla="*/ 49697 h 3564000"/>
                  <a:gd name="T10" fmla="*/ 43114 w 5436000"/>
                  <a:gd name="T11" fmla="*/ 0 h 3564000"/>
                  <a:gd name="T12" fmla="*/ 1165254 w 5436000"/>
                  <a:gd name="T13" fmla="*/ 0 h 3564000"/>
                  <a:gd name="T14" fmla="*/ 1208368 w 5436000"/>
                  <a:gd name="T15" fmla="*/ 43114 h 3564000"/>
                  <a:gd name="T16" fmla="*/ 1208368 w 5436000"/>
                  <a:gd name="T17" fmla="*/ 749128 h 3564000"/>
                  <a:gd name="T18" fmla="*/ 1165254 w 5436000"/>
                  <a:gd name="T19" fmla="*/ 792241 h 3564000"/>
                  <a:gd name="T20" fmla="*/ 43114 w 5436000"/>
                  <a:gd name="T21" fmla="*/ 792241 h 3564000"/>
                  <a:gd name="T22" fmla="*/ 0 w 5436000"/>
                  <a:gd name="T23" fmla="*/ 749128 h 3564000"/>
                  <a:gd name="T24" fmla="*/ 0 w 5436000"/>
                  <a:gd name="T25" fmla="*/ 43114 h 3564000"/>
                  <a:gd name="T26" fmla="*/ 43114 w 5436000"/>
                  <a:gd name="T27" fmla="*/ 0 h 35640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36000"/>
                  <a:gd name="T43" fmla="*/ 0 h 3564000"/>
                  <a:gd name="T44" fmla="*/ 5436000 w 5436000"/>
                  <a:gd name="T45" fmla="*/ 3564000 h 35640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36000" h="3564000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370047"/>
                    </a:lnTo>
                    <a:cubicBezTo>
                      <a:pt x="5436000" y="3477164"/>
                      <a:pt x="5349164" y="3564000"/>
                      <a:pt x="5242047" y="3564000"/>
                    </a:cubicBezTo>
                    <a:lnTo>
                      <a:pt x="193953" y="3564000"/>
                    </a:lnTo>
                    <a:cubicBezTo>
                      <a:pt x="86836" y="3564000"/>
                      <a:pt x="0" y="3477164"/>
                      <a:pt x="0" y="3370047"/>
                    </a:cubicBez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圆角矩形 12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2713472"/>
              </a:xfrm>
              <a:custGeom>
                <a:avLst/>
                <a:gdLst>
                  <a:gd name="T0" fmla="*/ 52016 w 5436000"/>
                  <a:gd name="T1" fmla="*/ 49697 h 3075136"/>
                  <a:gd name="T2" fmla="*/ 52016 w 5436000"/>
                  <a:gd name="T3" fmla="*/ 633874 h 3075136"/>
                  <a:gd name="T4" fmla="*/ 1156351 w 5436000"/>
                  <a:gd name="T5" fmla="*/ 633874 h 3075136"/>
                  <a:gd name="T6" fmla="*/ 1156351 w 5436000"/>
                  <a:gd name="T7" fmla="*/ 49697 h 3075136"/>
                  <a:gd name="T8" fmla="*/ 52016 w 5436000"/>
                  <a:gd name="T9" fmla="*/ 49697 h 3075136"/>
                  <a:gd name="T10" fmla="*/ 43114 w 5436000"/>
                  <a:gd name="T11" fmla="*/ 0 h 3075136"/>
                  <a:gd name="T12" fmla="*/ 1165254 w 5436000"/>
                  <a:gd name="T13" fmla="*/ 0 h 3075136"/>
                  <a:gd name="T14" fmla="*/ 1208368 w 5436000"/>
                  <a:gd name="T15" fmla="*/ 43114 h 3075136"/>
                  <a:gd name="T16" fmla="*/ 1208368 w 5436000"/>
                  <a:gd name="T17" fmla="*/ 683571 h 3075136"/>
                  <a:gd name="T18" fmla="*/ 0 w 5436000"/>
                  <a:gd name="T19" fmla="*/ 683571 h 3075136"/>
                  <a:gd name="T20" fmla="*/ 0 w 5436000"/>
                  <a:gd name="T21" fmla="*/ 43114 h 3075136"/>
                  <a:gd name="T22" fmla="*/ 43114 w 5436000"/>
                  <a:gd name="T23" fmla="*/ 0 h 3075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6000"/>
                  <a:gd name="T37" fmla="*/ 0 h 3075136"/>
                  <a:gd name="T38" fmla="*/ 5436000 w 5436000"/>
                  <a:gd name="T39" fmla="*/ 3075136 h 3075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6000" h="3075136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075136"/>
                    </a:lnTo>
                    <a:lnTo>
                      <a:pt x="0" y="3075136"/>
                    </a:ln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矩形 14"/>
              <p:cNvSpPr>
                <a:spLocks noChangeArrowheads="1"/>
              </p:cNvSpPr>
              <p:nvPr/>
            </p:nvSpPr>
            <p:spPr bwMode="auto">
              <a:xfrm>
                <a:off x="1207736" y="2143660"/>
                <a:ext cx="4384118" cy="2318924"/>
              </a:xfrm>
              <a:custGeom>
                <a:avLst/>
                <a:gdLst>
                  <a:gd name="T0" fmla="*/ 4002 w 4968000"/>
                  <a:gd name="T1" fmla="*/ 4002 h 2628000"/>
                  <a:gd name="T2" fmla="*/ 4002 w 4968000"/>
                  <a:gd name="T3" fmla="*/ 580176 h 2628000"/>
                  <a:gd name="T4" fmla="*/ 1100334 w 4968000"/>
                  <a:gd name="T5" fmla="*/ 580176 h 2628000"/>
                  <a:gd name="T6" fmla="*/ 1100334 w 4968000"/>
                  <a:gd name="T7" fmla="*/ 4002 h 2628000"/>
                  <a:gd name="T8" fmla="*/ 4002 w 4968000"/>
                  <a:gd name="T9" fmla="*/ 4002 h 2628000"/>
                  <a:gd name="T10" fmla="*/ 0 w 4968000"/>
                  <a:gd name="T11" fmla="*/ 0 h 2628000"/>
                  <a:gd name="T12" fmla="*/ 1104336 w 4968000"/>
                  <a:gd name="T13" fmla="*/ 0 h 2628000"/>
                  <a:gd name="T14" fmla="*/ 1104336 w 4968000"/>
                  <a:gd name="T15" fmla="*/ 584177 h 2628000"/>
                  <a:gd name="T16" fmla="*/ 0 w 4968000"/>
                  <a:gd name="T17" fmla="*/ 584177 h 2628000"/>
                  <a:gd name="T18" fmla="*/ 0 w 4968000"/>
                  <a:gd name="T19" fmla="*/ 0 h 2628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68000"/>
                  <a:gd name="T31" fmla="*/ 0 h 2628000"/>
                  <a:gd name="T32" fmla="*/ 4968000 w 4968000"/>
                  <a:gd name="T33" fmla="*/ 2628000 h 26280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68000" h="2628000">
                    <a:moveTo>
                      <a:pt x="18000" y="18000"/>
                    </a:moveTo>
                    <a:lnTo>
                      <a:pt x="18000" y="2610000"/>
                    </a:lnTo>
                    <a:lnTo>
                      <a:pt x="4950000" y="2610000"/>
                    </a:lnTo>
                    <a:lnTo>
                      <a:pt x="4950000" y="18000"/>
                    </a:lnTo>
                    <a:lnTo>
                      <a:pt x="18000" y="18000"/>
                    </a:lnTo>
                    <a:close/>
                    <a:moveTo>
                      <a:pt x="0" y="0"/>
                    </a:moveTo>
                    <a:lnTo>
                      <a:pt x="4968000" y="0"/>
                    </a:lnTo>
                    <a:lnTo>
                      <a:pt x="4968000" y="2628000"/>
                    </a:lnTo>
                    <a:lnTo>
                      <a:pt x="0" y="262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矩形 22"/>
              <p:cNvSpPr>
                <a:spLocks noChangeArrowheads="1"/>
              </p:cNvSpPr>
              <p:nvPr/>
            </p:nvSpPr>
            <p:spPr bwMode="auto">
              <a:xfrm>
                <a:off x="2827891" y="5091227"/>
                <a:ext cx="1143810" cy="127078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4" name="矩形 23"/>
              <p:cNvSpPr>
                <a:spLocks noChangeArrowheads="1"/>
              </p:cNvSpPr>
              <p:nvPr/>
            </p:nvSpPr>
            <p:spPr bwMode="auto">
              <a:xfrm>
                <a:off x="2827891" y="5218305"/>
                <a:ext cx="1143810" cy="349427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圆角矩形 24"/>
              <p:cNvSpPr>
                <a:spLocks noChangeArrowheads="1"/>
              </p:cNvSpPr>
              <p:nvPr/>
            </p:nvSpPr>
            <p:spPr bwMode="auto">
              <a:xfrm>
                <a:off x="2446620" y="5567732"/>
                <a:ext cx="1906351" cy="174714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6" name="矩形 23"/>
              <p:cNvSpPr>
                <a:spLocks noChangeArrowheads="1"/>
              </p:cNvSpPr>
              <p:nvPr/>
            </p:nvSpPr>
            <p:spPr bwMode="auto">
              <a:xfrm>
                <a:off x="3626335" y="1946385"/>
                <a:ext cx="2172018" cy="3144842"/>
              </a:xfrm>
              <a:custGeom>
                <a:avLst/>
                <a:gdLst>
                  <a:gd name="T0" fmla="*/ 0 w 2461290"/>
                  <a:gd name="T1" fmla="*/ 0 h 3564000"/>
                  <a:gd name="T2" fmla="*/ 504006 w 2461290"/>
                  <a:gd name="T3" fmla="*/ 0 h 3564000"/>
                  <a:gd name="T4" fmla="*/ 547119 w 2461290"/>
                  <a:gd name="T5" fmla="*/ 43114 h 3564000"/>
                  <a:gd name="T6" fmla="*/ 547119 w 2461290"/>
                  <a:gd name="T7" fmla="*/ 749128 h 3564000"/>
                  <a:gd name="T8" fmla="*/ 504006 w 2461290"/>
                  <a:gd name="T9" fmla="*/ 792241 h 3564000"/>
                  <a:gd name="T10" fmla="*/ 368761 w 2461290"/>
                  <a:gd name="T11" fmla="*/ 792241 h 3564000"/>
                  <a:gd name="T12" fmla="*/ 0 w 2461290"/>
                  <a:gd name="T13" fmla="*/ 0 h 3564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1290"/>
                  <a:gd name="T22" fmla="*/ 0 h 3564000"/>
                  <a:gd name="T23" fmla="*/ 2461290 w 2461290"/>
                  <a:gd name="T24" fmla="*/ 3564000 h 3564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1290" h="3564000">
                    <a:moveTo>
                      <a:pt x="0" y="0"/>
                    </a:moveTo>
                    <a:lnTo>
                      <a:pt x="2267337" y="0"/>
                    </a:lnTo>
                    <a:cubicBezTo>
                      <a:pt x="2374454" y="0"/>
                      <a:pt x="2461290" y="86836"/>
                      <a:pt x="2461290" y="193953"/>
                    </a:cubicBezTo>
                    <a:lnTo>
                      <a:pt x="2461290" y="3370047"/>
                    </a:lnTo>
                    <a:cubicBezTo>
                      <a:pt x="2461290" y="3477164"/>
                      <a:pt x="2374454" y="3564000"/>
                      <a:pt x="2267337" y="3564000"/>
                    </a:cubicBezTo>
                    <a:lnTo>
                      <a:pt x="1658918" y="3564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804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7736" y="2144342"/>
              <a:ext cx="4384118" cy="2318242"/>
            </a:xfrm>
            <a:prstGeom prst="rect">
              <a:avLst/>
            </a:prstGeom>
          </p:spPr>
        </p:pic>
      </p:grpSp>
      <p:pic>
        <p:nvPicPr>
          <p:cNvPr id="17" name="图片 16" descr="C:\Users\Administrator\Desktop\u=1131227034,3152903412&amp;fm=23&amp;gp=0.jpgu=1131227034,3152903412&amp;fm=23&amp;gp=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53639" y="1873259"/>
            <a:ext cx="4384675" cy="231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37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Freeform 6"/>
          <p:cNvSpPr>
            <a:spLocks/>
          </p:cNvSpPr>
          <p:nvPr/>
        </p:nvSpPr>
        <p:spPr bwMode="auto">
          <a:xfrm>
            <a:off x="2967786" y="2137663"/>
            <a:ext cx="2422525" cy="193675"/>
          </a:xfrm>
          <a:custGeom>
            <a:avLst/>
            <a:gdLst>
              <a:gd name="T0" fmla="*/ 249 w 3270"/>
              <a:gd name="T1" fmla="*/ 261 h 261"/>
              <a:gd name="T2" fmla="*/ 3270 w 3270"/>
              <a:gd name="T3" fmla="*/ 261 h 261"/>
              <a:gd name="T4" fmla="*/ 3022 w 3270"/>
              <a:gd name="T5" fmla="*/ 0 h 261"/>
              <a:gd name="T6" fmla="*/ 0 w 3270"/>
              <a:gd name="T7" fmla="*/ 0 h 261"/>
              <a:gd name="T8" fmla="*/ 249 w 3270"/>
              <a:gd name="T9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0" h="261">
                <a:moveTo>
                  <a:pt x="249" y="261"/>
                </a:moveTo>
                <a:lnTo>
                  <a:pt x="3270" y="261"/>
                </a:lnTo>
                <a:lnTo>
                  <a:pt x="3022" y="0"/>
                </a:lnTo>
                <a:lnTo>
                  <a:pt x="0" y="0"/>
                </a:lnTo>
                <a:lnTo>
                  <a:pt x="249" y="26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967786" y="2137663"/>
            <a:ext cx="2238375" cy="1554163"/>
          </a:xfrm>
          <a:custGeom>
            <a:avLst/>
            <a:gdLst>
              <a:gd name="T0" fmla="*/ 3022 w 3022"/>
              <a:gd name="T1" fmla="*/ 0 h 2098"/>
              <a:gd name="T2" fmla="*/ 0 w 3022"/>
              <a:gd name="T3" fmla="*/ 0 h 2098"/>
              <a:gd name="T4" fmla="*/ 0 w 3022"/>
              <a:gd name="T5" fmla="*/ 2098 h 2098"/>
              <a:gd name="T6" fmla="*/ 2165 w 3022"/>
              <a:gd name="T7" fmla="*/ 2098 h 2098"/>
              <a:gd name="T8" fmla="*/ 3022 w 3022"/>
              <a:gd name="T9" fmla="*/ 0 h 2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2" h="2098">
                <a:moveTo>
                  <a:pt x="3022" y="0"/>
                </a:moveTo>
                <a:lnTo>
                  <a:pt x="0" y="0"/>
                </a:lnTo>
                <a:lnTo>
                  <a:pt x="0" y="2098"/>
                </a:lnTo>
                <a:lnTo>
                  <a:pt x="2165" y="2098"/>
                </a:lnTo>
                <a:lnTo>
                  <a:pt x="302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577662" y="2302960"/>
            <a:ext cx="69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58328" y="3018327"/>
            <a:ext cx="56650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zh-CN" dirty="0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7963" y="4322277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9" y="836023"/>
            <a:ext cx="3693746" cy="33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1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64"/>
          <p:cNvSpPr/>
          <p:nvPr/>
        </p:nvSpPr>
        <p:spPr>
          <a:xfrm flipV="1">
            <a:off x="8776986" y="2256122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3" name="矩形 2"/>
          <p:cNvSpPr/>
          <p:nvPr/>
        </p:nvSpPr>
        <p:spPr>
          <a:xfrm>
            <a:off x="1192869" y="437272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092269" y="4772938"/>
            <a:ext cx="2123987" cy="944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5095944" y="437272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995344" y="4772938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8957460" y="437272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856860" y="471769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3140731" y="1130956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3040131" y="1531170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6984873" y="1130956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884273" y="1531170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3" name="任意形状 65"/>
          <p:cNvSpPr/>
          <p:nvPr/>
        </p:nvSpPr>
        <p:spPr>
          <a:xfrm>
            <a:off x="6842676" y="308558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4" name="任意形状 66"/>
          <p:cNvSpPr/>
          <p:nvPr/>
        </p:nvSpPr>
        <p:spPr>
          <a:xfrm flipV="1">
            <a:off x="4910686" y="2277761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5" name="任意形状 67"/>
          <p:cNvSpPr/>
          <p:nvPr/>
        </p:nvSpPr>
        <p:spPr>
          <a:xfrm>
            <a:off x="2976375" y="3099501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6" name="任意形状 68"/>
          <p:cNvSpPr/>
          <p:nvPr/>
        </p:nvSpPr>
        <p:spPr>
          <a:xfrm flipV="1">
            <a:off x="1044385" y="2291677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7" name="椭圆 16"/>
          <p:cNvSpPr/>
          <p:nvPr/>
        </p:nvSpPr>
        <p:spPr>
          <a:xfrm>
            <a:off x="1547859" y="2796075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3479849" y="274383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414160" y="2782160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7346150" y="2729922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280460" y="2760520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 69"/>
          <p:cNvGrpSpPr/>
          <p:nvPr/>
        </p:nvGrpSpPr>
        <p:grpSpPr>
          <a:xfrm>
            <a:off x="1988095" y="3128530"/>
            <a:ext cx="367374" cy="589180"/>
            <a:chOff x="898525" y="1076325"/>
            <a:chExt cx="504825" cy="8096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0" name="Freeform 44"/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组 73"/>
          <p:cNvGrpSpPr>
            <a:grpSpLocks noChangeAspect="1"/>
          </p:cNvGrpSpPr>
          <p:nvPr/>
        </p:nvGrpSpPr>
        <p:grpSpPr>
          <a:xfrm>
            <a:off x="3851047" y="3141229"/>
            <a:ext cx="542827" cy="540000"/>
            <a:chOff x="8328025" y="3667125"/>
            <a:chExt cx="609600" cy="6064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6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7" name="Freeform 214"/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8" name="Freeform 215"/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9" name="Freeform 216"/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组 78"/>
          <p:cNvGrpSpPr/>
          <p:nvPr/>
        </p:nvGrpSpPr>
        <p:grpSpPr>
          <a:xfrm>
            <a:off x="5845832" y="3102042"/>
            <a:ext cx="384463" cy="543208"/>
            <a:chOff x="7912100" y="117475"/>
            <a:chExt cx="492125" cy="6953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4" name="Freeform 75"/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5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组 81"/>
          <p:cNvGrpSpPr/>
          <p:nvPr/>
        </p:nvGrpSpPr>
        <p:grpSpPr>
          <a:xfrm>
            <a:off x="7706630" y="3073432"/>
            <a:ext cx="526881" cy="533694"/>
            <a:chOff x="7639243" y="2325084"/>
            <a:chExt cx="726802" cy="736201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组 84"/>
          <p:cNvGrpSpPr/>
          <p:nvPr/>
        </p:nvGrpSpPr>
        <p:grpSpPr>
          <a:xfrm>
            <a:off x="9606065" y="3125989"/>
            <a:ext cx="569962" cy="539153"/>
            <a:chOff x="4321175" y="111125"/>
            <a:chExt cx="704850" cy="6667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02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5362716" y="2567577"/>
            <a:ext cx="1411902" cy="1411902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4646623" y="1845311"/>
            <a:ext cx="1358107" cy="1358107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4" name="Freeform 7"/>
          <p:cNvSpPr/>
          <p:nvPr/>
        </p:nvSpPr>
        <p:spPr bwMode="auto">
          <a:xfrm>
            <a:off x="4646623" y="3337464"/>
            <a:ext cx="1358107" cy="1358107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5" name="Freeform 8"/>
          <p:cNvSpPr/>
          <p:nvPr/>
        </p:nvSpPr>
        <p:spPr bwMode="auto">
          <a:xfrm>
            <a:off x="6138777" y="1845311"/>
            <a:ext cx="1351933" cy="1358107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6" name="Freeform 9"/>
          <p:cNvSpPr/>
          <p:nvPr/>
        </p:nvSpPr>
        <p:spPr bwMode="auto">
          <a:xfrm>
            <a:off x="6138777" y="3337464"/>
            <a:ext cx="1351933" cy="1358107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07658" y="2793388"/>
            <a:ext cx="109524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  <p:sp>
        <p:nvSpPr>
          <p:cNvPr id="8" name="TextBox 17"/>
          <p:cNvSpPr txBox="1"/>
          <p:nvPr/>
        </p:nvSpPr>
        <p:spPr>
          <a:xfrm>
            <a:off x="4998223" y="2209249"/>
            <a:ext cx="47787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6687362" y="2209250"/>
            <a:ext cx="442605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5003588" y="3723327"/>
            <a:ext cx="46184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6656815" y="3723327"/>
            <a:ext cx="503519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6558" y="1404309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16558" y="1836948"/>
            <a:ext cx="3054265" cy="13716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21178" y="1404309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721178" y="1836948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6558" y="3636057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16558" y="4068696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21178" y="3636057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721178" y="4068696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742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6734257" y="1396655"/>
            <a:ext cx="4050454" cy="4064691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900" dirty="0">
              <a:solidFill>
                <a:schemeClr val="lt1"/>
              </a:solidFill>
              <a:latin typeface="微软雅黑" panose="020B0503020204020204" charset="-122"/>
            </a:endParaRPr>
          </a:p>
        </p:txBody>
      </p:sp>
      <p:sp>
        <p:nvSpPr>
          <p:cNvPr id="3" name="Oval 89"/>
          <p:cNvSpPr/>
          <p:nvPr/>
        </p:nvSpPr>
        <p:spPr bwMode="auto">
          <a:xfrm>
            <a:off x="1407290" y="4299893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0192" y="4483689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在这里输入您的文字内容，或者将您的文字内容复制在这里。在这里输入您的文字内容，或者将您的文字内容复制在这里</a:t>
            </a:r>
          </a:p>
        </p:txBody>
      </p:sp>
      <p:sp>
        <p:nvSpPr>
          <p:cNvPr id="5" name="矩形 4"/>
          <p:cNvSpPr/>
          <p:nvPr/>
        </p:nvSpPr>
        <p:spPr>
          <a:xfrm>
            <a:off x="2270192" y="4142493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6" name="Freeform 133"/>
          <p:cNvSpPr>
            <a:spLocks noChangeAspect="1" noEditPoints="1"/>
          </p:cNvSpPr>
          <p:nvPr/>
        </p:nvSpPr>
        <p:spPr bwMode="auto">
          <a:xfrm>
            <a:off x="1609720" y="4547789"/>
            <a:ext cx="360000" cy="269268"/>
          </a:xfrm>
          <a:custGeom>
            <a:avLst/>
            <a:gdLst>
              <a:gd name="T0" fmla="*/ 1125 w 1200"/>
              <a:gd name="T1" fmla="*/ 450 h 900"/>
              <a:gd name="T2" fmla="*/ 975 w 1200"/>
              <a:gd name="T3" fmla="*/ 450 h 900"/>
              <a:gd name="T4" fmla="*/ 975 w 1200"/>
              <a:gd name="T5" fmla="*/ 562 h 900"/>
              <a:gd name="T6" fmla="*/ 938 w 1200"/>
              <a:gd name="T7" fmla="*/ 600 h 900"/>
              <a:gd name="T8" fmla="*/ 863 w 1200"/>
              <a:gd name="T9" fmla="*/ 600 h 900"/>
              <a:gd name="T10" fmla="*/ 825 w 1200"/>
              <a:gd name="T11" fmla="*/ 562 h 900"/>
              <a:gd name="T12" fmla="*/ 825 w 1200"/>
              <a:gd name="T13" fmla="*/ 450 h 900"/>
              <a:gd name="T14" fmla="*/ 375 w 1200"/>
              <a:gd name="T15" fmla="*/ 450 h 900"/>
              <a:gd name="T16" fmla="*/ 375 w 1200"/>
              <a:gd name="T17" fmla="*/ 562 h 900"/>
              <a:gd name="T18" fmla="*/ 338 w 1200"/>
              <a:gd name="T19" fmla="*/ 600 h 900"/>
              <a:gd name="T20" fmla="*/ 263 w 1200"/>
              <a:gd name="T21" fmla="*/ 600 h 900"/>
              <a:gd name="T22" fmla="*/ 225 w 1200"/>
              <a:gd name="T23" fmla="*/ 562 h 900"/>
              <a:gd name="T24" fmla="*/ 225 w 1200"/>
              <a:gd name="T25" fmla="*/ 450 h 900"/>
              <a:gd name="T26" fmla="*/ 75 w 1200"/>
              <a:gd name="T27" fmla="*/ 450 h 900"/>
              <a:gd name="T28" fmla="*/ 75 w 1200"/>
              <a:gd name="T29" fmla="*/ 375 h 900"/>
              <a:gd name="T30" fmla="*/ 1125 w 1200"/>
              <a:gd name="T31" fmla="*/ 375 h 900"/>
              <a:gd name="T32" fmla="*/ 1125 w 1200"/>
              <a:gd name="T33" fmla="*/ 450 h 900"/>
              <a:gd name="T34" fmla="*/ 450 w 1200"/>
              <a:gd name="T35" fmla="*/ 75 h 900"/>
              <a:gd name="T36" fmla="*/ 450 w 1200"/>
              <a:gd name="T37" fmla="*/ 75 h 900"/>
              <a:gd name="T38" fmla="*/ 750 w 1200"/>
              <a:gd name="T39" fmla="*/ 75 h 900"/>
              <a:gd name="T40" fmla="*/ 750 w 1200"/>
              <a:gd name="T41" fmla="*/ 75 h 900"/>
              <a:gd name="T42" fmla="*/ 750 w 1200"/>
              <a:gd name="T43" fmla="*/ 150 h 900"/>
              <a:gd name="T44" fmla="*/ 450 w 1200"/>
              <a:gd name="T45" fmla="*/ 150 h 900"/>
              <a:gd name="T46" fmla="*/ 450 w 1200"/>
              <a:gd name="T47" fmla="*/ 75 h 900"/>
              <a:gd name="T48" fmla="*/ 1125 w 1200"/>
              <a:gd name="T49" fmla="*/ 150 h 900"/>
              <a:gd name="T50" fmla="*/ 825 w 1200"/>
              <a:gd name="T51" fmla="*/ 150 h 900"/>
              <a:gd name="T52" fmla="*/ 825 w 1200"/>
              <a:gd name="T53" fmla="*/ 75 h 900"/>
              <a:gd name="T54" fmla="*/ 750 w 1200"/>
              <a:gd name="T55" fmla="*/ 0 h 900"/>
              <a:gd name="T56" fmla="*/ 450 w 1200"/>
              <a:gd name="T57" fmla="*/ 0 h 900"/>
              <a:gd name="T58" fmla="*/ 375 w 1200"/>
              <a:gd name="T59" fmla="*/ 75 h 900"/>
              <a:gd name="T60" fmla="*/ 375 w 1200"/>
              <a:gd name="T61" fmla="*/ 150 h 900"/>
              <a:gd name="T62" fmla="*/ 75 w 1200"/>
              <a:gd name="T63" fmla="*/ 150 h 900"/>
              <a:gd name="T64" fmla="*/ 0 w 1200"/>
              <a:gd name="T65" fmla="*/ 225 h 900"/>
              <a:gd name="T66" fmla="*/ 0 w 1200"/>
              <a:gd name="T67" fmla="*/ 825 h 900"/>
              <a:gd name="T68" fmla="*/ 75 w 1200"/>
              <a:gd name="T69" fmla="*/ 900 h 900"/>
              <a:gd name="T70" fmla="*/ 1125 w 1200"/>
              <a:gd name="T71" fmla="*/ 900 h 900"/>
              <a:gd name="T72" fmla="*/ 1200 w 1200"/>
              <a:gd name="T73" fmla="*/ 825 h 900"/>
              <a:gd name="T74" fmla="*/ 1200 w 1200"/>
              <a:gd name="T75" fmla="*/ 225 h 900"/>
              <a:gd name="T76" fmla="*/ 1125 w 1200"/>
              <a:gd name="T77" fmla="*/ 15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0" h="900">
                <a:moveTo>
                  <a:pt x="1125" y="450"/>
                </a:moveTo>
                <a:lnTo>
                  <a:pt x="975" y="450"/>
                </a:lnTo>
                <a:lnTo>
                  <a:pt x="975" y="562"/>
                </a:lnTo>
                <a:cubicBezTo>
                  <a:pt x="975" y="583"/>
                  <a:pt x="958" y="600"/>
                  <a:pt x="938" y="600"/>
                </a:cubicBezTo>
                <a:lnTo>
                  <a:pt x="863" y="600"/>
                </a:lnTo>
                <a:cubicBezTo>
                  <a:pt x="842" y="600"/>
                  <a:pt x="825" y="583"/>
                  <a:pt x="825" y="562"/>
                </a:cubicBezTo>
                <a:lnTo>
                  <a:pt x="825" y="450"/>
                </a:lnTo>
                <a:lnTo>
                  <a:pt x="375" y="450"/>
                </a:lnTo>
                <a:lnTo>
                  <a:pt x="375" y="562"/>
                </a:lnTo>
                <a:cubicBezTo>
                  <a:pt x="375" y="583"/>
                  <a:pt x="358" y="600"/>
                  <a:pt x="338" y="600"/>
                </a:cubicBezTo>
                <a:lnTo>
                  <a:pt x="263" y="600"/>
                </a:lnTo>
                <a:cubicBezTo>
                  <a:pt x="242" y="600"/>
                  <a:pt x="225" y="583"/>
                  <a:pt x="225" y="562"/>
                </a:cubicBezTo>
                <a:lnTo>
                  <a:pt x="225" y="450"/>
                </a:lnTo>
                <a:lnTo>
                  <a:pt x="75" y="450"/>
                </a:lnTo>
                <a:lnTo>
                  <a:pt x="75" y="375"/>
                </a:lnTo>
                <a:lnTo>
                  <a:pt x="1125" y="375"/>
                </a:lnTo>
                <a:lnTo>
                  <a:pt x="1125" y="450"/>
                </a:lnTo>
                <a:close/>
                <a:moveTo>
                  <a:pt x="450" y="75"/>
                </a:moveTo>
                <a:cubicBezTo>
                  <a:pt x="450" y="75"/>
                  <a:pt x="450" y="75"/>
                  <a:pt x="450" y="75"/>
                </a:cubicBezTo>
                <a:lnTo>
                  <a:pt x="750" y="75"/>
                </a:lnTo>
                <a:cubicBezTo>
                  <a:pt x="750" y="75"/>
                  <a:pt x="750" y="75"/>
                  <a:pt x="750" y="75"/>
                </a:cubicBezTo>
                <a:lnTo>
                  <a:pt x="750" y="150"/>
                </a:lnTo>
                <a:lnTo>
                  <a:pt x="450" y="150"/>
                </a:lnTo>
                <a:lnTo>
                  <a:pt x="450" y="75"/>
                </a:lnTo>
                <a:close/>
                <a:moveTo>
                  <a:pt x="1125" y="150"/>
                </a:moveTo>
                <a:lnTo>
                  <a:pt x="825" y="150"/>
                </a:lnTo>
                <a:lnTo>
                  <a:pt x="825" y="75"/>
                </a:lnTo>
                <a:cubicBezTo>
                  <a:pt x="825" y="34"/>
                  <a:pt x="791" y="0"/>
                  <a:pt x="750" y="0"/>
                </a:cubicBezTo>
                <a:lnTo>
                  <a:pt x="450" y="0"/>
                </a:lnTo>
                <a:cubicBezTo>
                  <a:pt x="409" y="0"/>
                  <a:pt x="375" y="34"/>
                  <a:pt x="375" y="75"/>
                </a:cubicBezTo>
                <a:lnTo>
                  <a:pt x="375" y="150"/>
                </a:lnTo>
                <a:lnTo>
                  <a:pt x="75" y="150"/>
                </a:lnTo>
                <a:cubicBezTo>
                  <a:pt x="34" y="150"/>
                  <a:pt x="0" y="184"/>
                  <a:pt x="0" y="225"/>
                </a:cubicBezTo>
                <a:lnTo>
                  <a:pt x="0" y="825"/>
                </a:lnTo>
                <a:cubicBezTo>
                  <a:pt x="0" y="866"/>
                  <a:pt x="34" y="900"/>
                  <a:pt x="75" y="900"/>
                </a:cubicBezTo>
                <a:lnTo>
                  <a:pt x="1125" y="900"/>
                </a:lnTo>
                <a:cubicBezTo>
                  <a:pt x="1166" y="900"/>
                  <a:pt x="1200" y="866"/>
                  <a:pt x="1200" y="825"/>
                </a:cubicBezTo>
                <a:lnTo>
                  <a:pt x="1200" y="225"/>
                </a:lnTo>
                <a:cubicBezTo>
                  <a:pt x="1200" y="184"/>
                  <a:pt x="1166" y="150"/>
                  <a:pt x="1125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Oval 84"/>
          <p:cNvSpPr/>
          <p:nvPr/>
        </p:nvSpPr>
        <p:spPr bwMode="auto">
          <a:xfrm>
            <a:off x="1407290" y="1626140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9253" y="1799439"/>
            <a:ext cx="3610119" cy="7315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在这里输入您的文字内容，或者将您的文字内容复制在这里。在这里输入您的文字内容，或者将您的文字内容复制在这里</a:t>
            </a:r>
          </a:p>
        </p:txBody>
      </p:sp>
      <p:sp>
        <p:nvSpPr>
          <p:cNvPr id="9" name="矩形 8"/>
          <p:cNvSpPr/>
          <p:nvPr/>
        </p:nvSpPr>
        <p:spPr>
          <a:xfrm>
            <a:off x="2249253" y="1458243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10" name="Freeform 130"/>
          <p:cNvSpPr>
            <a:spLocks noChangeAspect="1" noEditPoints="1"/>
          </p:cNvSpPr>
          <p:nvPr/>
        </p:nvSpPr>
        <p:spPr bwMode="auto">
          <a:xfrm>
            <a:off x="1645720" y="1844768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Oval 87"/>
          <p:cNvSpPr/>
          <p:nvPr/>
        </p:nvSpPr>
        <p:spPr bwMode="auto">
          <a:xfrm>
            <a:off x="1407290" y="2960873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42490" y="3141564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在这里输入您的文字内容，或者将您的文字内容复制在这里。在这里输入您的文字内容，或者将您的文字内容复制在这里</a:t>
            </a:r>
          </a:p>
        </p:txBody>
      </p:sp>
      <p:sp>
        <p:nvSpPr>
          <p:cNvPr id="13" name="矩形 12"/>
          <p:cNvSpPr/>
          <p:nvPr/>
        </p:nvSpPr>
        <p:spPr>
          <a:xfrm>
            <a:off x="2242490" y="2800368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1609733" y="3184481"/>
            <a:ext cx="360001" cy="317830"/>
            <a:chOff x="10044251" y="4522834"/>
            <a:chExt cx="745082" cy="657806"/>
          </a:xfrm>
          <a:solidFill>
            <a:schemeClr val="bg1"/>
          </a:solidFill>
          <a:effectLst/>
        </p:grpSpPr>
        <p:sp>
          <p:nvSpPr>
            <p:cNvPr id="24" name="Oval 423"/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424"/>
            <p:cNvSpPr/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425"/>
            <p:cNvSpPr/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426"/>
            <p:cNvSpPr/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Oval 427"/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428"/>
            <p:cNvSpPr/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Oval 429"/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086585" y="2766316"/>
            <a:ext cx="17524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6" name="矩形 15"/>
          <p:cNvSpPr/>
          <p:nvPr/>
        </p:nvSpPr>
        <p:spPr>
          <a:xfrm>
            <a:off x="7585956" y="1748012"/>
            <a:ext cx="143416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7" name="矩形 16"/>
          <p:cNvSpPr/>
          <p:nvPr/>
        </p:nvSpPr>
        <p:spPr>
          <a:xfrm>
            <a:off x="7670036" y="3577432"/>
            <a:ext cx="118782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8" name="矩形 17"/>
          <p:cNvSpPr/>
          <p:nvPr/>
        </p:nvSpPr>
        <p:spPr>
          <a:xfrm>
            <a:off x="6973252" y="2243096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9" name="矩形 18"/>
          <p:cNvSpPr/>
          <p:nvPr/>
        </p:nvSpPr>
        <p:spPr>
          <a:xfrm>
            <a:off x="8153793" y="2287635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0" name="矩形 19"/>
          <p:cNvSpPr/>
          <p:nvPr/>
        </p:nvSpPr>
        <p:spPr>
          <a:xfrm>
            <a:off x="8615783" y="3361236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1" name="矩形 20"/>
          <p:cNvSpPr/>
          <p:nvPr/>
        </p:nvSpPr>
        <p:spPr>
          <a:xfrm>
            <a:off x="8585441" y="2642592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2" name="矩形 21"/>
          <p:cNvSpPr/>
          <p:nvPr/>
        </p:nvSpPr>
        <p:spPr>
          <a:xfrm>
            <a:off x="7099530" y="3329001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3" name="矩形 22"/>
          <p:cNvSpPr/>
          <p:nvPr/>
        </p:nvSpPr>
        <p:spPr>
          <a:xfrm>
            <a:off x="7710915" y="2585266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4051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4494031" y="2715706"/>
            <a:ext cx="1406077" cy="140607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742923" y="1506200"/>
            <a:ext cx="4435259" cy="1359422"/>
            <a:chOff x="5832724" y="1843314"/>
            <a:chExt cx="4435259" cy="135942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35" name="Rectangle 5"/>
            <p:cNvSpPr>
              <a:spLocks noChangeArrowheads="1"/>
            </p:cNvSpPr>
            <p:nvPr/>
          </p:nvSpPr>
          <p:spPr bwMode="auto">
            <a:xfrm>
              <a:off x="6581212" y="1951655"/>
              <a:ext cx="3251576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04400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>
              <a:off x="5832724" y="1951656"/>
              <a:ext cx="748489" cy="1251080"/>
            </a:xfrm>
            <a:custGeom>
              <a:avLst/>
              <a:gdLst>
                <a:gd name="connsiteX0" fmla="*/ 889093 w 889093"/>
                <a:gd name="connsiteY0" fmla="*/ 0 h 1486097"/>
                <a:gd name="connsiteX1" fmla="*/ 889093 w 889093"/>
                <a:gd name="connsiteY1" fmla="*/ 639763 h 1486097"/>
                <a:gd name="connsiteX2" fmla="*/ 120112 w 889093"/>
                <a:gd name="connsiteY2" fmla="*/ 1486097 h 1486097"/>
                <a:gd name="connsiteX3" fmla="*/ 62725 w 889093"/>
                <a:gd name="connsiteY3" fmla="*/ 1409355 h 1486097"/>
                <a:gd name="connsiteX4" fmla="*/ 0 w 889093"/>
                <a:gd name="connsiteY4" fmla="*/ 1340341 h 148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93" h="1486097">
                  <a:moveTo>
                    <a:pt x="889093" y="0"/>
                  </a:moveTo>
                  <a:lnTo>
                    <a:pt x="889093" y="639763"/>
                  </a:lnTo>
                  <a:lnTo>
                    <a:pt x="120112" y="1486097"/>
                  </a:lnTo>
                  <a:lnTo>
                    <a:pt x="62725" y="1409355"/>
                  </a:lnTo>
                  <a:lnTo>
                    <a:pt x="0" y="13403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9466204" y="1843314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00110" y="2260459"/>
            <a:ext cx="4791511" cy="924408"/>
            <a:chOff x="5989911" y="2597573"/>
            <a:chExt cx="4791511" cy="9244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581212" y="2717440"/>
              <a:ext cx="3764772" cy="55061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5989911" y="2717440"/>
              <a:ext cx="591301" cy="804541"/>
            </a:xfrm>
            <a:custGeom>
              <a:avLst/>
              <a:gdLst>
                <a:gd name="connsiteX0" fmla="*/ 702378 w 702378"/>
                <a:gd name="connsiteY0" fmla="*/ 0 h 955675"/>
                <a:gd name="connsiteX1" fmla="*/ 702378 w 702378"/>
                <a:gd name="connsiteY1" fmla="*/ 654050 h 955675"/>
                <a:gd name="connsiteX2" fmla="*/ 106066 w 702378"/>
                <a:gd name="connsiteY2" fmla="*/ 955675 h 955675"/>
                <a:gd name="connsiteX3" fmla="*/ 96224 w 702378"/>
                <a:gd name="connsiteY3" fmla="*/ 938153 h 955675"/>
                <a:gd name="connsiteX4" fmla="*/ 80699 w 702378"/>
                <a:gd name="connsiteY4" fmla="*/ 877774 h 955675"/>
                <a:gd name="connsiteX5" fmla="*/ 43168 w 702378"/>
                <a:gd name="connsiteY5" fmla="*/ 775229 h 955675"/>
                <a:gd name="connsiteX6" fmla="*/ 0 w 702378"/>
                <a:gd name="connsiteY6" fmla="*/ 685619 h 95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378" h="955675">
                  <a:moveTo>
                    <a:pt x="702378" y="0"/>
                  </a:moveTo>
                  <a:lnTo>
                    <a:pt x="702378" y="654050"/>
                  </a:lnTo>
                  <a:lnTo>
                    <a:pt x="106066" y="955675"/>
                  </a:lnTo>
                  <a:lnTo>
                    <a:pt x="96224" y="938153"/>
                  </a:lnTo>
                  <a:lnTo>
                    <a:pt x="80699" y="877774"/>
                  </a:lnTo>
                  <a:cubicBezTo>
                    <a:pt x="69829" y="842825"/>
                    <a:pt x="57287" y="808612"/>
                    <a:pt x="43168" y="775229"/>
                  </a:cubicBezTo>
                  <a:lnTo>
                    <a:pt x="0" y="6856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9979643" y="2597573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92025" y="3017855"/>
            <a:ext cx="5211515" cy="801779"/>
            <a:chOff x="6081826" y="3354969"/>
            <a:chExt cx="5211515" cy="80177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6581212" y="3489906"/>
              <a:ext cx="4264603" cy="53190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6081826" y="3489906"/>
              <a:ext cx="499386" cy="531906"/>
            </a:xfrm>
            <a:custGeom>
              <a:avLst/>
              <a:gdLst>
                <a:gd name="connsiteX0" fmla="*/ 593196 w 593196"/>
                <a:gd name="connsiteY0" fmla="*/ 0 h 631825"/>
                <a:gd name="connsiteX1" fmla="*/ 593196 w 593196"/>
                <a:gd name="connsiteY1" fmla="*/ 631825 h 631825"/>
                <a:gd name="connsiteX2" fmla="*/ 0 w 593196"/>
                <a:gd name="connsiteY2" fmla="*/ 510619 h 631825"/>
                <a:gd name="connsiteX3" fmla="*/ 15934 w 593196"/>
                <a:gd name="connsiteY3" fmla="*/ 406217 h 631825"/>
                <a:gd name="connsiteX4" fmla="*/ 21696 w 593196"/>
                <a:gd name="connsiteY4" fmla="*/ 292100 h 631825"/>
                <a:gd name="connsiteX5" fmla="*/ 15934 w 593196"/>
                <a:gd name="connsiteY5" fmla="*/ 177983 h 631825"/>
                <a:gd name="connsiteX6" fmla="*/ 6631 w 593196"/>
                <a:gd name="connsiteY6" fmla="*/ 117031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3196" h="631825">
                  <a:moveTo>
                    <a:pt x="593196" y="0"/>
                  </a:moveTo>
                  <a:lnTo>
                    <a:pt x="593196" y="631825"/>
                  </a:lnTo>
                  <a:lnTo>
                    <a:pt x="0" y="510619"/>
                  </a:lnTo>
                  <a:lnTo>
                    <a:pt x="15934" y="406217"/>
                  </a:lnTo>
                  <a:cubicBezTo>
                    <a:pt x="19744" y="368696"/>
                    <a:pt x="21696" y="330626"/>
                    <a:pt x="21696" y="292100"/>
                  </a:cubicBezTo>
                  <a:cubicBezTo>
                    <a:pt x="21696" y="253574"/>
                    <a:pt x="19744" y="215504"/>
                    <a:pt x="15934" y="177983"/>
                  </a:cubicBezTo>
                  <a:lnTo>
                    <a:pt x="6631" y="1170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10491562" y="3354969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60169" y="3696539"/>
            <a:ext cx="4831452" cy="884271"/>
            <a:chOff x="5949970" y="4033653"/>
            <a:chExt cx="4831452" cy="884271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6581212" y="4255690"/>
              <a:ext cx="3764772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5949970" y="4033653"/>
              <a:ext cx="631242" cy="760626"/>
            </a:xfrm>
            <a:custGeom>
              <a:avLst/>
              <a:gdLst>
                <a:gd name="connsiteX0" fmla="*/ 120132 w 749822"/>
                <a:gd name="connsiteY0" fmla="*/ 0 h 903510"/>
                <a:gd name="connsiteX1" fmla="*/ 749822 w 749822"/>
                <a:gd name="connsiteY1" fmla="*/ 263748 h 903510"/>
                <a:gd name="connsiteX2" fmla="*/ 749822 w 749822"/>
                <a:gd name="connsiteY2" fmla="*/ 903510 h 903510"/>
                <a:gd name="connsiteX3" fmla="*/ 0 w 749822"/>
                <a:gd name="connsiteY3" fmla="*/ 250009 h 903510"/>
                <a:gd name="connsiteX4" fmla="*/ 43612 w 749822"/>
                <a:gd name="connsiteY4" fmla="*/ 178221 h 903510"/>
                <a:gd name="connsiteX5" fmla="*/ 90612 w 749822"/>
                <a:gd name="connsiteY5" fmla="*/ 80656 h 90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9822" h="903510">
                  <a:moveTo>
                    <a:pt x="120132" y="0"/>
                  </a:moveTo>
                  <a:lnTo>
                    <a:pt x="749822" y="263748"/>
                  </a:lnTo>
                  <a:lnTo>
                    <a:pt x="749822" y="903510"/>
                  </a:lnTo>
                  <a:lnTo>
                    <a:pt x="0" y="250009"/>
                  </a:lnTo>
                  <a:lnTo>
                    <a:pt x="43612" y="178221"/>
                  </a:lnTo>
                  <a:cubicBezTo>
                    <a:pt x="60794" y="146592"/>
                    <a:pt x="76492" y="114039"/>
                    <a:pt x="90612" y="806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9979643" y="411614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21685" y="3935053"/>
            <a:ext cx="4456497" cy="1416747"/>
            <a:chOff x="5811486" y="4272167"/>
            <a:chExt cx="4456497" cy="141674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6581212" y="5016129"/>
              <a:ext cx="3327753" cy="54393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5811486" y="4272167"/>
              <a:ext cx="769726" cy="1287896"/>
            </a:xfrm>
            <a:custGeom>
              <a:avLst/>
              <a:gdLst>
                <a:gd name="connsiteX0" fmla="*/ 142427 w 914320"/>
                <a:gd name="connsiteY0" fmla="*/ 0 h 1529828"/>
                <a:gd name="connsiteX1" fmla="*/ 914320 w 914320"/>
                <a:gd name="connsiteY1" fmla="*/ 883716 h 1529828"/>
                <a:gd name="connsiteX2" fmla="*/ 914320 w 914320"/>
                <a:gd name="connsiteY2" fmla="*/ 1529828 h 1529828"/>
                <a:gd name="connsiteX3" fmla="*/ 0 w 914320"/>
                <a:gd name="connsiteY3" fmla="*/ 165241 h 1529828"/>
                <a:gd name="connsiteX4" fmla="*/ 15915 w 914320"/>
                <a:gd name="connsiteY4" fmla="*/ 152110 h 1529828"/>
                <a:gd name="connsiteX5" fmla="*/ 87952 w 914320"/>
                <a:gd name="connsiteY5" fmla="*/ 72850 h 152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320" h="1529828">
                  <a:moveTo>
                    <a:pt x="142427" y="0"/>
                  </a:moveTo>
                  <a:lnTo>
                    <a:pt x="914320" y="883716"/>
                  </a:lnTo>
                  <a:lnTo>
                    <a:pt x="914320" y="1529828"/>
                  </a:lnTo>
                  <a:lnTo>
                    <a:pt x="0" y="165241"/>
                  </a:lnTo>
                  <a:lnTo>
                    <a:pt x="15915" y="152110"/>
                  </a:lnTo>
                  <a:cubicBezTo>
                    <a:pt x="41162" y="126863"/>
                    <a:pt x="65206" y="100411"/>
                    <a:pt x="87952" y="728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9466204" y="488713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9592893" y="1723208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0106332" y="2477467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10618250" y="3234862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0106332" y="3996038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9592893" y="4767028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8460" y="1553236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988460" y="1961745"/>
            <a:ext cx="3054265" cy="11582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15" name="矩形 14"/>
          <p:cNvSpPr/>
          <p:nvPr/>
        </p:nvSpPr>
        <p:spPr>
          <a:xfrm>
            <a:off x="988460" y="3534134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988460" y="3942643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17" name="矩形 16"/>
          <p:cNvSpPr/>
          <p:nvPr/>
        </p:nvSpPr>
        <p:spPr>
          <a:xfrm>
            <a:off x="6831534" y="1678459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6831534" y="2449998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6831534" y="3213442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6831534" y="3989390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6831534" y="4763204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输入您的文字内容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47456" y="2945193"/>
            <a:ext cx="108764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3934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rot="18900000">
            <a:off x="4320992" y="1397712"/>
            <a:ext cx="1839090" cy="235091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3" name="TextBox 54"/>
          <p:cNvSpPr txBox="1"/>
          <p:nvPr/>
        </p:nvSpPr>
        <p:spPr>
          <a:xfrm>
            <a:off x="4504903" y="1973015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4" name="Freeform 5"/>
          <p:cNvSpPr/>
          <p:nvPr/>
        </p:nvSpPr>
        <p:spPr bwMode="auto">
          <a:xfrm rot="2700000">
            <a:off x="6035031" y="1398017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5" name="TextBox 55"/>
          <p:cNvSpPr txBox="1"/>
          <p:nvPr/>
        </p:nvSpPr>
        <p:spPr>
          <a:xfrm>
            <a:off x="6224497" y="1973015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 flipH="1">
            <a:off x="4320750" y="3109674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4504903" y="3684674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 rot="18900000" flipH="1">
            <a:off x="6035270" y="3109369"/>
            <a:ext cx="1839090" cy="235092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9" name="TextBox 57"/>
          <p:cNvSpPr txBox="1"/>
          <p:nvPr/>
        </p:nvSpPr>
        <p:spPr>
          <a:xfrm>
            <a:off x="6224497" y="3684674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72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10" name="Oval 21"/>
          <p:cNvSpPr/>
          <p:nvPr/>
        </p:nvSpPr>
        <p:spPr>
          <a:xfrm>
            <a:off x="1082112" y="2113801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1" name="Oval 31"/>
          <p:cNvSpPr/>
          <p:nvPr/>
        </p:nvSpPr>
        <p:spPr>
          <a:xfrm>
            <a:off x="8185619" y="2108379"/>
            <a:ext cx="656227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22" tIns="45711" rIns="91422" bIns="45711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微软雅黑" panose="020B0503020204020204" charset="-122"/>
              </a:rPr>
              <a:t> </a:t>
            </a:r>
          </a:p>
        </p:txBody>
      </p:sp>
      <p:sp>
        <p:nvSpPr>
          <p:cNvPr id="12" name="Oval 23"/>
          <p:cNvSpPr/>
          <p:nvPr/>
        </p:nvSpPr>
        <p:spPr>
          <a:xfrm>
            <a:off x="1093252" y="3907321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3" name="Oval 26"/>
          <p:cNvSpPr/>
          <p:nvPr/>
        </p:nvSpPr>
        <p:spPr>
          <a:xfrm>
            <a:off x="8185619" y="3890317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72973" y="2141180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1772972" y="1799984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772973" y="3930877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1772972" y="3589681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877734" y="2141180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8877733" y="1799984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877734" y="3930877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8877733" y="3589681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22" name="TextBox 54"/>
          <p:cNvSpPr txBox="1"/>
          <p:nvPr/>
        </p:nvSpPr>
        <p:spPr>
          <a:xfrm>
            <a:off x="1158225" y="2180398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8261732" y="2174976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4" name="TextBox 56"/>
          <p:cNvSpPr txBox="1"/>
          <p:nvPr/>
        </p:nvSpPr>
        <p:spPr>
          <a:xfrm>
            <a:off x="1169365" y="3973918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5" name="TextBox 57"/>
          <p:cNvSpPr txBox="1"/>
          <p:nvPr/>
        </p:nvSpPr>
        <p:spPr>
          <a:xfrm>
            <a:off x="8261732" y="3956914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562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2853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86" y="2111829"/>
            <a:ext cx="5399314" cy="4746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11486"/>
            <a:ext cx="8316686" cy="2046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79371" cy="2264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57" y="3091543"/>
            <a:ext cx="2982686" cy="18886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514" y="1349829"/>
            <a:ext cx="6814457" cy="1873606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1267383" y="3429000"/>
            <a:ext cx="8595074" cy="91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5400" b="1" cap="all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演讲完毕，感谢您的聆听</a:t>
            </a:r>
          </a:p>
        </p:txBody>
      </p:sp>
    </p:spTree>
    <p:extLst>
      <p:ext uri="{BB962C8B-B14F-4D97-AF65-F5344CB8AC3E}">
        <p14:creationId xmlns:p14="http://schemas.microsoft.com/office/powerpoint/2010/main" val="1769625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410"/>
            <a:ext cx="12192001" cy="6861410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586522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452646" y="828255"/>
            <a:ext cx="1783942" cy="2535431"/>
            <a:chOff x="425733" y="1342594"/>
            <a:chExt cx="1337956" cy="20928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TextBox 25"/>
            <p:cNvSpPr txBox="1"/>
            <p:nvPr/>
          </p:nvSpPr>
          <p:spPr>
            <a:xfrm>
              <a:off x="425733" y="1342594"/>
              <a:ext cx="1292662" cy="20928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b="1" spc="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63579" y="2092662"/>
              <a:ext cx="400110" cy="9258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b="1" spc="-15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CONTENTS</a:t>
              </a:r>
              <a:endParaRPr lang="zh-CN" altLang="en-US" b="1" spc="-15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组合 15"/>
          <p:cNvGrpSpPr>
            <a:grpSpLocks/>
          </p:cNvGrpSpPr>
          <p:nvPr/>
        </p:nvGrpSpPr>
        <p:grpSpPr bwMode="auto">
          <a:xfrm>
            <a:off x="7605302" y="1785991"/>
            <a:ext cx="2939970" cy="582205"/>
            <a:chOff x="4247965" y="2226784"/>
            <a:chExt cx="2543071" cy="554578"/>
          </a:xfrm>
        </p:grpSpPr>
        <p:sp>
          <p:nvSpPr>
            <p:cNvPr id="30" name="TextBox 46"/>
            <p:cNvSpPr txBox="1"/>
            <p:nvPr/>
          </p:nvSpPr>
          <p:spPr>
            <a:xfrm>
              <a:off x="4856457" y="2273215"/>
              <a:ext cx="1934579" cy="3811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输入您的文字标题</a:t>
              </a:r>
            </a:p>
          </p:txBody>
        </p:sp>
        <p:sp>
          <p:nvSpPr>
            <p:cNvPr id="31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2400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2" name="组合 15"/>
          <p:cNvGrpSpPr>
            <a:grpSpLocks/>
          </p:cNvGrpSpPr>
          <p:nvPr/>
        </p:nvGrpSpPr>
        <p:grpSpPr bwMode="auto">
          <a:xfrm>
            <a:off x="7627730" y="2669266"/>
            <a:ext cx="2939970" cy="582205"/>
            <a:chOff x="4247965" y="2226784"/>
            <a:chExt cx="2543070" cy="554578"/>
          </a:xfrm>
        </p:grpSpPr>
        <p:sp>
          <p:nvSpPr>
            <p:cNvPr id="33" name="TextBox 49"/>
            <p:cNvSpPr txBox="1"/>
            <p:nvPr/>
          </p:nvSpPr>
          <p:spPr>
            <a:xfrm>
              <a:off x="4856457" y="2273215"/>
              <a:ext cx="1934578" cy="3811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/>
                <a:t>输入您的文字标题</a:t>
              </a:r>
            </a:p>
          </p:txBody>
        </p:sp>
        <p:sp>
          <p:nvSpPr>
            <p:cNvPr id="34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2400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5" name="组合 15"/>
          <p:cNvGrpSpPr>
            <a:grpSpLocks/>
          </p:cNvGrpSpPr>
          <p:nvPr/>
        </p:nvGrpSpPr>
        <p:grpSpPr bwMode="auto">
          <a:xfrm>
            <a:off x="7619929" y="3458411"/>
            <a:ext cx="2939970" cy="582205"/>
            <a:chOff x="4247965" y="2226784"/>
            <a:chExt cx="2543070" cy="554578"/>
          </a:xfrm>
        </p:grpSpPr>
        <p:sp>
          <p:nvSpPr>
            <p:cNvPr id="36" name="TextBox 52"/>
            <p:cNvSpPr txBox="1"/>
            <p:nvPr/>
          </p:nvSpPr>
          <p:spPr>
            <a:xfrm>
              <a:off x="4856457" y="2273215"/>
              <a:ext cx="1934578" cy="3811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/>
                <a:t>输入您的文字标题</a:t>
              </a:r>
            </a:p>
          </p:txBody>
        </p:sp>
        <p:sp>
          <p:nvSpPr>
            <p:cNvPr id="37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2400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8" name="组合 15"/>
          <p:cNvGrpSpPr>
            <a:grpSpLocks/>
          </p:cNvGrpSpPr>
          <p:nvPr/>
        </p:nvGrpSpPr>
        <p:grpSpPr bwMode="auto">
          <a:xfrm>
            <a:off x="7612123" y="4287898"/>
            <a:ext cx="2939970" cy="582205"/>
            <a:chOff x="4247965" y="2226784"/>
            <a:chExt cx="2543070" cy="554578"/>
          </a:xfrm>
        </p:grpSpPr>
        <p:sp>
          <p:nvSpPr>
            <p:cNvPr id="39" name="TextBox 55"/>
            <p:cNvSpPr txBox="1"/>
            <p:nvPr/>
          </p:nvSpPr>
          <p:spPr>
            <a:xfrm>
              <a:off x="4856457" y="2273215"/>
              <a:ext cx="1934578" cy="3811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/>
                <a:t>输入您的文字标题</a:t>
              </a:r>
            </a:p>
          </p:txBody>
        </p:sp>
        <p:sp>
          <p:nvSpPr>
            <p:cNvPr id="40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</a:t>
              </a:r>
              <a:endParaRPr lang="zh-CN" altLang="en-US" sz="2400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6219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Freeform 6"/>
          <p:cNvSpPr>
            <a:spLocks/>
          </p:cNvSpPr>
          <p:nvPr/>
        </p:nvSpPr>
        <p:spPr bwMode="auto">
          <a:xfrm>
            <a:off x="2967786" y="2137663"/>
            <a:ext cx="2422525" cy="193675"/>
          </a:xfrm>
          <a:custGeom>
            <a:avLst/>
            <a:gdLst>
              <a:gd name="T0" fmla="*/ 249 w 3270"/>
              <a:gd name="T1" fmla="*/ 261 h 261"/>
              <a:gd name="T2" fmla="*/ 3270 w 3270"/>
              <a:gd name="T3" fmla="*/ 261 h 261"/>
              <a:gd name="T4" fmla="*/ 3022 w 3270"/>
              <a:gd name="T5" fmla="*/ 0 h 261"/>
              <a:gd name="T6" fmla="*/ 0 w 3270"/>
              <a:gd name="T7" fmla="*/ 0 h 261"/>
              <a:gd name="T8" fmla="*/ 249 w 3270"/>
              <a:gd name="T9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0" h="261">
                <a:moveTo>
                  <a:pt x="249" y="261"/>
                </a:moveTo>
                <a:lnTo>
                  <a:pt x="3270" y="261"/>
                </a:lnTo>
                <a:lnTo>
                  <a:pt x="3022" y="0"/>
                </a:lnTo>
                <a:lnTo>
                  <a:pt x="0" y="0"/>
                </a:lnTo>
                <a:lnTo>
                  <a:pt x="249" y="26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967786" y="2137663"/>
            <a:ext cx="2238375" cy="1554163"/>
          </a:xfrm>
          <a:custGeom>
            <a:avLst/>
            <a:gdLst>
              <a:gd name="T0" fmla="*/ 3022 w 3022"/>
              <a:gd name="T1" fmla="*/ 0 h 2098"/>
              <a:gd name="T2" fmla="*/ 0 w 3022"/>
              <a:gd name="T3" fmla="*/ 0 h 2098"/>
              <a:gd name="T4" fmla="*/ 0 w 3022"/>
              <a:gd name="T5" fmla="*/ 2098 h 2098"/>
              <a:gd name="T6" fmla="*/ 2165 w 3022"/>
              <a:gd name="T7" fmla="*/ 2098 h 2098"/>
              <a:gd name="T8" fmla="*/ 3022 w 3022"/>
              <a:gd name="T9" fmla="*/ 0 h 2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2" h="2098">
                <a:moveTo>
                  <a:pt x="3022" y="0"/>
                </a:moveTo>
                <a:lnTo>
                  <a:pt x="0" y="0"/>
                </a:lnTo>
                <a:lnTo>
                  <a:pt x="0" y="2098"/>
                </a:lnTo>
                <a:lnTo>
                  <a:pt x="2165" y="2098"/>
                </a:lnTo>
                <a:lnTo>
                  <a:pt x="3022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577662" y="2302960"/>
            <a:ext cx="69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58328" y="3018327"/>
            <a:ext cx="56650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zh-CN" dirty="0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7963" y="4322277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18" y="914400"/>
            <a:ext cx="3693746" cy="33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4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651036" y="137463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5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436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方正粗圆简体" panose="03000509000000000000" pitchFamily="65" charset="-122"/>
                  <a:ea typeface="方正粗圆简体" panose="03000509000000000000" pitchFamily="65" charset="-122"/>
                </a:rPr>
                <a:t>九十六年的奋斗历程</a:t>
              </a:r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514511" y="2387263"/>
            <a:ext cx="6911975" cy="434340"/>
            <a:chOff x="0" y="0"/>
            <a:chExt cx="6120882" cy="551542"/>
          </a:xfrm>
          <a:solidFill>
            <a:srgbClr val="FF0000"/>
          </a:solidFill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6120882" cy="473075"/>
            </a:xfrm>
            <a:prstGeom prst="roundRect">
              <a:avLst>
                <a:gd name="adj" fmla="val 49995"/>
              </a:avLst>
            </a:prstGeom>
            <a:grpFill/>
            <a:ln w="12700">
              <a:solidFill>
                <a:srgbClr val="DCDCD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" name="TextBox 31"/>
            <p:cNvSpPr>
              <a:spLocks noChangeArrowheads="1"/>
            </p:cNvSpPr>
            <p:nvPr/>
          </p:nvSpPr>
          <p:spPr bwMode="auto">
            <a:xfrm>
              <a:off x="928687" y="82550"/>
              <a:ext cx="5065000" cy="4689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中国共产党是工人阶级的先锋队</a:t>
              </a:r>
            </a:p>
          </p:txBody>
        </p:sp>
      </p:grpSp>
      <p:grpSp>
        <p:nvGrpSpPr>
          <p:cNvPr id="9" name="Group 14"/>
          <p:cNvGrpSpPr>
            <a:grpSpLocks/>
          </p:cNvGrpSpPr>
          <p:nvPr/>
        </p:nvGrpSpPr>
        <p:grpSpPr bwMode="auto">
          <a:xfrm>
            <a:off x="2514511" y="3203615"/>
            <a:ext cx="6911975" cy="403345"/>
            <a:chOff x="0" y="0"/>
            <a:chExt cx="5786437" cy="513902"/>
          </a:xfrm>
          <a:solidFill>
            <a:srgbClr val="FF0000"/>
          </a:solidFill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786437" cy="474662"/>
            </a:xfrm>
            <a:prstGeom prst="roundRect">
              <a:avLst>
                <a:gd name="adj" fmla="val 49995"/>
              </a:avLst>
            </a:prstGeom>
            <a:grpFill/>
            <a:ln w="12700">
              <a:solidFill>
                <a:srgbClr val="DCDCD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1" name="TextBox 39"/>
            <p:cNvSpPr>
              <a:spLocks noChangeArrowheads="1"/>
            </p:cNvSpPr>
            <p:nvPr/>
          </p:nvSpPr>
          <p:spPr bwMode="auto">
            <a:xfrm>
              <a:off x="928687" y="82550"/>
              <a:ext cx="4857750" cy="4313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巩固党的执政地位，发挥党的领导核心作用</a:t>
              </a:r>
            </a:p>
          </p:txBody>
        </p:sp>
      </p:grpSp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2514511" y="4006215"/>
            <a:ext cx="6911975" cy="403562"/>
            <a:chOff x="0" y="0"/>
            <a:chExt cx="5786437" cy="512459"/>
          </a:xfrm>
          <a:solidFill>
            <a:srgbClr val="FF0000"/>
          </a:solidFill>
        </p:grpSpPr>
        <p:sp>
          <p:nvSpPr>
            <p:cNvPr id="13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786437" cy="473075"/>
            </a:xfrm>
            <a:prstGeom prst="roundRect">
              <a:avLst>
                <a:gd name="adj" fmla="val 49995"/>
              </a:avLst>
            </a:prstGeom>
            <a:grpFill/>
            <a:ln w="12700">
              <a:solidFill>
                <a:srgbClr val="DCDCD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" name="TextBox 53"/>
            <p:cNvSpPr>
              <a:spLocks noChangeArrowheads="1"/>
            </p:cNvSpPr>
            <p:nvPr/>
          </p:nvSpPr>
          <p:spPr bwMode="auto">
            <a:xfrm>
              <a:off x="928688" y="82550"/>
              <a:ext cx="4686412" cy="4299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开展社会主义核心价值体系建设</a:t>
              </a:r>
            </a:p>
          </p:txBody>
        </p:sp>
      </p:grp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2514511" y="4798815"/>
            <a:ext cx="6911975" cy="404813"/>
            <a:chOff x="0" y="0"/>
            <a:chExt cx="5786437" cy="514048"/>
          </a:xfrm>
          <a:solidFill>
            <a:srgbClr val="FF0000"/>
          </a:solidFill>
        </p:grpSpPr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5786437" cy="474663"/>
            </a:xfrm>
            <a:prstGeom prst="roundRect">
              <a:avLst>
                <a:gd name="adj" fmla="val 49995"/>
              </a:avLst>
            </a:prstGeom>
            <a:grpFill/>
            <a:ln w="12700">
              <a:solidFill>
                <a:srgbClr val="DCDCD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" name="TextBox 60"/>
            <p:cNvSpPr>
              <a:spLocks noChangeArrowheads="1"/>
            </p:cNvSpPr>
            <p:nvPr/>
          </p:nvSpPr>
          <p:spPr bwMode="auto">
            <a:xfrm>
              <a:off x="928687" y="84138"/>
              <a:ext cx="4643438" cy="4299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不断完善党的领导方式和执政方式</a:t>
              </a:r>
            </a:p>
          </p:txBody>
        </p:sp>
      </p:grpSp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2735173" y="2314754"/>
            <a:ext cx="660400" cy="539175"/>
            <a:chOff x="0" y="0"/>
            <a:chExt cx="660400" cy="684666"/>
          </a:xfrm>
        </p:grpSpPr>
        <p:grpSp>
          <p:nvGrpSpPr>
            <p:cNvPr id="19" name="Group 24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21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8F8F8">
                    <a:alpha val="67842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b="1" i="1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pic>
            <p:nvPicPr>
              <p:cNvPr id="22" name="Picture 36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" name="Text Box 40"/>
            <p:cNvSpPr>
              <a:spLocks noChangeArrowheads="1"/>
            </p:cNvSpPr>
            <p:nvPr/>
          </p:nvSpPr>
          <p:spPr bwMode="auto">
            <a:xfrm>
              <a:off x="49213" y="98425"/>
              <a:ext cx="571500" cy="58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FFFF"/>
                  </a:solidFill>
                  <a:sym typeface="Arial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3" name="Group 28"/>
          <p:cNvGrpSpPr>
            <a:grpSpLocks/>
          </p:cNvGrpSpPr>
          <p:nvPr/>
        </p:nvGrpSpPr>
        <p:grpSpPr bwMode="auto">
          <a:xfrm>
            <a:off x="2727235" y="3132356"/>
            <a:ext cx="660400" cy="539175"/>
            <a:chOff x="0" y="0"/>
            <a:chExt cx="660400" cy="684666"/>
          </a:xfrm>
        </p:grpSpPr>
        <p:grpSp>
          <p:nvGrpSpPr>
            <p:cNvPr id="24" name="Group 29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26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CC0000"/>
              </a:solidFill>
              <a:ln w="28575">
                <a:solidFill>
                  <a:srgbClr val="F8F8F8">
                    <a:alpha val="67842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b="1" i="1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pic>
            <p:nvPicPr>
              <p:cNvPr id="27" name="Picture 36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Text Box 40"/>
            <p:cNvSpPr>
              <a:spLocks noChangeArrowheads="1"/>
            </p:cNvSpPr>
            <p:nvPr/>
          </p:nvSpPr>
          <p:spPr bwMode="auto">
            <a:xfrm>
              <a:off x="49213" y="98425"/>
              <a:ext cx="571500" cy="58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FFFF"/>
                  </a:solidFill>
                  <a:sym typeface="Arial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8" name="Group 33"/>
          <p:cNvGrpSpPr>
            <a:grpSpLocks/>
          </p:cNvGrpSpPr>
          <p:nvPr/>
        </p:nvGrpSpPr>
        <p:grpSpPr bwMode="auto">
          <a:xfrm>
            <a:off x="2735173" y="3933706"/>
            <a:ext cx="660400" cy="539175"/>
            <a:chOff x="0" y="0"/>
            <a:chExt cx="660400" cy="684666"/>
          </a:xfrm>
        </p:grpSpPr>
        <p:grpSp>
          <p:nvGrpSpPr>
            <p:cNvPr id="29" name="Group 34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31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800000"/>
              </a:solidFill>
              <a:ln w="28575">
                <a:solidFill>
                  <a:srgbClr val="F8F8F8">
                    <a:alpha val="67842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b="1" i="1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pic>
            <p:nvPicPr>
              <p:cNvPr id="32" name="Picture 36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" name="Text Box 40"/>
            <p:cNvSpPr>
              <a:spLocks noChangeArrowheads="1"/>
            </p:cNvSpPr>
            <p:nvPr/>
          </p:nvSpPr>
          <p:spPr bwMode="auto">
            <a:xfrm>
              <a:off x="49213" y="98425"/>
              <a:ext cx="571500" cy="58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FFFF"/>
                  </a:solidFill>
                  <a:sym typeface="Arial" charset="0"/>
                </a:rPr>
                <a:t>3</a:t>
              </a:r>
              <a:endParaRPr lang="zh-CN" altLang="en-US"/>
            </a:p>
          </p:txBody>
        </p:sp>
      </p:grpSp>
      <p:grpSp>
        <p:nvGrpSpPr>
          <p:cNvPr id="33" name="Group 38"/>
          <p:cNvGrpSpPr>
            <a:grpSpLocks/>
          </p:cNvGrpSpPr>
          <p:nvPr/>
        </p:nvGrpSpPr>
        <p:grpSpPr bwMode="auto">
          <a:xfrm>
            <a:off x="2727236" y="4726305"/>
            <a:ext cx="690563" cy="539175"/>
            <a:chOff x="0" y="0"/>
            <a:chExt cx="660400" cy="684666"/>
          </a:xfrm>
        </p:grpSpPr>
        <p:grpSp>
          <p:nvGrpSpPr>
            <p:cNvPr id="34" name="Group 39"/>
            <p:cNvGrpSpPr>
              <a:grpSpLocks/>
            </p:cNvGrpSpPr>
            <p:nvPr/>
          </p:nvGrpSpPr>
          <p:grpSpPr bwMode="auto">
            <a:xfrm>
              <a:off x="0" y="0"/>
              <a:ext cx="660400" cy="657225"/>
              <a:chOff x="0" y="0"/>
              <a:chExt cx="416" cy="414"/>
            </a:xfrm>
          </p:grpSpPr>
          <p:sp>
            <p:nvSpPr>
              <p:cNvPr id="36" name="Oval 3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16" cy="412"/>
              </a:xfrm>
              <a:prstGeom prst="ellipse">
                <a:avLst/>
              </a:prstGeom>
              <a:solidFill>
                <a:srgbClr val="FF9933"/>
              </a:solidFill>
              <a:ln w="28575">
                <a:solidFill>
                  <a:srgbClr val="F8F8F8">
                    <a:alpha val="67842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b="1" i="1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pic>
            <p:nvPicPr>
              <p:cNvPr id="37" name="Picture 36"/>
              <p:cNvPicPr>
                <a:picLocks noChangeAspect="1" noChangeArrowheads="1"/>
              </p:cNvPicPr>
              <p:nvPr/>
            </p:nvPicPr>
            <p:blipFill>
              <a:blip r:embed="rId4" cstate="email">
                <a:lum bright="18000" contras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" y="0"/>
                <a:ext cx="344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5" name="Text Box 40"/>
            <p:cNvSpPr>
              <a:spLocks noChangeArrowheads="1"/>
            </p:cNvSpPr>
            <p:nvPr/>
          </p:nvSpPr>
          <p:spPr bwMode="auto">
            <a:xfrm>
              <a:off x="49213" y="98425"/>
              <a:ext cx="571500" cy="58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FFFF"/>
                  </a:solidFill>
                  <a:sym typeface="Arial" charset="0"/>
                </a:rPr>
                <a:t>4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87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3"/>
          <p:cNvSpPr/>
          <p:nvPr/>
        </p:nvSpPr>
        <p:spPr bwMode="auto">
          <a:xfrm>
            <a:off x="3783367" y="4788965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dirty="0"/>
          </a:p>
        </p:txBody>
      </p:sp>
      <p:sp>
        <p:nvSpPr>
          <p:cNvPr id="9" name="Freeform 14"/>
          <p:cNvSpPr/>
          <p:nvPr/>
        </p:nvSpPr>
        <p:spPr bwMode="auto">
          <a:xfrm>
            <a:off x="4263358" y="3960750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0" name="Freeform 15"/>
          <p:cNvSpPr/>
          <p:nvPr/>
        </p:nvSpPr>
        <p:spPr bwMode="auto">
          <a:xfrm>
            <a:off x="4743344" y="3123127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1" name="Freeform 16"/>
          <p:cNvSpPr/>
          <p:nvPr/>
        </p:nvSpPr>
        <p:spPr bwMode="auto">
          <a:xfrm>
            <a:off x="5232744" y="1494928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2" name="矩形 11"/>
          <p:cNvSpPr/>
          <p:nvPr/>
        </p:nvSpPr>
        <p:spPr>
          <a:xfrm>
            <a:off x="4452598" y="4850103"/>
            <a:ext cx="314142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011837" y="4051950"/>
            <a:ext cx="202294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5011837" y="3225447"/>
            <a:ext cx="20229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549943" y="2112458"/>
            <a:ext cx="94673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874477" y="3697234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17" name="矩形 16"/>
          <p:cNvSpPr/>
          <p:nvPr/>
        </p:nvSpPr>
        <p:spPr>
          <a:xfrm>
            <a:off x="874477" y="1731544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18" name="矩形 17"/>
          <p:cNvSpPr/>
          <p:nvPr/>
        </p:nvSpPr>
        <p:spPr>
          <a:xfrm>
            <a:off x="8263258" y="3697234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19" name="矩形 18"/>
          <p:cNvSpPr/>
          <p:nvPr/>
        </p:nvSpPr>
        <p:spPr>
          <a:xfrm>
            <a:off x="8263258" y="1731544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928742" y="2286502"/>
            <a:ext cx="1530690" cy="0"/>
          </a:xfrm>
          <a:prstGeom prst="lin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28742" y="4215886"/>
            <a:ext cx="395310" cy="0"/>
          </a:xfrm>
          <a:prstGeom prst="lin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肘形连接符 21"/>
          <p:cNvCxnSpPr/>
          <p:nvPr/>
        </p:nvCxnSpPr>
        <p:spPr>
          <a:xfrm flipV="1">
            <a:off x="7144799" y="2356308"/>
            <a:ext cx="1118459" cy="1002636"/>
          </a:xfrm>
          <a:prstGeom prst="bentConnector3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3" name="组合 22"/>
          <p:cNvGrpSpPr/>
          <p:nvPr/>
        </p:nvGrpSpPr>
        <p:grpSpPr>
          <a:xfrm>
            <a:off x="8128039" y="4279398"/>
            <a:ext cx="169241" cy="749156"/>
            <a:chOff x="8200727" y="4534928"/>
            <a:chExt cx="169241" cy="74915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200727" y="4534928"/>
              <a:ext cx="169241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8200727" y="4535905"/>
              <a:ext cx="0" cy="748179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00315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871345" y="1571600"/>
            <a:ext cx="7212761" cy="456494"/>
            <a:chOff x="0" y="0"/>
            <a:chExt cx="3068" cy="797"/>
          </a:xfrm>
          <a:solidFill>
            <a:srgbClr val="FF0000"/>
          </a:solidFill>
        </p:grpSpPr>
        <p:sp>
          <p:nvSpPr>
            <p:cNvPr id="3" name="六边形 119"/>
            <p:cNvSpPr>
              <a:spLocks noChangeArrowheads="1"/>
            </p:cNvSpPr>
            <p:nvPr/>
          </p:nvSpPr>
          <p:spPr bwMode="auto">
            <a:xfrm>
              <a:off x="0" y="0"/>
              <a:ext cx="3068" cy="705"/>
            </a:xfrm>
            <a:prstGeom prst="hexagon">
              <a:avLst>
                <a:gd name="adj" fmla="val 24982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" name="TextBox 108"/>
            <p:cNvSpPr>
              <a:spLocks noChangeArrowheads="1"/>
            </p:cNvSpPr>
            <p:nvPr/>
          </p:nvSpPr>
          <p:spPr bwMode="auto">
            <a:xfrm>
              <a:off x="142" y="98"/>
              <a:ext cx="2798" cy="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巩固党的执政地位，发挥党的领导核心作用</a:t>
              </a:r>
              <a:endParaRPr lang="zh-CN" altLang="en-US" dirty="0"/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2570" y="2445611"/>
            <a:ext cx="2273300" cy="149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05408" y="2435678"/>
            <a:ext cx="2303462" cy="15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3889059" y="2996778"/>
            <a:ext cx="604837" cy="281285"/>
            <a:chOff x="0" y="0"/>
            <a:chExt cx="630690" cy="432050"/>
          </a:xfrm>
          <a:solidFill>
            <a:srgbClr val="FF0000"/>
          </a:solidFill>
        </p:grpSpPr>
        <p:sp>
          <p:nvSpPr>
            <p:cNvPr id="8" name="等腰三角形 14"/>
            <p:cNvSpPr>
              <a:spLocks noChangeArrowheads="1"/>
            </p:cNvSpPr>
            <p:nvPr/>
          </p:nvSpPr>
          <p:spPr bwMode="auto">
            <a:xfrm rot="5400000">
              <a:off x="-29218" y="29218"/>
              <a:ext cx="432050" cy="373614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" name="等腰三角形 15"/>
            <p:cNvSpPr>
              <a:spLocks noChangeArrowheads="1"/>
            </p:cNvSpPr>
            <p:nvPr/>
          </p:nvSpPr>
          <p:spPr bwMode="auto">
            <a:xfrm rot="5400000">
              <a:off x="227856" y="29218"/>
              <a:ext cx="432050" cy="373616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" name="Group 21"/>
          <p:cNvGrpSpPr>
            <a:grpSpLocks/>
          </p:cNvGrpSpPr>
          <p:nvPr/>
        </p:nvGrpSpPr>
        <p:grpSpPr bwMode="auto">
          <a:xfrm>
            <a:off x="6965634" y="2996778"/>
            <a:ext cx="604837" cy="281285"/>
            <a:chOff x="0" y="0"/>
            <a:chExt cx="630690" cy="432050"/>
          </a:xfrm>
          <a:solidFill>
            <a:srgbClr val="FF0000"/>
          </a:solidFill>
        </p:grpSpPr>
        <p:sp>
          <p:nvSpPr>
            <p:cNvPr id="11" name="等腰三角形 17"/>
            <p:cNvSpPr>
              <a:spLocks noChangeArrowheads="1"/>
            </p:cNvSpPr>
            <p:nvPr/>
          </p:nvSpPr>
          <p:spPr bwMode="auto">
            <a:xfrm rot="5400000">
              <a:off x="-29218" y="29218"/>
              <a:ext cx="432050" cy="373614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" name="等腰三角形 18"/>
            <p:cNvSpPr>
              <a:spLocks noChangeArrowheads="1"/>
            </p:cNvSpPr>
            <p:nvPr/>
          </p:nvSpPr>
          <p:spPr bwMode="auto">
            <a:xfrm rot="5400000">
              <a:off x="227856" y="29218"/>
              <a:ext cx="432050" cy="373616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2052321" y="4553222"/>
            <a:ext cx="8461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巩固党的执政地位，发挥党的领导核心作用</a:t>
            </a:r>
            <a:endParaRPr lang="zh-CN" altLang="en-US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5346" y="2465479"/>
            <a:ext cx="2212975" cy="145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35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5030" y="2273932"/>
            <a:ext cx="2799496" cy="1843980"/>
          </a:xfrm>
          <a:prstGeom prst="rect">
            <a:avLst/>
          </a:prstGeom>
          <a:solidFill>
            <a:srgbClr val="EDEDED"/>
          </a:solidFill>
          <a:ln w="88900" cap="sq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366" y="2235177"/>
            <a:ext cx="1868487" cy="19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315" y="2271431"/>
            <a:ext cx="1789112" cy="186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1243602" y="4352942"/>
            <a:ext cx="8713788" cy="907613"/>
            <a:chOff x="0" y="0"/>
            <a:chExt cx="3584" cy="106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3584" cy="1060"/>
            </a:xfrm>
            <a:prstGeom prst="roundRect">
              <a:avLst>
                <a:gd name="adj" fmla="val 2028"/>
              </a:avLst>
            </a:prstGeom>
            <a:solidFill>
              <a:srgbClr val="FFFFFF">
                <a:alpha val="59999"/>
              </a:srgbClr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>
              <a:lvl1pPr marL="342900" indent="-3429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n"/>
              </a:pPr>
              <a:endPara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" name="Text Box 38"/>
            <p:cNvSpPr>
              <a:spLocks noChangeArrowheads="1"/>
            </p:cNvSpPr>
            <p:nvPr/>
          </p:nvSpPr>
          <p:spPr bwMode="auto">
            <a:xfrm>
              <a:off x="89" y="132"/>
              <a:ext cx="349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建设学习型政党，用中国特色社会主义理论体系武装全党，开展社会主义核心价值体系建设</a:t>
              </a:r>
              <a:endParaRPr lang="zh-CN" altLang="en-US" dirty="0"/>
            </a:p>
          </p:txBody>
        </p:sp>
      </p:grp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675402" y="1623851"/>
            <a:ext cx="7777807" cy="456494"/>
            <a:chOff x="0" y="0"/>
            <a:chExt cx="3068" cy="797"/>
          </a:xfrm>
          <a:solidFill>
            <a:srgbClr val="FF0000"/>
          </a:solidFill>
        </p:grpSpPr>
        <p:sp>
          <p:nvSpPr>
            <p:cNvPr id="9" name="六边形 16"/>
            <p:cNvSpPr>
              <a:spLocks noChangeArrowheads="1"/>
            </p:cNvSpPr>
            <p:nvPr/>
          </p:nvSpPr>
          <p:spPr bwMode="auto">
            <a:xfrm>
              <a:off x="0" y="0"/>
              <a:ext cx="3068" cy="705"/>
            </a:xfrm>
            <a:prstGeom prst="hexagon">
              <a:avLst>
                <a:gd name="adj" fmla="val 24982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TextBox 108"/>
            <p:cNvSpPr>
              <a:spLocks noChangeArrowheads="1"/>
            </p:cNvSpPr>
            <p:nvPr/>
          </p:nvSpPr>
          <p:spPr bwMode="auto">
            <a:xfrm>
              <a:off x="142" y="98"/>
              <a:ext cx="2798" cy="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建设学习型政党，用中国特色社会主义理论体系武装全党，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4732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0.25 3.7037E-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69 L 0.25013 0.0006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19"/>
          <p:cNvSpPr/>
          <p:nvPr/>
        </p:nvSpPr>
        <p:spPr bwMode="auto">
          <a:xfrm>
            <a:off x="1705384" y="3410585"/>
            <a:ext cx="8729663" cy="0"/>
          </a:xfrm>
          <a:custGeom>
            <a:avLst/>
            <a:gdLst>
              <a:gd name="T0" fmla="*/ 0 w 24000"/>
              <a:gd name="T1" fmla="*/ 24000 w 2400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4000">
                <a:moveTo>
                  <a:pt x="0" y="0"/>
                </a:moveTo>
                <a:cubicBezTo>
                  <a:pt x="24000" y="0"/>
                  <a:pt x="24000" y="0"/>
                  <a:pt x="24000" y="0"/>
                </a:cubicBezTo>
              </a:path>
            </a:pathLst>
          </a:custGeom>
          <a:noFill/>
          <a:ln w="12700" cap="flat">
            <a:solidFill>
              <a:srgbClr val="24211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28" name="Freeform 20"/>
          <p:cNvSpPr/>
          <p:nvPr/>
        </p:nvSpPr>
        <p:spPr bwMode="auto">
          <a:xfrm>
            <a:off x="1685064" y="3763328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21"/>
          <p:cNvSpPr/>
          <p:nvPr/>
        </p:nvSpPr>
        <p:spPr bwMode="auto">
          <a:xfrm>
            <a:off x="4615272" y="1346835"/>
            <a:ext cx="2909888" cy="1746250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cubicBezTo>
                  <a:pt x="3053" y="4800"/>
                  <a:pt x="4948" y="4800"/>
                  <a:pt x="8000" y="4800"/>
                </a:cubicBezTo>
                <a:lnTo>
                  <a:pt x="8000" y="0"/>
                </a:lnTo>
                <a:lnTo>
                  <a:pt x="0" y="0"/>
                </a:lnTo>
                <a:lnTo>
                  <a:pt x="0" y="480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22"/>
          <p:cNvSpPr/>
          <p:nvPr/>
        </p:nvSpPr>
        <p:spPr bwMode="auto">
          <a:xfrm>
            <a:off x="7525159" y="3726498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Oval 23"/>
          <p:cNvSpPr>
            <a:spLocks noChangeArrowheads="1"/>
          </p:cNvSpPr>
          <p:nvPr/>
        </p:nvSpPr>
        <p:spPr bwMode="auto">
          <a:xfrm>
            <a:off x="3072222" y="3323273"/>
            <a:ext cx="174625" cy="174625"/>
          </a:xfrm>
          <a:prstGeom prst="ellipse">
            <a:avLst/>
          </a:prstGeom>
          <a:noFill/>
          <a:ln w="365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Oval 24"/>
          <p:cNvSpPr>
            <a:spLocks noChangeArrowheads="1"/>
          </p:cNvSpPr>
          <p:nvPr/>
        </p:nvSpPr>
        <p:spPr bwMode="auto">
          <a:xfrm>
            <a:off x="4570822" y="3366135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Oval 25"/>
          <p:cNvSpPr>
            <a:spLocks noChangeArrowheads="1"/>
          </p:cNvSpPr>
          <p:nvPr/>
        </p:nvSpPr>
        <p:spPr bwMode="auto">
          <a:xfrm>
            <a:off x="7482297" y="3366135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Oval 26"/>
          <p:cNvSpPr>
            <a:spLocks noChangeArrowheads="1"/>
          </p:cNvSpPr>
          <p:nvPr/>
        </p:nvSpPr>
        <p:spPr bwMode="auto">
          <a:xfrm>
            <a:off x="5982109" y="3323273"/>
            <a:ext cx="174625" cy="174625"/>
          </a:xfrm>
          <a:prstGeom prst="ellipse">
            <a:avLst/>
          </a:prstGeom>
          <a:noFill/>
          <a:ln w="36513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Oval 27"/>
          <p:cNvSpPr>
            <a:spLocks noChangeArrowheads="1"/>
          </p:cNvSpPr>
          <p:nvPr/>
        </p:nvSpPr>
        <p:spPr bwMode="auto">
          <a:xfrm>
            <a:off x="8893584" y="3323273"/>
            <a:ext cx="174625" cy="174625"/>
          </a:xfrm>
          <a:prstGeom prst="ellipse">
            <a:avLst/>
          </a:prstGeom>
          <a:noFill/>
          <a:ln w="36513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Freeform 28"/>
          <p:cNvSpPr/>
          <p:nvPr/>
        </p:nvSpPr>
        <p:spPr bwMode="auto">
          <a:xfrm>
            <a:off x="3016659" y="3583623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Freeform 29"/>
          <p:cNvSpPr/>
          <p:nvPr/>
        </p:nvSpPr>
        <p:spPr bwMode="auto">
          <a:xfrm>
            <a:off x="8836434" y="3583623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30"/>
          <p:cNvSpPr/>
          <p:nvPr/>
        </p:nvSpPr>
        <p:spPr bwMode="auto">
          <a:xfrm>
            <a:off x="5926547" y="3093085"/>
            <a:ext cx="287338" cy="142875"/>
          </a:xfrm>
          <a:custGeom>
            <a:avLst/>
            <a:gdLst>
              <a:gd name="T0" fmla="*/ 0 w 789"/>
              <a:gd name="T1" fmla="*/ 0 h 394"/>
              <a:gd name="T2" fmla="*/ 394 w 789"/>
              <a:gd name="T3" fmla="*/ 394 h 394"/>
              <a:gd name="T4" fmla="*/ 789 w 789"/>
              <a:gd name="T5" fmla="*/ 0 h 394"/>
              <a:gd name="T6" fmla="*/ 0 w 789"/>
              <a:gd name="T7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0"/>
                </a:moveTo>
                <a:lnTo>
                  <a:pt x="394" y="394"/>
                </a:lnTo>
                <a:lnTo>
                  <a:pt x="789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1660934" y="3366135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10392184" y="3366135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627358" y="2140535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请先将要替换的图片裁剪成原图片长宽比例，然后在原图片上单击右键填充图片，这样替换后图片就不会变形</a:t>
            </a:r>
          </a:p>
        </p:txBody>
      </p:sp>
      <p:sp>
        <p:nvSpPr>
          <p:cNvPr id="42" name="矩形 41"/>
          <p:cNvSpPr/>
          <p:nvPr/>
        </p:nvSpPr>
        <p:spPr>
          <a:xfrm>
            <a:off x="1627358" y="1796343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7736224" y="2140535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请先将要替换的图片裁剪成原图片长宽比例，然后在原图片上单击右键填充图片，这样替换后图片就不会变形</a:t>
            </a:r>
          </a:p>
        </p:txBody>
      </p:sp>
      <p:sp>
        <p:nvSpPr>
          <p:cNvPr id="44" name="矩形 43"/>
          <p:cNvSpPr/>
          <p:nvPr/>
        </p:nvSpPr>
        <p:spPr>
          <a:xfrm>
            <a:off x="7736224" y="1796343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4681796" y="4121736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请先将要替换的图片裁剪成原图片长宽比例，然后在原图片上单击右键填充图片，这样替换后图片就不会变形</a:t>
            </a:r>
          </a:p>
        </p:txBody>
      </p:sp>
      <p:sp>
        <p:nvSpPr>
          <p:cNvPr id="46" name="矩形 45"/>
          <p:cNvSpPr/>
          <p:nvPr/>
        </p:nvSpPr>
        <p:spPr>
          <a:xfrm>
            <a:off x="4681796" y="3777544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538661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F7597E3-8044-47A8-BD57-BCDD2FE8E76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0610庆祝建党96周年学习PPT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2301</Words>
  <Application>Microsoft Office PowerPoint</Application>
  <PresentationFormat>宽屏</PresentationFormat>
  <Paragraphs>230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等线</vt:lpstr>
      <vt:lpstr>等线 Light</vt:lpstr>
      <vt:lpstr>方正粗圆简体</vt:lpstr>
      <vt:lpstr>方正正大黑简体</vt:lpstr>
      <vt:lpstr>黑体</vt:lpstr>
      <vt:lpstr>宋体</vt:lpstr>
      <vt:lpstr>微软雅黑</vt:lpstr>
      <vt:lpstr>Aharoni</vt:lpstr>
      <vt:lpstr>Aparajita</vt:lpstr>
      <vt:lpstr>Arial</vt:lpstr>
      <vt:lpstr>Calibri</vt:lpstr>
      <vt:lpstr>Impact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0610庆祝建党96周年学习PPT</dc:title>
  <dc:creator>Administrator</dc:creator>
  <cp:lastModifiedBy>Administrator</cp:lastModifiedBy>
  <cp:revision>16</cp:revision>
  <dcterms:created xsi:type="dcterms:W3CDTF">2017-06-10T11:24:49Z</dcterms:created>
  <dcterms:modified xsi:type="dcterms:W3CDTF">2017-06-25T13:20:04Z</dcterms:modified>
</cp:coreProperties>
</file>