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26" r:id="rId2"/>
    <p:sldId id="327" r:id="rId3"/>
    <p:sldId id="319" r:id="rId4"/>
    <p:sldId id="320" r:id="rId5"/>
    <p:sldId id="261" r:id="rId6"/>
    <p:sldId id="260" r:id="rId7"/>
    <p:sldId id="291" r:id="rId8"/>
    <p:sldId id="263" r:id="rId9"/>
    <p:sldId id="321" r:id="rId10"/>
    <p:sldId id="267" r:id="rId11"/>
    <p:sldId id="268" r:id="rId12"/>
    <p:sldId id="293" r:id="rId13"/>
    <p:sldId id="329" r:id="rId14"/>
    <p:sldId id="270" r:id="rId15"/>
    <p:sldId id="272" r:id="rId16"/>
    <p:sldId id="274" r:id="rId17"/>
    <p:sldId id="275" r:id="rId18"/>
    <p:sldId id="277" r:id="rId19"/>
    <p:sldId id="330" r:id="rId20"/>
    <p:sldId id="279" r:id="rId21"/>
    <p:sldId id="280" r:id="rId22"/>
    <p:sldId id="308" r:id="rId23"/>
    <p:sldId id="309" r:id="rId24"/>
    <p:sldId id="310" r:id="rId25"/>
    <p:sldId id="331" r:id="rId26"/>
    <p:sldId id="312" r:id="rId27"/>
    <p:sldId id="324" r:id="rId28"/>
    <p:sldId id="313" r:id="rId29"/>
    <p:sldId id="315" r:id="rId30"/>
    <p:sldId id="282" r:id="rId31"/>
  </p:sldIdLst>
  <p:sldSz cx="9144000" cy="5143500" type="screen16x9"/>
  <p:notesSz cx="6858000" cy="9144000"/>
  <p:custDataLst>
    <p:tags r:id="rId33"/>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0066"/>
    <a:srgbClr val="F4F4F4"/>
    <a:srgbClr val="FBFBFC"/>
    <a:srgbClr val="FF3399"/>
    <a:srgbClr val="FFB3EF"/>
    <a:srgbClr val="21A3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57" autoAdjust="0"/>
    <p:restoredTop sz="98480" autoAdjust="0"/>
  </p:normalViewPr>
  <p:slideViewPr>
    <p:cSldViewPr>
      <p:cViewPr>
        <p:scale>
          <a:sx n="75" d="100"/>
          <a:sy n="75" d="100"/>
        </p:scale>
        <p:origin x="1406" y="691"/>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9C2BE1-30B0-4BFF-86E2-B29499CC183C}" type="datetimeFigureOut">
              <a:rPr lang="zh-CN" altLang="en-US" smtClean="0"/>
              <a:t>2017/6/16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44F346-9435-41B1-AD1D-461963F20BEE}" type="slidenum">
              <a:rPr lang="zh-CN" altLang="en-US" smtClean="0"/>
              <a:t>‹#›</a:t>
            </a:fld>
            <a:endParaRPr lang="zh-CN" altLang="en-US"/>
          </a:p>
        </p:txBody>
      </p:sp>
    </p:spTree>
    <p:extLst>
      <p:ext uri="{BB962C8B-B14F-4D97-AF65-F5344CB8AC3E}">
        <p14:creationId xmlns:p14="http://schemas.microsoft.com/office/powerpoint/2010/main" val="306471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3</a:t>
            </a:fld>
            <a:endParaRPr lang="zh-CN" altLang="en-US"/>
          </a:p>
        </p:txBody>
      </p:sp>
    </p:spTree>
    <p:extLst>
      <p:ext uri="{BB962C8B-B14F-4D97-AF65-F5344CB8AC3E}">
        <p14:creationId xmlns:p14="http://schemas.microsoft.com/office/powerpoint/2010/main" val="278462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12</a:t>
            </a:fld>
            <a:endParaRPr lang="zh-CN" altLang="en-US"/>
          </a:p>
        </p:txBody>
      </p:sp>
    </p:spTree>
    <p:extLst>
      <p:ext uri="{BB962C8B-B14F-4D97-AF65-F5344CB8AC3E}">
        <p14:creationId xmlns:p14="http://schemas.microsoft.com/office/powerpoint/2010/main" val="2370245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13</a:t>
            </a:fld>
            <a:endParaRPr lang="zh-CN" altLang="en-US"/>
          </a:p>
        </p:txBody>
      </p:sp>
    </p:spTree>
    <p:extLst>
      <p:ext uri="{BB962C8B-B14F-4D97-AF65-F5344CB8AC3E}">
        <p14:creationId xmlns:p14="http://schemas.microsoft.com/office/powerpoint/2010/main" val="2168965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14</a:t>
            </a:fld>
            <a:endParaRPr lang="zh-CN" altLang="en-US"/>
          </a:p>
        </p:txBody>
      </p:sp>
    </p:spTree>
    <p:extLst>
      <p:ext uri="{BB962C8B-B14F-4D97-AF65-F5344CB8AC3E}">
        <p14:creationId xmlns:p14="http://schemas.microsoft.com/office/powerpoint/2010/main" val="207397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15</a:t>
            </a:fld>
            <a:endParaRPr lang="zh-CN" altLang="en-US"/>
          </a:p>
        </p:txBody>
      </p:sp>
    </p:spTree>
    <p:extLst>
      <p:ext uri="{BB962C8B-B14F-4D97-AF65-F5344CB8AC3E}">
        <p14:creationId xmlns:p14="http://schemas.microsoft.com/office/powerpoint/2010/main" val="36513894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16</a:t>
            </a:fld>
            <a:endParaRPr lang="zh-CN" altLang="en-US"/>
          </a:p>
        </p:txBody>
      </p:sp>
    </p:spTree>
    <p:extLst>
      <p:ext uri="{BB962C8B-B14F-4D97-AF65-F5344CB8AC3E}">
        <p14:creationId xmlns:p14="http://schemas.microsoft.com/office/powerpoint/2010/main" val="2279726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17</a:t>
            </a:fld>
            <a:endParaRPr lang="zh-CN" altLang="en-US"/>
          </a:p>
        </p:txBody>
      </p:sp>
    </p:spTree>
    <p:extLst>
      <p:ext uri="{BB962C8B-B14F-4D97-AF65-F5344CB8AC3E}">
        <p14:creationId xmlns:p14="http://schemas.microsoft.com/office/powerpoint/2010/main" val="955071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18</a:t>
            </a:fld>
            <a:endParaRPr lang="zh-CN" altLang="en-US"/>
          </a:p>
        </p:txBody>
      </p:sp>
    </p:spTree>
    <p:extLst>
      <p:ext uri="{BB962C8B-B14F-4D97-AF65-F5344CB8AC3E}">
        <p14:creationId xmlns:p14="http://schemas.microsoft.com/office/powerpoint/2010/main" val="2600846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19</a:t>
            </a:fld>
            <a:endParaRPr lang="zh-CN" altLang="en-US"/>
          </a:p>
        </p:txBody>
      </p:sp>
    </p:spTree>
    <p:extLst>
      <p:ext uri="{BB962C8B-B14F-4D97-AF65-F5344CB8AC3E}">
        <p14:creationId xmlns:p14="http://schemas.microsoft.com/office/powerpoint/2010/main" val="337416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20</a:t>
            </a:fld>
            <a:endParaRPr lang="zh-CN" altLang="en-US"/>
          </a:p>
        </p:txBody>
      </p:sp>
    </p:spTree>
    <p:extLst>
      <p:ext uri="{BB962C8B-B14F-4D97-AF65-F5344CB8AC3E}">
        <p14:creationId xmlns:p14="http://schemas.microsoft.com/office/powerpoint/2010/main" val="2766563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21</a:t>
            </a:fld>
            <a:endParaRPr lang="zh-CN" altLang="en-US"/>
          </a:p>
        </p:txBody>
      </p:sp>
    </p:spTree>
    <p:extLst>
      <p:ext uri="{BB962C8B-B14F-4D97-AF65-F5344CB8AC3E}">
        <p14:creationId xmlns:p14="http://schemas.microsoft.com/office/powerpoint/2010/main" val="355370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4</a:t>
            </a:fld>
            <a:endParaRPr lang="zh-CN" altLang="en-US"/>
          </a:p>
        </p:txBody>
      </p:sp>
    </p:spTree>
    <p:extLst>
      <p:ext uri="{BB962C8B-B14F-4D97-AF65-F5344CB8AC3E}">
        <p14:creationId xmlns:p14="http://schemas.microsoft.com/office/powerpoint/2010/main" val="2264538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22</a:t>
            </a:fld>
            <a:endParaRPr lang="zh-CN" altLang="en-US"/>
          </a:p>
        </p:txBody>
      </p:sp>
    </p:spTree>
    <p:extLst>
      <p:ext uri="{BB962C8B-B14F-4D97-AF65-F5344CB8AC3E}">
        <p14:creationId xmlns:p14="http://schemas.microsoft.com/office/powerpoint/2010/main" val="34579414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23</a:t>
            </a:fld>
            <a:endParaRPr lang="zh-CN" altLang="en-US"/>
          </a:p>
        </p:txBody>
      </p:sp>
    </p:spTree>
    <p:extLst>
      <p:ext uri="{BB962C8B-B14F-4D97-AF65-F5344CB8AC3E}">
        <p14:creationId xmlns:p14="http://schemas.microsoft.com/office/powerpoint/2010/main" val="1522947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24</a:t>
            </a:fld>
            <a:endParaRPr lang="zh-CN" altLang="en-US"/>
          </a:p>
        </p:txBody>
      </p:sp>
    </p:spTree>
    <p:extLst>
      <p:ext uri="{BB962C8B-B14F-4D97-AF65-F5344CB8AC3E}">
        <p14:creationId xmlns:p14="http://schemas.microsoft.com/office/powerpoint/2010/main" val="3237505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25</a:t>
            </a:fld>
            <a:endParaRPr lang="zh-CN" altLang="en-US"/>
          </a:p>
        </p:txBody>
      </p:sp>
    </p:spTree>
    <p:extLst>
      <p:ext uri="{BB962C8B-B14F-4D97-AF65-F5344CB8AC3E}">
        <p14:creationId xmlns:p14="http://schemas.microsoft.com/office/powerpoint/2010/main" val="2276319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26</a:t>
            </a:fld>
            <a:endParaRPr lang="zh-CN" altLang="en-US"/>
          </a:p>
        </p:txBody>
      </p:sp>
    </p:spTree>
    <p:extLst>
      <p:ext uri="{BB962C8B-B14F-4D97-AF65-F5344CB8AC3E}">
        <p14:creationId xmlns:p14="http://schemas.microsoft.com/office/powerpoint/2010/main" val="2196073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27</a:t>
            </a:fld>
            <a:endParaRPr lang="zh-CN" altLang="en-US"/>
          </a:p>
        </p:txBody>
      </p:sp>
    </p:spTree>
    <p:extLst>
      <p:ext uri="{BB962C8B-B14F-4D97-AF65-F5344CB8AC3E}">
        <p14:creationId xmlns:p14="http://schemas.microsoft.com/office/powerpoint/2010/main" val="2264538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28</a:t>
            </a:fld>
            <a:endParaRPr lang="zh-CN" altLang="en-US"/>
          </a:p>
        </p:txBody>
      </p:sp>
    </p:spTree>
    <p:extLst>
      <p:ext uri="{BB962C8B-B14F-4D97-AF65-F5344CB8AC3E}">
        <p14:creationId xmlns:p14="http://schemas.microsoft.com/office/powerpoint/2010/main" val="26683201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29</a:t>
            </a:fld>
            <a:endParaRPr lang="zh-CN" altLang="en-US"/>
          </a:p>
        </p:txBody>
      </p:sp>
    </p:spTree>
    <p:extLst>
      <p:ext uri="{BB962C8B-B14F-4D97-AF65-F5344CB8AC3E}">
        <p14:creationId xmlns:p14="http://schemas.microsoft.com/office/powerpoint/2010/main" val="854147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30</a:t>
            </a:fld>
            <a:endParaRPr lang="zh-CN" altLang="en-US"/>
          </a:p>
        </p:txBody>
      </p:sp>
    </p:spTree>
    <p:extLst>
      <p:ext uri="{BB962C8B-B14F-4D97-AF65-F5344CB8AC3E}">
        <p14:creationId xmlns:p14="http://schemas.microsoft.com/office/powerpoint/2010/main" val="104683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5</a:t>
            </a:fld>
            <a:endParaRPr lang="zh-CN" altLang="en-US"/>
          </a:p>
        </p:txBody>
      </p:sp>
    </p:spTree>
    <p:extLst>
      <p:ext uri="{BB962C8B-B14F-4D97-AF65-F5344CB8AC3E}">
        <p14:creationId xmlns:p14="http://schemas.microsoft.com/office/powerpoint/2010/main" val="4123920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6</a:t>
            </a:fld>
            <a:endParaRPr lang="zh-CN" altLang="en-US"/>
          </a:p>
        </p:txBody>
      </p:sp>
    </p:spTree>
    <p:extLst>
      <p:ext uri="{BB962C8B-B14F-4D97-AF65-F5344CB8AC3E}">
        <p14:creationId xmlns:p14="http://schemas.microsoft.com/office/powerpoint/2010/main" val="4193816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7</a:t>
            </a:fld>
            <a:endParaRPr lang="zh-CN" altLang="en-US"/>
          </a:p>
        </p:txBody>
      </p:sp>
    </p:spTree>
    <p:extLst>
      <p:ext uri="{BB962C8B-B14F-4D97-AF65-F5344CB8AC3E}">
        <p14:creationId xmlns:p14="http://schemas.microsoft.com/office/powerpoint/2010/main" val="504770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8</a:t>
            </a:fld>
            <a:endParaRPr lang="zh-CN" altLang="en-US"/>
          </a:p>
        </p:txBody>
      </p:sp>
    </p:spTree>
    <p:extLst>
      <p:ext uri="{BB962C8B-B14F-4D97-AF65-F5344CB8AC3E}">
        <p14:creationId xmlns:p14="http://schemas.microsoft.com/office/powerpoint/2010/main" val="1710346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3A8AF4-0DFE-4C61-A56B-86E9641CDC12}" type="slidenum">
              <a:rPr lang="zh-CN" altLang="en-US" smtClean="0"/>
              <a:t>9</a:t>
            </a:fld>
            <a:endParaRPr lang="zh-CN" altLang="en-US"/>
          </a:p>
        </p:txBody>
      </p:sp>
    </p:spTree>
    <p:extLst>
      <p:ext uri="{BB962C8B-B14F-4D97-AF65-F5344CB8AC3E}">
        <p14:creationId xmlns:p14="http://schemas.microsoft.com/office/powerpoint/2010/main" val="2264538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10</a:t>
            </a:fld>
            <a:endParaRPr lang="zh-CN" altLang="en-US"/>
          </a:p>
        </p:txBody>
      </p:sp>
    </p:spTree>
    <p:extLst>
      <p:ext uri="{BB962C8B-B14F-4D97-AF65-F5344CB8AC3E}">
        <p14:creationId xmlns:p14="http://schemas.microsoft.com/office/powerpoint/2010/main" val="3331433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11</a:t>
            </a:fld>
            <a:endParaRPr lang="zh-CN" altLang="en-US"/>
          </a:p>
        </p:txBody>
      </p:sp>
    </p:spTree>
    <p:extLst>
      <p:ext uri="{BB962C8B-B14F-4D97-AF65-F5344CB8AC3E}">
        <p14:creationId xmlns:p14="http://schemas.microsoft.com/office/powerpoint/2010/main" val="3124288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1"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23238244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2773264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1953975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85395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29498723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5"/>
            <a:ext cx="7772400" cy="1125140"/>
          </a:xfr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300" indent="0">
              <a:buNone/>
              <a:defRPr sz="1100">
                <a:solidFill>
                  <a:schemeClr val="tx1">
                    <a:tint val="75000"/>
                  </a:schemeClr>
                </a:solidFill>
              </a:defRPr>
            </a:lvl8pPr>
            <a:lvl9pPr marL="2743200" indent="0">
              <a:buNone/>
              <a:defRPr sz="11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214386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900113"/>
            <a:ext cx="4038600" cy="2545556"/>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1" y="900113"/>
            <a:ext cx="4038600" cy="2545556"/>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3443126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6"/>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6"/>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4031327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313876351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11" name="矩形 1"/>
          <p:cNvSpPr>
            <a:spLocks noChangeArrowheads="1"/>
          </p:cNvSpPr>
          <p:nvPr userDrawn="1"/>
        </p:nvSpPr>
        <p:spPr bwMode="auto">
          <a:xfrm>
            <a:off x="0" y="4979233"/>
            <a:ext cx="9144000" cy="173791"/>
          </a:xfrm>
          <a:prstGeom prst="rect">
            <a:avLst/>
          </a:prstGeom>
          <a:solidFill>
            <a:srgbClr val="FF3399"/>
          </a:solidFill>
          <a:ln>
            <a:noFill/>
          </a:ln>
        </p:spPr>
        <p:txBody>
          <a:bodyPr lIns="68571" tIns="34285" rIns="68571" bIns="34285" anchor="ctr"/>
          <a:lstStyle/>
          <a:p>
            <a:pPr algn="ctr" eaLnBrk="1" hangingPunct="1"/>
            <a:endParaRPr lang="zh-CN" altLang="en-US">
              <a:solidFill>
                <a:srgbClr val="FFFFFF"/>
              </a:solidFill>
              <a:cs typeface="+mn-ea"/>
              <a:sym typeface="+mn-lt"/>
            </a:endParaRPr>
          </a:p>
        </p:txBody>
      </p:sp>
      <p:sp>
        <p:nvSpPr>
          <p:cNvPr id="5" name="矩形 4"/>
          <p:cNvSpPr/>
          <p:nvPr userDrawn="1"/>
        </p:nvSpPr>
        <p:spPr>
          <a:xfrm>
            <a:off x="360040" y="195486"/>
            <a:ext cx="360040" cy="360040"/>
          </a:xfrm>
          <a:prstGeom prst="rect">
            <a:avLst/>
          </a:prstGeom>
          <a:noFill/>
          <a:ln w="9525">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535190" y="342518"/>
            <a:ext cx="290264" cy="290264"/>
          </a:xfrm>
          <a:prstGeom prst="rect">
            <a:avLst/>
          </a:prstGeom>
          <a:solidFill>
            <a:srgbClr val="FF33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8" name="直接连接符 7"/>
          <p:cNvCxnSpPr/>
          <p:nvPr userDrawn="1"/>
        </p:nvCxnSpPr>
        <p:spPr>
          <a:xfrm>
            <a:off x="897462" y="608534"/>
            <a:ext cx="7778994" cy="0"/>
          </a:xfrm>
          <a:prstGeom prst="line">
            <a:avLst/>
          </a:prstGeom>
          <a:ln w="15875">
            <a:solidFill>
              <a:srgbClr val="FF33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11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style.rotation</p:attrName>
                                        </p:attrNameLst>
                                      </p:cBhvr>
                                      <p:tavLst>
                                        <p:tav tm="0">
                                          <p:val>
                                            <p:fltVal val="90"/>
                                          </p:val>
                                        </p:tav>
                                        <p:tav tm="100000">
                                          <p:val>
                                            <p:fltVal val="0"/>
                                          </p:val>
                                        </p:tav>
                                      </p:tavLst>
                                    </p:anim>
                                    <p:animEffect transition="in" filter="fade">
                                      <p:cBhvr>
                                        <p:cTn id="10" dur="3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 calcmode="lin" valueType="num">
                                      <p:cBhvr>
                                        <p:cTn id="15" dur="300" fill="hold"/>
                                        <p:tgtEl>
                                          <p:spTgt spid="6"/>
                                        </p:tgtEl>
                                        <p:attrNameLst>
                                          <p:attrName>style.rotation</p:attrName>
                                        </p:attrNameLst>
                                      </p:cBhvr>
                                      <p:tavLst>
                                        <p:tav tm="0">
                                          <p:val>
                                            <p:fltVal val="90"/>
                                          </p:val>
                                        </p:tav>
                                        <p:tav tm="100000">
                                          <p:val>
                                            <p:fltVal val="0"/>
                                          </p:val>
                                        </p:tav>
                                      </p:tavLst>
                                    </p:anim>
                                    <p:animEffect transition="in" filter="fade">
                                      <p:cBhvr>
                                        <p:cTn id="16" dur="3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1" y="204790"/>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154432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AE68D8-C826-458C-B183-20281108C25D}"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2605980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71" tIns="34285" rIns="68571" bIns="3428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2"/>
            <a:ext cx="8229600" cy="3394472"/>
          </a:xfrm>
          <a:prstGeom prst="rect">
            <a:avLst/>
          </a:prstGeom>
        </p:spPr>
        <p:txBody>
          <a:bodyPr vert="horz" lIns="68571" tIns="34285" rIns="68571" bIns="3428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68571" tIns="34285" rIns="68571" bIns="34285" rtlCol="0" anchor="ctr"/>
          <a:lstStyle>
            <a:lvl1pPr algn="l">
              <a:defRPr sz="900">
                <a:solidFill>
                  <a:schemeClr val="tx1">
                    <a:tint val="75000"/>
                  </a:schemeClr>
                </a:solidFill>
              </a:defRPr>
            </a:lvl1pPr>
          </a:lstStyle>
          <a:p>
            <a:fld id="{73AE68D8-C826-458C-B183-20281108C25D}" type="datetimeFigureOut">
              <a:rPr lang="zh-CN" altLang="en-US" smtClean="0"/>
              <a:t>2017/6/16</a:t>
            </a:fld>
            <a:endParaRPr lang="zh-CN" altLang="en-US"/>
          </a:p>
        </p:txBody>
      </p:sp>
      <p:sp>
        <p:nvSpPr>
          <p:cNvPr id="5" name="页脚占位符 4"/>
          <p:cNvSpPr>
            <a:spLocks noGrp="1"/>
          </p:cNvSpPr>
          <p:nvPr>
            <p:ph type="ftr" sz="quarter" idx="3"/>
          </p:nvPr>
        </p:nvSpPr>
        <p:spPr>
          <a:xfrm>
            <a:off x="3124201" y="4767263"/>
            <a:ext cx="2895600" cy="273844"/>
          </a:xfrm>
          <a:prstGeom prst="rect">
            <a:avLst/>
          </a:prstGeom>
        </p:spPr>
        <p:txBody>
          <a:bodyPr vert="horz" lIns="68571" tIns="34285" rIns="68571" bIns="34285"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68571" tIns="34285" rIns="68571" bIns="34285" rtlCol="0" anchor="ctr"/>
          <a:lstStyle>
            <a:lvl1pPr algn="r">
              <a:defRPr sz="900">
                <a:solidFill>
                  <a:schemeClr val="tx1">
                    <a:tint val="75000"/>
                  </a:schemeClr>
                </a:solidFill>
              </a:defRPr>
            </a:lvl1pPr>
          </a:lstStyle>
          <a:p>
            <a:fld id="{20C4CAE4-7999-4689-BDF1-74DE61D83891}" type="slidenum">
              <a:rPr lang="zh-CN" altLang="en-US" smtClean="0"/>
              <a:t>‹#›</a:t>
            </a:fld>
            <a:endParaRPr lang="zh-CN" altLang="en-US"/>
          </a:p>
        </p:txBody>
      </p:sp>
    </p:spTree>
    <p:extLst>
      <p:ext uri="{BB962C8B-B14F-4D97-AF65-F5344CB8AC3E}">
        <p14:creationId xmlns:p14="http://schemas.microsoft.com/office/powerpoint/2010/main" val="2077879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BFBFC"/>
        </a:solidFill>
        <a:effectLst/>
      </p:bgPr>
    </p:bg>
    <p:spTree>
      <p:nvGrpSpPr>
        <p:cNvPr id="1" name=""/>
        <p:cNvGrpSpPr/>
        <p:nvPr/>
      </p:nvGrpSpPr>
      <p:grpSpPr>
        <a:xfrm>
          <a:off x="0" y="0"/>
          <a:ext cx="0" cy="0"/>
          <a:chOff x="0" y="0"/>
          <a:chExt cx="0" cy="0"/>
        </a:xfrm>
      </p:grpSpPr>
      <p:sp>
        <p:nvSpPr>
          <p:cNvPr id="2" name="矩形 1"/>
          <p:cNvSpPr/>
          <p:nvPr/>
        </p:nvSpPr>
        <p:spPr>
          <a:xfrm>
            <a:off x="-1" y="0"/>
            <a:ext cx="9144000" cy="5215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Mickey - 温馨的梦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6592" y="2380028"/>
            <a:ext cx="609600" cy="609600"/>
          </a:xfrm>
          <a:prstGeom prst="rect">
            <a:avLst/>
          </a:prstGeom>
        </p:spPr>
      </p:pic>
      <p:cxnSp>
        <p:nvCxnSpPr>
          <p:cNvPr id="12" name="直接连接符 11"/>
          <p:cNvCxnSpPr/>
          <p:nvPr/>
        </p:nvCxnSpPr>
        <p:spPr>
          <a:xfrm>
            <a:off x="2123728" y="3265566"/>
            <a:ext cx="489654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3347864" y="3121550"/>
            <a:ext cx="2592288" cy="288032"/>
          </a:xfrm>
          <a:prstGeom prst="round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itchFamily="34" charset="-122"/>
                <a:ea typeface="微软雅黑" pitchFamily="34" charset="-122"/>
              </a:rPr>
              <a:t>在这里输入贵公司的名称</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p:nvSpPr>
        <p:spPr>
          <a:xfrm>
            <a:off x="2672022" y="3536984"/>
            <a:ext cx="3772186" cy="338554"/>
          </a:xfrm>
          <a:prstGeom prst="rect">
            <a:avLst/>
          </a:prstGeom>
          <a:noFill/>
        </p:spPr>
        <p:txBody>
          <a:bodyPr wrap="none" rtlCol="0">
            <a:spAutoFit/>
          </a:bodyPr>
          <a:lstStyle/>
          <a:p>
            <a:pPr algn="ctr"/>
            <a:r>
              <a:rPr lang="zh-CN" altLang="en-US" sz="1600" b="1" dirty="0" smtClean="0">
                <a:solidFill>
                  <a:schemeClr val="bg1"/>
                </a:solidFill>
                <a:latin typeface="微软雅黑" pitchFamily="34" charset="-122"/>
                <a:ea typeface="微软雅黑" pitchFamily="34" charset="-122"/>
              </a:rPr>
              <a:t>年终总结  新年计划 述职报告  工作汇报</a:t>
            </a:r>
            <a:endParaRPr lang="zh-CN" altLang="en-US" sz="1600" b="1" dirty="0">
              <a:solidFill>
                <a:schemeClr val="bg1"/>
              </a:solidFill>
              <a:latin typeface="微软雅黑" pitchFamily="34" charset="-122"/>
              <a:ea typeface="微软雅黑" pitchFamily="34" charset="-122"/>
            </a:endParaRPr>
          </a:p>
        </p:txBody>
      </p:sp>
      <p:pic>
        <p:nvPicPr>
          <p:cNvPr id="19" name="图片 18"/>
          <p:cNvPicPr>
            <a:picLocks noChangeAspect="1"/>
          </p:cNvPicPr>
          <p:nvPr/>
        </p:nvPicPr>
        <p:blipFill rotWithShape="1">
          <a:blip r:embed="rId5" cstate="print">
            <a:duotone>
              <a:schemeClr val="accent3">
                <a:shade val="45000"/>
                <a:satMod val="135000"/>
              </a:schemeClr>
              <a:prstClr val="white"/>
            </a:duotone>
            <a:lum bright="25000"/>
            <a:extLst>
              <a:ext uri="{28A0092B-C50C-407E-A947-70E740481C1C}">
                <a14:useLocalDpi xmlns:a14="http://schemas.microsoft.com/office/drawing/2010/main" val="0"/>
              </a:ext>
            </a:extLst>
          </a:blip>
          <a:srcRect l="20319" r="20319" b="54023"/>
          <a:stretch/>
        </p:blipFill>
        <p:spPr>
          <a:xfrm>
            <a:off x="539552" y="-150170"/>
            <a:ext cx="7800376" cy="3401343"/>
          </a:xfrm>
          <a:prstGeom prst="rect">
            <a:avLst/>
          </a:prstGeom>
        </p:spPr>
      </p:pic>
    </p:spTree>
    <p:extLst>
      <p:ext uri="{BB962C8B-B14F-4D97-AF65-F5344CB8AC3E}">
        <p14:creationId xmlns:p14="http://schemas.microsoft.com/office/powerpoint/2010/main" val="2998945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outVertical)">
                                      <p:cBhvr>
                                        <p:cTn id="14" dur="500"/>
                                        <p:tgtEl>
                                          <p:spTgt spid="1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7" repeatCount="indefinite" fill="hold" display="0">
                  <p:stCondLst>
                    <p:cond delay="indefinite"/>
                  </p:stCondLst>
                  <p:endCondLst>
                    <p:cond evt="onStopAudio" delay="0">
                      <p:tgtEl>
                        <p:sldTgt/>
                      </p:tgtEl>
                    </p:cond>
                  </p:endCondLst>
                </p:cTn>
                <p:tgtEl>
                  <p:spTgt spid="8"/>
                </p:tgtEl>
              </p:cMediaNode>
            </p:audio>
          </p:childTnLst>
        </p:cTn>
      </p:par>
    </p:tnLst>
    <p:bldLst>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150359" y="1615924"/>
            <a:ext cx="2386591" cy="721529"/>
            <a:chOff x="1150359" y="1615924"/>
            <a:chExt cx="2386591" cy="721529"/>
          </a:xfrm>
        </p:grpSpPr>
        <p:sp>
          <p:nvSpPr>
            <p:cNvPr id="12" name="Shape 14700"/>
            <p:cNvSpPr/>
            <p:nvPr/>
          </p:nvSpPr>
          <p:spPr>
            <a:xfrm>
              <a:off x="1150359" y="1829622"/>
              <a:ext cx="1405417" cy="5078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defRPr sz="1800">
                  <a:solidFill>
                    <a:srgbClr val="000000"/>
                  </a:solidFill>
                  <a:uFillTx/>
                </a:defRPr>
              </a:pPr>
              <a:r>
                <a:rPr lang="zh-CN" altLang="en-US" sz="1100" dirty="0">
                  <a:solidFill>
                    <a:sysClr val="windowText" lastClr="000000"/>
                  </a:solidFill>
                  <a:uFillTx/>
                  <a:cs typeface="+mn-ea"/>
                  <a:sym typeface="+mn-lt"/>
                </a:rPr>
                <a:t>单击此处添加文本单击此处添加文本单击此处添加文本单击此处</a:t>
              </a:r>
            </a:p>
          </p:txBody>
        </p:sp>
        <p:sp>
          <p:nvSpPr>
            <p:cNvPr id="13" name="Shape 14701"/>
            <p:cNvSpPr/>
            <p:nvPr/>
          </p:nvSpPr>
          <p:spPr>
            <a:xfrm>
              <a:off x="1150359" y="1615924"/>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200" b="1">
                  <a:solidFill>
                    <a:srgbClr val="3194C6"/>
                  </a:solidFill>
                  <a:uFill>
                    <a:solidFill>
                      <a:srgbClr val="3194C6"/>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ysClr val="windowText" lastClr="000000"/>
                  </a:solidFill>
                  <a:uFill>
                    <a:solidFill>
                      <a:srgbClr val="3194C6"/>
                    </a:solidFill>
                  </a:uFill>
                  <a:latin typeface="+mn-lt"/>
                  <a:ea typeface="+mn-ea"/>
                  <a:cs typeface="+mn-ea"/>
                  <a:sym typeface="+mn-lt"/>
                </a:rPr>
                <a:t>添加标题</a:t>
              </a:r>
              <a:endParaRPr sz="1200" b="1" dirty="0">
                <a:solidFill>
                  <a:sysClr val="windowText" lastClr="000000"/>
                </a:solidFill>
                <a:uFill>
                  <a:solidFill>
                    <a:srgbClr val="3194C6"/>
                  </a:solidFill>
                </a:uFill>
                <a:latin typeface="+mn-lt"/>
                <a:ea typeface="+mn-ea"/>
                <a:cs typeface="+mn-ea"/>
                <a:sym typeface="+mn-lt"/>
              </a:endParaRPr>
            </a:p>
          </p:txBody>
        </p:sp>
        <p:sp>
          <p:nvSpPr>
            <p:cNvPr id="18" name="Shape 14709"/>
            <p:cNvSpPr/>
            <p:nvPr/>
          </p:nvSpPr>
          <p:spPr>
            <a:xfrm>
              <a:off x="2103170" y="1728022"/>
              <a:ext cx="1433780"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solidFill>
                  <a:sysClr val="windowText" lastClr="000000"/>
                </a:solidFill>
                <a:cs typeface="+mn-ea"/>
                <a:sym typeface="+mn-lt"/>
              </a:endParaRPr>
            </a:p>
          </p:txBody>
        </p:sp>
      </p:grpSp>
      <p:grpSp>
        <p:nvGrpSpPr>
          <p:cNvPr id="62" name="组合 61"/>
          <p:cNvGrpSpPr/>
          <p:nvPr/>
        </p:nvGrpSpPr>
        <p:grpSpPr>
          <a:xfrm>
            <a:off x="1151630" y="3367092"/>
            <a:ext cx="2328170" cy="890806"/>
            <a:chOff x="1151630" y="3367092"/>
            <a:chExt cx="2328170" cy="890806"/>
          </a:xfrm>
        </p:grpSpPr>
        <p:sp>
          <p:nvSpPr>
            <p:cNvPr id="10" name="Shape 14697"/>
            <p:cNvSpPr/>
            <p:nvPr/>
          </p:nvSpPr>
          <p:spPr>
            <a:xfrm>
              <a:off x="1151630" y="3367092"/>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2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ysClr val="windowText" lastClr="000000"/>
                  </a:solidFill>
                  <a:uFill>
                    <a:solidFill>
                      <a:srgbClr val="A5C067"/>
                    </a:solidFill>
                  </a:uFill>
                  <a:latin typeface="+mn-lt"/>
                  <a:ea typeface="+mn-ea"/>
                  <a:cs typeface="+mn-ea"/>
                  <a:sym typeface="+mn-lt"/>
                </a:rPr>
                <a:t>添加标题</a:t>
              </a:r>
              <a:endParaRPr sz="1200" b="1" dirty="0">
                <a:solidFill>
                  <a:sysClr val="windowText" lastClr="000000"/>
                </a:solidFill>
                <a:uFill>
                  <a:solidFill>
                    <a:srgbClr val="A5C067"/>
                  </a:solidFill>
                </a:uFill>
                <a:latin typeface="+mn-lt"/>
                <a:ea typeface="+mn-ea"/>
                <a:cs typeface="+mn-ea"/>
                <a:sym typeface="+mn-lt"/>
              </a:endParaRPr>
            </a:p>
          </p:txBody>
        </p:sp>
        <p:sp>
          <p:nvSpPr>
            <p:cNvPr id="11" name="Shape 14698"/>
            <p:cNvSpPr/>
            <p:nvPr/>
          </p:nvSpPr>
          <p:spPr>
            <a:xfrm>
              <a:off x="1151630" y="3580790"/>
              <a:ext cx="1243699" cy="6771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r>
                <a:rPr lang="zh-CN" altLang="en-US" sz="1100" dirty="0">
                  <a:solidFill>
                    <a:sysClr val="windowText" lastClr="000000"/>
                  </a:solidFill>
                  <a:latin typeface="Roboto condensed"/>
                  <a:ea typeface="Roboto condensed"/>
                  <a:cs typeface="+mn-ea"/>
                  <a:sym typeface="+mn-lt"/>
                </a:rPr>
                <a:t>单击此处添加文本单击此处添加文本单击此处添加文本单击此处</a:t>
              </a:r>
            </a:p>
          </p:txBody>
        </p:sp>
        <p:sp>
          <p:nvSpPr>
            <p:cNvPr id="19" name="Shape 14710"/>
            <p:cNvSpPr/>
            <p:nvPr/>
          </p:nvSpPr>
          <p:spPr>
            <a:xfrm>
              <a:off x="2155547" y="3480477"/>
              <a:ext cx="1324253"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solidFill>
                  <a:sysClr val="windowText" lastClr="000000"/>
                </a:solidFill>
                <a:cs typeface="+mn-ea"/>
                <a:sym typeface="+mn-lt"/>
              </a:endParaRPr>
            </a:p>
          </p:txBody>
        </p:sp>
      </p:grpSp>
      <p:grpSp>
        <p:nvGrpSpPr>
          <p:cNvPr id="63" name="组合 62"/>
          <p:cNvGrpSpPr/>
          <p:nvPr/>
        </p:nvGrpSpPr>
        <p:grpSpPr>
          <a:xfrm>
            <a:off x="5610757" y="1615924"/>
            <a:ext cx="2777667" cy="890806"/>
            <a:chOff x="5610757" y="1615924"/>
            <a:chExt cx="2777667" cy="890806"/>
          </a:xfrm>
        </p:grpSpPr>
        <p:sp>
          <p:nvSpPr>
            <p:cNvPr id="16" name="Shape 14706"/>
            <p:cNvSpPr/>
            <p:nvPr/>
          </p:nvSpPr>
          <p:spPr>
            <a:xfrm>
              <a:off x="7072900" y="1615924"/>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a:defRPr sz="12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ysClr val="windowText" lastClr="000000"/>
                  </a:solidFill>
                  <a:uFill>
                    <a:solidFill>
                      <a:srgbClr val="F7AC12"/>
                    </a:solidFill>
                  </a:uFill>
                  <a:latin typeface="+mn-lt"/>
                  <a:ea typeface="+mn-ea"/>
                  <a:cs typeface="+mn-ea"/>
                  <a:sym typeface="+mn-lt"/>
                </a:rPr>
                <a:t>添加标题</a:t>
              </a:r>
              <a:endParaRPr sz="1200" b="1" dirty="0">
                <a:solidFill>
                  <a:sysClr val="windowText" lastClr="000000"/>
                </a:solidFill>
                <a:uFill>
                  <a:solidFill>
                    <a:srgbClr val="F7AC12"/>
                  </a:solidFill>
                </a:uFill>
                <a:latin typeface="+mn-lt"/>
                <a:ea typeface="+mn-ea"/>
                <a:cs typeface="+mn-ea"/>
                <a:sym typeface="+mn-lt"/>
              </a:endParaRPr>
            </a:p>
          </p:txBody>
        </p:sp>
        <p:sp>
          <p:nvSpPr>
            <p:cNvPr id="17" name="Shape 14707"/>
            <p:cNvSpPr/>
            <p:nvPr/>
          </p:nvSpPr>
          <p:spPr>
            <a:xfrm>
              <a:off x="7072900" y="1829622"/>
              <a:ext cx="1315524" cy="6771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r>
                <a:rPr lang="zh-CN" altLang="en-US" sz="1100" dirty="0">
                  <a:solidFill>
                    <a:sysClr val="windowText" lastClr="000000"/>
                  </a:solidFill>
                  <a:latin typeface="Roboto condensed"/>
                  <a:ea typeface="Roboto condensed"/>
                  <a:cs typeface="+mn-ea"/>
                  <a:sym typeface="+mn-lt"/>
                </a:rPr>
                <a:t>单击此处添加文本单击此处添加文本单击此处添加文本单击此处</a:t>
              </a:r>
            </a:p>
          </p:txBody>
        </p:sp>
        <p:sp>
          <p:nvSpPr>
            <p:cNvPr id="20" name="Shape 14711"/>
            <p:cNvSpPr/>
            <p:nvPr/>
          </p:nvSpPr>
          <p:spPr>
            <a:xfrm flipH="1">
              <a:off x="5610757" y="1728022"/>
              <a:ext cx="1462098"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solidFill>
                  <a:sysClr val="windowText" lastClr="000000"/>
                </a:solidFill>
                <a:cs typeface="+mn-ea"/>
                <a:sym typeface="+mn-lt"/>
              </a:endParaRPr>
            </a:p>
          </p:txBody>
        </p:sp>
      </p:grpSp>
      <p:grpSp>
        <p:nvGrpSpPr>
          <p:cNvPr id="64" name="组合 63"/>
          <p:cNvGrpSpPr/>
          <p:nvPr/>
        </p:nvGrpSpPr>
        <p:grpSpPr>
          <a:xfrm>
            <a:off x="5610757" y="3367092"/>
            <a:ext cx="2777667" cy="890806"/>
            <a:chOff x="5610757" y="3367092"/>
            <a:chExt cx="2777667" cy="890806"/>
          </a:xfrm>
        </p:grpSpPr>
        <p:sp>
          <p:nvSpPr>
            <p:cNvPr id="14" name="Shape 14703"/>
            <p:cNvSpPr/>
            <p:nvPr/>
          </p:nvSpPr>
          <p:spPr>
            <a:xfrm>
              <a:off x="7072900" y="3367092"/>
              <a:ext cx="952767" cy="1846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gn="r">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200" b="1" dirty="0" smtClean="0">
                  <a:solidFill>
                    <a:sysClr val="windowText" lastClr="000000"/>
                  </a:solidFill>
                  <a:uFill>
                    <a:solidFill>
                      <a:srgbClr val="CD4E37"/>
                    </a:solidFill>
                  </a:uFill>
                  <a:latin typeface="+mn-lt"/>
                  <a:ea typeface="+mn-ea"/>
                  <a:cs typeface="+mn-ea"/>
                  <a:sym typeface="+mn-lt"/>
                </a:rPr>
                <a:t>添加标题</a:t>
              </a:r>
              <a:endParaRPr sz="1200" b="1" dirty="0">
                <a:solidFill>
                  <a:sysClr val="windowText" lastClr="000000"/>
                </a:solidFill>
                <a:uFill>
                  <a:solidFill>
                    <a:srgbClr val="CD4E37"/>
                  </a:solidFill>
                </a:uFill>
                <a:latin typeface="+mn-lt"/>
                <a:ea typeface="+mn-ea"/>
                <a:cs typeface="+mn-ea"/>
                <a:sym typeface="+mn-lt"/>
              </a:endParaRPr>
            </a:p>
          </p:txBody>
        </p:sp>
        <p:sp>
          <p:nvSpPr>
            <p:cNvPr id="15" name="Shape 14704"/>
            <p:cNvSpPr/>
            <p:nvPr/>
          </p:nvSpPr>
          <p:spPr>
            <a:xfrm>
              <a:off x="7072900" y="3580790"/>
              <a:ext cx="1315524" cy="67710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r>
                <a:rPr lang="zh-CN" altLang="en-US" sz="1100" dirty="0">
                  <a:solidFill>
                    <a:sysClr val="windowText" lastClr="000000"/>
                  </a:solidFill>
                  <a:latin typeface="Roboto condensed"/>
                  <a:ea typeface="Roboto condensed"/>
                  <a:cs typeface="+mn-ea"/>
                  <a:sym typeface="+mn-lt"/>
                </a:rPr>
                <a:t>单击此处添加文本单击此处添加文本单击此处添加文本单击此处</a:t>
              </a:r>
            </a:p>
          </p:txBody>
        </p:sp>
        <p:sp>
          <p:nvSpPr>
            <p:cNvPr id="21" name="Shape 14712"/>
            <p:cNvSpPr/>
            <p:nvPr/>
          </p:nvSpPr>
          <p:spPr>
            <a:xfrm flipH="1">
              <a:off x="5610757" y="3436994"/>
              <a:ext cx="1462100"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a:solidFill>
                  <a:sysClr val="windowText" lastClr="000000"/>
                </a:solidFill>
                <a:cs typeface="+mn-ea"/>
                <a:sym typeface="+mn-lt"/>
              </a:endParaRPr>
            </a:p>
          </p:txBody>
        </p:sp>
      </p:grpSp>
      <p:sp>
        <p:nvSpPr>
          <p:cNvPr id="26" name="Shape 14713"/>
          <p:cNvSpPr/>
          <p:nvPr/>
        </p:nvSpPr>
        <p:spPr>
          <a:xfrm>
            <a:off x="4308257" y="2591799"/>
            <a:ext cx="487266" cy="479593"/>
          </a:xfrm>
          <a:custGeom>
            <a:avLst/>
            <a:gdLst/>
            <a:ahLst/>
            <a:cxnLst>
              <a:cxn ang="0">
                <a:pos x="wd2" y="hd2"/>
              </a:cxn>
              <a:cxn ang="5400000">
                <a:pos x="wd2" y="hd2"/>
              </a:cxn>
              <a:cxn ang="10800000">
                <a:pos x="wd2" y="hd2"/>
              </a:cxn>
              <a:cxn ang="16200000">
                <a:pos x="wd2" y="hd2"/>
              </a:cxn>
            </a:cxnLst>
            <a:rect l="0" t="0" r="r" b="b"/>
            <a:pathLst>
              <a:path w="21600" h="21600" extrusionOk="0">
                <a:moveTo>
                  <a:pt x="21234" y="13034"/>
                </a:moveTo>
                <a:cubicBezTo>
                  <a:pt x="20136" y="17876"/>
                  <a:pt x="15742" y="21600"/>
                  <a:pt x="10617" y="21600"/>
                </a:cubicBezTo>
                <a:cubicBezTo>
                  <a:pt x="8054" y="21600"/>
                  <a:pt x="5492" y="20483"/>
                  <a:pt x="3295" y="18621"/>
                </a:cubicBezTo>
                <a:cubicBezTo>
                  <a:pt x="1831" y="20483"/>
                  <a:pt x="1831" y="20483"/>
                  <a:pt x="1831" y="20483"/>
                </a:cubicBezTo>
                <a:cubicBezTo>
                  <a:pt x="1464" y="20483"/>
                  <a:pt x="1464" y="20483"/>
                  <a:pt x="1098" y="20483"/>
                </a:cubicBezTo>
                <a:cubicBezTo>
                  <a:pt x="732" y="20483"/>
                  <a:pt x="0" y="20110"/>
                  <a:pt x="0" y="19738"/>
                </a:cubicBezTo>
                <a:cubicBezTo>
                  <a:pt x="0" y="13407"/>
                  <a:pt x="0" y="13407"/>
                  <a:pt x="0" y="13407"/>
                </a:cubicBezTo>
                <a:cubicBezTo>
                  <a:pt x="0" y="13034"/>
                  <a:pt x="732" y="12662"/>
                  <a:pt x="1098" y="12662"/>
                </a:cubicBezTo>
                <a:cubicBezTo>
                  <a:pt x="7322" y="12662"/>
                  <a:pt x="7322" y="12662"/>
                  <a:pt x="7322" y="12662"/>
                </a:cubicBezTo>
                <a:cubicBezTo>
                  <a:pt x="7688" y="12662"/>
                  <a:pt x="8054" y="13034"/>
                  <a:pt x="8054" y="13407"/>
                </a:cubicBezTo>
                <a:cubicBezTo>
                  <a:pt x="8054" y="13779"/>
                  <a:pt x="8054" y="13779"/>
                  <a:pt x="8054" y="14152"/>
                </a:cubicBezTo>
                <a:cubicBezTo>
                  <a:pt x="5858" y="16014"/>
                  <a:pt x="5858" y="16014"/>
                  <a:pt x="5858" y="16014"/>
                </a:cubicBezTo>
                <a:cubicBezTo>
                  <a:pt x="7322" y="17131"/>
                  <a:pt x="9153" y="17876"/>
                  <a:pt x="10983" y="17876"/>
                </a:cubicBezTo>
                <a:cubicBezTo>
                  <a:pt x="13180" y="17876"/>
                  <a:pt x="15742" y="16759"/>
                  <a:pt x="16841" y="14524"/>
                </a:cubicBezTo>
                <a:cubicBezTo>
                  <a:pt x="17207" y="13779"/>
                  <a:pt x="17573" y="13407"/>
                  <a:pt x="17573" y="12662"/>
                </a:cubicBezTo>
                <a:cubicBezTo>
                  <a:pt x="17573" y="12662"/>
                  <a:pt x="17939" y="12662"/>
                  <a:pt x="17939" y="12662"/>
                </a:cubicBezTo>
                <a:cubicBezTo>
                  <a:pt x="20868" y="12662"/>
                  <a:pt x="20868" y="12662"/>
                  <a:pt x="20868" y="12662"/>
                </a:cubicBezTo>
                <a:cubicBezTo>
                  <a:pt x="20868" y="12662"/>
                  <a:pt x="21234" y="12662"/>
                  <a:pt x="21234" y="13034"/>
                </a:cubicBezTo>
                <a:cubicBezTo>
                  <a:pt x="21234" y="13034"/>
                  <a:pt x="21234" y="13034"/>
                  <a:pt x="21234" y="13034"/>
                </a:cubicBezTo>
                <a:close/>
                <a:moveTo>
                  <a:pt x="21600" y="7821"/>
                </a:moveTo>
                <a:cubicBezTo>
                  <a:pt x="21600" y="8566"/>
                  <a:pt x="21234" y="8938"/>
                  <a:pt x="20502" y="8938"/>
                </a:cubicBezTo>
                <a:cubicBezTo>
                  <a:pt x="14278" y="8938"/>
                  <a:pt x="14278" y="8938"/>
                  <a:pt x="14278" y="8938"/>
                </a:cubicBezTo>
                <a:cubicBezTo>
                  <a:pt x="13912" y="8938"/>
                  <a:pt x="13546" y="8566"/>
                  <a:pt x="13546" y="7821"/>
                </a:cubicBezTo>
                <a:cubicBezTo>
                  <a:pt x="13546" y="7821"/>
                  <a:pt x="13546" y="7448"/>
                  <a:pt x="13912" y="7448"/>
                </a:cubicBezTo>
                <a:cubicBezTo>
                  <a:pt x="15742" y="5214"/>
                  <a:pt x="15742" y="5214"/>
                  <a:pt x="15742" y="5214"/>
                </a:cubicBezTo>
                <a:cubicBezTo>
                  <a:pt x="14278" y="4097"/>
                  <a:pt x="12447" y="3352"/>
                  <a:pt x="10983" y="3352"/>
                </a:cubicBezTo>
                <a:cubicBezTo>
                  <a:pt x="8420" y="3352"/>
                  <a:pt x="6224" y="4841"/>
                  <a:pt x="4759" y="7076"/>
                </a:cubicBezTo>
                <a:cubicBezTo>
                  <a:pt x="4393" y="7448"/>
                  <a:pt x="4393" y="7821"/>
                  <a:pt x="4027" y="8566"/>
                </a:cubicBezTo>
                <a:cubicBezTo>
                  <a:pt x="4027" y="8938"/>
                  <a:pt x="3661" y="8938"/>
                  <a:pt x="3661" y="8938"/>
                </a:cubicBezTo>
                <a:cubicBezTo>
                  <a:pt x="732" y="8938"/>
                  <a:pt x="732" y="8938"/>
                  <a:pt x="732" y="8938"/>
                </a:cubicBezTo>
                <a:cubicBezTo>
                  <a:pt x="732" y="8938"/>
                  <a:pt x="366" y="8566"/>
                  <a:pt x="366" y="8566"/>
                </a:cubicBezTo>
                <a:cubicBezTo>
                  <a:pt x="366" y="8566"/>
                  <a:pt x="366" y="8193"/>
                  <a:pt x="366" y="8193"/>
                </a:cubicBezTo>
                <a:cubicBezTo>
                  <a:pt x="1464" y="3352"/>
                  <a:pt x="5858" y="0"/>
                  <a:pt x="10983" y="0"/>
                </a:cubicBezTo>
                <a:cubicBezTo>
                  <a:pt x="13546" y="0"/>
                  <a:pt x="16108" y="1117"/>
                  <a:pt x="18305" y="2979"/>
                </a:cubicBezTo>
                <a:cubicBezTo>
                  <a:pt x="20136" y="1117"/>
                  <a:pt x="20136" y="1117"/>
                  <a:pt x="20136" y="1117"/>
                </a:cubicBezTo>
                <a:cubicBezTo>
                  <a:pt x="20136" y="745"/>
                  <a:pt x="20502" y="745"/>
                  <a:pt x="20502" y="745"/>
                </a:cubicBezTo>
                <a:cubicBezTo>
                  <a:pt x="21234" y="745"/>
                  <a:pt x="21600" y="1117"/>
                  <a:pt x="21600" y="1490"/>
                </a:cubicBezTo>
                <a:lnTo>
                  <a:pt x="21600" y="7821"/>
                </a:lnTo>
                <a:close/>
              </a:path>
            </a:pathLst>
          </a:custGeom>
          <a:solidFill>
            <a:srgbClr val="808080"/>
          </a:solidFill>
          <a:ln w="12700">
            <a:miter lim="400000"/>
          </a:ln>
        </p:spPr>
        <p:txBody>
          <a:bodyPr lIns="0" tIns="0" rIns="0" bIns="0"/>
          <a:lstStyle/>
          <a:p>
            <a:pPr lvl="0"/>
            <a:endParaRPr>
              <a:cs typeface="+mn-ea"/>
              <a:sym typeface="+mn-lt"/>
            </a:endParaRPr>
          </a:p>
        </p:txBody>
      </p:sp>
      <p:grpSp>
        <p:nvGrpSpPr>
          <p:cNvPr id="2" name="组合 1"/>
          <p:cNvGrpSpPr/>
          <p:nvPr/>
        </p:nvGrpSpPr>
        <p:grpSpPr>
          <a:xfrm>
            <a:off x="2920905" y="1171855"/>
            <a:ext cx="1966671" cy="1659815"/>
            <a:chOff x="2920905" y="1171855"/>
            <a:chExt cx="1966671" cy="1659815"/>
          </a:xfrm>
        </p:grpSpPr>
        <p:sp>
          <p:nvSpPr>
            <p:cNvPr id="6" name="Shape 14693"/>
            <p:cNvSpPr/>
            <p:nvPr/>
          </p:nvSpPr>
          <p:spPr>
            <a:xfrm>
              <a:off x="2920905" y="1171855"/>
              <a:ext cx="1966671" cy="1659815"/>
            </a:xfrm>
            <a:custGeom>
              <a:avLst/>
              <a:gdLst/>
              <a:ahLst/>
              <a:cxnLst>
                <a:cxn ang="0">
                  <a:pos x="wd2" y="hd2"/>
                </a:cxn>
                <a:cxn ang="5400000">
                  <a:pos x="wd2" y="hd2"/>
                </a:cxn>
                <a:cxn ang="10800000">
                  <a:pos x="wd2" y="hd2"/>
                </a:cxn>
                <a:cxn ang="16200000">
                  <a:pos x="wd2" y="hd2"/>
                </a:cxn>
              </a:cxnLst>
              <a:rect l="0" t="0" r="r" b="b"/>
              <a:pathLst>
                <a:path w="21600" h="21600" extrusionOk="0">
                  <a:moveTo>
                    <a:pt x="18057" y="12384"/>
                  </a:moveTo>
                  <a:cubicBezTo>
                    <a:pt x="18057" y="12384"/>
                    <a:pt x="18057" y="12384"/>
                    <a:pt x="18057" y="12384"/>
                  </a:cubicBezTo>
                  <a:cubicBezTo>
                    <a:pt x="15921" y="12384"/>
                    <a:pt x="14125" y="13306"/>
                    <a:pt x="12620" y="15091"/>
                  </a:cubicBezTo>
                  <a:cubicBezTo>
                    <a:pt x="11116" y="16819"/>
                    <a:pt x="10387" y="19008"/>
                    <a:pt x="10387" y="21485"/>
                  </a:cubicBezTo>
                  <a:cubicBezTo>
                    <a:pt x="10387" y="21542"/>
                    <a:pt x="10387" y="21600"/>
                    <a:pt x="10387" y="21600"/>
                  </a:cubicBezTo>
                  <a:cubicBezTo>
                    <a:pt x="7669" y="21600"/>
                    <a:pt x="7669" y="21600"/>
                    <a:pt x="7669" y="21600"/>
                  </a:cubicBezTo>
                  <a:cubicBezTo>
                    <a:pt x="7815" y="21485"/>
                    <a:pt x="7960" y="21370"/>
                    <a:pt x="8106" y="21197"/>
                  </a:cubicBezTo>
                  <a:cubicBezTo>
                    <a:pt x="8494" y="20736"/>
                    <a:pt x="8689" y="20218"/>
                    <a:pt x="8689" y="19584"/>
                  </a:cubicBezTo>
                  <a:cubicBezTo>
                    <a:pt x="8689" y="18893"/>
                    <a:pt x="8494" y="18374"/>
                    <a:pt x="8106" y="17914"/>
                  </a:cubicBezTo>
                  <a:cubicBezTo>
                    <a:pt x="7718" y="17453"/>
                    <a:pt x="7232" y="17222"/>
                    <a:pt x="6698" y="17222"/>
                  </a:cubicBezTo>
                  <a:cubicBezTo>
                    <a:pt x="6164" y="17222"/>
                    <a:pt x="5679" y="17453"/>
                    <a:pt x="5291" y="17914"/>
                  </a:cubicBezTo>
                  <a:cubicBezTo>
                    <a:pt x="4902" y="18374"/>
                    <a:pt x="4708" y="18893"/>
                    <a:pt x="4708" y="19584"/>
                  </a:cubicBezTo>
                  <a:cubicBezTo>
                    <a:pt x="4708" y="20218"/>
                    <a:pt x="4902" y="20736"/>
                    <a:pt x="5291" y="21197"/>
                  </a:cubicBezTo>
                  <a:cubicBezTo>
                    <a:pt x="5436" y="21370"/>
                    <a:pt x="5582" y="21485"/>
                    <a:pt x="5728" y="21600"/>
                  </a:cubicBezTo>
                  <a:cubicBezTo>
                    <a:pt x="2961" y="21600"/>
                    <a:pt x="2961" y="21600"/>
                    <a:pt x="2961" y="21600"/>
                  </a:cubicBezTo>
                  <a:cubicBezTo>
                    <a:pt x="2961" y="21542"/>
                    <a:pt x="2961" y="21542"/>
                    <a:pt x="2961" y="21485"/>
                  </a:cubicBezTo>
                  <a:cubicBezTo>
                    <a:pt x="2961" y="21370"/>
                    <a:pt x="2961" y="21254"/>
                    <a:pt x="2961" y="21139"/>
                  </a:cubicBezTo>
                  <a:cubicBezTo>
                    <a:pt x="2961" y="20678"/>
                    <a:pt x="3009" y="20160"/>
                    <a:pt x="3009" y="19699"/>
                  </a:cubicBezTo>
                  <a:cubicBezTo>
                    <a:pt x="0" y="17683"/>
                    <a:pt x="0" y="17683"/>
                    <a:pt x="0" y="17683"/>
                  </a:cubicBezTo>
                  <a:cubicBezTo>
                    <a:pt x="194" y="16416"/>
                    <a:pt x="437" y="15149"/>
                    <a:pt x="825" y="13997"/>
                  </a:cubicBezTo>
                  <a:cubicBezTo>
                    <a:pt x="4174" y="14227"/>
                    <a:pt x="4174" y="14227"/>
                    <a:pt x="4174" y="14227"/>
                  </a:cubicBezTo>
                  <a:cubicBezTo>
                    <a:pt x="4611" y="13075"/>
                    <a:pt x="5145" y="12038"/>
                    <a:pt x="5776" y="11002"/>
                  </a:cubicBezTo>
                  <a:cubicBezTo>
                    <a:pt x="4126" y="7315"/>
                    <a:pt x="4126" y="7315"/>
                    <a:pt x="4126" y="7315"/>
                  </a:cubicBezTo>
                  <a:cubicBezTo>
                    <a:pt x="4466" y="6912"/>
                    <a:pt x="4805" y="6451"/>
                    <a:pt x="5145" y="6048"/>
                  </a:cubicBezTo>
                  <a:cubicBezTo>
                    <a:pt x="5485" y="5645"/>
                    <a:pt x="5825" y="5242"/>
                    <a:pt x="6213" y="4838"/>
                  </a:cubicBezTo>
                  <a:cubicBezTo>
                    <a:pt x="9125" y="6912"/>
                    <a:pt x="9125" y="6912"/>
                    <a:pt x="9125" y="6912"/>
                  </a:cubicBezTo>
                  <a:cubicBezTo>
                    <a:pt x="9999" y="6163"/>
                    <a:pt x="10873" y="5530"/>
                    <a:pt x="11795" y="5069"/>
                  </a:cubicBezTo>
                  <a:cubicBezTo>
                    <a:pt x="11795" y="922"/>
                    <a:pt x="11795" y="922"/>
                    <a:pt x="11795" y="922"/>
                  </a:cubicBezTo>
                  <a:cubicBezTo>
                    <a:pt x="12717" y="518"/>
                    <a:pt x="13737" y="230"/>
                    <a:pt x="14707" y="0"/>
                  </a:cubicBezTo>
                  <a:cubicBezTo>
                    <a:pt x="16455" y="3571"/>
                    <a:pt x="16455" y="3571"/>
                    <a:pt x="16455" y="3571"/>
                  </a:cubicBezTo>
                  <a:cubicBezTo>
                    <a:pt x="16989" y="3514"/>
                    <a:pt x="17523" y="3456"/>
                    <a:pt x="18057" y="3456"/>
                  </a:cubicBezTo>
                  <a:cubicBezTo>
                    <a:pt x="18057" y="6970"/>
                    <a:pt x="18057" y="6970"/>
                    <a:pt x="18057" y="6970"/>
                  </a:cubicBezTo>
                  <a:cubicBezTo>
                    <a:pt x="18105" y="6854"/>
                    <a:pt x="18154" y="6797"/>
                    <a:pt x="18202" y="6739"/>
                  </a:cubicBezTo>
                  <a:cubicBezTo>
                    <a:pt x="18591" y="6278"/>
                    <a:pt x="19076" y="6048"/>
                    <a:pt x="19610" y="6048"/>
                  </a:cubicBezTo>
                  <a:cubicBezTo>
                    <a:pt x="20144" y="6048"/>
                    <a:pt x="20629" y="6278"/>
                    <a:pt x="21018" y="6739"/>
                  </a:cubicBezTo>
                  <a:cubicBezTo>
                    <a:pt x="21406" y="7200"/>
                    <a:pt x="21600" y="7718"/>
                    <a:pt x="21600" y="8352"/>
                  </a:cubicBezTo>
                  <a:cubicBezTo>
                    <a:pt x="21600" y="9043"/>
                    <a:pt x="21406" y="9562"/>
                    <a:pt x="21018" y="10022"/>
                  </a:cubicBezTo>
                  <a:cubicBezTo>
                    <a:pt x="20629" y="10483"/>
                    <a:pt x="20144" y="10714"/>
                    <a:pt x="19610" y="10714"/>
                  </a:cubicBezTo>
                  <a:cubicBezTo>
                    <a:pt x="19076" y="10714"/>
                    <a:pt x="18591" y="10483"/>
                    <a:pt x="18202" y="10022"/>
                  </a:cubicBezTo>
                  <a:cubicBezTo>
                    <a:pt x="18154" y="9965"/>
                    <a:pt x="18105" y="9907"/>
                    <a:pt x="18057" y="9792"/>
                  </a:cubicBezTo>
                  <a:lnTo>
                    <a:pt x="18057" y="12384"/>
                  </a:lnTo>
                  <a:close/>
                </a:path>
              </a:pathLst>
            </a:custGeom>
            <a:solidFill>
              <a:srgbClr val="FF3399"/>
            </a:solidFill>
            <a:ln w="19050">
              <a:solidFill>
                <a:srgbClr val="F2F2F2"/>
              </a:solidFill>
              <a:round/>
            </a:ln>
          </p:spPr>
          <p:txBody>
            <a:bodyPr lIns="0" tIns="0" rIns="0" bIns="0"/>
            <a:lstStyle/>
            <a:p>
              <a:pPr lvl="0"/>
              <a:endParaRPr>
                <a:cs typeface="+mn-ea"/>
                <a:sym typeface="+mn-lt"/>
              </a:endParaRPr>
            </a:p>
          </p:txBody>
        </p:sp>
        <p:grpSp>
          <p:nvGrpSpPr>
            <p:cNvPr id="28" name="组合 27"/>
            <p:cNvGrpSpPr/>
            <p:nvPr/>
          </p:nvGrpSpPr>
          <p:grpSpPr>
            <a:xfrm>
              <a:off x="3536950" y="1823447"/>
              <a:ext cx="631032" cy="377428"/>
              <a:chOff x="4497388" y="3236913"/>
              <a:chExt cx="841376" cy="503238"/>
            </a:xfrm>
            <a:solidFill>
              <a:schemeClr val="bg1"/>
            </a:solidFill>
          </p:grpSpPr>
          <p:sp>
            <p:nvSpPr>
              <p:cNvPr id="29" name="Freeform 187"/>
              <p:cNvSpPr>
                <a:spLocks/>
              </p:cNvSpPr>
              <p:nvPr/>
            </p:nvSpPr>
            <p:spPr bwMode="auto">
              <a:xfrm>
                <a:off x="4497388" y="3236913"/>
                <a:ext cx="476250" cy="379413"/>
              </a:xfrm>
              <a:custGeom>
                <a:avLst/>
                <a:gdLst>
                  <a:gd name="T0" fmla="*/ 71 w 127"/>
                  <a:gd name="T1" fmla="*/ 4 h 101"/>
                  <a:gd name="T2" fmla="*/ 110 w 127"/>
                  <a:gd name="T3" fmla="*/ 10 h 101"/>
                  <a:gd name="T4" fmla="*/ 127 w 127"/>
                  <a:gd name="T5" fmla="*/ 26 h 101"/>
                  <a:gd name="T6" fmla="*/ 122 w 127"/>
                  <a:gd name="T7" fmla="*/ 26 h 101"/>
                  <a:gd name="T8" fmla="*/ 116 w 127"/>
                  <a:gd name="T9" fmla="*/ 26 h 101"/>
                  <a:gd name="T10" fmla="*/ 105 w 127"/>
                  <a:gd name="T11" fmla="*/ 17 h 101"/>
                  <a:gd name="T12" fmla="*/ 74 w 127"/>
                  <a:gd name="T13" fmla="*/ 12 h 101"/>
                  <a:gd name="T14" fmla="*/ 57 w 127"/>
                  <a:gd name="T15" fmla="*/ 20 h 101"/>
                  <a:gd name="T16" fmla="*/ 46 w 127"/>
                  <a:gd name="T17" fmla="*/ 34 h 101"/>
                  <a:gd name="T18" fmla="*/ 41 w 127"/>
                  <a:gd name="T19" fmla="*/ 37 h 101"/>
                  <a:gd name="T20" fmla="*/ 41 w 127"/>
                  <a:gd name="T21" fmla="*/ 37 h 101"/>
                  <a:gd name="T22" fmla="*/ 32 w 127"/>
                  <a:gd name="T23" fmla="*/ 37 h 101"/>
                  <a:gd name="T24" fmla="*/ 15 w 127"/>
                  <a:gd name="T25" fmla="*/ 50 h 101"/>
                  <a:gd name="T26" fmla="*/ 11 w 127"/>
                  <a:gd name="T27" fmla="*/ 71 h 101"/>
                  <a:gd name="T28" fmla="*/ 24 w 127"/>
                  <a:gd name="T29" fmla="*/ 88 h 101"/>
                  <a:gd name="T30" fmla="*/ 37 w 127"/>
                  <a:gd name="T31" fmla="*/ 92 h 101"/>
                  <a:gd name="T32" fmla="*/ 39 w 127"/>
                  <a:gd name="T33" fmla="*/ 101 h 101"/>
                  <a:gd name="T34" fmla="*/ 19 w 127"/>
                  <a:gd name="T35" fmla="*/ 95 h 101"/>
                  <a:gd name="T36" fmla="*/ 3 w 127"/>
                  <a:gd name="T37" fmla="*/ 73 h 101"/>
                  <a:gd name="T38" fmla="*/ 7 w 127"/>
                  <a:gd name="T39" fmla="*/ 45 h 101"/>
                  <a:gd name="T40" fmla="*/ 30 w 127"/>
                  <a:gd name="T41" fmla="*/ 29 h 101"/>
                  <a:gd name="T42" fmla="*/ 39 w 127"/>
                  <a:gd name="T43" fmla="*/ 28 h 101"/>
                  <a:gd name="T44" fmla="*/ 52 w 127"/>
                  <a:gd name="T45" fmla="*/ 13 h 101"/>
                  <a:gd name="T46" fmla="*/ 71 w 127"/>
                  <a:gd name="T47" fmla="*/ 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01">
                    <a:moveTo>
                      <a:pt x="71" y="4"/>
                    </a:moveTo>
                    <a:cubicBezTo>
                      <a:pt x="85" y="0"/>
                      <a:pt x="99" y="3"/>
                      <a:pt x="110" y="10"/>
                    </a:cubicBezTo>
                    <a:cubicBezTo>
                      <a:pt x="117" y="14"/>
                      <a:pt x="122" y="19"/>
                      <a:pt x="127" y="26"/>
                    </a:cubicBezTo>
                    <a:cubicBezTo>
                      <a:pt x="125" y="26"/>
                      <a:pt x="124" y="26"/>
                      <a:pt x="122" y="26"/>
                    </a:cubicBezTo>
                    <a:cubicBezTo>
                      <a:pt x="120" y="26"/>
                      <a:pt x="118" y="26"/>
                      <a:pt x="116" y="26"/>
                    </a:cubicBezTo>
                    <a:cubicBezTo>
                      <a:pt x="113" y="23"/>
                      <a:pt x="109" y="20"/>
                      <a:pt x="105" y="17"/>
                    </a:cubicBezTo>
                    <a:cubicBezTo>
                      <a:pt x="96" y="12"/>
                      <a:pt x="85" y="10"/>
                      <a:pt x="74" y="12"/>
                    </a:cubicBezTo>
                    <a:cubicBezTo>
                      <a:pt x="67" y="14"/>
                      <a:pt x="62" y="17"/>
                      <a:pt x="57" y="20"/>
                    </a:cubicBezTo>
                    <a:cubicBezTo>
                      <a:pt x="52" y="24"/>
                      <a:pt x="49" y="29"/>
                      <a:pt x="46" y="34"/>
                    </a:cubicBezTo>
                    <a:cubicBezTo>
                      <a:pt x="45" y="36"/>
                      <a:pt x="43" y="37"/>
                      <a:pt x="41" y="37"/>
                    </a:cubicBezTo>
                    <a:cubicBezTo>
                      <a:pt x="41" y="37"/>
                      <a:pt x="41" y="37"/>
                      <a:pt x="41" y="37"/>
                    </a:cubicBezTo>
                    <a:cubicBezTo>
                      <a:pt x="38" y="36"/>
                      <a:pt x="35" y="37"/>
                      <a:pt x="32" y="37"/>
                    </a:cubicBezTo>
                    <a:cubicBezTo>
                      <a:pt x="24" y="39"/>
                      <a:pt x="18" y="44"/>
                      <a:pt x="15" y="50"/>
                    </a:cubicBezTo>
                    <a:cubicBezTo>
                      <a:pt x="11" y="56"/>
                      <a:pt x="10" y="63"/>
                      <a:pt x="11" y="71"/>
                    </a:cubicBezTo>
                    <a:cubicBezTo>
                      <a:pt x="13" y="78"/>
                      <a:pt x="18" y="84"/>
                      <a:pt x="24" y="88"/>
                    </a:cubicBezTo>
                    <a:cubicBezTo>
                      <a:pt x="28" y="90"/>
                      <a:pt x="32" y="91"/>
                      <a:pt x="37" y="92"/>
                    </a:cubicBezTo>
                    <a:cubicBezTo>
                      <a:pt x="37" y="95"/>
                      <a:pt x="38" y="98"/>
                      <a:pt x="39" y="101"/>
                    </a:cubicBezTo>
                    <a:cubicBezTo>
                      <a:pt x="32" y="101"/>
                      <a:pt x="25" y="99"/>
                      <a:pt x="19" y="95"/>
                    </a:cubicBezTo>
                    <a:cubicBezTo>
                      <a:pt x="11" y="90"/>
                      <a:pt x="5" y="83"/>
                      <a:pt x="3" y="73"/>
                    </a:cubicBezTo>
                    <a:cubicBezTo>
                      <a:pt x="0" y="63"/>
                      <a:pt x="2" y="53"/>
                      <a:pt x="7" y="45"/>
                    </a:cubicBezTo>
                    <a:cubicBezTo>
                      <a:pt x="12" y="37"/>
                      <a:pt x="20" y="31"/>
                      <a:pt x="30" y="29"/>
                    </a:cubicBezTo>
                    <a:cubicBezTo>
                      <a:pt x="33" y="28"/>
                      <a:pt x="36" y="28"/>
                      <a:pt x="39" y="28"/>
                    </a:cubicBezTo>
                    <a:cubicBezTo>
                      <a:pt x="42" y="22"/>
                      <a:pt x="47" y="17"/>
                      <a:pt x="52" y="13"/>
                    </a:cubicBezTo>
                    <a:cubicBezTo>
                      <a:pt x="57" y="9"/>
                      <a:pt x="64" y="5"/>
                      <a:pt x="7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0" name="Freeform 188"/>
              <p:cNvSpPr>
                <a:spLocks noEditPoints="1"/>
              </p:cNvSpPr>
              <p:nvPr/>
            </p:nvSpPr>
            <p:spPr bwMode="auto">
              <a:xfrm>
                <a:off x="4632326" y="3333751"/>
                <a:ext cx="706438" cy="406400"/>
              </a:xfrm>
              <a:custGeom>
                <a:avLst/>
                <a:gdLst>
                  <a:gd name="T0" fmla="*/ 37 w 188"/>
                  <a:gd name="T1" fmla="*/ 24 h 108"/>
                  <a:gd name="T2" fmla="*/ 41 w 188"/>
                  <a:gd name="T3" fmla="*/ 24 h 108"/>
                  <a:gd name="T4" fmla="*/ 86 w 188"/>
                  <a:gd name="T5" fmla="*/ 0 h 108"/>
                  <a:gd name="T6" fmla="*/ 126 w 188"/>
                  <a:gd name="T7" fmla="*/ 17 h 108"/>
                  <a:gd name="T8" fmla="*/ 145 w 188"/>
                  <a:gd name="T9" fmla="*/ 13 h 108"/>
                  <a:gd name="T10" fmla="*/ 188 w 188"/>
                  <a:gd name="T11" fmla="*/ 56 h 108"/>
                  <a:gd name="T12" fmla="*/ 145 w 188"/>
                  <a:gd name="T13" fmla="*/ 100 h 108"/>
                  <a:gd name="T14" fmla="*/ 123 w 188"/>
                  <a:gd name="T15" fmla="*/ 94 h 108"/>
                  <a:gd name="T16" fmla="*/ 86 w 188"/>
                  <a:gd name="T17" fmla="*/ 108 h 108"/>
                  <a:gd name="T18" fmla="*/ 51 w 188"/>
                  <a:gd name="T19" fmla="*/ 94 h 108"/>
                  <a:gd name="T20" fmla="*/ 37 w 188"/>
                  <a:gd name="T21" fmla="*/ 97 h 108"/>
                  <a:gd name="T22" fmla="*/ 0 w 188"/>
                  <a:gd name="T23" fmla="*/ 61 h 108"/>
                  <a:gd name="T24" fmla="*/ 37 w 188"/>
                  <a:gd name="T25" fmla="*/ 24 h 108"/>
                  <a:gd name="T26" fmla="*/ 37 w 188"/>
                  <a:gd name="T27" fmla="*/ 33 h 108"/>
                  <a:gd name="T28" fmla="*/ 9 w 188"/>
                  <a:gd name="T29" fmla="*/ 61 h 108"/>
                  <a:gd name="T30" fmla="*/ 37 w 188"/>
                  <a:gd name="T31" fmla="*/ 88 h 108"/>
                  <a:gd name="T32" fmla="*/ 49 w 188"/>
                  <a:gd name="T33" fmla="*/ 85 h 108"/>
                  <a:gd name="T34" fmla="*/ 55 w 188"/>
                  <a:gd name="T35" fmla="*/ 86 h 108"/>
                  <a:gd name="T36" fmla="*/ 55 w 188"/>
                  <a:gd name="T37" fmla="*/ 86 h 108"/>
                  <a:gd name="T38" fmla="*/ 86 w 188"/>
                  <a:gd name="T39" fmla="*/ 99 h 108"/>
                  <a:gd name="T40" fmla="*/ 119 w 188"/>
                  <a:gd name="T41" fmla="*/ 85 h 108"/>
                  <a:gd name="T42" fmla="*/ 125 w 188"/>
                  <a:gd name="T43" fmla="*/ 85 h 108"/>
                  <a:gd name="T44" fmla="*/ 125 w 188"/>
                  <a:gd name="T45" fmla="*/ 85 h 108"/>
                  <a:gd name="T46" fmla="*/ 145 w 188"/>
                  <a:gd name="T47" fmla="*/ 91 h 108"/>
                  <a:gd name="T48" fmla="*/ 179 w 188"/>
                  <a:gd name="T49" fmla="*/ 56 h 108"/>
                  <a:gd name="T50" fmla="*/ 145 w 188"/>
                  <a:gd name="T51" fmla="*/ 22 h 108"/>
                  <a:gd name="T52" fmla="*/ 127 w 188"/>
                  <a:gd name="T53" fmla="*/ 26 h 108"/>
                  <a:gd name="T54" fmla="*/ 121 w 188"/>
                  <a:gd name="T55" fmla="*/ 25 h 108"/>
                  <a:gd name="T56" fmla="*/ 121 w 188"/>
                  <a:gd name="T57" fmla="*/ 25 h 108"/>
                  <a:gd name="T58" fmla="*/ 86 w 188"/>
                  <a:gd name="T59" fmla="*/ 9 h 108"/>
                  <a:gd name="T60" fmla="*/ 48 w 188"/>
                  <a:gd name="T61" fmla="*/ 31 h 108"/>
                  <a:gd name="T62" fmla="*/ 43 w 188"/>
                  <a:gd name="T63" fmla="*/ 34 h 108"/>
                  <a:gd name="T64" fmla="*/ 43 w 188"/>
                  <a:gd name="T65" fmla="*/ 34 h 108"/>
                  <a:gd name="T66" fmla="*/ 37 w 188"/>
                  <a:gd name="T67" fmla="*/ 3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08">
                    <a:moveTo>
                      <a:pt x="37" y="24"/>
                    </a:moveTo>
                    <a:cubicBezTo>
                      <a:pt x="38" y="24"/>
                      <a:pt x="40" y="24"/>
                      <a:pt x="41" y="24"/>
                    </a:cubicBezTo>
                    <a:cubicBezTo>
                      <a:pt x="51" y="9"/>
                      <a:pt x="68" y="0"/>
                      <a:pt x="86" y="0"/>
                    </a:cubicBezTo>
                    <a:cubicBezTo>
                      <a:pt x="101" y="0"/>
                      <a:pt x="116" y="6"/>
                      <a:pt x="126" y="17"/>
                    </a:cubicBezTo>
                    <a:cubicBezTo>
                      <a:pt x="132" y="14"/>
                      <a:pt x="138" y="13"/>
                      <a:pt x="145" y="13"/>
                    </a:cubicBezTo>
                    <a:cubicBezTo>
                      <a:pt x="169" y="13"/>
                      <a:pt x="188" y="32"/>
                      <a:pt x="188" y="56"/>
                    </a:cubicBezTo>
                    <a:cubicBezTo>
                      <a:pt x="188" y="80"/>
                      <a:pt x="169" y="100"/>
                      <a:pt x="145" y="100"/>
                    </a:cubicBezTo>
                    <a:cubicBezTo>
                      <a:pt x="137" y="100"/>
                      <a:pt x="129" y="98"/>
                      <a:pt x="123" y="94"/>
                    </a:cubicBezTo>
                    <a:cubicBezTo>
                      <a:pt x="113" y="103"/>
                      <a:pt x="100" y="108"/>
                      <a:pt x="86" y="108"/>
                    </a:cubicBezTo>
                    <a:cubicBezTo>
                      <a:pt x="73" y="108"/>
                      <a:pt x="61" y="103"/>
                      <a:pt x="51" y="94"/>
                    </a:cubicBezTo>
                    <a:cubicBezTo>
                      <a:pt x="46" y="96"/>
                      <a:pt x="42" y="97"/>
                      <a:pt x="37" y="97"/>
                    </a:cubicBezTo>
                    <a:cubicBezTo>
                      <a:pt x="17" y="97"/>
                      <a:pt x="0" y="81"/>
                      <a:pt x="0" y="61"/>
                    </a:cubicBezTo>
                    <a:cubicBezTo>
                      <a:pt x="0" y="40"/>
                      <a:pt x="17" y="24"/>
                      <a:pt x="37" y="24"/>
                    </a:cubicBezTo>
                    <a:close/>
                    <a:moveTo>
                      <a:pt x="37" y="33"/>
                    </a:moveTo>
                    <a:cubicBezTo>
                      <a:pt x="22" y="33"/>
                      <a:pt x="9" y="45"/>
                      <a:pt x="9" y="61"/>
                    </a:cubicBezTo>
                    <a:cubicBezTo>
                      <a:pt x="9" y="76"/>
                      <a:pt x="22" y="88"/>
                      <a:pt x="37" y="88"/>
                    </a:cubicBezTo>
                    <a:cubicBezTo>
                      <a:pt x="41" y="88"/>
                      <a:pt x="45" y="87"/>
                      <a:pt x="49" y="85"/>
                    </a:cubicBezTo>
                    <a:cubicBezTo>
                      <a:pt x="51" y="84"/>
                      <a:pt x="53" y="84"/>
                      <a:pt x="55" y="86"/>
                    </a:cubicBezTo>
                    <a:cubicBezTo>
                      <a:pt x="55" y="86"/>
                      <a:pt x="55" y="86"/>
                      <a:pt x="55" y="86"/>
                    </a:cubicBezTo>
                    <a:cubicBezTo>
                      <a:pt x="63" y="94"/>
                      <a:pt x="74" y="99"/>
                      <a:pt x="86" y="99"/>
                    </a:cubicBezTo>
                    <a:cubicBezTo>
                      <a:pt x="99" y="99"/>
                      <a:pt x="110" y="94"/>
                      <a:pt x="119" y="85"/>
                    </a:cubicBezTo>
                    <a:cubicBezTo>
                      <a:pt x="120" y="84"/>
                      <a:pt x="123" y="83"/>
                      <a:pt x="125" y="85"/>
                    </a:cubicBezTo>
                    <a:cubicBezTo>
                      <a:pt x="125" y="85"/>
                      <a:pt x="125" y="85"/>
                      <a:pt x="125" y="85"/>
                    </a:cubicBezTo>
                    <a:cubicBezTo>
                      <a:pt x="130" y="89"/>
                      <a:pt x="137" y="91"/>
                      <a:pt x="145" y="91"/>
                    </a:cubicBezTo>
                    <a:cubicBezTo>
                      <a:pt x="164" y="91"/>
                      <a:pt x="179" y="76"/>
                      <a:pt x="179" y="56"/>
                    </a:cubicBezTo>
                    <a:cubicBezTo>
                      <a:pt x="179" y="37"/>
                      <a:pt x="164" y="22"/>
                      <a:pt x="145" y="22"/>
                    </a:cubicBezTo>
                    <a:cubicBezTo>
                      <a:pt x="139" y="22"/>
                      <a:pt x="133" y="23"/>
                      <a:pt x="127" y="26"/>
                    </a:cubicBezTo>
                    <a:cubicBezTo>
                      <a:pt x="125" y="28"/>
                      <a:pt x="123" y="27"/>
                      <a:pt x="121" y="25"/>
                    </a:cubicBezTo>
                    <a:cubicBezTo>
                      <a:pt x="121" y="25"/>
                      <a:pt x="121" y="25"/>
                      <a:pt x="121" y="25"/>
                    </a:cubicBezTo>
                    <a:cubicBezTo>
                      <a:pt x="113" y="15"/>
                      <a:pt x="100" y="9"/>
                      <a:pt x="86" y="9"/>
                    </a:cubicBezTo>
                    <a:cubicBezTo>
                      <a:pt x="70" y="9"/>
                      <a:pt x="56" y="17"/>
                      <a:pt x="48" y="31"/>
                    </a:cubicBezTo>
                    <a:cubicBezTo>
                      <a:pt x="47" y="33"/>
                      <a:pt x="45" y="34"/>
                      <a:pt x="43" y="34"/>
                    </a:cubicBezTo>
                    <a:cubicBezTo>
                      <a:pt x="43" y="34"/>
                      <a:pt x="43" y="34"/>
                      <a:pt x="43" y="34"/>
                    </a:cubicBezTo>
                    <a:cubicBezTo>
                      <a:pt x="41" y="33"/>
                      <a:pt x="39" y="33"/>
                      <a:pt x="3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grpSp>
        <p:nvGrpSpPr>
          <p:cNvPr id="4" name="组合 3"/>
          <p:cNvGrpSpPr/>
          <p:nvPr/>
        </p:nvGrpSpPr>
        <p:grpSpPr>
          <a:xfrm>
            <a:off x="4237247" y="2831669"/>
            <a:ext cx="1985850" cy="1644122"/>
            <a:chOff x="4237247" y="2831669"/>
            <a:chExt cx="1985850" cy="1644122"/>
          </a:xfrm>
        </p:grpSpPr>
        <p:sp>
          <p:nvSpPr>
            <p:cNvPr id="8" name="Shape 14695"/>
            <p:cNvSpPr/>
            <p:nvPr/>
          </p:nvSpPr>
          <p:spPr>
            <a:xfrm>
              <a:off x="4237247" y="2831669"/>
              <a:ext cx="1985850" cy="1644122"/>
            </a:xfrm>
            <a:custGeom>
              <a:avLst/>
              <a:gdLst/>
              <a:ahLst/>
              <a:cxnLst>
                <a:cxn ang="0">
                  <a:pos x="wd2" y="hd2"/>
                </a:cxn>
                <a:cxn ang="5400000">
                  <a:pos x="wd2" y="hd2"/>
                </a:cxn>
                <a:cxn ang="10800000">
                  <a:pos x="wd2" y="hd2"/>
                </a:cxn>
                <a:cxn ang="16200000">
                  <a:pos x="wd2" y="hd2"/>
                </a:cxn>
              </a:cxnLst>
              <a:rect l="0" t="0" r="r" b="b"/>
              <a:pathLst>
                <a:path w="21600" h="21600" extrusionOk="0">
                  <a:moveTo>
                    <a:pt x="3560" y="9082"/>
                  </a:moveTo>
                  <a:cubicBezTo>
                    <a:pt x="5629" y="9082"/>
                    <a:pt x="7457" y="8209"/>
                    <a:pt x="8900" y="6404"/>
                  </a:cubicBezTo>
                  <a:cubicBezTo>
                    <a:pt x="10391" y="4658"/>
                    <a:pt x="11113" y="2504"/>
                    <a:pt x="11161" y="0"/>
                  </a:cubicBezTo>
                  <a:cubicBezTo>
                    <a:pt x="13181" y="0"/>
                    <a:pt x="13181" y="0"/>
                    <a:pt x="13181" y="0"/>
                  </a:cubicBezTo>
                  <a:cubicBezTo>
                    <a:pt x="13181" y="0"/>
                    <a:pt x="13181" y="58"/>
                    <a:pt x="13181" y="58"/>
                  </a:cubicBezTo>
                  <a:cubicBezTo>
                    <a:pt x="12796" y="524"/>
                    <a:pt x="12604" y="1106"/>
                    <a:pt x="12604" y="1747"/>
                  </a:cubicBezTo>
                  <a:cubicBezTo>
                    <a:pt x="12604" y="2387"/>
                    <a:pt x="12796" y="2969"/>
                    <a:pt x="13181" y="3377"/>
                  </a:cubicBezTo>
                  <a:cubicBezTo>
                    <a:pt x="13566" y="3843"/>
                    <a:pt x="13999" y="4075"/>
                    <a:pt x="14528" y="4075"/>
                  </a:cubicBezTo>
                  <a:cubicBezTo>
                    <a:pt x="15106" y="4075"/>
                    <a:pt x="15539" y="3843"/>
                    <a:pt x="15923" y="3377"/>
                  </a:cubicBezTo>
                  <a:cubicBezTo>
                    <a:pt x="16308" y="2969"/>
                    <a:pt x="16501" y="2387"/>
                    <a:pt x="16501" y="1747"/>
                  </a:cubicBezTo>
                  <a:cubicBezTo>
                    <a:pt x="16501" y="1106"/>
                    <a:pt x="16308" y="524"/>
                    <a:pt x="15923" y="58"/>
                  </a:cubicBezTo>
                  <a:cubicBezTo>
                    <a:pt x="15923" y="58"/>
                    <a:pt x="15875" y="0"/>
                    <a:pt x="15875" y="0"/>
                  </a:cubicBezTo>
                  <a:cubicBezTo>
                    <a:pt x="18665" y="0"/>
                    <a:pt x="18665" y="0"/>
                    <a:pt x="18665" y="0"/>
                  </a:cubicBezTo>
                  <a:cubicBezTo>
                    <a:pt x="18665" y="640"/>
                    <a:pt x="18665" y="1281"/>
                    <a:pt x="18617" y="1863"/>
                  </a:cubicBezTo>
                  <a:cubicBezTo>
                    <a:pt x="21600" y="3843"/>
                    <a:pt x="21600" y="3843"/>
                    <a:pt x="21600" y="3843"/>
                  </a:cubicBezTo>
                  <a:cubicBezTo>
                    <a:pt x="21456" y="4949"/>
                    <a:pt x="21215" y="5997"/>
                    <a:pt x="20927" y="7045"/>
                  </a:cubicBezTo>
                  <a:cubicBezTo>
                    <a:pt x="17415" y="7278"/>
                    <a:pt x="17415" y="7278"/>
                    <a:pt x="17415" y="7278"/>
                  </a:cubicBezTo>
                  <a:cubicBezTo>
                    <a:pt x="16982" y="8442"/>
                    <a:pt x="16453" y="9548"/>
                    <a:pt x="15779" y="10654"/>
                  </a:cubicBezTo>
                  <a:cubicBezTo>
                    <a:pt x="17559" y="14148"/>
                    <a:pt x="17559" y="14148"/>
                    <a:pt x="17559" y="14148"/>
                  </a:cubicBezTo>
                  <a:cubicBezTo>
                    <a:pt x="17222" y="14613"/>
                    <a:pt x="16886" y="15021"/>
                    <a:pt x="16549" y="15487"/>
                  </a:cubicBezTo>
                  <a:cubicBezTo>
                    <a:pt x="16164" y="15894"/>
                    <a:pt x="15827" y="16302"/>
                    <a:pt x="15442" y="16709"/>
                  </a:cubicBezTo>
                  <a:cubicBezTo>
                    <a:pt x="12508" y="14613"/>
                    <a:pt x="12508" y="14613"/>
                    <a:pt x="12508" y="14613"/>
                  </a:cubicBezTo>
                  <a:cubicBezTo>
                    <a:pt x="11594" y="15429"/>
                    <a:pt x="10680" y="16069"/>
                    <a:pt x="9718" y="16593"/>
                  </a:cubicBezTo>
                  <a:cubicBezTo>
                    <a:pt x="9718" y="20727"/>
                    <a:pt x="9718" y="20727"/>
                    <a:pt x="9718" y="20727"/>
                  </a:cubicBezTo>
                  <a:cubicBezTo>
                    <a:pt x="8804" y="21134"/>
                    <a:pt x="7890" y="21425"/>
                    <a:pt x="6927" y="21600"/>
                  </a:cubicBezTo>
                  <a:cubicBezTo>
                    <a:pt x="5196" y="17990"/>
                    <a:pt x="5196" y="17990"/>
                    <a:pt x="5196" y="17990"/>
                  </a:cubicBezTo>
                  <a:cubicBezTo>
                    <a:pt x="4666" y="18049"/>
                    <a:pt x="4137" y="18107"/>
                    <a:pt x="3656" y="18107"/>
                  </a:cubicBezTo>
                  <a:cubicBezTo>
                    <a:pt x="3608" y="18107"/>
                    <a:pt x="3608" y="18107"/>
                    <a:pt x="3560" y="18107"/>
                  </a:cubicBezTo>
                  <a:cubicBezTo>
                    <a:pt x="3560" y="14439"/>
                    <a:pt x="3560" y="14439"/>
                    <a:pt x="3560" y="14439"/>
                  </a:cubicBezTo>
                  <a:cubicBezTo>
                    <a:pt x="3512" y="14555"/>
                    <a:pt x="3416" y="14672"/>
                    <a:pt x="3319" y="14788"/>
                  </a:cubicBezTo>
                  <a:cubicBezTo>
                    <a:pt x="2935" y="15254"/>
                    <a:pt x="2453" y="15487"/>
                    <a:pt x="1924" y="15487"/>
                  </a:cubicBezTo>
                  <a:cubicBezTo>
                    <a:pt x="1395" y="15487"/>
                    <a:pt x="914" y="15254"/>
                    <a:pt x="529" y="14788"/>
                  </a:cubicBezTo>
                  <a:cubicBezTo>
                    <a:pt x="192" y="14381"/>
                    <a:pt x="0" y="13798"/>
                    <a:pt x="0" y="13158"/>
                  </a:cubicBezTo>
                  <a:cubicBezTo>
                    <a:pt x="0" y="12518"/>
                    <a:pt x="192" y="11935"/>
                    <a:pt x="529" y="11470"/>
                  </a:cubicBezTo>
                  <a:cubicBezTo>
                    <a:pt x="914" y="11004"/>
                    <a:pt x="1395" y="10771"/>
                    <a:pt x="1924" y="10771"/>
                  </a:cubicBezTo>
                  <a:cubicBezTo>
                    <a:pt x="2453" y="10771"/>
                    <a:pt x="2935" y="11004"/>
                    <a:pt x="3319" y="11470"/>
                  </a:cubicBezTo>
                  <a:cubicBezTo>
                    <a:pt x="3416" y="11586"/>
                    <a:pt x="3512" y="11702"/>
                    <a:pt x="3560" y="11819"/>
                  </a:cubicBezTo>
                  <a:lnTo>
                    <a:pt x="3560" y="9082"/>
                  </a:lnTo>
                  <a:close/>
                </a:path>
              </a:pathLst>
            </a:custGeom>
            <a:solidFill>
              <a:srgbClr val="FF3399"/>
            </a:solidFill>
            <a:ln w="19050">
              <a:solidFill>
                <a:srgbClr val="F2F2F2"/>
              </a:solidFill>
              <a:round/>
            </a:ln>
          </p:spPr>
          <p:txBody>
            <a:bodyPr lIns="0" tIns="0" rIns="0" bIns="0"/>
            <a:lstStyle/>
            <a:p>
              <a:pPr lvl="0"/>
              <a:endParaRPr>
                <a:cs typeface="+mn-ea"/>
                <a:sym typeface="+mn-lt"/>
              </a:endParaRPr>
            </a:p>
          </p:txBody>
        </p:sp>
        <p:grpSp>
          <p:nvGrpSpPr>
            <p:cNvPr id="31" name="组合 30"/>
            <p:cNvGrpSpPr/>
            <p:nvPr/>
          </p:nvGrpSpPr>
          <p:grpSpPr>
            <a:xfrm>
              <a:off x="4938469" y="3289087"/>
              <a:ext cx="583406" cy="583406"/>
              <a:chOff x="5751513" y="4441826"/>
              <a:chExt cx="777875" cy="777875"/>
            </a:xfrm>
            <a:solidFill>
              <a:schemeClr val="bg1"/>
            </a:solidFill>
          </p:grpSpPr>
          <p:sp>
            <p:nvSpPr>
              <p:cNvPr id="32" name="Freeform 199"/>
              <p:cNvSpPr>
                <a:spLocks noEditPoints="1"/>
              </p:cNvSpPr>
              <p:nvPr/>
            </p:nvSpPr>
            <p:spPr bwMode="auto">
              <a:xfrm>
                <a:off x="5973763" y="4660901"/>
                <a:ext cx="338138" cy="341313"/>
              </a:xfrm>
              <a:custGeom>
                <a:avLst/>
                <a:gdLst>
                  <a:gd name="T0" fmla="*/ 45 w 90"/>
                  <a:gd name="T1" fmla="*/ 0 h 91"/>
                  <a:gd name="T2" fmla="*/ 90 w 90"/>
                  <a:gd name="T3" fmla="*/ 45 h 91"/>
                  <a:gd name="T4" fmla="*/ 45 w 90"/>
                  <a:gd name="T5" fmla="*/ 91 h 91"/>
                  <a:gd name="T6" fmla="*/ 0 w 90"/>
                  <a:gd name="T7" fmla="*/ 45 h 91"/>
                  <a:gd name="T8" fmla="*/ 45 w 90"/>
                  <a:gd name="T9" fmla="*/ 0 h 91"/>
                  <a:gd name="T10" fmla="*/ 45 w 90"/>
                  <a:gd name="T11" fmla="*/ 12 h 91"/>
                  <a:gd name="T12" fmla="*/ 12 w 90"/>
                  <a:gd name="T13" fmla="*/ 45 h 91"/>
                  <a:gd name="T14" fmla="*/ 45 w 90"/>
                  <a:gd name="T15" fmla="*/ 78 h 91"/>
                  <a:gd name="T16" fmla="*/ 78 w 90"/>
                  <a:gd name="T17" fmla="*/ 45 h 91"/>
                  <a:gd name="T18" fmla="*/ 45 w 90"/>
                  <a:gd name="T19" fmla="*/ 1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1">
                    <a:moveTo>
                      <a:pt x="45" y="0"/>
                    </a:moveTo>
                    <a:cubicBezTo>
                      <a:pt x="70" y="0"/>
                      <a:pt x="90" y="20"/>
                      <a:pt x="90" y="45"/>
                    </a:cubicBezTo>
                    <a:cubicBezTo>
                      <a:pt x="90" y="70"/>
                      <a:pt x="70" y="91"/>
                      <a:pt x="45" y="91"/>
                    </a:cubicBezTo>
                    <a:cubicBezTo>
                      <a:pt x="20" y="91"/>
                      <a:pt x="0" y="70"/>
                      <a:pt x="0" y="45"/>
                    </a:cubicBezTo>
                    <a:cubicBezTo>
                      <a:pt x="0" y="20"/>
                      <a:pt x="20" y="0"/>
                      <a:pt x="45" y="0"/>
                    </a:cubicBezTo>
                    <a:close/>
                    <a:moveTo>
                      <a:pt x="45" y="12"/>
                    </a:moveTo>
                    <a:cubicBezTo>
                      <a:pt x="26" y="12"/>
                      <a:pt x="12" y="27"/>
                      <a:pt x="12" y="45"/>
                    </a:cubicBezTo>
                    <a:cubicBezTo>
                      <a:pt x="12" y="64"/>
                      <a:pt x="26" y="78"/>
                      <a:pt x="45" y="78"/>
                    </a:cubicBezTo>
                    <a:cubicBezTo>
                      <a:pt x="63" y="78"/>
                      <a:pt x="78" y="64"/>
                      <a:pt x="78" y="45"/>
                    </a:cubicBezTo>
                    <a:cubicBezTo>
                      <a:pt x="78" y="27"/>
                      <a:pt x="63" y="12"/>
                      <a:pt x="4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3" name="Freeform 200"/>
              <p:cNvSpPr>
                <a:spLocks/>
              </p:cNvSpPr>
              <p:nvPr/>
            </p:nvSpPr>
            <p:spPr bwMode="auto">
              <a:xfrm>
                <a:off x="6119813" y="4441826"/>
                <a:ext cx="44450" cy="161925"/>
              </a:xfrm>
              <a:custGeom>
                <a:avLst/>
                <a:gdLst>
                  <a:gd name="T0" fmla="*/ 0 w 12"/>
                  <a:gd name="T1" fmla="*/ 37 h 43"/>
                  <a:gd name="T2" fmla="*/ 6 w 12"/>
                  <a:gd name="T3" fmla="*/ 43 h 43"/>
                  <a:gd name="T4" fmla="*/ 12 w 12"/>
                  <a:gd name="T5" fmla="*/ 37 h 43"/>
                  <a:gd name="T6" fmla="*/ 12 w 12"/>
                  <a:gd name="T7" fmla="*/ 6 h 43"/>
                  <a:gd name="T8" fmla="*/ 6 w 12"/>
                  <a:gd name="T9" fmla="*/ 0 h 43"/>
                  <a:gd name="T10" fmla="*/ 0 w 12"/>
                  <a:gd name="T11" fmla="*/ 6 h 43"/>
                  <a:gd name="T12" fmla="*/ 0 w 12"/>
                  <a:gd name="T13" fmla="*/ 37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0" y="37"/>
                    </a:moveTo>
                    <a:cubicBezTo>
                      <a:pt x="0" y="40"/>
                      <a:pt x="2" y="43"/>
                      <a:pt x="6" y="43"/>
                    </a:cubicBezTo>
                    <a:cubicBezTo>
                      <a:pt x="9" y="43"/>
                      <a:pt x="12" y="40"/>
                      <a:pt x="12" y="37"/>
                    </a:cubicBezTo>
                    <a:cubicBezTo>
                      <a:pt x="12" y="6"/>
                      <a:pt x="12" y="6"/>
                      <a:pt x="12" y="6"/>
                    </a:cubicBezTo>
                    <a:cubicBezTo>
                      <a:pt x="12" y="3"/>
                      <a:pt x="9" y="0"/>
                      <a:pt x="6" y="0"/>
                    </a:cubicBezTo>
                    <a:cubicBezTo>
                      <a:pt x="2" y="0"/>
                      <a:pt x="0" y="3"/>
                      <a:pt x="0" y="6"/>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4" name="Freeform 201"/>
              <p:cNvSpPr>
                <a:spLocks/>
              </p:cNvSpPr>
              <p:nvPr/>
            </p:nvSpPr>
            <p:spPr bwMode="auto">
              <a:xfrm>
                <a:off x="6119813" y="5073651"/>
                <a:ext cx="44450" cy="146050"/>
              </a:xfrm>
              <a:custGeom>
                <a:avLst/>
                <a:gdLst>
                  <a:gd name="T0" fmla="*/ 0 w 12"/>
                  <a:gd name="T1" fmla="*/ 33 h 39"/>
                  <a:gd name="T2" fmla="*/ 6 w 12"/>
                  <a:gd name="T3" fmla="*/ 39 h 39"/>
                  <a:gd name="T4" fmla="*/ 12 w 12"/>
                  <a:gd name="T5" fmla="*/ 33 h 39"/>
                  <a:gd name="T6" fmla="*/ 12 w 12"/>
                  <a:gd name="T7" fmla="*/ 6 h 39"/>
                  <a:gd name="T8" fmla="*/ 6 w 12"/>
                  <a:gd name="T9" fmla="*/ 0 h 39"/>
                  <a:gd name="T10" fmla="*/ 0 w 12"/>
                  <a:gd name="T11" fmla="*/ 6 h 39"/>
                  <a:gd name="T12" fmla="*/ 0 w 12"/>
                  <a:gd name="T13" fmla="*/ 33 h 39"/>
                </a:gdLst>
                <a:ahLst/>
                <a:cxnLst>
                  <a:cxn ang="0">
                    <a:pos x="T0" y="T1"/>
                  </a:cxn>
                  <a:cxn ang="0">
                    <a:pos x="T2" y="T3"/>
                  </a:cxn>
                  <a:cxn ang="0">
                    <a:pos x="T4" y="T5"/>
                  </a:cxn>
                  <a:cxn ang="0">
                    <a:pos x="T6" y="T7"/>
                  </a:cxn>
                  <a:cxn ang="0">
                    <a:pos x="T8" y="T9"/>
                  </a:cxn>
                  <a:cxn ang="0">
                    <a:pos x="T10" y="T11"/>
                  </a:cxn>
                  <a:cxn ang="0">
                    <a:pos x="T12" y="T13"/>
                  </a:cxn>
                </a:cxnLst>
                <a:rect l="0" t="0" r="r" b="b"/>
                <a:pathLst>
                  <a:path w="12" h="39">
                    <a:moveTo>
                      <a:pt x="0" y="33"/>
                    </a:moveTo>
                    <a:cubicBezTo>
                      <a:pt x="0" y="36"/>
                      <a:pt x="2" y="39"/>
                      <a:pt x="6" y="39"/>
                    </a:cubicBezTo>
                    <a:cubicBezTo>
                      <a:pt x="9" y="39"/>
                      <a:pt x="12" y="36"/>
                      <a:pt x="12" y="33"/>
                    </a:cubicBezTo>
                    <a:cubicBezTo>
                      <a:pt x="12" y="6"/>
                      <a:pt x="12" y="6"/>
                      <a:pt x="12" y="6"/>
                    </a:cubicBezTo>
                    <a:cubicBezTo>
                      <a:pt x="12" y="3"/>
                      <a:pt x="9" y="0"/>
                      <a:pt x="6" y="0"/>
                    </a:cubicBezTo>
                    <a:cubicBezTo>
                      <a:pt x="2" y="0"/>
                      <a:pt x="0" y="3"/>
                      <a:pt x="0" y="6"/>
                    </a:cubicBezTo>
                    <a:cubicBezTo>
                      <a:pt x="0" y="33"/>
                      <a:pt x="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5" name="Freeform 202"/>
              <p:cNvSpPr>
                <a:spLocks/>
              </p:cNvSpPr>
              <p:nvPr/>
            </p:nvSpPr>
            <p:spPr bwMode="auto">
              <a:xfrm>
                <a:off x="6367463" y="4806951"/>
                <a:ext cx="161925" cy="44450"/>
              </a:xfrm>
              <a:custGeom>
                <a:avLst/>
                <a:gdLst>
                  <a:gd name="T0" fmla="*/ 6 w 43"/>
                  <a:gd name="T1" fmla="*/ 0 h 12"/>
                  <a:gd name="T2" fmla="*/ 0 w 43"/>
                  <a:gd name="T3" fmla="*/ 6 h 12"/>
                  <a:gd name="T4" fmla="*/ 6 w 43"/>
                  <a:gd name="T5" fmla="*/ 12 h 12"/>
                  <a:gd name="T6" fmla="*/ 37 w 43"/>
                  <a:gd name="T7" fmla="*/ 12 h 12"/>
                  <a:gd name="T8" fmla="*/ 43 w 43"/>
                  <a:gd name="T9" fmla="*/ 6 h 12"/>
                  <a:gd name="T10" fmla="*/ 37 w 43"/>
                  <a:gd name="T11" fmla="*/ 0 h 12"/>
                  <a:gd name="T12" fmla="*/ 6 w 4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3" h="12">
                    <a:moveTo>
                      <a:pt x="6" y="0"/>
                    </a:moveTo>
                    <a:cubicBezTo>
                      <a:pt x="3" y="0"/>
                      <a:pt x="0" y="3"/>
                      <a:pt x="0" y="6"/>
                    </a:cubicBezTo>
                    <a:cubicBezTo>
                      <a:pt x="0" y="10"/>
                      <a:pt x="3" y="12"/>
                      <a:pt x="6" y="12"/>
                    </a:cubicBezTo>
                    <a:cubicBezTo>
                      <a:pt x="37" y="12"/>
                      <a:pt x="37" y="12"/>
                      <a:pt x="37" y="12"/>
                    </a:cubicBezTo>
                    <a:cubicBezTo>
                      <a:pt x="40" y="12"/>
                      <a:pt x="43" y="10"/>
                      <a:pt x="43" y="6"/>
                    </a:cubicBezTo>
                    <a:cubicBezTo>
                      <a:pt x="43" y="3"/>
                      <a:pt x="40" y="0"/>
                      <a:pt x="37"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6" name="Freeform 203"/>
              <p:cNvSpPr>
                <a:spLocks/>
              </p:cNvSpPr>
              <p:nvPr/>
            </p:nvSpPr>
            <p:spPr bwMode="auto">
              <a:xfrm>
                <a:off x="5751513" y="4806951"/>
                <a:ext cx="146050" cy="44450"/>
              </a:xfrm>
              <a:custGeom>
                <a:avLst/>
                <a:gdLst>
                  <a:gd name="T0" fmla="*/ 6 w 39"/>
                  <a:gd name="T1" fmla="*/ 0 h 12"/>
                  <a:gd name="T2" fmla="*/ 0 w 39"/>
                  <a:gd name="T3" fmla="*/ 6 h 12"/>
                  <a:gd name="T4" fmla="*/ 6 w 39"/>
                  <a:gd name="T5" fmla="*/ 12 h 12"/>
                  <a:gd name="T6" fmla="*/ 33 w 39"/>
                  <a:gd name="T7" fmla="*/ 12 h 12"/>
                  <a:gd name="T8" fmla="*/ 39 w 39"/>
                  <a:gd name="T9" fmla="*/ 6 h 12"/>
                  <a:gd name="T10" fmla="*/ 33 w 39"/>
                  <a:gd name="T11" fmla="*/ 0 h 12"/>
                  <a:gd name="T12" fmla="*/ 6 w 3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9" h="12">
                    <a:moveTo>
                      <a:pt x="6" y="0"/>
                    </a:moveTo>
                    <a:cubicBezTo>
                      <a:pt x="3" y="0"/>
                      <a:pt x="0" y="3"/>
                      <a:pt x="0" y="6"/>
                    </a:cubicBezTo>
                    <a:cubicBezTo>
                      <a:pt x="0" y="10"/>
                      <a:pt x="3" y="12"/>
                      <a:pt x="6" y="12"/>
                    </a:cubicBezTo>
                    <a:cubicBezTo>
                      <a:pt x="33" y="12"/>
                      <a:pt x="33" y="12"/>
                      <a:pt x="33" y="12"/>
                    </a:cubicBezTo>
                    <a:cubicBezTo>
                      <a:pt x="36" y="12"/>
                      <a:pt x="39" y="10"/>
                      <a:pt x="39" y="6"/>
                    </a:cubicBezTo>
                    <a:cubicBezTo>
                      <a:pt x="39" y="3"/>
                      <a:pt x="36" y="0"/>
                      <a:pt x="33"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7" name="Freeform 204"/>
              <p:cNvSpPr>
                <a:spLocks/>
              </p:cNvSpPr>
              <p:nvPr/>
            </p:nvSpPr>
            <p:spPr bwMode="auto">
              <a:xfrm>
                <a:off x="6329363" y="4622801"/>
                <a:ext cx="155575" cy="109538"/>
              </a:xfrm>
              <a:custGeom>
                <a:avLst/>
                <a:gdLst>
                  <a:gd name="T0" fmla="*/ 4 w 41"/>
                  <a:gd name="T1" fmla="*/ 17 h 29"/>
                  <a:gd name="T2" fmla="*/ 2 w 41"/>
                  <a:gd name="T3" fmla="*/ 25 h 29"/>
                  <a:gd name="T4" fmla="*/ 10 w 41"/>
                  <a:gd name="T5" fmla="*/ 27 h 29"/>
                  <a:gd name="T6" fmla="*/ 37 w 41"/>
                  <a:gd name="T7" fmla="*/ 12 h 29"/>
                  <a:gd name="T8" fmla="*/ 39 w 41"/>
                  <a:gd name="T9" fmla="*/ 4 h 29"/>
                  <a:gd name="T10" fmla="*/ 31 w 41"/>
                  <a:gd name="T11" fmla="*/ 1 h 29"/>
                  <a:gd name="T12" fmla="*/ 4 w 41"/>
                  <a:gd name="T13" fmla="*/ 17 h 29"/>
                </a:gdLst>
                <a:ahLst/>
                <a:cxnLst>
                  <a:cxn ang="0">
                    <a:pos x="T0" y="T1"/>
                  </a:cxn>
                  <a:cxn ang="0">
                    <a:pos x="T2" y="T3"/>
                  </a:cxn>
                  <a:cxn ang="0">
                    <a:pos x="T4" y="T5"/>
                  </a:cxn>
                  <a:cxn ang="0">
                    <a:pos x="T6" y="T7"/>
                  </a:cxn>
                  <a:cxn ang="0">
                    <a:pos x="T8" y="T9"/>
                  </a:cxn>
                  <a:cxn ang="0">
                    <a:pos x="T10" y="T11"/>
                  </a:cxn>
                  <a:cxn ang="0">
                    <a:pos x="T12" y="T13"/>
                  </a:cxn>
                </a:cxnLst>
                <a:rect l="0" t="0" r="r" b="b"/>
                <a:pathLst>
                  <a:path w="41" h="29">
                    <a:moveTo>
                      <a:pt x="4" y="17"/>
                    </a:moveTo>
                    <a:cubicBezTo>
                      <a:pt x="1" y="19"/>
                      <a:pt x="0" y="22"/>
                      <a:pt x="2" y="25"/>
                    </a:cubicBezTo>
                    <a:cubicBezTo>
                      <a:pt x="4" y="28"/>
                      <a:pt x="7" y="29"/>
                      <a:pt x="10" y="27"/>
                    </a:cubicBezTo>
                    <a:cubicBezTo>
                      <a:pt x="37" y="12"/>
                      <a:pt x="37" y="12"/>
                      <a:pt x="37" y="12"/>
                    </a:cubicBezTo>
                    <a:cubicBezTo>
                      <a:pt x="40" y="10"/>
                      <a:pt x="41" y="7"/>
                      <a:pt x="39" y="4"/>
                    </a:cubicBezTo>
                    <a:cubicBezTo>
                      <a:pt x="38" y="1"/>
                      <a:pt x="34" y="0"/>
                      <a:pt x="31" y="1"/>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8" name="Freeform 206"/>
              <p:cNvSpPr>
                <a:spLocks/>
              </p:cNvSpPr>
              <p:nvPr/>
            </p:nvSpPr>
            <p:spPr bwMode="auto">
              <a:xfrm>
                <a:off x="5800726" y="4938713"/>
                <a:ext cx="134938" cy="101600"/>
              </a:xfrm>
              <a:custGeom>
                <a:avLst/>
                <a:gdLst>
                  <a:gd name="T0" fmla="*/ 3 w 36"/>
                  <a:gd name="T1" fmla="*/ 15 h 27"/>
                  <a:gd name="T2" fmla="*/ 1 w 36"/>
                  <a:gd name="T3" fmla="*/ 23 h 27"/>
                  <a:gd name="T4" fmla="*/ 9 w 36"/>
                  <a:gd name="T5" fmla="*/ 25 h 27"/>
                  <a:gd name="T6" fmla="*/ 32 w 36"/>
                  <a:gd name="T7" fmla="*/ 12 h 27"/>
                  <a:gd name="T8" fmla="*/ 35 w 36"/>
                  <a:gd name="T9" fmla="*/ 4 h 27"/>
                  <a:gd name="T10" fmla="*/ 26 w 36"/>
                  <a:gd name="T11" fmla="*/ 1 h 27"/>
                  <a:gd name="T12" fmla="*/ 3 w 36"/>
                  <a:gd name="T13" fmla="*/ 15 h 27"/>
                </a:gdLst>
                <a:ahLst/>
                <a:cxnLst>
                  <a:cxn ang="0">
                    <a:pos x="T0" y="T1"/>
                  </a:cxn>
                  <a:cxn ang="0">
                    <a:pos x="T2" y="T3"/>
                  </a:cxn>
                  <a:cxn ang="0">
                    <a:pos x="T4" y="T5"/>
                  </a:cxn>
                  <a:cxn ang="0">
                    <a:pos x="T6" y="T7"/>
                  </a:cxn>
                  <a:cxn ang="0">
                    <a:pos x="T8" y="T9"/>
                  </a:cxn>
                  <a:cxn ang="0">
                    <a:pos x="T10" y="T11"/>
                  </a:cxn>
                  <a:cxn ang="0">
                    <a:pos x="T12" y="T13"/>
                  </a:cxn>
                </a:cxnLst>
                <a:rect l="0" t="0" r="r" b="b"/>
                <a:pathLst>
                  <a:path w="36" h="27">
                    <a:moveTo>
                      <a:pt x="3" y="15"/>
                    </a:moveTo>
                    <a:cubicBezTo>
                      <a:pt x="1" y="16"/>
                      <a:pt x="0" y="20"/>
                      <a:pt x="1" y="23"/>
                    </a:cubicBezTo>
                    <a:cubicBezTo>
                      <a:pt x="3" y="26"/>
                      <a:pt x="7" y="27"/>
                      <a:pt x="9" y="25"/>
                    </a:cubicBezTo>
                    <a:cubicBezTo>
                      <a:pt x="32" y="12"/>
                      <a:pt x="32" y="12"/>
                      <a:pt x="32" y="12"/>
                    </a:cubicBezTo>
                    <a:cubicBezTo>
                      <a:pt x="35" y="10"/>
                      <a:pt x="36" y="7"/>
                      <a:pt x="35" y="4"/>
                    </a:cubicBezTo>
                    <a:cubicBezTo>
                      <a:pt x="33" y="1"/>
                      <a:pt x="29" y="0"/>
                      <a:pt x="26" y="1"/>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39" name="Freeform 207"/>
              <p:cNvSpPr>
                <a:spLocks/>
              </p:cNvSpPr>
              <p:nvPr/>
            </p:nvSpPr>
            <p:spPr bwMode="auto">
              <a:xfrm>
                <a:off x="6240463" y="4487863"/>
                <a:ext cx="107950" cy="153988"/>
              </a:xfrm>
              <a:custGeom>
                <a:avLst/>
                <a:gdLst>
                  <a:gd name="T0" fmla="*/ 2 w 29"/>
                  <a:gd name="T1" fmla="*/ 31 h 41"/>
                  <a:gd name="T2" fmla="*/ 4 w 29"/>
                  <a:gd name="T3" fmla="*/ 39 h 41"/>
                  <a:gd name="T4" fmla="*/ 12 w 29"/>
                  <a:gd name="T5" fmla="*/ 37 h 41"/>
                  <a:gd name="T6" fmla="*/ 28 w 29"/>
                  <a:gd name="T7" fmla="*/ 10 h 41"/>
                  <a:gd name="T8" fmla="*/ 25 w 29"/>
                  <a:gd name="T9" fmla="*/ 2 h 41"/>
                  <a:gd name="T10" fmla="*/ 17 w 29"/>
                  <a:gd name="T11" fmla="*/ 4 h 41"/>
                  <a:gd name="T12" fmla="*/ 2 w 29"/>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2" y="31"/>
                    </a:moveTo>
                    <a:cubicBezTo>
                      <a:pt x="0" y="34"/>
                      <a:pt x="1" y="37"/>
                      <a:pt x="4" y="39"/>
                    </a:cubicBezTo>
                    <a:cubicBezTo>
                      <a:pt x="7" y="41"/>
                      <a:pt x="10" y="40"/>
                      <a:pt x="12" y="37"/>
                    </a:cubicBezTo>
                    <a:cubicBezTo>
                      <a:pt x="28" y="10"/>
                      <a:pt x="28" y="10"/>
                      <a:pt x="28" y="10"/>
                    </a:cubicBezTo>
                    <a:cubicBezTo>
                      <a:pt x="29" y="7"/>
                      <a:pt x="28" y="4"/>
                      <a:pt x="25" y="2"/>
                    </a:cubicBezTo>
                    <a:cubicBezTo>
                      <a:pt x="22" y="0"/>
                      <a:pt x="19" y="1"/>
                      <a:pt x="17" y="4"/>
                    </a:cubicBezTo>
                    <a:cubicBezTo>
                      <a:pt x="2" y="31"/>
                      <a:pt x="2" y="31"/>
                      <a:pt x="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0" name="Freeform 208"/>
              <p:cNvSpPr>
                <a:spLocks/>
              </p:cNvSpPr>
              <p:nvPr/>
            </p:nvSpPr>
            <p:spPr bwMode="auto">
              <a:xfrm>
                <a:off x="5932488" y="5035551"/>
                <a:ext cx="101600" cy="139700"/>
              </a:xfrm>
              <a:custGeom>
                <a:avLst/>
                <a:gdLst>
                  <a:gd name="T0" fmla="*/ 2 w 27"/>
                  <a:gd name="T1" fmla="*/ 27 h 37"/>
                  <a:gd name="T2" fmla="*/ 4 w 27"/>
                  <a:gd name="T3" fmla="*/ 35 h 37"/>
                  <a:gd name="T4" fmla="*/ 12 w 27"/>
                  <a:gd name="T5" fmla="*/ 33 h 37"/>
                  <a:gd name="T6" fmla="*/ 26 w 27"/>
                  <a:gd name="T7" fmla="*/ 10 h 37"/>
                  <a:gd name="T8" fmla="*/ 23 w 27"/>
                  <a:gd name="T9" fmla="*/ 1 h 37"/>
                  <a:gd name="T10" fmla="*/ 15 w 27"/>
                  <a:gd name="T11" fmla="*/ 4 h 37"/>
                  <a:gd name="T12" fmla="*/ 2 w 27"/>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2" y="27"/>
                    </a:moveTo>
                    <a:cubicBezTo>
                      <a:pt x="0" y="30"/>
                      <a:pt x="1" y="33"/>
                      <a:pt x="4" y="35"/>
                    </a:cubicBezTo>
                    <a:cubicBezTo>
                      <a:pt x="7" y="37"/>
                      <a:pt x="11" y="36"/>
                      <a:pt x="12" y="33"/>
                    </a:cubicBezTo>
                    <a:cubicBezTo>
                      <a:pt x="26" y="10"/>
                      <a:pt x="26" y="10"/>
                      <a:pt x="26" y="10"/>
                    </a:cubicBezTo>
                    <a:cubicBezTo>
                      <a:pt x="27" y="7"/>
                      <a:pt x="26" y="3"/>
                      <a:pt x="23" y="1"/>
                    </a:cubicBezTo>
                    <a:cubicBezTo>
                      <a:pt x="20" y="0"/>
                      <a:pt x="17" y="1"/>
                      <a:pt x="15" y="4"/>
                    </a:cubicBezTo>
                    <a:cubicBezTo>
                      <a:pt x="2" y="27"/>
                      <a:pt x="2" y="27"/>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1" name="Freeform 209"/>
              <p:cNvSpPr>
                <a:spLocks/>
              </p:cNvSpPr>
              <p:nvPr/>
            </p:nvSpPr>
            <p:spPr bwMode="auto">
              <a:xfrm>
                <a:off x="5932488" y="4487863"/>
                <a:ext cx="107950" cy="153988"/>
              </a:xfrm>
              <a:custGeom>
                <a:avLst/>
                <a:gdLst>
                  <a:gd name="T0" fmla="*/ 17 w 29"/>
                  <a:gd name="T1" fmla="*/ 37 h 41"/>
                  <a:gd name="T2" fmla="*/ 25 w 29"/>
                  <a:gd name="T3" fmla="*/ 39 h 41"/>
                  <a:gd name="T4" fmla="*/ 28 w 29"/>
                  <a:gd name="T5" fmla="*/ 31 h 41"/>
                  <a:gd name="T6" fmla="*/ 12 w 29"/>
                  <a:gd name="T7" fmla="*/ 4 h 41"/>
                  <a:gd name="T8" fmla="*/ 4 w 29"/>
                  <a:gd name="T9" fmla="*/ 2 h 41"/>
                  <a:gd name="T10" fmla="*/ 2 w 29"/>
                  <a:gd name="T11" fmla="*/ 10 h 41"/>
                  <a:gd name="T12" fmla="*/ 17 w 29"/>
                  <a:gd name="T13" fmla="*/ 37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17" y="37"/>
                    </a:moveTo>
                    <a:cubicBezTo>
                      <a:pt x="19" y="40"/>
                      <a:pt x="23" y="41"/>
                      <a:pt x="25" y="39"/>
                    </a:cubicBezTo>
                    <a:cubicBezTo>
                      <a:pt x="28" y="37"/>
                      <a:pt x="29" y="34"/>
                      <a:pt x="28" y="31"/>
                    </a:cubicBezTo>
                    <a:cubicBezTo>
                      <a:pt x="12" y="4"/>
                      <a:pt x="12" y="4"/>
                      <a:pt x="12" y="4"/>
                    </a:cubicBezTo>
                    <a:cubicBezTo>
                      <a:pt x="11" y="1"/>
                      <a:pt x="7" y="0"/>
                      <a:pt x="4" y="2"/>
                    </a:cubicBezTo>
                    <a:cubicBezTo>
                      <a:pt x="1" y="4"/>
                      <a:pt x="0" y="7"/>
                      <a:pt x="2" y="10"/>
                    </a:cubicBezTo>
                    <a:cubicBezTo>
                      <a:pt x="17" y="37"/>
                      <a:pt x="17" y="37"/>
                      <a:pt x="1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2" name="Freeform 210"/>
              <p:cNvSpPr>
                <a:spLocks/>
              </p:cNvSpPr>
              <p:nvPr/>
            </p:nvSpPr>
            <p:spPr bwMode="auto">
              <a:xfrm>
                <a:off x="6246813" y="5035551"/>
                <a:ext cx="101600" cy="139700"/>
              </a:xfrm>
              <a:custGeom>
                <a:avLst/>
                <a:gdLst>
                  <a:gd name="T0" fmla="*/ 15 w 27"/>
                  <a:gd name="T1" fmla="*/ 33 h 37"/>
                  <a:gd name="T2" fmla="*/ 23 w 27"/>
                  <a:gd name="T3" fmla="*/ 35 h 37"/>
                  <a:gd name="T4" fmla="*/ 26 w 27"/>
                  <a:gd name="T5" fmla="*/ 27 h 37"/>
                  <a:gd name="T6" fmla="*/ 12 w 27"/>
                  <a:gd name="T7" fmla="*/ 4 h 37"/>
                  <a:gd name="T8" fmla="*/ 4 w 27"/>
                  <a:gd name="T9" fmla="*/ 1 h 37"/>
                  <a:gd name="T10" fmla="*/ 2 w 27"/>
                  <a:gd name="T11" fmla="*/ 10 h 37"/>
                  <a:gd name="T12" fmla="*/ 15 w 27"/>
                  <a:gd name="T13" fmla="*/ 33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15" y="33"/>
                    </a:moveTo>
                    <a:cubicBezTo>
                      <a:pt x="17" y="36"/>
                      <a:pt x="20" y="37"/>
                      <a:pt x="23" y="35"/>
                    </a:cubicBezTo>
                    <a:cubicBezTo>
                      <a:pt x="26" y="33"/>
                      <a:pt x="27" y="30"/>
                      <a:pt x="26" y="27"/>
                    </a:cubicBezTo>
                    <a:cubicBezTo>
                      <a:pt x="12" y="4"/>
                      <a:pt x="12" y="4"/>
                      <a:pt x="12" y="4"/>
                    </a:cubicBezTo>
                    <a:cubicBezTo>
                      <a:pt x="11" y="1"/>
                      <a:pt x="7" y="0"/>
                      <a:pt x="4" y="1"/>
                    </a:cubicBezTo>
                    <a:cubicBezTo>
                      <a:pt x="1" y="3"/>
                      <a:pt x="0" y="7"/>
                      <a:pt x="2" y="10"/>
                    </a:cubicBezTo>
                    <a:cubicBezTo>
                      <a:pt x="15" y="33"/>
                      <a:pt x="15" y="33"/>
                      <a:pt x="1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3" name="Freeform 211"/>
              <p:cNvSpPr>
                <a:spLocks/>
              </p:cNvSpPr>
              <p:nvPr/>
            </p:nvSpPr>
            <p:spPr bwMode="auto">
              <a:xfrm>
                <a:off x="5800726" y="4622801"/>
                <a:ext cx="149225" cy="109538"/>
              </a:xfrm>
              <a:custGeom>
                <a:avLst/>
                <a:gdLst>
                  <a:gd name="T0" fmla="*/ 30 w 40"/>
                  <a:gd name="T1" fmla="*/ 27 h 29"/>
                  <a:gd name="T2" fmla="*/ 38 w 40"/>
                  <a:gd name="T3" fmla="*/ 25 h 29"/>
                  <a:gd name="T4" fmla="*/ 36 w 40"/>
                  <a:gd name="T5" fmla="*/ 17 h 29"/>
                  <a:gd name="T6" fmla="*/ 9 w 40"/>
                  <a:gd name="T7" fmla="*/ 1 h 29"/>
                  <a:gd name="T8" fmla="*/ 1 w 40"/>
                  <a:gd name="T9" fmla="*/ 4 h 29"/>
                  <a:gd name="T10" fmla="*/ 3 w 40"/>
                  <a:gd name="T11" fmla="*/ 12 h 29"/>
                  <a:gd name="T12" fmla="*/ 30 w 40"/>
                  <a:gd name="T13" fmla="*/ 27 h 29"/>
                </a:gdLst>
                <a:ahLst/>
                <a:cxnLst>
                  <a:cxn ang="0">
                    <a:pos x="T0" y="T1"/>
                  </a:cxn>
                  <a:cxn ang="0">
                    <a:pos x="T2" y="T3"/>
                  </a:cxn>
                  <a:cxn ang="0">
                    <a:pos x="T4" y="T5"/>
                  </a:cxn>
                  <a:cxn ang="0">
                    <a:pos x="T6" y="T7"/>
                  </a:cxn>
                  <a:cxn ang="0">
                    <a:pos x="T8" y="T9"/>
                  </a:cxn>
                  <a:cxn ang="0">
                    <a:pos x="T10" y="T11"/>
                  </a:cxn>
                  <a:cxn ang="0">
                    <a:pos x="T12" y="T13"/>
                  </a:cxn>
                </a:cxnLst>
                <a:rect l="0" t="0" r="r" b="b"/>
                <a:pathLst>
                  <a:path w="40" h="29">
                    <a:moveTo>
                      <a:pt x="30" y="27"/>
                    </a:moveTo>
                    <a:cubicBezTo>
                      <a:pt x="33" y="29"/>
                      <a:pt x="37" y="28"/>
                      <a:pt x="38" y="25"/>
                    </a:cubicBezTo>
                    <a:cubicBezTo>
                      <a:pt x="40" y="22"/>
                      <a:pt x="39" y="19"/>
                      <a:pt x="36" y="17"/>
                    </a:cubicBezTo>
                    <a:cubicBezTo>
                      <a:pt x="9" y="1"/>
                      <a:pt x="9" y="1"/>
                      <a:pt x="9" y="1"/>
                    </a:cubicBezTo>
                    <a:cubicBezTo>
                      <a:pt x="7" y="0"/>
                      <a:pt x="3" y="1"/>
                      <a:pt x="1" y="4"/>
                    </a:cubicBezTo>
                    <a:cubicBezTo>
                      <a:pt x="0" y="7"/>
                      <a:pt x="1" y="10"/>
                      <a:pt x="3" y="12"/>
                    </a:cubicBezTo>
                    <a:cubicBezTo>
                      <a:pt x="30" y="27"/>
                      <a:pt x="30" y="27"/>
                      <a:pt x="3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4" name="Freeform 212"/>
              <p:cNvSpPr>
                <a:spLocks/>
              </p:cNvSpPr>
              <p:nvPr/>
            </p:nvSpPr>
            <p:spPr bwMode="auto">
              <a:xfrm>
                <a:off x="6345238" y="4938713"/>
                <a:ext cx="139700" cy="101600"/>
              </a:xfrm>
              <a:custGeom>
                <a:avLst/>
                <a:gdLst>
                  <a:gd name="T0" fmla="*/ 27 w 37"/>
                  <a:gd name="T1" fmla="*/ 25 h 27"/>
                  <a:gd name="T2" fmla="*/ 35 w 37"/>
                  <a:gd name="T3" fmla="*/ 23 h 27"/>
                  <a:gd name="T4" fmla="*/ 33 w 37"/>
                  <a:gd name="T5" fmla="*/ 15 h 27"/>
                  <a:gd name="T6" fmla="*/ 10 w 37"/>
                  <a:gd name="T7" fmla="*/ 1 h 27"/>
                  <a:gd name="T8" fmla="*/ 2 w 37"/>
                  <a:gd name="T9" fmla="*/ 4 h 27"/>
                  <a:gd name="T10" fmla="*/ 4 w 37"/>
                  <a:gd name="T11" fmla="*/ 12 h 27"/>
                  <a:gd name="T12" fmla="*/ 27 w 37"/>
                  <a:gd name="T13" fmla="*/ 25 h 27"/>
                </a:gdLst>
                <a:ahLst/>
                <a:cxnLst>
                  <a:cxn ang="0">
                    <a:pos x="T0" y="T1"/>
                  </a:cxn>
                  <a:cxn ang="0">
                    <a:pos x="T2" y="T3"/>
                  </a:cxn>
                  <a:cxn ang="0">
                    <a:pos x="T4" y="T5"/>
                  </a:cxn>
                  <a:cxn ang="0">
                    <a:pos x="T6" y="T7"/>
                  </a:cxn>
                  <a:cxn ang="0">
                    <a:pos x="T8" y="T9"/>
                  </a:cxn>
                  <a:cxn ang="0">
                    <a:pos x="T10" y="T11"/>
                  </a:cxn>
                  <a:cxn ang="0">
                    <a:pos x="T12" y="T13"/>
                  </a:cxn>
                </a:cxnLst>
                <a:rect l="0" t="0" r="r" b="b"/>
                <a:pathLst>
                  <a:path w="37" h="27">
                    <a:moveTo>
                      <a:pt x="27" y="25"/>
                    </a:moveTo>
                    <a:cubicBezTo>
                      <a:pt x="30" y="27"/>
                      <a:pt x="34" y="26"/>
                      <a:pt x="35" y="23"/>
                    </a:cubicBezTo>
                    <a:cubicBezTo>
                      <a:pt x="37" y="20"/>
                      <a:pt x="36" y="16"/>
                      <a:pt x="33" y="15"/>
                    </a:cubicBezTo>
                    <a:cubicBezTo>
                      <a:pt x="10" y="1"/>
                      <a:pt x="10" y="1"/>
                      <a:pt x="10" y="1"/>
                    </a:cubicBezTo>
                    <a:cubicBezTo>
                      <a:pt x="7" y="0"/>
                      <a:pt x="3" y="1"/>
                      <a:pt x="2" y="4"/>
                    </a:cubicBezTo>
                    <a:cubicBezTo>
                      <a:pt x="0" y="7"/>
                      <a:pt x="1" y="10"/>
                      <a:pt x="4" y="12"/>
                    </a:cubicBezTo>
                    <a:cubicBezTo>
                      <a:pt x="27" y="25"/>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grpSp>
        <p:nvGrpSpPr>
          <p:cNvPr id="3" name="组合 2"/>
          <p:cNvGrpSpPr/>
          <p:nvPr/>
        </p:nvGrpSpPr>
        <p:grpSpPr>
          <a:xfrm>
            <a:off x="4565026" y="1166625"/>
            <a:ext cx="1652841" cy="1975387"/>
            <a:chOff x="4565026" y="1166625"/>
            <a:chExt cx="1652841" cy="1975387"/>
          </a:xfrm>
        </p:grpSpPr>
        <p:sp>
          <p:nvSpPr>
            <p:cNvPr id="7" name="Shape 14694"/>
            <p:cNvSpPr/>
            <p:nvPr/>
          </p:nvSpPr>
          <p:spPr>
            <a:xfrm>
              <a:off x="4565026" y="1166625"/>
              <a:ext cx="1652841" cy="1975387"/>
            </a:xfrm>
            <a:custGeom>
              <a:avLst/>
              <a:gdLst/>
              <a:ahLst/>
              <a:cxnLst>
                <a:cxn ang="0">
                  <a:pos x="wd2" y="hd2"/>
                </a:cxn>
                <a:cxn ang="5400000">
                  <a:pos x="wd2" y="hd2"/>
                </a:cxn>
                <a:cxn ang="10800000">
                  <a:pos x="wd2" y="hd2"/>
                </a:cxn>
                <a:cxn ang="16200000">
                  <a:pos x="wd2" y="hd2"/>
                </a:cxn>
              </a:cxnLst>
              <a:rect l="0" t="0" r="r" b="b"/>
              <a:pathLst>
                <a:path w="21600" h="21600" extrusionOk="0">
                  <a:moveTo>
                    <a:pt x="18135" y="18210"/>
                  </a:moveTo>
                  <a:cubicBezTo>
                    <a:pt x="14785" y="18210"/>
                    <a:pt x="14785" y="18210"/>
                    <a:pt x="14785" y="18210"/>
                  </a:cubicBezTo>
                  <a:cubicBezTo>
                    <a:pt x="14785" y="18210"/>
                    <a:pt x="14843" y="18258"/>
                    <a:pt x="14843" y="18258"/>
                  </a:cubicBezTo>
                  <a:cubicBezTo>
                    <a:pt x="15305" y="18646"/>
                    <a:pt x="15536" y="19130"/>
                    <a:pt x="15536" y="19663"/>
                  </a:cubicBezTo>
                  <a:cubicBezTo>
                    <a:pt x="15536" y="20196"/>
                    <a:pt x="15305" y="20680"/>
                    <a:pt x="14843" y="21019"/>
                  </a:cubicBezTo>
                  <a:cubicBezTo>
                    <a:pt x="14381" y="21406"/>
                    <a:pt x="13861" y="21600"/>
                    <a:pt x="13168" y="21600"/>
                  </a:cubicBezTo>
                  <a:cubicBezTo>
                    <a:pt x="12533" y="21600"/>
                    <a:pt x="12013" y="21406"/>
                    <a:pt x="11551" y="21019"/>
                  </a:cubicBezTo>
                  <a:cubicBezTo>
                    <a:pt x="11089" y="20680"/>
                    <a:pt x="10858" y="20196"/>
                    <a:pt x="10858" y="19663"/>
                  </a:cubicBezTo>
                  <a:cubicBezTo>
                    <a:pt x="10858" y="19130"/>
                    <a:pt x="11089" y="18646"/>
                    <a:pt x="11551" y="18258"/>
                  </a:cubicBezTo>
                  <a:cubicBezTo>
                    <a:pt x="11551" y="18258"/>
                    <a:pt x="11551" y="18210"/>
                    <a:pt x="11551" y="18210"/>
                  </a:cubicBezTo>
                  <a:cubicBezTo>
                    <a:pt x="9125" y="18210"/>
                    <a:pt x="9125" y="18210"/>
                    <a:pt x="9125" y="18210"/>
                  </a:cubicBezTo>
                  <a:cubicBezTo>
                    <a:pt x="9125" y="18210"/>
                    <a:pt x="9125" y="18161"/>
                    <a:pt x="9125" y="18113"/>
                  </a:cubicBezTo>
                  <a:cubicBezTo>
                    <a:pt x="9125" y="16030"/>
                    <a:pt x="8201" y="14190"/>
                    <a:pt x="6411" y="12737"/>
                  </a:cubicBezTo>
                  <a:cubicBezTo>
                    <a:pt x="4678" y="11236"/>
                    <a:pt x="2483" y="10461"/>
                    <a:pt x="0" y="10461"/>
                  </a:cubicBezTo>
                  <a:cubicBezTo>
                    <a:pt x="0" y="8282"/>
                    <a:pt x="0" y="8282"/>
                    <a:pt x="0" y="8282"/>
                  </a:cubicBezTo>
                  <a:cubicBezTo>
                    <a:pt x="58" y="8378"/>
                    <a:pt x="116" y="8427"/>
                    <a:pt x="173" y="8475"/>
                  </a:cubicBezTo>
                  <a:cubicBezTo>
                    <a:pt x="635" y="8863"/>
                    <a:pt x="1213" y="9057"/>
                    <a:pt x="1848" y="9057"/>
                  </a:cubicBezTo>
                  <a:cubicBezTo>
                    <a:pt x="2483" y="9057"/>
                    <a:pt x="3061" y="8863"/>
                    <a:pt x="3523" y="8475"/>
                  </a:cubicBezTo>
                  <a:cubicBezTo>
                    <a:pt x="3985" y="8088"/>
                    <a:pt x="4216" y="7652"/>
                    <a:pt x="4216" y="7071"/>
                  </a:cubicBezTo>
                  <a:cubicBezTo>
                    <a:pt x="4216" y="6538"/>
                    <a:pt x="3985" y="6102"/>
                    <a:pt x="3523" y="5715"/>
                  </a:cubicBezTo>
                  <a:cubicBezTo>
                    <a:pt x="3061" y="5327"/>
                    <a:pt x="2483" y="5134"/>
                    <a:pt x="1848" y="5134"/>
                  </a:cubicBezTo>
                  <a:cubicBezTo>
                    <a:pt x="1213" y="5134"/>
                    <a:pt x="635" y="5327"/>
                    <a:pt x="173" y="5715"/>
                  </a:cubicBezTo>
                  <a:cubicBezTo>
                    <a:pt x="116" y="5763"/>
                    <a:pt x="58" y="5812"/>
                    <a:pt x="0" y="5909"/>
                  </a:cubicBezTo>
                  <a:cubicBezTo>
                    <a:pt x="0" y="2954"/>
                    <a:pt x="0" y="2954"/>
                    <a:pt x="0" y="2954"/>
                  </a:cubicBezTo>
                  <a:cubicBezTo>
                    <a:pt x="58" y="2954"/>
                    <a:pt x="58" y="2954"/>
                    <a:pt x="116" y="2954"/>
                  </a:cubicBezTo>
                  <a:cubicBezTo>
                    <a:pt x="693" y="2954"/>
                    <a:pt x="1271" y="2954"/>
                    <a:pt x="1848" y="3003"/>
                  </a:cubicBezTo>
                  <a:cubicBezTo>
                    <a:pt x="3870" y="0"/>
                    <a:pt x="3870" y="0"/>
                    <a:pt x="3870" y="0"/>
                  </a:cubicBezTo>
                  <a:cubicBezTo>
                    <a:pt x="5025" y="194"/>
                    <a:pt x="6180" y="387"/>
                    <a:pt x="7277" y="726"/>
                  </a:cubicBezTo>
                  <a:cubicBezTo>
                    <a:pt x="7277" y="4165"/>
                    <a:pt x="7277" y="4165"/>
                    <a:pt x="7277" y="4165"/>
                  </a:cubicBezTo>
                  <a:cubicBezTo>
                    <a:pt x="8490" y="4601"/>
                    <a:pt x="9645" y="5134"/>
                    <a:pt x="10742" y="5812"/>
                  </a:cubicBezTo>
                  <a:cubicBezTo>
                    <a:pt x="14207" y="4068"/>
                    <a:pt x="14207" y="4068"/>
                    <a:pt x="14207" y="4068"/>
                  </a:cubicBezTo>
                  <a:cubicBezTo>
                    <a:pt x="14670" y="4407"/>
                    <a:pt x="15132" y="4746"/>
                    <a:pt x="15594" y="5134"/>
                  </a:cubicBezTo>
                  <a:cubicBezTo>
                    <a:pt x="15940" y="5473"/>
                    <a:pt x="16287" y="5763"/>
                    <a:pt x="16633" y="6102"/>
                  </a:cubicBezTo>
                  <a:cubicBezTo>
                    <a:pt x="14554" y="9008"/>
                    <a:pt x="14554" y="9008"/>
                    <a:pt x="14554" y="9008"/>
                  </a:cubicBezTo>
                  <a:cubicBezTo>
                    <a:pt x="15363" y="9880"/>
                    <a:pt x="16056" y="10848"/>
                    <a:pt x="16633" y="11817"/>
                  </a:cubicBezTo>
                  <a:cubicBezTo>
                    <a:pt x="20734" y="11817"/>
                    <a:pt x="20734" y="11817"/>
                    <a:pt x="20734" y="11817"/>
                  </a:cubicBezTo>
                  <a:cubicBezTo>
                    <a:pt x="21080" y="12737"/>
                    <a:pt x="21369" y="13657"/>
                    <a:pt x="21600" y="14578"/>
                  </a:cubicBezTo>
                  <a:cubicBezTo>
                    <a:pt x="18077" y="16515"/>
                    <a:pt x="18077" y="16515"/>
                    <a:pt x="18077" y="16515"/>
                  </a:cubicBezTo>
                  <a:cubicBezTo>
                    <a:pt x="18135" y="17048"/>
                    <a:pt x="18135" y="17580"/>
                    <a:pt x="18135" y="18113"/>
                  </a:cubicBezTo>
                  <a:cubicBezTo>
                    <a:pt x="18135" y="18161"/>
                    <a:pt x="18135" y="18161"/>
                    <a:pt x="18135" y="18210"/>
                  </a:cubicBezTo>
                  <a:close/>
                </a:path>
              </a:pathLst>
            </a:custGeom>
            <a:solidFill>
              <a:schemeClr val="bg1">
                <a:lumMod val="50000"/>
              </a:schemeClr>
            </a:solidFill>
            <a:ln w="19050">
              <a:solidFill>
                <a:srgbClr val="F2F2F2"/>
              </a:solidFill>
              <a:round/>
            </a:ln>
          </p:spPr>
          <p:txBody>
            <a:bodyPr lIns="0" tIns="0" rIns="0" bIns="0"/>
            <a:lstStyle/>
            <a:p>
              <a:pPr lvl="0"/>
              <a:endParaRPr>
                <a:cs typeface="+mn-ea"/>
                <a:sym typeface="+mn-lt"/>
              </a:endParaRPr>
            </a:p>
          </p:txBody>
        </p:sp>
        <p:grpSp>
          <p:nvGrpSpPr>
            <p:cNvPr id="45" name="组合 44"/>
            <p:cNvGrpSpPr/>
            <p:nvPr/>
          </p:nvGrpSpPr>
          <p:grpSpPr>
            <a:xfrm>
              <a:off x="5093789" y="1897866"/>
              <a:ext cx="595313" cy="560785"/>
              <a:chOff x="6964363" y="4452938"/>
              <a:chExt cx="793750" cy="747713"/>
            </a:xfrm>
            <a:solidFill>
              <a:schemeClr val="bg1"/>
            </a:solidFill>
          </p:grpSpPr>
          <p:sp>
            <p:nvSpPr>
              <p:cNvPr id="46" name="Freeform 222"/>
              <p:cNvSpPr>
                <a:spLocks noEditPoints="1"/>
              </p:cNvSpPr>
              <p:nvPr/>
            </p:nvSpPr>
            <p:spPr bwMode="auto">
              <a:xfrm>
                <a:off x="6964363" y="4452938"/>
                <a:ext cx="793750" cy="387350"/>
              </a:xfrm>
              <a:custGeom>
                <a:avLst/>
                <a:gdLst>
                  <a:gd name="T0" fmla="*/ 158 w 211"/>
                  <a:gd name="T1" fmla="*/ 47 h 103"/>
                  <a:gd name="T2" fmla="*/ 127 w 211"/>
                  <a:gd name="T3" fmla="*/ 18 h 103"/>
                  <a:gd name="T4" fmla="*/ 76 w 211"/>
                  <a:gd name="T5" fmla="*/ 30 h 103"/>
                  <a:gd name="T6" fmla="*/ 76 w 211"/>
                  <a:gd name="T7" fmla="*/ 30 h 103"/>
                  <a:gd name="T8" fmla="*/ 68 w 211"/>
                  <a:gd name="T9" fmla="*/ 30 h 103"/>
                  <a:gd name="T10" fmla="*/ 15 w 211"/>
                  <a:gd name="T11" fmla="*/ 52 h 103"/>
                  <a:gd name="T12" fmla="*/ 31 w 211"/>
                  <a:gd name="T13" fmla="*/ 87 h 103"/>
                  <a:gd name="T14" fmla="*/ 179 w 211"/>
                  <a:gd name="T15" fmla="*/ 91 h 103"/>
                  <a:gd name="T16" fmla="*/ 196 w 211"/>
                  <a:gd name="T17" fmla="*/ 72 h 103"/>
                  <a:gd name="T18" fmla="*/ 166 w 211"/>
                  <a:gd name="T19" fmla="*/ 52 h 103"/>
                  <a:gd name="T20" fmla="*/ 166 w 211"/>
                  <a:gd name="T21" fmla="*/ 52 h 103"/>
                  <a:gd name="T22" fmla="*/ 158 w 211"/>
                  <a:gd name="T23" fmla="*/ 48 h 103"/>
                  <a:gd name="T24" fmla="*/ 158 w 211"/>
                  <a:gd name="T25" fmla="*/ 47 h 103"/>
                  <a:gd name="T26" fmla="*/ 168 w 211"/>
                  <a:gd name="T27" fmla="*/ 39 h 103"/>
                  <a:gd name="T28" fmla="*/ 208 w 211"/>
                  <a:gd name="T29" fmla="*/ 73 h 103"/>
                  <a:gd name="T30" fmla="*/ 183 w 211"/>
                  <a:gd name="T31" fmla="*/ 103 h 103"/>
                  <a:gd name="T32" fmla="*/ 180 w 211"/>
                  <a:gd name="T33" fmla="*/ 103 h 103"/>
                  <a:gd name="T34" fmla="*/ 180 w 211"/>
                  <a:gd name="T35" fmla="*/ 103 h 103"/>
                  <a:gd name="T36" fmla="*/ 30 w 211"/>
                  <a:gd name="T37" fmla="*/ 99 h 103"/>
                  <a:gd name="T38" fmla="*/ 26 w 211"/>
                  <a:gd name="T39" fmla="*/ 98 h 103"/>
                  <a:gd name="T40" fmla="*/ 26 w 211"/>
                  <a:gd name="T41" fmla="*/ 98 h 103"/>
                  <a:gd name="T42" fmla="*/ 3 w 211"/>
                  <a:gd name="T43" fmla="*/ 50 h 103"/>
                  <a:gd name="T44" fmla="*/ 71 w 211"/>
                  <a:gd name="T45" fmla="*/ 18 h 103"/>
                  <a:gd name="T46" fmla="*/ 130 w 211"/>
                  <a:gd name="T47" fmla="*/ 7 h 103"/>
                  <a:gd name="T48" fmla="*/ 168 w 211"/>
                  <a:gd name="T49"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1" h="103">
                    <a:moveTo>
                      <a:pt x="158" y="47"/>
                    </a:moveTo>
                    <a:cubicBezTo>
                      <a:pt x="155" y="32"/>
                      <a:pt x="141" y="22"/>
                      <a:pt x="127" y="18"/>
                    </a:cubicBezTo>
                    <a:cubicBezTo>
                      <a:pt x="109" y="13"/>
                      <a:pt x="89" y="16"/>
                      <a:pt x="76" y="30"/>
                    </a:cubicBezTo>
                    <a:cubicBezTo>
                      <a:pt x="76" y="30"/>
                      <a:pt x="76" y="30"/>
                      <a:pt x="76" y="30"/>
                    </a:cubicBezTo>
                    <a:cubicBezTo>
                      <a:pt x="74" y="32"/>
                      <a:pt x="70" y="32"/>
                      <a:pt x="68" y="30"/>
                    </a:cubicBezTo>
                    <a:cubicBezTo>
                      <a:pt x="47" y="14"/>
                      <a:pt x="19" y="29"/>
                      <a:pt x="15" y="52"/>
                    </a:cubicBezTo>
                    <a:cubicBezTo>
                      <a:pt x="12" y="64"/>
                      <a:pt x="17" y="77"/>
                      <a:pt x="31" y="87"/>
                    </a:cubicBezTo>
                    <a:cubicBezTo>
                      <a:pt x="179" y="91"/>
                      <a:pt x="179" y="91"/>
                      <a:pt x="179" y="91"/>
                    </a:cubicBezTo>
                    <a:cubicBezTo>
                      <a:pt x="190" y="87"/>
                      <a:pt x="196" y="79"/>
                      <a:pt x="196" y="72"/>
                    </a:cubicBezTo>
                    <a:cubicBezTo>
                      <a:pt x="198" y="55"/>
                      <a:pt x="181" y="47"/>
                      <a:pt x="166" y="52"/>
                    </a:cubicBezTo>
                    <a:cubicBezTo>
                      <a:pt x="166" y="52"/>
                      <a:pt x="166" y="52"/>
                      <a:pt x="166" y="52"/>
                    </a:cubicBezTo>
                    <a:cubicBezTo>
                      <a:pt x="163" y="53"/>
                      <a:pt x="160" y="51"/>
                      <a:pt x="158" y="48"/>
                    </a:cubicBezTo>
                    <a:cubicBezTo>
                      <a:pt x="158" y="48"/>
                      <a:pt x="158" y="47"/>
                      <a:pt x="158" y="47"/>
                    </a:cubicBezTo>
                    <a:close/>
                    <a:moveTo>
                      <a:pt x="168" y="39"/>
                    </a:moveTo>
                    <a:cubicBezTo>
                      <a:pt x="190" y="34"/>
                      <a:pt x="211" y="51"/>
                      <a:pt x="208" y="73"/>
                    </a:cubicBezTo>
                    <a:cubicBezTo>
                      <a:pt x="207" y="85"/>
                      <a:pt x="199" y="96"/>
                      <a:pt x="183" y="103"/>
                    </a:cubicBezTo>
                    <a:cubicBezTo>
                      <a:pt x="182" y="103"/>
                      <a:pt x="181" y="103"/>
                      <a:pt x="180" y="103"/>
                    </a:cubicBezTo>
                    <a:cubicBezTo>
                      <a:pt x="180" y="103"/>
                      <a:pt x="180" y="103"/>
                      <a:pt x="180" y="103"/>
                    </a:cubicBezTo>
                    <a:cubicBezTo>
                      <a:pt x="30" y="99"/>
                      <a:pt x="30" y="99"/>
                      <a:pt x="30" y="99"/>
                    </a:cubicBezTo>
                    <a:cubicBezTo>
                      <a:pt x="29" y="100"/>
                      <a:pt x="27" y="99"/>
                      <a:pt x="26" y="98"/>
                    </a:cubicBezTo>
                    <a:cubicBezTo>
                      <a:pt x="26" y="98"/>
                      <a:pt x="26" y="98"/>
                      <a:pt x="26" y="98"/>
                    </a:cubicBezTo>
                    <a:cubicBezTo>
                      <a:pt x="5" y="84"/>
                      <a:pt x="0" y="66"/>
                      <a:pt x="3" y="50"/>
                    </a:cubicBezTo>
                    <a:cubicBezTo>
                      <a:pt x="9" y="20"/>
                      <a:pt x="44" y="0"/>
                      <a:pt x="71" y="18"/>
                    </a:cubicBezTo>
                    <a:cubicBezTo>
                      <a:pt x="88" y="4"/>
                      <a:pt x="110" y="1"/>
                      <a:pt x="130" y="7"/>
                    </a:cubicBezTo>
                    <a:cubicBezTo>
                      <a:pt x="146" y="11"/>
                      <a:pt x="162" y="22"/>
                      <a:pt x="16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7" name="Freeform 223"/>
              <p:cNvSpPr>
                <a:spLocks/>
              </p:cNvSpPr>
              <p:nvPr/>
            </p:nvSpPr>
            <p:spPr bwMode="auto">
              <a:xfrm>
                <a:off x="7046913" y="4873626"/>
                <a:ext cx="120650" cy="177800"/>
              </a:xfrm>
              <a:custGeom>
                <a:avLst/>
                <a:gdLst>
                  <a:gd name="T0" fmla="*/ 2 w 32"/>
                  <a:gd name="T1" fmla="*/ 26 h 47"/>
                  <a:gd name="T2" fmla="*/ 21 w 32"/>
                  <a:gd name="T3" fmla="*/ 2 h 47"/>
                  <a:gd name="T4" fmla="*/ 25 w 32"/>
                  <a:gd name="T5" fmla="*/ 0 h 47"/>
                  <a:gd name="T6" fmla="*/ 32 w 32"/>
                  <a:gd name="T7" fmla="*/ 6 h 47"/>
                  <a:gd name="T8" fmla="*/ 32 w 32"/>
                  <a:gd name="T9" fmla="*/ 6 h 47"/>
                  <a:gd name="T10" fmla="*/ 29 w 32"/>
                  <a:gd name="T11" fmla="*/ 31 h 47"/>
                  <a:gd name="T12" fmla="*/ 10 w 32"/>
                  <a:gd name="T13" fmla="*/ 44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20"/>
                      <a:pt x="10" y="12"/>
                      <a:pt x="21" y="2"/>
                    </a:cubicBezTo>
                    <a:cubicBezTo>
                      <a:pt x="22" y="1"/>
                      <a:pt x="24" y="0"/>
                      <a:pt x="25" y="0"/>
                    </a:cubicBezTo>
                    <a:cubicBezTo>
                      <a:pt x="29" y="0"/>
                      <a:pt x="31" y="2"/>
                      <a:pt x="32" y="6"/>
                    </a:cubicBezTo>
                    <a:cubicBezTo>
                      <a:pt x="32" y="6"/>
                      <a:pt x="32" y="6"/>
                      <a:pt x="32" y="6"/>
                    </a:cubicBezTo>
                    <a:cubicBezTo>
                      <a:pt x="32" y="17"/>
                      <a:pt x="31" y="25"/>
                      <a:pt x="29" y="31"/>
                    </a:cubicBezTo>
                    <a:cubicBezTo>
                      <a:pt x="26" y="39"/>
                      <a:pt x="20" y="47"/>
                      <a:pt x="10" y="44"/>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8" name="Freeform 224"/>
              <p:cNvSpPr>
                <a:spLocks/>
              </p:cNvSpPr>
              <p:nvPr/>
            </p:nvSpPr>
            <p:spPr bwMode="auto">
              <a:xfrm>
                <a:off x="7197726" y="5024438"/>
                <a:ext cx="120650" cy="176213"/>
              </a:xfrm>
              <a:custGeom>
                <a:avLst/>
                <a:gdLst>
                  <a:gd name="T0" fmla="*/ 2 w 32"/>
                  <a:gd name="T1" fmla="*/ 26 h 47"/>
                  <a:gd name="T2" fmla="*/ 21 w 32"/>
                  <a:gd name="T3" fmla="*/ 2 h 47"/>
                  <a:gd name="T4" fmla="*/ 25 w 32"/>
                  <a:gd name="T5" fmla="*/ 0 h 47"/>
                  <a:gd name="T6" fmla="*/ 32 w 32"/>
                  <a:gd name="T7" fmla="*/ 6 h 47"/>
                  <a:gd name="T8" fmla="*/ 32 w 32"/>
                  <a:gd name="T9" fmla="*/ 6 h 47"/>
                  <a:gd name="T10" fmla="*/ 29 w 32"/>
                  <a:gd name="T11" fmla="*/ 31 h 47"/>
                  <a:gd name="T12" fmla="*/ 10 w 32"/>
                  <a:gd name="T13" fmla="*/ 44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20"/>
                      <a:pt x="10" y="12"/>
                      <a:pt x="21" y="2"/>
                    </a:cubicBezTo>
                    <a:cubicBezTo>
                      <a:pt x="22" y="1"/>
                      <a:pt x="24" y="0"/>
                      <a:pt x="25" y="0"/>
                    </a:cubicBezTo>
                    <a:cubicBezTo>
                      <a:pt x="29" y="0"/>
                      <a:pt x="32" y="3"/>
                      <a:pt x="32" y="6"/>
                    </a:cubicBezTo>
                    <a:cubicBezTo>
                      <a:pt x="32" y="6"/>
                      <a:pt x="32" y="6"/>
                      <a:pt x="32" y="6"/>
                    </a:cubicBezTo>
                    <a:cubicBezTo>
                      <a:pt x="32" y="17"/>
                      <a:pt x="31" y="25"/>
                      <a:pt x="29" y="31"/>
                    </a:cubicBezTo>
                    <a:cubicBezTo>
                      <a:pt x="26" y="39"/>
                      <a:pt x="20" y="47"/>
                      <a:pt x="10" y="44"/>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49" name="Freeform 225"/>
              <p:cNvSpPr>
                <a:spLocks/>
              </p:cNvSpPr>
              <p:nvPr/>
            </p:nvSpPr>
            <p:spPr bwMode="auto">
              <a:xfrm>
                <a:off x="7434263" y="4941888"/>
                <a:ext cx="120650" cy="176213"/>
              </a:xfrm>
              <a:custGeom>
                <a:avLst/>
                <a:gdLst>
                  <a:gd name="T0" fmla="*/ 2 w 32"/>
                  <a:gd name="T1" fmla="*/ 26 h 47"/>
                  <a:gd name="T2" fmla="*/ 21 w 32"/>
                  <a:gd name="T3" fmla="*/ 1 h 47"/>
                  <a:gd name="T4" fmla="*/ 25 w 32"/>
                  <a:gd name="T5" fmla="*/ 0 h 47"/>
                  <a:gd name="T6" fmla="*/ 31 w 32"/>
                  <a:gd name="T7" fmla="*/ 6 h 47"/>
                  <a:gd name="T8" fmla="*/ 31 w 32"/>
                  <a:gd name="T9" fmla="*/ 6 h 47"/>
                  <a:gd name="T10" fmla="*/ 29 w 32"/>
                  <a:gd name="T11" fmla="*/ 30 h 47"/>
                  <a:gd name="T12" fmla="*/ 10 w 32"/>
                  <a:gd name="T13" fmla="*/ 43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19"/>
                      <a:pt x="9" y="11"/>
                      <a:pt x="21" y="1"/>
                    </a:cubicBezTo>
                    <a:cubicBezTo>
                      <a:pt x="22" y="0"/>
                      <a:pt x="23" y="0"/>
                      <a:pt x="25" y="0"/>
                    </a:cubicBezTo>
                    <a:cubicBezTo>
                      <a:pt x="28" y="0"/>
                      <a:pt x="31" y="2"/>
                      <a:pt x="31" y="6"/>
                    </a:cubicBezTo>
                    <a:cubicBezTo>
                      <a:pt x="31" y="6"/>
                      <a:pt x="31" y="6"/>
                      <a:pt x="31" y="6"/>
                    </a:cubicBezTo>
                    <a:cubicBezTo>
                      <a:pt x="32" y="17"/>
                      <a:pt x="30" y="25"/>
                      <a:pt x="29" y="30"/>
                    </a:cubicBezTo>
                    <a:cubicBezTo>
                      <a:pt x="26" y="39"/>
                      <a:pt x="19" y="47"/>
                      <a:pt x="10" y="43"/>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grpSp>
        <p:nvGrpSpPr>
          <p:cNvPr id="5" name="组合 4"/>
          <p:cNvGrpSpPr/>
          <p:nvPr/>
        </p:nvGrpSpPr>
        <p:grpSpPr>
          <a:xfrm>
            <a:off x="2920905" y="2495173"/>
            <a:ext cx="1644124" cy="1975388"/>
            <a:chOff x="2920905" y="2495173"/>
            <a:chExt cx="1644124" cy="1975388"/>
          </a:xfrm>
        </p:grpSpPr>
        <p:sp>
          <p:nvSpPr>
            <p:cNvPr id="9" name="Shape 14696"/>
            <p:cNvSpPr/>
            <p:nvPr/>
          </p:nvSpPr>
          <p:spPr>
            <a:xfrm>
              <a:off x="2920905" y="2495173"/>
              <a:ext cx="1644124" cy="1975388"/>
            </a:xfrm>
            <a:custGeom>
              <a:avLst/>
              <a:gdLst/>
              <a:ahLst/>
              <a:cxnLst>
                <a:cxn ang="0">
                  <a:pos x="wd2" y="hd2"/>
                </a:cxn>
                <a:cxn ang="5400000">
                  <a:pos x="wd2" y="hd2"/>
                </a:cxn>
                <a:cxn ang="10800000">
                  <a:pos x="wd2" y="hd2"/>
                </a:cxn>
                <a:cxn ang="16200000">
                  <a:pos x="wd2" y="hd2"/>
                </a:cxn>
              </a:cxnLst>
              <a:rect l="0" t="0" r="r" b="b"/>
              <a:pathLst>
                <a:path w="21600" h="21600" extrusionOk="0">
                  <a:moveTo>
                    <a:pt x="21600" y="11236"/>
                  </a:moveTo>
                  <a:cubicBezTo>
                    <a:pt x="21600" y="13512"/>
                    <a:pt x="21600" y="13512"/>
                    <a:pt x="21600" y="13512"/>
                  </a:cubicBezTo>
                  <a:cubicBezTo>
                    <a:pt x="21542" y="13415"/>
                    <a:pt x="21426" y="13318"/>
                    <a:pt x="21310" y="13222"/>
                  </a:cubicBezTo>
                  <a:cubicBezTo>
                    <a:pt x="20845" y="12834"/>
                    <a:pt x="20265" y="12640"/>
                    <a:pt x="19626" y="12640"/>
                  </a:cubicBezTo>
                  <a:cubicBezTo>
                    <a:pt x="18987" y="12640"/>
                    <a:pt x="18406" y="12834"/>
                    <a:pt x="17942" y="13222"/>
                  </a:cubicBezTo>
                  <a:cubicBezTo>
                    <a:pt x="17535" y="13609"/>
                    <a:pt x="17303" y="14093"/>
                    <a:pt x="17303" y="14626"/>
                  </a:cubicBezTo>
                  <a:cubicBezTo>
                    <a:pt x="17303" y="15159"/>
                    <a:pt x="17535" y="15643"/>
                    <a:pt x="17942" y="15982"/>
                  </a:cubicBezTo>
                  <a:cubicBezTo>
                    <a:pt x="18406" y="16370"/>
                    <a:pt x="18987" y="16563"/>
                    <a:pt x="19626" y="16563"/>
                  </a:cubicBezTo>
                  <a:cubicBezTo>
                    <a:pt x="20265" y="16563"/>
                    <a:pt x="20845" y="16370"/>
                    <a:pt x="21310" y="15982"/>
                  </a:cubicBezTo>
                  <a:cubicBezTo>
                    <a:pt x="21426" y="15885"/>
                    <a:pt x="21542" y="15788"/>
                    <a:pt x="21600" y="15691"/>
                  </a:cubicBezTo>
                  <a:cubicBezTo>
                    <a:pt x="21600" y="18743"/>
                    <a:pt x="21600" y="18743"/>
                    <a:pt x="21600" y="18743"/>
                  </a:cubicBezTo>
                  <a:cubicBezTo>
                    <a:pt x="20961" y="18743"/>
                    <a:pt x="20381" y="18694"/>
                    <a:pt x="19742" y="18646"/>
                  </a:cubicBezTo>
                  <a:cubicBezTo>
                    <a:pt x="17535" y="21600"/>
                    <a:pt x="17535" y="21600"/>
                    <a:pt x="17535" y="21600"/>
                  </a:cubicBezTo>
                  <a:cubicBezTo>
                    <a:pt x="16316" y="21455"/>
                    <a:pt x="15155" y="21164"/>
                    <a:pt x="14052" y="20825"/>
                  </a:cubicBezTo>
                  <a:cubicBezTo>
                    <a:pt x="14342" y="17483"/>
                    <a:pt x="14342" y="17483"/>
                    <a:pt x="14342" y="17483"/>
                  </a:cubicBezTo>
                  <a:cubicBezTo>
                    <a:pt x="13065" y="16999"/>
                    <a:pt x="11845" y="16370"/>
                    <a:pt x="10684" y="15643"/>
                  </a:cubicBezTo>
                  <a:cubicBezTo>
                    <a:pt x="7490" y="17580"/>
                    <a:pt x="7490" y="17580"/>
                    <a:pt x="7490" y="17580"/>
                  </a:cubicBezTo>
                  <a:cubicBezTo>
                    <a:pt x="7026" y="17241"/>
                    <a:pt x="6561" y="16902"/>
                    <a:pt x="6155" y="16563"/>
                  </a:cubicBezTo>
                  <a:cubicBezTo>
                    <a:pt x="5632" y="16127"/>
                    <a:pt x="5168" y="15740"/>
                    <a:pt x="4761" y="15304"/>
                  </a:cubicBezTo>
                  <a:cubicBezTo>
                    <a:pt x="6852" y="12301"/>
                    <a:pt x="6852" y="12301"/>
                    <a:pt x="6852" y="12301"/>
                  </a:cubicBezTo>
                  <a:cubicBezTo>
                    <a:pt x="6097" y="11478"/>
                    <a:pt x="5516" y="10606"/>
                    <a:pt x="4994" y="9638"/>
                  </a:cubicBezTo>
                  <a:cubicBezTo>
                    <a:pt x="871" y="9638"/>
                    <a:pt x="871" y="9638"/>
                    <a:pt x="871" y="9638"/>
                  </a:cubicBezTo>
                  <a:cubicBezTo>
                    <a:pt x="465" y="8717"/>
                    <a:pt x="232" y="7797"/>
                    <a:pt x="0" y="6829"/>
                  </a:cubicBezTo>
                  <a:cubicBezTo>
                    <a:pt x="3600" y="5037"/>
                    <a:pt x="3600" y="5037"/>
                    <a:pt x="3600" y="5037"/>
                  </a:cubicBezTo>
                  <a:cubicBezTo>
                    <a:pt x="3600" y="4746"/>
                    <a:pt x="3542" y="4407"/>
                    <a:pt x="3542" y="4068"/>
                  </a:cubicBezTo>
                  <a:cubicBezTo>
                    <a:pt x="3542" y="3971"/>
                    <a:pt x="3542" y="3826"/>
                    <a:pt x="3542" y="3681"/>
                  </a:cubicBezTo>
                  <a:cubicBezTo>
                    <a:pt x="6852" y="3681"/>
                    <a:pt x="6852" y="3681"/>
                    <a:pt x="6852" y="3681"/>
                  </a:cubicBezTo>
                  <a:cubicBezTo>
                    <a:pt x="6677" y="3584"/>
                    <a:pt x="6503" y="3487"/>
                    <a:pt x="6329" y="3342"/>
                  </a:cubicBezTo>
                  <a:cubicBezTo>
                    <a:pt x="5865" y="2954"/>
                    <a:pt x="5632" y="2518"/>
                    <a:pt x="5632" y="1986"/>
                  </a:cubicBezTo>
                  <a:cubicBezTo>
                    <a:pt x="5632" y="1404"/>
                    <a:pt x="5865" y="969"/>
                    <a:pt x="6329" y="581"/>
                  </a:cubicBezTo>
                  <a:cubicBezTo>
                    <a:pt x="6794" y="194"/>
                    <a:pt x="7374" y="0"/>
                    <a:pt x="8013" y="0"/>
                  </a:cubicBezTo>
                  <a:cubicBezTo>
                    <a:pt x="8652" y="0"/>
                    <a:pt x="9232" y="194"/>
                    <a:pt x="9697" y="581"/>
                  </a:cubicBezTo>
                  <a:cubicBezTo>
                    <a:pt x="10161" y="969"/>
                    <a:pt x="10394" y="1404"/>
                    <a:pt x="10394" y="1986"/>
                  </a:cubicBezTo>
                  <a:cubicBezTo>
                    <a:pt x="10394" y="2518"/>
                    <a:pt x="10161" y="2954"/>
                    <a:pt x="9697" y="3342"/>
                  </a:cubicBezTo>
                  <a:cubicBezTo>
                    <a:pt x="9523" y="3487"/>
                    <a:pt x="9348" y="3584"/>
                    <a:pt x="9174" y="3681"/>
                  </a:cubicBezTo>
                  <a:cubicBezTo>
                    <a:pt x="12426" y="3681"/>
                    <a:pt x="12426" y="3681"/>
                    <a:pt x="12426" y="3681"/>
                  </a:cubicBezTo>
                  <a:cubicBezTo>
                    <a:pt x="12426" y="5763"/>
                    <a:pt x="13297" y="7555"/>
                    <a:pt x="15097" y="9008"/>
                  </a:cubicBezTo>
                  <a:cubicBezTo>
                    <a:pt x="16897" y="10509"/>
                    <a:pt x="19045" y="11236"/>
                    <a:pt x="21600" y="11236"/>
                  </a:cubicBezTo>
                  <a:cubicBezTo>
                    <a:pt x="21600" y="11236"/>
                    <a:pt x="21600" y="11236"/>
                    <a:pt x="21600" y="11236"/>
                  </a:cubicBezTo>
                  <a:close/>
                </a:path>
              </a:pathLst>
            </a:custGeom>
            <a:solidFill>
              <a:schemeClr val="bg1">
                <a:lumMod val="50000"/>
              </a:schemeClr>
            </a:solidFill>
            <a:ln w="19050">
              <a:solidFill>
                <a:srgbClr val="F2F2F2"/>
              </a:solidFill>
              <a:round/>
            </a:ln>
          </p:spPr>
          <p:txBody>
            <a:bodyPr lIns="0" tIns="0" rIns="0" bIns="0"/>
            <a:lstStyle/>
            <a:p>
              <a:pPr lvl="0"/>
              <a:endParaRPr>
                <a:cs typeface="+mn-ea"/>
                <a:sym typeface="+mn-lt"/>
              </a:endParaRPr>
            </a:p>
          </p:txBody>
        </p:sp>
        <p:grpSp>
          <p:nvGrpSpPr>
            <p:cNvPr id="50" name="组合 49"/>
            <p:cNvGrpSpPr/>
            <p:nvPr/>
          </p:nvGrpSpPr>
          <p:grpSpPr>
            <a:xfrm>
              <a:off x="3476329" y="3230757"/>
              <a:ext cx="597694" cy="548878"/>
              <a:chOff x="4522788" y="4457701"/>
              <a:chExt cx="796925" cy="731838"/>
            </a:xfrm>
            <a:solidFill>
              <a:schemeClr val="bg1"/>
            </a:solidFill>
          </p:grpSpPr>
          <p:sp>
            <p:nvSpPr>
              <p:cNvPr id="51" name="Freeform 226"/>
              <p:cNvSpPr>
                <a:spLocks noEditPoints="1"/>
              </p:cNvSpPr>
              <p:nvPr/>
            </p:nvSpPr>
            <p:spPr bwMode="auto">
              <a:xfrm>
                <a:off x="4522788" y="4457701"/>
                <a:ext cx="796925" cy="390525"/>
              </a:xfrm>
              <a:custGeom>
                <a:avLst/>
                <a:gdLst>
                  <a:gd name="T0" fmla="*/ 159 w 212"/>
                  <a:gd name="T1" fmla="*/ 47 h 104"/>
                  <a:gd name="T2" fmla="*/ 128 w 212"/>
                  <a:gd name="T3" fmla="*/ 19 h 104"/>
                  <a:gd name="T4" fmla="*/ 77 w 212"/>
                  <a:gd name="T5" fmla="*/ 30 h 104"/>
                  <a:gd name="T6" fmla="*/ 77 w 212"/>
                  <a:gd name="T7" fmla="*/ 30 h 104"/>
                  <a:gd name="T8" fmla="*/ 68 w 212"/>
                  <a:gd name="T9" fmla="*/ 30 h 104"/>
                  <a:gd name="T10" fmla="*/ 15 w 212"/>
                  <a:gd name="T11" fmla="*/ 53 h 104"/>
                  <a:gd name="T12" fmla="*/ 32 w 212"/>
                  <a:gd name="T13" fmla="*/ 88 h 104"/>
                  <a:gd name="T14" fmla="*/ 180 w 212"/>
                  <a:gd name="T15" fmla="*/ 92 h 104"/>
                  <a:gd name="T16" fmla="*/ 197 w 212"/>
                  <a:gd name="T17" fmla="*/ 73 h 104"/>
                  <a:gd name="T18" fmla="*/ 167 w 212"/>
                  <a:gd name="T19" fmla="*/ 52 h 104"/>
                  <a:gd name="T20" fmla="*/ 167 w 212"/>
                  <a:gd name="T21" fmla="*/ 52 h 104"/>
                  <a:gd name="T22" fmla="*/ 159 w 212"/>
                  <a:gd name="T23" fmla="*/ 48 h 104"/>
                  <a:gd name="T24" fmla="*/ 159 w 212"/>
                  <a:gd name="T25" fmla="*/ 47 h 104"/>
                  <a:gd name="T26" fmla="*/ 169 w 212"/>
                  <a:gd name="T27" fmla="*/ 39 h 104"/>
                  <a:gd name="T28" fmla="*/ 209 w 212"/>
                  <a:gd name="T29" fmla="*/ 74 h 104"/>
                  <a:gd name="T30" fmla="*/ 184 w 212"/>
                  <a:gd name="T31" fmla="*/ 103 h 104"/>
                  <a:gd name="T32" fmla="*/ 181 w 212"/>
                  <a:gd name="T33" fmla="*/ 104 h 104"/>
                  <a:gd name="T34" fmla="*/ 181 w 212"/>
                  <a:gd name="T35" fmla="*/ 104 h 104"/>
                  <a:gd name="T36" fmla="*/ 31 w 212"/>
                  <a:gd name="T37" fmla="*/ 100 h 104"/>
                  <a:gd name="T38" fmla="*/ 27 w 212"/>
                  <a:gd name="T39" fmla="*/ 99 h 104"/>
                  <a:gd name="T40" fmla="*/ 27 w 212"/>
                  <a:gd name="T41" fmla="*/ 99 h 104"/>
                  <a:gd name="T42" fmla="*/ 4 w 212"/>
                  <a:gd name="T43" fmla="*/ 50 h 104"/>
                  <a:gd name="T44" fmla="*/ 72 w 212"/>
                  <a:gd name="T45" fmla="*/ 18 h 104"/>
                  <a:gd name="T46" fmla="*/ 131 w 212"/>
                  <a:gd name="T47" fmla="*/ 7 h 104"/>
                  <a:gd name="T48" fmla="*/ 169 w 212"/>
                  <a:gd name="T49" fmla="*/ 3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04">
                    <a:moveTo>
                      <a:pt x="159" y="47"/>
                    </a:moveTo>
                    <a:cubicBezTo>
                      <a:pt x="156" y="32"/>
                      <a:pt x="141" y="23"/>
                      <a:pt x="128" y="19"/>
                    </a:cubicBezTo>
                    <a:cubicBezTo>
                      <a:pt x="110" y="14"/>
                      <a:pt x="90" y="17"/>
                      <a:pt x="77" y="30"/>
                    </a:cubicBezTo>
                    <a:cubicBezTo>
                      <a:pt x="77" y="30"/>
                      <a:pt x="77" y="30"/>
                      <a:pt x="77" y="30"/>
                    </a:cubicBezTo>
                    <a:cubicBezTo>
                      <a:pt x="75" y="33"/>
                      <a:pt x="71" y="33"/>
                      <a:pt x="68" y="30"/>
                    </a:cubicBezTo>
                    <a:cubicBezTo>
                      <a:pt x="48" y="14"/>
                      <a:pt x="20" y="29"/>
                      <a:pt x="15" y="53"/>
                    </a:cubicBezTo>
                    <a:cubicBezTo>
                      <a:pt x="13" y="64"/>
                      <a:pt x="17" y="77"/>
                      <a:pt x="32" y="88"/>
                    </a:cubicBezTo>
                    <a:cubicBezTo>
                      <a:pt x="180" y="92"/>
                      <a:pt x="180" y="92"/>
                      <a:pt x="180" y="92"/>
                    </a:cubicBezTo>
                    <a:cubicBezTo>
                      <a:pt x="191" y="87"/>
                      <a:pt x="196" y="80"/>
                      <a:pt x="197" y="73"/>
                    </a:cubicBezTo>
                    <a:cubicBezTo>
                      <a:pt x="199" y="56"/>
                      <a:pt x="182" y="47"/>
                      <a:pt x="167" y="52"/>
                    </a:cubicBezTo>
                    <a:cubicBezTo>
                      <a:pt x="167" y="52"/>
                      <a:pt x="167" y="52"/>
                      <a:pt x="167" y="52"/>
                    </a:cubicBezTo>
                    <a:cubicBezTo>
                      <a:pt x="164" y="53"/>
                      <a:pt x="160" y="52"/>
                      <a:pt x="159" y="48"/>
                    </a:cubicBezTo>
                    <a:cubicBezTo>
                      <a:pt x="159" y="48"/>
                      <a:pt x="159" y="48"/>
                      <a:pt x="159" y="47"/>
                    </a:cubicBezTo>
                    <a:close/>
                    <a:moveTo>
                      <a:pt x="169" y="39"/>
                    </a:moveTo>
                    <a:cubicBezTo>
                      <a:pt x="191" y="35"/>
                      <a:pt x="212" y="52"/>
                      <a:pt x="209" y="74"/>
                    </a:cubicBezTo>
                    <a:cubicBezTo>
                      <a:pt x="208" y="85"/>
                      <a:pt x="200" y="97"/>
                      <a:pt x="184" y="103"/>
                    </a:cubicBezTo>
                    <a:cubicBezTo>
                      <a:pt x="183" y="104"/>
                      <a:pt x="182" y="104"/>
                      <a:pt x="181" y="104"/>
                    </a:cubicBezTo>
                    <a:cubicBezTo>
                      <a:pt x="181" y="104"/>
                      <a:pt x="181" y="104"/>
                      <a:pt x="181" y="104"/>
                    </a:cubicBezTo>
                    <a:cubicBezTo>
                      <a:pt x="31" y="100"/>
                      <a:pt x="31" y="100"/>
                      <a:pt x="31" y="100"/>
                    </a:cubicBezTo>
                    <a:cubicBezTo>
                      <a:pt x="29" y="100"/>
                      <a:pt x="28" y="100"/>
                      <a:pt x="27" y="99"/>
                    </a:cubicBezTo>
                    <a:cubicBezTo>
                      <a:pt x="27" y="99"/>
                      <a:pt x="27" y="99"/>
                      <a:pt x="27" y="99"/>
                    </a:cubicBezTo>
                    <a:cubicBezTo>
                      <a:pt x="6" y="85"/>
                      <a:pt x="0" y="67"/>
                      <a:pt x="4" y="50"/>
                    </a:cubicBezTo>
                    <a:cubicBezTo>
                      <a:pt x="9" y="20"/>
                      <a:pt x="45" y="0"/>
                      <a:pt x="72" y="18"/>
                    </a:cubicBezTo>
                    <a:cubicBezTo>
                      <a:pt x="88" y="5"/>
                      <a:pt x="111" y="2"/>
                      <a:pt x="131" y="7"/>
                    </a:cubicBezTo>
                    <a:cubicBezTo>
                      <a:pt x="147" y="12"/>
                      <a:pt x="163" y="23"/>
                      <a:pt x="16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2" name="Freeform 227"/>
              <p:cNvSpPr>
                <a:spLocks/>
              </p:cNvSpPr>
              <p:nvPr/>
            </p:nvSpPr>
            <p:spPr bwMode="auto">
              <a:xfrm>
                <a:off x="4583113" y="4922838"/>
                <a:ext cx="169863" cy="46038"/>
              </a:xfrm>
              <a:custGeom>
                <a:avLst/>
                <a:gdLst>
                  <a:gd name="T0" fmla="*/ 38 w 45"/>
                  <a:gd name="T1" fmla="*/ 12 h 12"/>
                  <a:gd name="T2" fmla="*/ 45 w 45"/>
                  <a:gd name="T3" fmla="*/ 6 h 12"/>
                  <a:gd name="T4" fmla="*/ 38 w 45"/>
                  <a:gd name="T5" fmla="*/ 0 h 12"/>
                  <a:gd name="T6" fmla="*/ 6 w 45"/>
                  <a:gd name="T7" fmla="*/ 0 h 12"/>
                  <a:gd name="T8" fmla="*/ 0 w 45"/>
                  <a:gd name="T9" fmla="*/ 6 h 12"/>
                  <a:gd name="T10" fmla="*/ 6 w 45"/>
                  <a:gd name="T11" fmla="*/ 12 h 12"/>
                  <a:gd name="T12" fmla="*/ 38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8" y="12"/>
                    </a:moveTo>
                    <a:cubicBezTo>
                      <a:pt x="42" y="12"/>
                      <a:pt x="45" y="9"/>
                      <a:pt x="45" y="6"/>
                    </a:cubicBezTo>
                    <a:cubicBezTo>
                      <a:pt x="45" y="2"/>
                      <a:pt x="42" y="0"/>
                      <a:pt x="38" y="0"/>
                    </a:cubicBezTo>
                    <a:cubicBezTo>
                      <a:pt x="6" y="0"/>
                      <a:pt x="6" y="0"/>
                      <a:pt x="6" y="0"/>
                    </a:cubicBezTo>
                    <a:cubicBezTo>
                      <a:pt x="2" y="0"/>
                      <a:pt x="0" y="2"/>
                      <a:pt x="0" y="6"/>
                    </a:cubicBezTo>
                    <a:cubicBezTo>
                      <a:pt x="0" y="9"/>
                      <a:pt x="2" y="12"/>
                      <a:pt x="6" y="12"/>
                    </a:cubicBezTo>
                    <a:cubicBezTo>
                      <a:pt x="38" y="12"/>
                      <a:pt x="38" y="12"/>
                      <a:pt x="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3" name="Freeform 228"/>
              <p:cNvSpPr>
                <a:spLocks/>
              </p:cNvSpPr>
              <p:nvPr/>
            </p:nvSpPr>
            <p:spPr bwMode="auto">
              <a:xfrm>
                <a:off x="4610101" y="4862513"/>
                <a:ext cx="112713" cy="161925"/>
              </a:xfrm>
              <a:custGeom>
                <a:avLst/>
                <a:gdLst>
                  <a:gd name="T0" fmla="*/ 18 w 30"/>
                  <a:gd name="T1" fmla="*/ 39 h 43"/>
                  <a:gd name="T2" fmla="*/ 26 w 30"/>
                  <a:gd name="T3" fmla="*/ 41 h 43"/>
                  <a:gd name="T4" fmla="*/ 28 w 30"/>
                  <a:gd name="T5" fmla="*/ 33 h 43"/>
                  <a:gd name="T6" fmla="*/ 12 w 30"/>
                  <a:gd name="T7" fmla="*/ 4 h 43"/>
                  <a:gd name="T8" fmla="*/ 4 w 30"/>
                  <a:gd name="T9" fmla="*/ 2 h 43"/>
                  <a:gd name="T10" fmla="*/ 2 w 30"/>
                  <a:gd name="T11" fmla="*/ 10 h 43"/>
                  <a:gd name="T12" fmla="*/ 18 w 30"/>
                  <a:gd name="T13" fmla="*/ 39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18" y="39"/>
                    </a:moveTo>
                    <a:cubicBezTo>
                      <a:pt x="20" y="42"/>
                      <a:pt x="23" y="43"/>
                      <a:pt x="26" y="41"/>
                    </a:cubicBezTo>
                    <a:cubicBezTo>
                      <a:pt x="29" y="39"/>
                      <a:pt x="30" y="36"/>
                      <a:pt x="28" y="33"/>
                    </a:cubicBezTo>
                    <a:cubicBezTo>
                      <a:pt x="12" y="4"/>
                      <a:pt x="12" y="4"/>
                      <a:pt x="12" y="4"/>
                    </a:cubicBezTo>
                    <a:cubicBezTo>
                      <a:pt x="10" y="1"/>
                      <a:pt x="7" y="0"/>
                      <a:pt x="4" y="2"/>
                    </a:cubicBezTo>
                    <a:cubicBezTo>
                      <a:pt x="1" y="4"/>
                      <a:pt x="0" y="7"/>
                      <a:pt x="2" y="10"/>
                    </a:cubicBezTo>
                    <a:cubicBezTo>
                      <a:pt x="18" y="39"/>
                      <a:pt x="18" y="39"/>
                      <a:pt x="1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4" name="Freeform 229"/>
              <p:cNvSpPr>
                <a:spLocks/>
              </p:cNvSpPr>
              <p:nvPr/>
            </p:nvSpPr>
            <p:spPr bwMode="auto">
              <a:xfrm>
                <a:off x="4610101" y="4862513"/>
                <a:ext cx="112713" cy="161925"/>
              </a:xfrm>
              <a:custGeom>
                <a:avLst/>
                <a:gdLst>
                  <a:gd name="T0" fmla="*/ 2 w 30"/>
                  <a:gd name="T1" fmla="*/ 33 h 43"/>
                  <a:gd name="T2" fmla="*/ 4 w 30"/>
                  <a:gd name="T3" fmla="*/ 41 h 43"/>
                  <a:gd name="T4" fmla="*/ 12 w 30"/>
                  <a:gd name="T5" fmla="*/ 39 h 43"/>
                  <a:gd name="T6" fmla="*/ 28 w 30"/>
                  <a:gd name="T7" fmla="*/ 10 h 43"/>
                  <a:gd name="T8" fmla="*/ 26 w 30"/>
                  <a:gd name="T9" fmla="*/ 2 h 43"/>
                  <a:gd name="T10" fmla="*/ 18 w 30"/>
                  <a:gd name="T11" fmla="*/ 4 h 43"/>
                  <a:gd name="T12" fmla="*/ 2 w 30"/>
                  <a:gd name="T13" fmla="*/ 33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2" y="33"/>
                    </a:moveTo>
                    <a:cubicBezTo>
                      <a:pt x="0" y="36"/>
                      <a:pt x="1" y="39"/>
                      <a:pt x="4" y="41"/>
                    </a:cubicBezTo>
                    <a:cubicBezTo>
                      <a:pt x="7" y="43"/>
                      <a:pt x="10" y="42"/>
                      <a:pt x="12" y="39"/>
                    </a:cubicBezTo>
                    <a:cubicBezTo>
                      <a:pt x="28" y="10"/>
                      <a:pt x="28" y="10"/>
                      <a:pt x="28" y="10"/>
                    </a:cubicBezTo>
                    <a:cubicBezTo>
                      <a:pt x="30" y="7"/>
                      <a:pt x="29" y="4"/>
                      <a:pt x="26" y="2"/>
                    </a:cubicBezTo>
                    <a:cubicBezTo>
                      <a:pt x="23" y="0"/>
                      <a:pt x="20" y="1"/>
                      <a:pt x="18" y="4"/>
                    </a:cubicBezTo>
                    <a:cubicBezTo>
                      <a:pt x="2" y="33"/>
                      <a:pt x="2" y="33"/>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5" name="Freeform 230"/>
              <p:cNvSpPr>
                <a:spLocks/>
              </p:cNvSpPr>
              <p:nvPr/>
            </p:nvSpPr>
            <p:spPr bwMode="auto">
              <a:xfrm>
                <a:off x="4733926" y="5087938"/>
                <a:ext cx="168275" cy="46038"/>
              </a:xfrm>
              <a:custGeom>
                <a:avLst/>
                <a:gdLst>
                  <a:gd name="T0" fmla="*/ 39 w 45"/>
                  <a:gd name="T1" fmla="*/ 12 h 12"/>
                  <a:gd name="T2" fmla="*/ 45 w 45"/>
                  <a:gd name="T3" fmla="*/ 6 h 12"/>
                  <a:gd name="T4" fmla="*/ 39 w 45"/>
                  <a:gd name="T5" fmla="*/ 0 h 12"/>
                  <a:gd name="T6" fmla="*/ 6 w 45"/>
                  <a:gd name="T7" fmla="*/ 0 h 12"/>
                  <a:gd name="T8" fmla="*/ 0 w 45"/>
                  <a:gd name="T9" fmla="*/ 6 h 12"/>
                  <a:gd name="T10" fmla="*/ 6 w 45"/>
                  <a:gd name="T11" fmla="*/ 12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42" y="12"/>
                      <a:pt x="45" y="9"/>
                      <a:pt x="45" y="6"/>
                    </a:cubicBezTo>
                    <a:cubicBezTo>
                      <a:pt x="45" y="3"/>
                      <a:pt x="42" y="0"/>
                      <a:pt x="39" y="0"/>
                    </a:cubicBezTo>
                    <a:cubicBezTo>
                      <a:pt x="6" y="0"/>
                      <a:pt x="6" y="0"/>
                      <a:pt x="6" y="0"/>
                    </a:cubicBezTo>
                    <a:cubicBezTo>
                      <a:pt x="2" y="0"/>
                      <a:pt x="0" y="3"/>
                      <a:pt x="0" y="6"/>
                    </a:cubicBezTo>
                    <a:cubicBezTo>
                      <a:pt x="0" y="9"/>
                      <a:pt x="2" y="12"/>
                      <a:pt x="6" y="12"/>
                    </a:cubicBezTo>
                    <a:cubicBezTo>
                      <a:pt x="39" y="12"/>
                      <a:pt x="39"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6" name="Freeform 231"/>
              <p:cNvSpPr>
                <a:spLocks/>
              </p:cNvSpPr>
              <p:nvPr/>
            </p:nvSpPr>
            <p:spPr bwMode="auto">
              <a:xfrm>
                <a:off x="4759326" y="5032376"/>
                <a:ext cx="112713" cy="157163"/>
              </a:xfrm>
              <a:custGeom>
                <a:avLst/>
                <a:gdLst>
                  <a:gd name="T0" fmla="*/ 18 w 30"/>
                  <a:gd name="T1" fmla="*/ 38 h 42"/>
                  <a:gd name="T2" fmla="*/ 26 w 30"/>
                  <a:gd name="T3" fmla="*/ 40 h 42"/>
                  <a:gd name="T4" fmla="*/ 29 w 30"/>
                  <a:gd name="T5" fmla="*/ 32 h 42"/>
                  <a:gd name="T6" fmla="*/ 12 w 30"/>
                  <a:gd name="T7" fmla="*/ 4 h 42"/>
                  <a:gd name="T8" fmla="*/ 4 w 30"/>
                  <a:gd name="T9" fmla="*/ 1 h 42"/>
                  <a:gd name="T10" fmla="*/ 2 w 30"/>
                  <a:gd name="T11" fmla="*/ 10 h 42"/>
                  <a:gd name="T12" fmla="*/ 18 w 30"/>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18" y="38"/>
                    </a:moveTo>
                    <a:cubicBezTo>
                      <a:pt x="20" y="41"/>
                      <a:pt x="24" y="42"/>
                      <a:pt x="26" y="40"/>
                    </a:cubicBezTo>
                    <a:cubicBezTo>
                      <a:pt x="29" y="39"/>
                      <a:pt x="30" y="35"/>
                      <a:pt x="29" y="32"/>
                    </a:cubicBezTo>
                    <a:cubicBezTo>
                      <a:pt x="12" y="4"/>
                      <a:pt x="12" y="4"/>
                      <a:pt x="12" y="4"/>
                    </a:cubicBezTo>
                    <a:cubicBezTo>
                      <a:pt x="11" y="1"/>
                      <a:pt x="7" y="0"/>
                      <a:pt x="4" y="1"/>
                    </a:cubicBezTo>
                    <a:cubicBezTo>
                      <a:pt x="1" y="3"/>
                      <a:pt x="0" y="7"/>
                      <a:pt x="2" y="10"/>
                    </a:cubicBezTo>
                    <a:cubicBezTo>
                      <a:pt x="18" y="38"/>
                      <a:pt x="18"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7" name="Freeform 232"/>
              <p:cNvSpPr>
                <a:spLocks/>
              </p:cNvSpPr>
              <p:nvPr/>
            </p:nvSpPr>
            <p:spPr bwMode="auto">
              <a:xfrm>
                <a:off x="4759326" y="5032376"/>
                <a:ext cx="112713" cy="157163"/>
              </a:xfrm>
              <a:custGeom>
                <a:avLst/>
                <a:gdLst>
                  <a:gd name="T0" fmla="*/ 2 w 30"/>
                  <a:gd name="T1" fmla="*/ 32 h 42"/>
                  <a:gd name="T2" fmla="*/ 4 w 30"/>
                  <a:gd name="T3" fmla="*/ 40 h 42"/>
                  <a:gd name="T4" fmla="*/ 12 w 30"/>
                  <a:gd name="T5" fmla="*/ 38 h 42"/>
                  <a:gd name="T6" fmla="*/ 29 w 30"/>
                  <a:gd name="T7" fmla="*/ 10 h 42"/>
                  <a:gd name="T8" fmla="*/ 26 w 30"/>
                  <a:gd name="T9" fmla="*/ 1 h 42"/>
                  <a:gd name="T10" fmla="*/ 18 w 30"/>
                  <a:gd name="T11" fmla="*/ 4 h 42"/>
                  <a:gd name="T12" fmla="*/ 2 w 30"/>
                  <a:gd name="T13" fmla="*/ 3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2" y="32"/>
                    </a:moveTo>
                    <a:cubicBezTo>
                      <a:pt x="0" y="35"/>
                      <a:pt x="1" y="39"/>
                      <a:pt x="4" y="40"/>
                    </a:cubicBezTo>
                    <a:cubicBezTo>
                      <a:pt x="7" y="42"/>
                      <a:pt x="11" y="41"/>
                      <a:pt x="12" y="38"/>
                    </a:cubicBezTo>
                    <a:cubicBezTo>
                      <a:pt x="29" y="10"/>
                      <a:pt x="29" y="10"/>
                      <a:pt x="29" y="10"/>
                    </a:cubicBezTo>
                    <a:cubicBezTo>
                      <a:pt x="30" y="7"/>
                      <a:pt x="29" y="3"/>
                      <a:pt x="26" y="1"/>
                    </a:cubicBezTo>
                    <a:cubicBezTo>
                      <a:pt x="24" y="0"/>
                      <a:pt x="20" y="1"/>
                      <a:pt x="18" y="4"/>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8" name="Freeform 233"/>
              <p:cNvSpPr>
                <a:spLocks/>
              </p:cNvSpPr>
              <p:nvPr/>
            </p:nvSpPr>
            <p:spPr bwMode="auto">
              <a:xfrm>
                <a:off x="4970463" y="5002213"/>
                <a:ext cx="168275" cy="44450"/>
              </a:xfrm>
              <a:custGeom>
                <a:avLst/>
                <a:gdLst>
                  <a:gd name="T0" fmla="*/ 39 w 45"/>
                  <a:gd name="T1" fmla="*/ 12 h 12"/>
                  <a:gd name="T2" fmla="*/ 45 w 45"/>
                  <a:gd name="T3" fmla="*/ 6 h 12"/>
                  <a:gd name="T4" fmla="*/ 39 w 45"/>
                  <a:gd name="T5" fmla="*/ 0 h 12"/>
                  <a:gd name="T6" fmla="*/ 6 w 45"/>
                  <a:gd name="T7" fmla="*/ 0 h 12"/>
                  <a:gd name="T8" fmla="*/ 0 w 45"/>
                  <a:gd name="T9" fmla="*/ 6 h 12"/>
                  <a:gd name="T10" fmla="*/ 6 w 45"/>
                  <a:gd name="T11" fmla="*/ 12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42" y="12"/>
                      <a:pt x="45" y="9"/>
                      <a:pt x="45" y="6"/>
                    </a:cubicBezTo>
                    <a:cubicBezTo>
                      <a:pt x="45" y="2"/>
                      <a:pt x="42" y="0"/>
                      <a:pt x="39" y="0"/>
                    </a:cubicBezTo>
                    <a:cubicBezTo>
                      <a:pt x="6" y="0"/>
                      <a:pt x="6" y="0"/>
                      <a:pt x="6" y="0"/>
                    </a:cubicBezTo>
                    <a:cubicBezTo>
                      <a:pt x="2" y="0"/>
                      <a:pt x="0" y="2"/>
                      <a:pt x="0" y="6"/>
                    </a:cubicBezTo>
                    <a:cubicBezTo>
                      <a:pt x="0" y="9"/>
                      <a:pt x="2" y="12"/>
                      <a:pt x="6" y="12"/>
                    </a:cubicBezTo>
                    <a:cubicBezTo>
                      <a:pt x="39" y="12"/>
                      <a:pt x="39"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59" name="Freeform 234"/>
              <p:cNvSpPr>
                <a:spLocks/>
              </p:cNvSpPr>
              <p:nvPr/>
            </p:nvSpPr>
            <p:spPr bwMode="auto">
              <a:xfrm>
                <a:off x="4995863" y="4945063"/>
                <a:ext cx="112713" cy="158750"/>
              </a:xfrm>
              <a:custGeom>
                <a:avLst/>
                <a:gdLst>
                  <a:gd name="T0" fmla="*/ 18 w 30"/>
                  <a:gd name="T1" fmla="*/ 38 h 42"/>
                  <a:gd name="T2" fmla="*/ 26 w 30"/>
                  <a:gd name="T3" fmla="*/ 40 h 42"/>
                  <a:gd name="T4" fmla="*/ 29 w 30"/>
                  <a:gd name="T5" fmla="*/ 32 h 42"/>
                  <a:gd name="T6" fmla="*/ 12 w 30"/>
                  <a:gd name="T7" fmla="*/ 3 h 42"/>
                  <a:gd name="T8" fmla="*/ 4 w 30"/>
                  <a:gd name="T9" fmla="*/ 1 h 42"/>
                  <a:gd name="T10" fmla="*/ 2 w 30"/>
                  <a:gd name="T11" fmla="*/ 9 h 42"/>
                  <a:gd name="T12" fmla="*/ 18 w 30"/>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18" y="38"/>
                    </a:moveTo>
                    <a:cubicBezTo>
                      <a:pt x="20" y="41"/>
                      <a:pt x="23" y="42"/>
                      <a:pt x="26" y="40"/>
                    </a:cubicBezTo>
                    <a:cubicBezTo>
                      <a:pt x="29" y="38"/>
                      <a:pt x="30" y="35"/>
                      <a:pt x="29" y="32"/>
                    </a:cubicBezTo>
                    <a:cubicBezTo>
                      <a:pt x="12" y="3"/>
                      <a:pt x="12" y="3"/>
                      <a:pt x="12" y="3"/>
                    </a:cubicBezTo>
                    <a:cubicBezTo>
                      <a:pt x="10" y="1"/>
                      <a:pt x="7" y="0"/>
                      <a:pt x="4" y="1"/>
                    </a:cubicBezTo>
                    <a:cubicBezTo>
                      <a:pt x="1" y="3"/>
                      <a:pt x="0" y="7"/>
                      <a:pt x="2" y="9"/>
                    </a:cubicBezTo>
                    <a:cubicBezTo>
                      <a:pt x="18" y="38"/>
                      <a:pt x="18"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sp>
            <p:nvSpPr>
              <p:cNvPr id="60" name="Freeform 235"/>
              <p:cNvSpPr>
                <a:spLocks/>
              </p:cNvSpPr>
              <p:nvPr/>
            </p:nvSpPr>
            <p:spPr bwMode="auto">
              <a:xfrm>
                <a:off x="4995863" y="4945063"/>
                <a:ext cx="112713" cy="158750"/>
              </a:xfrm>
              <a:custGeom>
                <a:avLst/>
                <a:gdLst>
                  <a:gd name="T0" fmla="*/ 2 w 30"/>
                  <a:gd name="T1" fmla="*/ 32 h 42"/>
                  <a:gd name="T2" fmla="*/ 4 w 30"/>
                  <a:gd name="T3" fmla="*/ 40 h 42"/>
                  <a:gd name="T4" fmla="*/ 12 w 30"/>
                  <a:gd name="T5" fmla="*/ 38 h 42"/>
                  <a:gd name="T6" fmla="*/ 29 w 30"/>
                  <a:gd name="T7" fmla="*/ 9 h 42"/>
                  <a:gd name="T8" fmla="*/ 26 w 30"/>
                  <a:gd name="T9" fmla="*/ 1 h 42"/>
                  <a:gd name="T10" fmla="*/ 18 w 30"/>
                  <a:gd name="T11" fmla="*/ 3 h 42"/>
                  <a:gd name="T12" fmla="*/ 2 w 30"/>
                  <a:gd name="T13" fmla="*/ 3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2" y="32"/>
                    </a:moveTo>
                    <a:cubicBezTo>
                      <a:pt x="0" y="35"/>
                      <a:pt x="1" y="38"/>
                      <a:pt x="4" y="40"/>
                    </a:cubicBezTo>
                    <a:cubicBezTo>
                      <a:pt x="7" y="42"/>
                      <a:pt x="10" y="41"/>
                      <a:pt x="12" y="38"/>
                    </a:cubicBezTo>
                    <a:cubicBezTo>
                      <a:pt x="29" y="9"/>
                      <a:pt x="29" y="9"/>
                      <a:pt x="29" y="9"/>
                    </a:cubicBezTo>
                    <a:cubicBezTo>
                      <a:pt x="30" y="7"/>
                      <a:pt x="29" y="3"/>
                      <a:pt x="26" y="1"/>
                    </a:cubicBezTo>
                    <a:cubicBezTo>
                      <a:pt x="23" y="0"/>
                      <a:pt x="20" y="1"/>
                      <a:pt x="18" y="3"/>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83"/>
                <a:endParaRPr lang="zh-CN" altLang="en-US" sz="1400">
                  <a:solidFill>
                    <a:srgbClr val="000000"/>
                  </a:solidFill>
                </a:endParaRPr>
              </a:p>
            </p:txBody>
          </p:sp>
        </p:grpSp>
      </p:grpSp>
      <p:sp>
        <p:nvSpPr>
          <p:cNvPr id="6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9378049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3"/>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2" fill="hold" nodeType="click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p:tgtEl>
                                          <p:spTgt spid="61"/>
                                        </p:tgtEl>
                                        <p:attrNameLst>
                                          <p:attrName>ppt_x</p:attrName>
                                        </p:attrNameLst>
                                      </p:cBhvr>
                                      <p:tavLst>
                                        <p:tav tm="0">
                                          <p:val>
                                            <p:strVal val="#ppt_x+#ppt_w*1.125000"/>
                                          </p:val>
                                        </p:tav>
                                        <p:tav tm="100000">
                                          <p:val>
                                            <p:strVal val="#ppt_x"/>
                                          </p:val>
                                        </p:tav>
                                      </p:tavLst>
                                    </p:anim>
                                    <p:animEffect transition="in" filter="wipe(left)">
                                      <p:cBhvr>
                                        <p:cTn id="44" dur="500"/>
                                        <p:tgtEl>
                                          <p:spTgt spid="6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8" fill="hold" nodeType="click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p:tgtEl>
                                          <p:spTgt spid="63"/>
                                        </p:tgtEl>
                                        <p:attrNameLst>
                                          <p:attrName>ppt_x</p:attrName>
                                        </p:attrNameLst>
                                      </p:cBhvr>
                                      <p:tavLst>
                                        <p:tav tm="0">
                                          <p:val>
                                            <p:strVal val="#ppt_x-#ppt_w*1.125000"/>
                                          </p:val>
                                        </p:tav>
                                        <p:tav tm="100000">
                                          <p:val>
                                            <p:strVal val="#ppt_x"/>
                                          </p:val>
                                        </p:tav>
                                      </p:tavLst>
                                    </p:anim>
                                    <p:animEffect transition="in" filter="wipe(right)">
                                      <p:cBhvr>
                                        <p:cTn id="50" dur="50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8" fill="hold" nodeType="click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500"/>
                                        <p:tgtEl>
                                          <p:spTgt spid="64"/>
                                        </p:tgtEl>
                                        <p:attrNameLst>
                                          <p:attrName>ppt_x</p:attrName>
                                        </p:attrNameLst>
                                      </p:cBhvr>
                                      <p:tavLst>
                                        <p:tav tm="0">
                                          <p:val>
                                            <p:strVal val="#ppt_x-#ppt_w*1.125000"/>
                                          </p:val>
                                        </p:tav>
                                        <p:tav tm="100000">
                                          <p:val>
                                            <p:strVal val="#ppt_x"/>
                                          </p:val>
                                        </p:tav>
                                      </p:tavLst>
                                    </p:anim>
                                    <p:animEffect transition="in" filter="wipe(right)">
                                      <p:cBhvr>
                                        <p:cTn id="56" dur="500"/>
                                        <p:tgtEl>
                                          <p:spTgt spid="64"/>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2" fill="hold" nodeType="click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p:tgtEl>
                                          <p:spTgt spid="62"/>
                                        </p:tgtEl>
                                        <p:attrNameLst>
                                          <p:attrName>ppt_x</p:attrName>
                                        </p:attrNameLst>
                                      </p:cBhvr>
                                      <p:tavLst>
                                        <p:tav tm="0">
                                          <p:val>
                                            <p:strVal val="#ppt_x+#ppt_w*1.125000"/>
                                          </p:val>
                                        </p:tav>
                                        <p:tav tm="100000">
                                          <p:val>
                                            <p:strVal val="#ppt_x"/>
                                          </p:val>
                                        </p:tav>
                                      </p:tavLst>
                                    </p:anim>
                                    <p:animEffect transition="in" filter="wipe(left)">
                                      <p:cBhvr>
                                        <p:cTn id="6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4" name="空心弧 53"/>
          <p:cNvSpPr/>
          <p:nvPr/>
        </p:nvSpPr>
        <p:spPr>
          <a:xfrm rot="5400000">
            <a:off x="690463" y="1235967"/>
            <a:ext cx="3068241" cy="3068240"/>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椭圆 54"/>
          <p:cNvSpPr/>
          <p:nvPr/>
        </p:nvSpPr>
        <p:spPr>
          <a:xfrm>
            <a:off x="2810966" y="1282401"/>
            <a:ext cx="384572" cy="384572"/>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6" name="椭圆 55"/>
          <p:cNvSpPr/>
          <p:nvPr/>
        </p:nvSpPr>
        <p:spPr>
          <a:xfrm>
            <a:off x="3458666" y="2096788"/>
            <a:ext cx="384572" cy="38457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7" name="椭圆 56"/>
          <p:cNvSpPr/>
          <p:nvPr/>
        </p:nvSpPr>
        <p:spPr>
          <a:xfrm>
            <a:off x="3467000" y="3048098"/>
            <a:ext cx="384572" cy="384572"/>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58" name="椭圆 57"/>
          <p:cNvSpPr/>
          <p:nvPr/>
        </p:nvSpPr>
        <p:spPr>
          <a:xfrm>
            <a:off x="2814538" y="3885107"/>
            <a:ext cx="384572" cy="384572"/>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59" name="组合 58"/>
          <p:cNvGrpSpPr>
            <a:grpSpLocks/>
          </p:cNvGrpSpPr>
          <p:nvPr/>
        </p:nvGrpSpPr>
        <p:grpSpPr bwMode="auto">
          <a:xfrm>
            <a:off x="3193156" y="1114523"/>
            <a:ext cx="1794272" cy="716756"/>
            <a:chOff x="4340951" y="1564822"/>
            <a:chExt cx="2390955" cy="956128"/>
          </a:xfrm>
        </p:grpSpPr>
        <p:cxnSp>
          <p:nvCxnSpPr>
            <p:cNvPr id="60" name="直接连接符 59"/>
            <p:cNvCxnSpPr/>
            <p:nvPr/>
          </p:nvCxnSpPr>
          <p:spPr>
            <a:xfrm>
              <a:off x="4340951" y="2046063"/>
              <a:ext cx="1440602" cy="0"/>
            </a:xfrm>
            <a:prstGeom prst="line">
              <a:avLst/>
            </a:prstGeom>
            <a:ln w="12700">
              <a:solidFill>
                <a:srgbClr val="FF3399"/>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5775207" y="1564822"/>
              <a:ext cx="956699" cy="956128"/>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62" name="组合 54"/>
            <p:cNvGrpSpPr>
              <a:grpSpLocks noChangeAspect="1"/>
            </p:cNvGrpSpPr>
            <p:nvPr/>
          </p:nvGrpSpPr>
          <p:grpSpPr bwMode="auto">
            <a:xfrm>
              <a:off x="6044150" y="1775120"/>
              <a:ext cx="419385" cy="504000"/>
              <a:chOff x="5072479" y="2378340"/>
              <a:chExt cx="239649" cy="288000"/>
            </a:xfrm>
          </p:grpSpPr>
          <p:sp>
            <p:nvSpPr>
              <p:cNvPr id="63" name="Freeform 846"/>
              <p:cNvSpPr>
                <a:spLocks/>
              </p:cNvSpPr>
              <p:nvPr/>
            </p:nvSpPr>
            <p:spPr bwMode="auto">
              <a:xfrm>
                <a:off x="5072921" y="2432424"/>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5E5E6"/>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847"/>
              <p:cNvSpPr>
                <a:spLocks/>
              </p:cNvSpPr>
              <p:nvPr/>
            </p:nvSpPr>
            <p:spPr bwMode="auto">
              <a:xfrm>
                <a:off x="5167209" y="2377970"/>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5E5E6"/>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5" name="组合 64"/>
          <p:cNvGrpSpPr>
            <a:grpSpLocks/>
          </p:cNvGrpSpPr>
          <p:nvPr/>
        </p:nvGrpSpPr>
        <p:grpSpPr bwMode="auto">
          <a:xfrm>
            <a:off x="3199110" y="3718420"/>
            <a:ext cx="1788319" cy="716756"/>
            <a:chOff x="4348253" y="4975681"/>
            <a:chExt cx="2383653" cy="956128"/>
          </a:xfrm>
        </p:grpSpPr>
        <p:cxnSp>
          <p:nvCxnSpPr>
            <p:cNvPr id="66" name="直接连接符 65"/>
            <p:cNvCxnSpPr/>
            <p:nvPr/>
          </p:nvCxnSpPr>
          <p:spPr>
            <a:xfrm>
              <a:off x="4348253" y="5453744"/>
              <a:ext cx="1439397" cy="0"/>
            </a:xfrm>
            <a:prstGeom prst="line">
              <a:avLst/>
            </a:prstGeom>
            <a:ln w="12700">
              <a:solidFill>
                <a:srgbClr val="FF3399"/>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5776540" y="4975681"/>
              <a:ext cx="955366" cy="956128"/>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110"/>
            <p:cNvSpPr>
              <a:spLocks noChangeAspect="1" noEditPoints="1"/>
            </p:cNvSpPr>
            <p:nvPr/>
          </p:nvSpPr>
          <p:spPr bwMode="auto">
            <a:xfrm>
              <a:off x="6046328" y="5239331"/>
              <a:ext cx="447530" cy="397063"/>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a:grpSpLocks/>
          </p:cNvGrpSpPr>
          <p:nvPr/>
        </p:nvGrpSpPr>
        <p:grpSpPr bwMode="auto">
          <a:xfrm>
            <a:off x="3843239" y="1931292"/>
            <a:ext cx="2513419" cy="716756"/>
            <a:chOff x="5484569" y="2623003"/>
            <a:chExt cx="3351909" cy="956128"/>
          </a:xfrm>
        </p:grpSpPr>
        <p:cxnSp>
          <p:nvCxnSpPr>
            <p:cNvPr id="70" name="直接连接符 69"/>
            <p:cNvCxnSpPr>
              <a:stCxn id="56" idx="6"/>
              <a:endCxn id="71" idx="2"/>
            </p:cNvCxnSpPr>
            <p:nvPr/>
          </p:nvCxnSpPr>
          <p:spPr>
            <a:xfrm>
              <a:off x="5484569" y="3100272"/>
              <a:ext cx="2396038" cy="795"/>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7880607" y="2623003"/>
              <a:ext cx="955871" cy="95612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168"/>
            <p:cNvSpPr>
              <a:spLocks noChangeAspect="1" noEditPoints="1"/>
            </p:cNvSpPr>
            <p:nvPr/>
          </p:nvSpPr>
          <p:spPr bwMode="auto">
            <a:xfrm>
              <a:off x="8126720" y="2902535"/>
              <a:ext cx="463645" cy="39706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73" name="组合 72"/>
          <p:cNvGrpSpPr>
            <a:grpSpLocks/>
          </p:cNvGrpSpPr>
          <p:nvPr/>
        </p:nvGrpSpPr>
        <p:grpSpPr bwMode="auto">
          <a:xfrm>
            <a:off x="3843238" y="2881410"/>
            <a:ext cx="2513409" cy="716756"/>
            <a:chOff x="5484757" y="3890281"/>
            <a:chExt cx="3351721" cy="956128"/>
          </a:xfrm>
        </p:grpSpPr>
        <p:cxnSp>
          <p:nvCxnSpPr>
            <p:cNvPr id="74" name="直接连接符 73"/>
            <p:cNvCxnSpPr/>
            <p:nvPr/>
          </p:nvCxnSpPr>
          <p:spPr>
            <a:xfrm>
              <a:off x="5484757" y="4384228"/>
              <a:ext cx="2372085" cy="0"/>
            </a:xfrm>
            <a:prstGeom prst="line">
              <a:avLst/>
            </a:prstGeom>
            <a:ln w="12700">
              <a:solidFill>
                <a:srgbClr val="7E7E7E"/>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7880658" y="3890281"/>
              <a:ext cx="955820" cy="956128"/>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76" name="Freeform 203"/>
            <p:cNvSpPr>
              <a:spLocks noChangeAspect="1" noEditPoints="1"/>
            </p:cNvSpPr>
            <p:nvPr/>
          </p:nvSpPr>
          <p:spPr bwMode="auto">
            <a:xfrm>
              <a:off x="8168039" y="4153931"/>
              <a:ext cx="412813" cy="397063"/>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77" name="矩形 76"/>
          <p:cNvSpPr/>
          <p:nvPr/>
        </p:nvSpPr>
        <p:spPr>
          <a:xfrm>
            <a:off x="5025528" y="1021653"/>
            <a:ext cx="1869281"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务实创新的服务精神</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78" name="矩形 47"/>
          <p:cNvSpPr>
            <a:spLocks noChangeArrowheads="1"/>
          </p:cNvSpPr>
          <p:nvPr/>
        </p:nvSpPr>
        <p:spPr bwMode="auto">
          <a:xfrm>
            <a:off x="5027909" y="1296688"/>
            <a:ext cx="2282429" cy="627858"/>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在此录入图表的描述说明，在此录入图表的描述说明，在此录入上述图表的描述说明。</a:t>
            </a:r>
          </a:p>
        </p:txBody>
      </p:sp>
      <p:sp>
        <p:nvSpPr>
          <p:cNvPr id="79" name="矩形 78"/>
          <p:cNvSpPr/>
          <p:nvPr/>
        </p:nvSpPr>
        <p:spPr>
          <a:xfrm>
            <a:off x="5025528" y="3683891"/>
            <a:ext cx="1869281" cy="301229"/>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洞察敏锐的服务意识</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0" name="矩形 47"/>
          <p:cNvSpPr>
            <a:spLocks noChangeArrowheads="1"/>
          </p:cNvSpPr>
          <p:nvPr/>
        </p:nvSpPr>
        <p:spPr bwMode="auto">
          <a:xfrm>
            <a:off x="5027909" y="3960116"/>
            <a:ext cx="2282429" cy="627858"/>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81" name="矩形 80"/>
          <p:cNvSpPr/>
          <p:nvPr/>
        </p:nvSpPr>
        <p:spPr>
          <a:xfrm>
            <a:off x="6401891" y="1847947"/>
            <a:ext cx="1869281"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谦虚谨慎的服务态度</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2" name="矩形 47"/>
          <p:cNvSpPr>
            <a:spLocks noChangeArrowheads="1"/>
          </p:cNvSpPr>
          <p:nvPr/>
        </p:nvSpPr>
        <p:spPr bwMode="auto">
          <a:xfrm>
            <a:off x="6404272" y="2122982"/>
            <a:ext cx="1912144" cy="44165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在此录入图表的描述说明，在此录入图表的描述说明。</a:t>
            </a:r>
          </a:p>
        </p:txBody>
      </p:sp>
      <p:sp>
        <p:nvSpPr>
          <p:cNvPr id="83" name="矩形 82"/>
          <p:cNvSpPr/>
          <p:nvPr/>
        </p:nvSpPr>
        <p:spPr>
          <a:xfrm>
            <a:off x="6401891" y="2826641"/>
            <a:ext cx="1869281"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专业优质的服务团队</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84" name="矩形 47"/>
          <p:cNvSpPr>
            <a:spLocks noChangeArrowheads="1"/>
          </p:cNvSpPr>
          <p:nvPr/>
        </p:nvSpPr>
        <p:spPr bwMode="auto">
          <a:xfrm>
            <a:off x="6404272" y="3101676"/>
            <a:ext cx="1912144" cy="441653"/>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1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在此录入图表的描述说明，在此录入图表的描述说明。</a:t>
            </a:r>
          </a:p>
        </p:txBody>
      </p:sp>
      <p:grpSp>
        <p:nvGrpSpPr>
          <p:cNvPr id="85" name="组合 84"/>
          <p:cNvGrpSpPr>
            <a:grpSpLocks/>
          </p:cNvGrpSpPr>
          <p:nvPr/>
        </p:nvGrpSpPr>
        <p:grpSpPr bwMode="auto">
          <a:xfrm>
            <a:off x="1047650" y="1582438"/>
            <a:ext cx="2370534" cy="2370534"/>
            <a:chOff x="1103084" y="2155824"/>
            <a:chExt cx="3176815" cy="3176815"/>
          </a:xfrm>
        </p:grpSpPr>
        <p:sp>
          <p:nvSpPr>
            <p:cNvPr id="86" name="椭圆 85"/>
            <p:cNvSpPr/>
            <p:nvPr/>
          </p:nvSpPr>
          <p:spPr>
            <a:xfrm>
              <a:off x="1103084" y="2155824"/>
              <a:ext cx="3176815" cy="3176815"/>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87" name="椭圆 86"/>
            <p:cNvSpPr/>
            <p:nvPr/>
          </p:nvSpPr>
          <p:spPr>
            <a:xfrm>
              <a:off x="1281790" y="2334530"/>
              <a:ext cx="2819403" cy="2819403"/>
            </a:xfrm>
            <a:prstGeom prst="ellipse">
              <a:avLst/>
            </a:prstGeom>
            <a:blipFill>
              <a:blip r:embed="rId3" cstate="print">
                <a:extLst/>
              </a:blip>
              <a:stretch>
                <a:fillRect l="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36913507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85"/>
                                        </p:tgtEl>
                                        <p:attrNameLst>
                                          <p:attrName>style.visibility</p:attrName>
                                        </p:attrNameLst>
                                      </p:cBhvr>
                                      <p:to>
                                        <p:strVal val="visible"/>
                                      </p:to>
                                    </p:set>
                                    <p:anim calcmode="lin" valueType="num">
                                      <p:cBhvr>
                                        <p:cTn id="11" dur="400" fill="hold"/>
                                        <p:tgtEl>
                                          <p:spTgt spid="85"/>
                                        </p:tgtEl>
                                        <p:attrNameLst>
                                          <p:attrName>ppt_w</p:attrName>
                                        </p:attrNameLst>
                                      </p:cBhvr>
                                      <p:tavLst>
                                        <p:tav tm="0">
                                          <p:val>
                                            <p:fltVal val="0"/>
                                          </p:val>
                                        </p:tav>
                                        <p:tav tm="100000">
                                          <p:val>
                                            <p:strVal val="#ppt_w"/>
                                          </p:val>
                                        </p:tav>
                                      </p:tavLst>
                                    </p:anim>
                                    <p:anim calcmode="lin" valueType="num">
                                      <p:cBhvr>
                                        <p:cTn id="12" dur="400" fill="hold"/>
                                        <p:tgtEl>
                                          <p:spTgt spid="85"/>
                                        </p:tgtEl>
                                        <p:attrNameLst>
                                          <p:attrName>ppt_h</p:attrName>
                                        </p:attrNameLst>
                                      </p:cBhvr>
                                      <p:tavLst>
                                        <p:tav tm="0">
                                          <p:val>
                                            <p:fltVal val="0"/>
                                          </p:val>
                                        </p:tav>
                                        <p:tav tm="100000">
                                          <p:val>
                                            <p:strVal val="#ppt_h"/>
                                          </p:val>
                                        </p:tav>
                                      </p:tavLst>
                                    </p:anim>
                                    <p:animEffect transition="in" filter="fade">
                                      <p:cBhvr>
                                        <p:cTn id="13" dur="400"/>
                                        <p:tgtEl>
                                          <p:spTgt spid="85"/>
                                        </p:tgtEl>
                                      </p:cBhvr>
                                    </p:animEffect>
                                  </p:childTnLst>
                                </p:cTn>
                              </p:par>
                              <p:par>
                                <p:cTn id="14" presetID="22" presetClass="entr" presetSubtype="1" fill="hold" nodeType="withEffect">
                                  <p:stCondLst>
                                    <p:cond delay="750"/>
                                  </p:stCondLst>
                                  <p:childTnLst>
                                    <p:set>
                                      <p:cBhvr>
                                        <p:cTn id="15" dur="1" fill="hold">
                                          <p:stCondLst>
                                            <p:cond delay="0"/>
                                          </p:stCondLst>
                                        </p:cTn>
                                        <p:tgtEl>
                                          <p:spTgt spid="54"/>
                                        </p:tgtEl>
                                        <p:attrNameLst>
                                          <p:attrName>style.visibility</p:attrName>
                                        </p:attrNameLst>
                                      </p:cBhvr>
                                      <p:to>
                                        <p:strVal val="visible"/>
                                      </p:to>
                                    </p:set>
                                    <p:animEffect transition="in" filter="wipe(up)">
                                      <p:cBhvr>
                                        <p:cTn id="16" dur="350"/>
                                        <p:tgtEl>
                                          <p:spTgt spid="54"/>
                                        </p:tgtEl>
                                      </p:cBhvr>
                                    </p:animEffect>
                                  </p:childTnLst>
                                </p:cTn>
                              </p:par>
                              <p:par>
                                <p:cTn id="17" presetID="53" presetClass="entr" presetSubtype="16" fill="hold" grpId="0" nodeType="withEffect">
                                  <p:stCondLst>
                                    <p:cond delay="1500"/>
                                  </p:stCondLst>
                                  <p:childTnLst>
                                    <p:set>
                                      <p:cBhvr>
                                        <p:cTn id="18" dur="1" fill="hold">
                                          <p:stCondLst>
                                            <p:cond delay="0"/>
                                          </p:stCondLst>
                                        </p:cTn>
                                        <p:tgtEl>
                                          <p:spTgt spid="55"/>
                                        </p:tgtEl>
                                        <p:attrNameLst>
                                          <p:attrName>style.visibility</p:attrName>
                                        </p:attrNameLst>
                                      </p:cBhvr>
                                      <p:to>
                                        <p:strVal val="visible"/>
                                      </p:to>
                                    </p:set>
                                    <p:anim calcmode="lin" valueType="num">
                                      <p:cBhvr>
                                        <p:cTn id="19" dur="400" fill="hold"/>
                                        <p:tgtEl>
                                          <p:spTgt spid="55"/>
                                        </p:tgtEl>
                                        <p:attrNameLst>
                                          <p:attrName>ppt_w</p:attrName>
                                        </p:attrNameLst>
                                      </p:cBhvr>
                                      <p:tavLst>
                                        <p:tav tm="0">
                                          <p:val>
                                            <p:fltVal val="0"/>
                                          </p:val>
                                        </p:tav>
                                        <p:tav tm="100000">
                                          <p:val>
                                            <p:strVal val="#ppt_w"/>
                                          </p:val>
                                        </p:tav>
                                      </p:tavLst>
                                    </p:anim>
                                    <p:anim calcmode="lin" valueType="num">
                                      <p:cBhvr>
                                        <p:cTn id="20" dur="400" fill="hold"/>
                                        <p:tgtEl>
                                          <p:spTgt spid="55"/>
                                        </p:tgtEl>
                                        <p:attrNameLst>
                                          <p:attrName>ppt_h</p:attrName>
                                        </p:attrNameLst>
                                      </p:cBhvr>
                                      <p:tavLst>
                                        <p:tav tm="0">
                                          <p:val>
                                            <p:fltVal val="0"/>
                                          </p:val>
                                        </p:tav>
                                        <p:tav tm="100000">
                                          <p:val>
                                            <p:strVal val="#ppt_h"/>
                                          </p:val>
                                        </p:tav>
                                      </p:tavLst>
                                    </p:anim>
                                    <p:animEffect transition="in" filter="fade">
                                      <p:cBhvr>
                                        <p:cTn id="21" dur="400"/>
                                        <p:tgtEl>
                                          <p:spTgt spid="55"/>
                                        </p:tgtEl>
                                      </p:cBhvr>
                                    </p:animEffect>
                                  </p:childTnLst>
                                </p:cTn>
                              </p:par>
                              <p:par>
                                <p:cTn id="22" presetID="53" presetClass="entr" presetSubtype="16" fill="hold" grpId="0" nodeType="withEffect">
                                  <p:stCondLst>
                                    <p:cond delay="2000"/>
                                  </p:stCondLst>
                                  <p:childTnLst>
                                    <p:set>
                                      <p:cBhvr>
                                        <p:cTn id="23" dur="1" fill="hold">
                                          <p:stCondLst>
                                            <p:cond delay="0"/>
                                          </p:stCondLst>
                                        </p:cTn>
                                        <p:tgtEl>
                                          <p:spTgt spid="56"/>
                                        </p:tgtEl>
                                        <p:attrNameLst>
                                          <p:attrName>style.visibility</p:attrName>
                                        </p:attrNameLst>
                                      </p:cBhvr>
                                      <p:to>
                                        <p:strVal val="visible"/>
                                      </p:to>
                                    </p:set>
                                    <p:anim calcmode="lin" valueType="num">
                                      <p:cBhvr>
                                        <p:cTn id="24" dur="400" fill="hold"/>
                                        <p:tgtEl>
                                          <p:spTgt spid="56"/>
                                        </p:tgtEl>
                                        <p:attrNameLst>
                                          <p:attrName>ppt_w</p:attrName>
                                        </p:attrNameLst>
                                      </p:cBhvr>
                                      <p:tavLst>
                                        <p:tav tm="0">
                                          <p:val>
                                            <p:fltVal val="0"/>
                                          </p:val>
                                        </p:tav>
                                        <p:tav tm="100000">
                                          <p:val>
                                            <p:strVal val="#ppt_w"/>
                                          </p:val>
                                        </p:tav>
                                      </p:tavLst>
                                    </p:anim>
                                    <p:anim calcmode="lin" valueType="num">
                                      <p:cBhvr>
                                        <p:cTn id="25" dur="400" fill="hold"/>
                                        <p:tgtEl>
                                          <p:spTgt spid="56"/>
                                        </p:tgtEl>
                                        <p:attrNameLst>
                                          <p:attrName>ppt_h</p:attrName>
                                        </p:attrNameLst>
                                      </p:cBhvr>
                                      <p:tavLst>
                                        <p:tav tm="0">
                                          <p:val>
                                            <p:fltVal val="0"/>
                                          </p:val>
                                        </p:tav>
                                        <p:tav tm="100000">
                                          <p:val>
                                            <p:strVal val="#ppt_h"/>
                                          </p:val>
                                        </p:tav>
                                      </p:tavLst>
                                    </p:anim>
                                    <p:animEffect transition="in" filter="fade">
                                      <p:cBhvr>
                                        <p:cTn id="26" dur="400"/>
                                        <p:tgtEl>
                                          <p:spTgt spid="56"/>
                                        </p:tgtEl>
                                      </p:cBhvr>
                                    </p:animEffect>
                                  </p:childTnLst>
                                </p:cTn>
                              </p:par>
                              <p:par>
                                <p:cTn id="27" presetID="53" presetClass="entr" presetSubtype="16" fill="hold" grpId="0" nodeType="withEffect">
                                  <p:stCondLst>
                                    <p:cond delay="2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400" fill="hold"/>
                                        <p:tgtEl>
                                          <p:spTgt spid="57"/>
                                        </p:tgtEl>
                                        <p:attrNameLst>
                                          <p:attrName>ppt_w</p:attrName>
                                        </p:attrNameLst>
                                      </p:cBhvr>
                                      <p:tavLst>
                                        <p:tav tm="0">
                                          <p:val>
                                            <p:fltVal val="0"/>
                                          </p:val>
                                        </p:tav>
                                        <p:tav tm="100000">
                                          <p:val>
                                            <p:strVal val="#ppt_w"/>
                                          </p:val>
                                        </p:tav>
                                      </p:tavLst>
                                    </p:anim>
                                    <p:anim calcmode="lin" valueType="num">
                                      <p:cBhvr>
                                        <p:cTn id="30" dur="400" fill="hold"/>
                                        <p:tgtEl>
                                          <p:spTgt spid="57"/>
                                        </p:tgtEl>
                                        <p:attrNameLst>
                                          <p:attrName>ppt_h</p:attrName>
                                        </p:attrNameLst>
                                      </p:cBhvr>
                                      <p:tavLst>
                                        <p:tav tm="0">
                                          <p:val>
                                            <p:fltVal val="0"/>
                                          </p:val>
                                        </p:tav>
                                        <p:tav tm="100000">
                                          <p:val>
                                            <p:strVal val="#ppt_h"/>
                                          </p:val>
                                        </p:tav>
                                      </p:tavLst>
                                    </p:anim>
                                    <p:animEffect transition="in" filter="fade">
                                      <p:cBhvr>
                                        <p:cTn id="31" dur="400"/>
                                        <p:tgtEl>
                                          <p:spTgt spid="57"/>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58"/>
                                        </p:tgtEl>
                                        <p:attrNameLst>
                                          <p:attrName>style.visibility</p:attrName>
                                        </p:attrNameLst>
                                      </p:cBhvr>
                                      <p:to>
                                        <p:strVal val="visible"/>
                                      </p:to>
                                    </p:set>
                                    <p:anim calcmode="lin" valueType="num">
                                      <p:cBhvr>
                                        <p:cTn id="34" dur="400" fill="hold"/>
                                        <p:tgtEl>
                                          <p:spTgt spid="58"/>
                                        </p:tgtEl>
                                        <p:attrNameLst>
                                          <p:attrName>ppt_w</p:attrName>
                                        </p:attrNameLst>
                                      </p:cBhvr>
                                      <p:tavLst>
                                        <p:tav tm="0">
                                          <p:val>
                                            <p:fltVal val="0"/>
                                          </p:val>
                                        </p:tav>
                                        <p:tav tm="100000">
                                          <p:val>
                                            <p:strVal val="#ppt_w"/>
                                          </p:val>
                                        </p:tav>
                                      </p:tavLst>
                                    </p:anim>
                                    <p:anim calcmode="lin" valueType="num">
                                      <p:cBhvr>
                                        <p:cTn id="35" dur="400" fill="hold"/>
                                        <p:tgtEl>
                                          <p:spTgt spid="58"/>
                                        </p:tgtEl>
                                        <p:attrNameLst>
                                          <p:attrName>ppt_h</p:attrName>
                                        </p:attrNameLst>
                                      </p:cBhvr>
                                      <p:tavLst>
                                        <p:tav tm="0">
                                          <p:val>
                                            <p:fltVal val="0"/>
                                          </p:val>
                                        </p:tav>
                                        <p:tav tm="100000">
                                          <p:val>
                                            <p:strVal val="#ppt_h"/>
                                          </p:val>
                                        </p:tav>
                                      </p:tavLst>
                                    </p:anim>
                                    <p:animEffect transition="in" filter="fade">
                                      <p:cBhvr>
                                        <p:cTn id="36" dur="400"/>
                                        <p:tgtEl>
                                          <p:spTgt spid="58"/>
                                        </p:tgtEl>
                                      </p:cBhvr>
                                    </p:animEffect>
                                  </p:childTnLst>
                                </p:cTn>
                              </p:par>
                              <p:par>
                                <p:cTn id="37" presetID="2" presetClass="entr" presetSubtype="2" fill="hold" nodeType="withEffect">
                                  <p:stCondLst>
                                    <p:cond delay="375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1+#ppt_w/2"/>
                                          </p:val>
                                        </p:tav>
                                        <p:tav tm="100000">
                                          <p:val>
                                            <p:strVal val="#ppt_x"/>
                                          </p:val>
                                        </p:tav>
                                      </p:tavLst>
                                    </p:anim>
                                    <p:anim calcmode="lin" valueType="num">
                                      <p:cBhvr additive="base">
                                        <p:cTn id="40" dur="500" fill="hold"/>
                                        <p:tgtEl>
                                          <p:spTgt spid="59"/>
                                        </p:tgtEl>
                                        <p:attrNameLst>
                                          <p:attrName>ppt_y</p:attrName>
                                        </p:attrNameLst>
                                      </p:cBhvr>
                                      <p:tavLst>
                                        <p:tav tm="0">
                                          <p:val>
                                            <p:strVal val="#ppt_y"/>
                                          </p:val>
                                        </p:tav>
                                        <p:tav tm="100000">
                                          <p:val>
                                            <p:strVal val="#ppt_y"/>
                                          </p:val>
                                        </p:tav>
                                      </p:tavLst>
                                    </p:anim>
                                  </p:childTnLst>
                                </p:cTn>
                              </p:par>
                            </p:childTnLst>
                          </p:cTn>
                        </p:par>
                        <p:par>
                          <p:cTn id="41" fill="hold">
                            <p:stCondLst>
                              <p:cond delay="4750"/>
                            </p:stCondLst>
                            <p:childTnLst>
                              <p:par>
                                <p:cTn id="42" presetID="22" presetClass="entr" presetSubtype="8" fill="hold" grpId="0"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wipe(left)">
                                      <p:cBhvr>
                                        <p:cTn id="44" dur="500"/>
                                        <p:tgtEl>
                                          <p:spTgt spid="7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childTnLst>
                          </p:cTn>
                        </p:par>
                        <p:par>
                          <p:cTn id="48" fill="hold">
                            <p:stCondLst>
                              <p:cond delay="5250"/>
                            </p:stCondLst>
                            <p:childTnLst>
                              <p:par>
                                <p:cTn id="49" presetID="2" presetClass="entr" presetSubtype="2" fill="hold" nodeType="afterEffect">
                                  <p:stCondLst>
                                    <p:cond delay="25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1+#ppt_w/2"/>
                                          </p:val>
                                        </p:tav>
                                        <p:tav tm="100000">
                                          <p:val>
                                            <p:strVal val="#ppt_x"/>
                                          </p:val>
                                        </p:tav>
                                      </p:tavLst>
                                    </p:anim>
                                    <p:anim calcmode="lin" valueType="num">
                                      <p:cBhvr additive="base">
                                        <p:cTn id="52" dur="500" fill="hold"/>
                                        <p:tgtEl>
                                          <p:spTgt spid="69"/>
                                        </p:tgtEl>
                                        <p:attrNameLst>
                                          <p:attrName>ppt_y</p:attrName>
                                        </p:attrNameLst>
                                      </p:cBhvr>
                                      <p:tavLst>
                                        <p:tav tm="0">
                                          <p:val>
                                            <p:strVal val="#ppt_y"/>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wipe(left)">
                                      <p:cBhvr>
                                        <p:cTn id="56" dur="500"/>
                                        <p:tgtEl>
                                          <p:spTgt spid="8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left)">
                                      <p:cBhvr>
                                        <p:cTn id="59" dur="500"/>
                                        <p:tgtEl>
                                          <p:spTgt spid="82"/>
                                        </p:tgtEl>
                                      </p:cBhvr>
                                    </p:animEffect>
                                  </p:childTnLst>
                                </p:cTn>
                              </p:par>
                            </p:childTnLst>
                          </p:cTn>
                        </p:par>
                        <p:par>
                          <p:cTn id="60" fill="hold">
                            <p:stCondLst>
                              <p:cond delay="6500"/>
                            </p:stCondLst>
                            <p:childTnLst>
                              <p:par>
                                <p:cTn id="61" presetID="2" presetClass="entr" presetSubtype="2" fill="hold" nodeType="afterEffect">
                                  <p:stCondLst>
                                    <p:cond delay="25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1+#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childTnLst>
                          </p:cTn>
                        </p:par>
                        <p:par>
                          <p:cTn id="65" fill="hold">
                            <p:stCondLst>
                              <p:cond delay="7250"/>
                            </p:stCondLst>
                            <p:childTnLst>
                              <p:par>
                                <p:cTn id="66" presetID="22" presetClass="entr" presetSubtype="8" fill="hold" grpId="0"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500"/>
                                        <p:tgtEl>
                                          <p:spTgt spid="84"/>
                                        </p:tgtEl>
                                      </p:cBhvr>
                                    </p:animEffect>
                                  </p:childTnLst>
                                </p:cTn>
                              </p:par>
                            </p:childTnLst>
                          </p:cTn>
                        </p:par>
                        <p:par>
                          <p:cTn id="72" fill="hold">
                            <p:stCondLst>
                              <p:cond delay="7750"/>
                            </p:stCondLst>
                            <p:childTnLst>
                              <p:par>
                                <p:cTn id="73" presetID="2" presetClass="entr" presetSubtype="2" fill="hold" nodeType="afterEffect">
                                  <p:stCondLst>
                                    <p:cond delay="250"/>
                                  </p:stCondLst>
                                  <p:childTnLst>
                                    <p:set>
                                      <p:cBhvr>
                                        <p:cTn id="74" dur="1" fill="hold">
                                          <p:stCondLst>
                                            <p:cond delay="0"/>
                                          </p:stCondLst>
                                        </p:cTn>
                                        <p:tgtEl>
                                          <p:spTgt spid="65"/>
                                        </p:tgtEl>
                                        <p:attrNameLst>
                                          <p:attrName>style.visibility</p:attrName>
                                        </p:attrNameLst>
                                      </p:cBhvr>
                                      <p:to>
                                        <p:strVal val="visible"/>
                                      </p:to>
                                    </p:set>
                                    <p:anim calcmode="lin" valueType="num">
                                      <p:cBhvr additive="base">
                                        <p:cTn id="75" dur="500" fill="hold"/>
                                        <p:tgtEl>
                                          <p:spTgt spid="65"/>
                                        </p:tgtEl>
                                        <p:attrNameLst>
                                          <p:attrName>ppt_x</p:attrName>
                                        </p:attrNameLst>
                                      </p:cBhvr>
                                      <p:tavLst>
                                        <p:tav tm="0">
                                          <p:val>
                                            <p:strVal val="1+#ppt_w/2"/>
                                          </p:val>
                                        </p:tav>
                                        <p:tav tm="100000">
                                          <p:val>
                                            <p:strVal val="#ppt_x"/>
                                          </p:val>
                                        </p:tav>
                                      </p:tavLst>
                                    </p:anim>
                                    <p:anim calcmode="lin" valueType="num">
                                      <p:cBhvr additive="base">
                                        <p:cTn id="76" dur="500" fill="hold"/>
                                        <p:tgtEl>
                                          <p:spTgt spid="65"/>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wipe(left)">
                                      <p:cBhvr>
                                        <p:cTn id="80" dur="500"/>
                                        <p:tgtEl>
                                          <p:spTgt spid="79"/>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wipe(left)">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animBg="1"/>
      <p:bldP spid="56" grpId="0" animBg="1"/>
      <p:bldP spid="57" grpId="0" animBg="1"/>
      <p:bldP spid="58" grpId="0" animBg="1"/>
      <p:bldP spid="77" grpId="0"/>
      <p:bldP spid="78" grpId="0"/>
      <p:bldP spid="79" grpId="0"/>
      <p:bldP spid="80" grpId="0"/>
      <p:bldP spid="81" grpId="0"/>
      <p:bldP spid="82" grpId="0"/>
      <p:bldP spid="83" grpId="0"/>
      <p:bldP spid="8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7"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chemeClr val="bg1">
              <a:lumMod val="50000"/>
            </a:schemeClr>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58"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3399"/>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59" name="直接连接符 58"/>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60" name="直接连接符 59"/>
          <p:cNvCxnSpPr>
            <a:stCxn id="58"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61"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62"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63"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64"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65"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21264878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barn(outVertical)">
                                      <p:cBhvr>
                                        <p:cTn id="11" dur="500"/>
                                        <p:tgtEl>
                                          <p:spTgt spid="65"/>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p:tgtEl>
                                          <p:spTgt spid="57"/>
                                        </p:tgtEl>
                                        <p:attrNameLst>
                                          <p:attrName>ppt_y</p:attrName>
                                        </p:attrNameLst>
                                      </p:cBhvr>
                                      <p:tavLst>
                                        <p:tav tm="0">
                                          <p:val>
                                            <p:strVal val="#ppt_y+#ppt_h*1.125000"/>
                                          </p:val>
                                        </p:tav>
                                        <p:tav tm="100000">
                                          <p:val>
                                            <p:strVal val="#ppt_y"/>
                                          </p:val>
                                        </p:tav>
                                      </p:tavLst>
                                    </p:anim>
                                    <p:animEffect transition="in" filter="wipe(up)">
                                      <p:cBhvr>
                                        <p:cTn id="16" dur="500"/>
                                        <p:tgtEl>
                                          <p:spTgt spid="57"/>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p:tgtEl>
                                          <p:spTgt spid="58"/>
                                        </p:tgtEl>
                                        <p:attrNameLst>
                                          <p:attrName>ppt_y</p:attrName>
                                        </p:attrNameLst>
                                      </p:cBhvr>
                                      <p:tavLst>
                                        <p:tav tm="0">
                                          <p:val>
                                            <p:strVal val="#ppt_y-#ppt_h*1.125000"/>
                                          </p:val>
                                        </p:tav>
                                        <p:tav tm="100000">
                                          <p:val>
                                            <p:strVal val="#ppt_y"/>
                                          </p:val>
                                        </p:tav>
                                      </p:tavLst>
                                    </p:anim>
                                    <p:animEffect transition="in" filter="wipe(down)">
                                      <p:cBhvr>
                                        <p:cTn id="20" dur="500"/>
                                        <p:tgtEl>
                                          <p:spTgt spid="58"/>
                                        </p:tgtEl>
                                      </p:cBhvr>
                                    </p:animEffect>
                                  </p:childTnLst>
                                </p:cTn>
                              </p:par>
                              <p:par>
                                <p:cTn id="21" presetID="22" presetClass="entr" presetSubtype="2" fill="hold" nodeType="withEffect">
                                  <p:stCondLst>
                                    <p:cond delay="400"/>
                                  </p:stCondLst>
                                  <p:childTnLst>
                                    <p:set>
                                      <p:cBhvr>
                                        <p:cTn id="22" dur="1" fill="hold">
                                          <p:stCondLst>
                                            <p:cond delay="0"/>
                                          </p:stCondLst>
                                        </p:cTn>
                                        <p:tgtEl>
                                          <p:spTgt spid="59"/>
                                        </p:tgtEl>
                                        <p:attrNameLst>
                                          <p:attrName>style.visibility</p:attrName>
                                        </p:attrNameLst>
                                      </p:cBhvr>
                                      <p:to>
                                        <p:strVal val="visible"/>
                                      </p:to>
                                    </p:set>
                                    <p:animEffect transition="in" filter="wipe(right)">
                                      <p:cBhvr>
                                        <p:cTn id="23" dur="500"/>
                                        <p:tgtEl>
                                          <p:spTgt spid="59"/>
                                        </p:tgtEl>
                                      </p:cBhvr>
                                    </p:animEffect>
                                  </p:childTnLst>
                                </p:cTn>
                              </p:par>
                              <p:par>
                                <p:cTn id="24" presetID="22" presetClass="entr" presetSubtype="2" fill="hold" nodeType="withEffect">
                                  <p:stCondLst>
                                    <p:cond delay="400"/>
                                  </p:stCondLst>
                                  <p:childTnLst>
                                    <p:set>
                                      <p:cBhvr>
                                        <p:cTn id="25" dur="1" fill="hold">
                                          <p:stCondLst>
                                            <p:cond delay="0"/>
                                          </p:stCondLst>
                                        </p:cTn>
                                        <p:tgtEl>
                                          <p:spTgt spid="60"/>
                                        </p:tgtEl>
                                        <p:attrNameLst>
                                          <p:attrName>style.visibility</p:attrName>
                                        </p:attrNameLst>
                                      </p:cBhvr>
                                      <p:to>
                                        <p:strVal val="visible"/>
                                      </p:to>
                                    </p:set>
                                    <p:animEffect transition="in" filter="wipe(right)">
                                      <p:cBhvr>
                                        <p:cTn id="26" dur="500"/>
                                        <p:tgtEl>
                                          <p:spTgt spid="60"/>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61"/>
                                        </p:tgtEl>
                                        <p:attrNameLst>
                                          <p:attrName>style.visibility</p:attrName>
                                        </p:attrNameLst>
                                      </p:cBhvr>
                                      <p:to>
                                        <p:strVal val="visible"/>
                                      </p:to>
                                    </p:set>
                                    <p:animEffect transition="in" filter="fade">
                                      <p:cBhvr>
                                        <p:cTn id="29" dur="100"/>
                                        <p:tgtEl>
                                          <p:spTgt spid="61"/>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62"/>
                                        </p:tgtEl>
                                        <p:attrNameLst>
                                          <p:attrName>style.visibility</p:attrName>
                                        </p:attrNameLst>
                                      </p:cBhvr>
                                      <p:to>
                                        <p:strVal val="visible"/>
                                      </p:to>
                                    </p:set>
                                    <p:animEffect transition="in" filter="fade">
                                      <p:cBhvr>
                                        <p:cTn id="32" dur="100"/>
                                        <p:tgtEl>
                                          <p:spTgt spid="62"/>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63"/>
                                        </p:tgtEl>
                                        <p:attrNameLst>
                                          <p:attrName>style.visibility</p:attrName>
                                        </p:attrNameLst>
                                      </p:cBhvr>
                                      <p:to>
                                        <p:strVal val="visible"/>
                                      </p:to>
                                    </p:set>
                                    <p:animEffect transition="in" filter="fade">
                                      <p:cBhvr>
                                        <p:cTn id="35" dur="100"/>
                                        <p:tgtEl>
                                          <p:spTgt spid="63"/>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64"/>
                                        </p:tgtEl>
                                        <p:attrNameLst>
                                          <p:attrName>style.visibility</p:attrName>
                                        </p:attrNameLst>
                                      </p:cBhvr>
                                      <p:to>
                                        <p:strVal val="visible"/>
                                      </p:to>
                                    </p:set>
                                    <p:animEffect transition="in" filter="fade">
                                      <p:cBhvr>
                                        <p:cTn id="38" dur="1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57" grpId="0" animBg="1"/>
      <p:bldP spid="58" grpId="0" animBg="1"/>
      <p:bldP spid="61" grpId="0"/>
      <p:bldP spid="62" grpId="0"/>
      <p:bldP spid="63" grpId="0"/>
      <p:bldP spid="64"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矩形 3"/>
          <p:cNvSpPr/>
          <p:nvPr/>
        </p:nvSpPr>
        <p:spPr>
          <a:xfrm>
            <a:off x="0" y="2583367"/>
            <a:ext cx="1980000"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六边形 4"/>
          <p:cNvSpPr/>
          <p:nvPr/>
        </p:nvSpPr>
        <p:spPr>
          <a:xfrm>
            <a:off x="2051720" y="1936532"/>
            <a:ext cx="1584176" cy="1365670"/>
          </a:xfrm>
          <a:prstGeom prst="hexagon">
            <a:avLst/>
          </a:prstGeom>
          <a:solidFill>
            <a:srgbClr val="FF33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bg1"/>
                </a:solidFill>
              </a:rPr>
              <a:t>02</a:t>
            </a:r>
            <a:endParaRPr lang="zh-CN" altLang="en-US" sz="6000" b="1" dirty="0">
              <a:solidFill>
                <a:schemeClr val="bg1"/>
              </a:solidFill>
            </a:endParaRPr>
          </a:p>
        </p:txBody>
      </p:sp>
      <p:sp>
        <p:nvSpPr>
          <p:cNvPr id="7" name="矩形 6"/>
          <p:cNvSpPr/>
          <p:nvPr/>
        </p:nvSpPr>
        <p:spPr>
          <a:xfrm>
            <a:off x="3779912" y="2583367"/>
            <a:ext cx="5364088"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TextBox 5"/>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9" name="TextBox 8"/>
          <p:cNvSpPr txBox="1"/>
          <p:nvPr/>
        </p:nvSpPr>
        <p:spPr>
          <a:xfrm>
            <a:off x="3744569"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0" name="TextBox 9"/>
          <p:cNvSpPr txBox="1"/>
          <p:nvPr/>
        </p:nvSpPr>
        <p:spPr>
          <a:xfrm>
            <a:off x="5981575"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1" name="TextBox 10"/>
          <p:cNvSpPr txBox="1"/>
          <p:nvPr/>
        </p:nvSpPr>
        <p:spPr>
          <a:xfrm>
            <a:off x="3744569"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2" name="TextBox 11"/>
          <p:cNvSpPr txBox="1"/>
          <p:nvPr/>
        </p:nvSpPr>
        <p:spPr>
          <a:xfrm>
            <a:off x="5981575"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11300833"/>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 calcmode="lin" valueType="num">
                                      <p:cBhvr>
                                        <p:cTn id="28"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6"/>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6" grpId="0"/>
      <p:bldP spid="6" grpId="1"/>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10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矩形 2"/>
          <p:cNvSpPr>
            <a:spLocks noChangeArrowheads="1"/>
          </p:cNvSpPr>
          <p:nvPr/>
        </p:nvSpPr>
        <p:spPr bwMode="auto">
          <a:xfrm>
            <a:off x="3814763" y="1617663"/>
            <a:ext cx="5329237" cy="1746250"/>
          </a:xfrm>
          <a:prstGeom prst="rect">
            <a:avLst/>
          </a:prstGeom>
          <a:solidFill>
            <a:srgbClr val="FF3399"/>
          </a:solidFill>
          <a:ln>
            <a:noFill/>
          </a:ln>
          <a:extLst/>
        </p:spPr>
        <p:txBody>
          <a:bodyPr/>
          <a:lstStyle/>
          <a:p>
            <a:pPr eaLnBrk="1" hangingPunct="1"/>
            <a:endParaRPr lang="zh-CN" altLang="zh-CN">
              <a:solidFill>
                <a:srgbClr val="000000"/>
              </a:solidFill>
            </a:endParaRPr>
          </a:p>
        </p:txBody>
      </p:sp>
      <p:sp>
        <p:nvSpPr>
          <p:cNvPr id="109" name="矩形 3"/>
          <p:cNvSpPr>
            <a:spLocks noChangeArrowheads="1"/>
          </p:cNvSpPr>
          <p:nvPr/>
        </p:nvSpPr>
        <p:spPr bwMode="auto">
          <a:xfrm>
            <a:off x="0" y="3359150"/>
            <a:ext cx="3814763" cy="425450"/>
          </a:xfrm>
          <a:prstGeom prst="rect">
            <a:avLst/>
          </a:prstGeom>
          <a:solidFill>
            <a:schemeClr val="bg1">
              <a:lumMod val="50000"/>
            </a:schemeClr>
          </a:solidFill>
          <a:ln>
            <a:noFill/>
          </a:ln>
          <a:extLst/>
        </p:spPr>
        <p:txBody>
          <a:bodyPr/>
          <a:lstStyle/>
          <a:p>
            <a:pPr eaLnBrk="1" hangingPunct="1"/>
            <a:endParaRPr lang="zh-CN" altLang="zh-CN">
              <a:solidFill>
                <a:srgbClr val="000000"/>
              </a:solidFill>
            </a:endParaRPr>
          </a:p>
        </p:txBody>
      </p:sp>
      <p:cxnSp>
        <p:nvCxnSpPr>
          <p:cNvPr id="110"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111"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112"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113"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114" name="组合 8"/>
          <p:cNvGrpSpPr>
            <a:grpSpLocks/>
          </p:cNvGrpSpPr>
          <p:nvPr/>
        </p:nvGrpSpPr>
        <p:grpSpPr bwMode="auto">
          <a:xfrm>
            <a:off x="3986213" y="1924050"/>
            <a:ext cx="1414462" cy="1074738"/>
            <a:chOff x="0" y="0"/>
            <a:chExt cx="1415772" cy="1075120"/>
          </a:xfrm>
        </p:grpSpPr>
        <p:sp>
          <p:nvSpPr>
            <p:cNvPr id="115"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116"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117"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118"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119"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299030591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09"/>
                                        </p:tgtEl>
                                        <p:attrNameLst>
                                          <p:attrName>style.visibility</p:attrName>
                                        </p:attrNameLst>
                                      </p:cBhvr>
                                      <p:to>
                                        <p:strVal val="visible"/>
                                      </p:to>
                                    </p:set>
                                    <p:anim calcmode="lin" valueType="num">
                                      <p:cBhvr additive="base">
                                        <p:cTn id="10" dur="500" fill="hold"/>
                                        <p:tgtEl>
                                          <p:spTgt spid="109"/>
                                        </p:tgtEl>
                                        <p:attrNameLst>
                                          <p:attrName>ppt_x</p:attrName>
                                        </p:attrNameLst>
                                      </p:cBhvr>
                                      <p:tavLst>
                                        <p:tav tm="0">
                                          <p:val>
                                            <p:strVal val="0-#ppt_w/2"/>
                                          </p:val>
                                        </p:tav>
                                        <p:tav tm="100000">
                                          <p:val>
                                            <p:strVal val="#ppt_x"/>
                                          </p:val>
                                        </p:tav>
                                      </p:tavLst>
                                    </p:anim>
                                    <p:anim calcmode="lin" valueType="num">
                                      <p:cBhvr additive="base">
                                        <p:cTn id="11" dur="500" fill="hold"/>
                                        <p:tgtEl>
                                          <p:spTgt spid="10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08"/>
                                        </p:tgtEl>
                                        <p:attrNameLst>
                                          <p:attrName>style.visibility</p:attrName>
                                        </p:attrNameLst>
                                      </p:cBhvr>
                                      <p:to>
                                        <p:strVal val="visible"/>
                                      </p:to>
                                    </p:set>
                                    <p:anim calcmode="lin" valueType="num">
                                      <p:cBhvr additive="base">
                                        <p:cTn id="14" dur="500" fill="hold"/>
                                        <p:tgtEl>
                                          <p:spTgt spid="108"/>
                                        </p:tgtEl>
                                        <p:attrNameLst>
                                          <p:attrName>ppt_x</p:attrName>
                                        </p:attrNameLst>
                                      </p:cBhvr>
                                      <p:tavLst>
                                        <p:tav tm="0">
                                          <p:val>
                                            <p:strVal val="1+#ppt_w/2"/>
                                          </p:val>
                                        </p:tav>
                                        <p:tav tm="100000">
                                          <p:val>
                                            <p:strVal val="#ppt_x"/>
                                          </p:val>
                                        </p:tav>
                                      </p:tavLst>
                                    </p:anim>
                                    <p:anim calcmode="lin" valueType="num">
                                      <p:cBhvr additive="base">
                                        <p:cTn id="15" dur="500" fill="hold"/>
                                        <p:tgtEl>
                                          <p:spTgt spid="108"/>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107"/>
                                        </p:tgtEl>
                                        <p:attrNameLst>
                                          <p:attrName>style.visibility</p:attrName>
                                        </p:attrNameLst>
                                      </p:cBhvr>
                                      <p:to>
                                        <p:strVal val="visible"/>
                                      </p:to>
                                    </p:set>
                                    <p:anim calcmode="lin" valueType="num">
                                      <p:cBhvr additive="base">
                                        <p:cTn id="18" dur="500"/>
                                        <p:tgtEl>
                                          <p:spTgt spid="107"/>
                                        </p:tgtEl>
                                        <p:attrNameLst>
                                          <p:attrName>ppt_y</p:attrName>
                                        </p:attrNameLst>
                                      </p:cBhvr>
                                      <p:tavLst>
                                        <p:tav tm="0">
                                          <p:val>
                                            <p:strVal val="#ppt_y+#ppt_h*1.125000"/>
                                          </p:val>
                                        </p:tav>
                                        <p:tav tm="100000">
                                          <p:val>
                                            <p:strVal val="#ppt_y"/>
                                          </p:val>
                                        </p:tav>
                                      </p:tavLst>
                                    </p:anim>
                                    <p:animEffect transition="in" filter="wipe(up)">
                                      <p:cBhvr>
                                        <p:cTn id="19" dur="500"/>
                                        <p:tgtEl>
                                          <p:spTgt spid="107"/>
                                        </p:tgtEl>
                                      </p:cBhvr>
                                    </p:animEffect>
                                  </p:childTnLst>
                                </p:cTn>
                              </p:par>
                              <p:par>
                                <p:cTn id="20" presetID="22" presetClass="entr" presetSubtype="1" fill="hold" nodeType="withEffect">
                                  <p:stCondLst>
                                    <p:cond delay="300"/>
                                  </p:stCondLst>
                                  <p:childTnLst>
                                    <p:set>
                                      <p:cBhvr>
                                        <p:cTn id="21" dur="1" fill="hold">
                                          <p:stCondLst>
                                            <p:cond delay="0"/>
                                          </p:stCondLst>
                                        </p:cTn>
                                        <p:tgtEl>
                                          <p:spTgt spid="114"/>
                                        </p:tgtEl>
                                        <p:attrNameLst>
                                          <p:attrName>style.visibility</p:attrName>
                                        </p:attrNameLst>
                                      </p:cBhvr>
                                      <p:to>
                                        <p:strVal val="visible"/>
                                      </p:to>
                                    </p:set>
                                    <p:animEffect transition="in" filter="wipe(up)">
                                      <p:cBhvr>
                                        <p:cTn id="22" dur="500"/>
                                        <p:tgtEl>
                                          <p:spTgt spid="114"/>
                                        </p:tgtEl>
                                      </p:cBhvr>
                                    </p:animEffect>
                                  </p:childTnLst>
                                </p:cTn>
                              </p:par>
                              <p:par>
                                <p:cTn id="23" presetID="22" presetClass="entr" presetSubtype="1" fill="hold" nodeType="withEffect">
                                  <p:stCondLst>
                                    <p:cond delay="500"/>
                                  </p:stCondLst>
                                  <p:childTnLst>
                                    <p:set>
                                      <p:cBhvr>
                                        <p:cTn id="24" dur="1" fill="hold">
                                          <p:stCondLst>
                                            <p:cond delay="0"/>
                                          </p:stCondLst>
                                        </p:cTn>
                                        <p:tgtEl>
                                          <p:spTgt spid="110"/>
                                        </p:tgtEl>
                                        <p:attrNameLst>
                                          <p:attrName>style.visibility</p:attrName>
                                        </p:attrNameLst>
                                      </p:cBhvr>
                                      <p:to>
                                        <p:strVal val="visible"/>
                                      </p:to>
                                    </p:set>
                                    <p:animEffect transition="in" filter="wipe(up)">
                                      <p:cBhvr>
                                        <p:cTn id="25" dur="500"/>
                                        <p:tgtEl>
                                          <p:spTgt spid="11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111"/>
                                        </p:tgtEl>
                                        <p:attrNameLst>
                                          <p:attrName>style.visibility</p:attrName>
                                        </p:attrNameLst>
                                      </p:cBhvr>
                                      <p:to>
                                        <p:strVal val="visible"/>
                                      </p:to>
                                    </p:set>
                                    <p:anim calcmode="lin" valueType="num">
                                      <p:cBhvr additive="base">
                                        <p:cTn id="31" dur="500"/>
                                        <p:tgtEl>
                                          <p:spTgt spid="111"/>
                                        </p:tgtEl>
                                        <p:attrNameLst>
                                          <p:attrName>ppt_x</p:attrName>
                                        </p:attrNameLst>
                                      </p:cBhvr>
                                      <p:tavLst>
                                        <p:tav tm="0">
                                          <p:val>
                                            <p:strVal val="#ppt_x-#ppt_w*1.125000"/>
                                          </p:val>
                                        </p:tav>
                                        <p:tav tm="100000">
                                          <p:val>
                                            <p:strVal val="#ppt_x"/>
                                          </p:val>
                                        </p:tav>
                                      </p:tavLst>
                                    </p:anim>
                                    <p:animEffect transition="in" filter="wipe(right)">
                                      <p:cBhvr>
                                        <p:cTn id="32" dur="500"/>
                                        <p:tgtEl>
                                          <p:spTgt spid="111"/>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112"/>
                                        </p:tgtEl>
                                        <p:attrNameLst>
                                          <p:attrName>style.visibility</p:attrName>
                                        </p:attrNameLst>
                                      </p:cBhvr>
                                      <p:to>
                                        <p:strVal val="visible"/>
                                      </p:to>
                                    </p:set>
                                    <p:anim calcmode="lin" valueType="num">
                                      <p:cBhvr additive="base">
                                        <p:cTn id="35" dur="500" fill="hold"/>
                                        <p:tgtEl>
                                          <p:spTgt spid="112"/>
                                        </p:tgtEl>
                                        <p:attrNameLst>
                                          <p:attrName>ppt_x</p:attrName>
                                        </p:attrNameLst>
                                      </p:cBhvr>
                                      <p:tavLst>
                                        <p:tav tm="0">
                                          <p:val>
                                            <p:strVal val="1+#ppt_w/2"/>
                                          </p:val>
                                        </p:tav>
                                        <p:tav tm="100000">
                                          <p:val>
                                            <p:strVal val="#ppt_x"/>
                                          </p:val>
                                        </p:tav>
                                      </p:tavLst>
                                    </p:anim>
                                    <p:anim calcmode="lin" valueType="num">
                                      <p:cBhvr additive="base">
                                        <p:cTn id="36" dur="500" fill="hold"/>
                                        <p:tgtEl>
                                          <p:spTgt spid="112"/>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119"/>
                                        </p:tgtEl>
                                        <p:attrNameLst>
                                          <p:attrName>style.visibility</p:attrName>
                                        </p:attrNameLst>
                                      </p:cBhvr>
                                      <p:to>
                                        <p:strVal val="visible"/>
                                      </p:to>
                                    </p:set>
                                    <p:anim calcmode="lin" valueType="num">
                                      <p:cBhvr additive="base">
                                        <p:cTn id="39" dur="500"/>
                                        <p:tgtEl>
                                          <p:spTgt spid="119"/>
                                        </p:tgtEl>
                                        <p:attrNameLst>
                                          <p:attrName>ppt_y</p:attrName>
                                        </p:attrNameLst>
                                      </p:cBhvr>
                                      <p:tavLst>
                                        <p:tav tm="0">
                                          <p:val>
                                            <p:strVal val="#ppt_y+#ppt_h*1.125000"/>
                                          </p:val>
                                        </p:tav>
                                        <p:tav tm="100000">
                                          <p:val>
                                            <p:strVal val="#ppt_y"/>
                                          </p:val>
                                        </p:tav>
                                      </p:tavLst>
                                    </p:anim>
                                    <p:animEffect transition="in" filter="wipe(up)">
                                      <p:cBhvr>
                                        <p:cTn id="40"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08" grpId="0" animBg="1" autoUpdateAnimBg="0"/>
      <p:bldP spid="109" grpId="0" animBg="1" autoUpdateAnimBg="0"/>
      <p:bldP spid="111" grpId="0" autoUpdateAnimBg="0"/>
      <p:bldP spid="112" grpId="0" autoUpdateAnimBg="0"/>
      <p:bldP spid="113" grpId="0" autoUpdateAnimBg="0"/>
      <p:bldP spid="11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9" name="Group 40"/>
          <p:cNvGrpSpPr/>
          <p:nvPr/>
        </p:nvGrpSpPr>
        <p:grpSpPr>
          <a:xfrm>
            <a:off x="493811" y="978040"/>
            <a:ext cx="2087309" cy="1253081"/>
            <a:chOff x="1441450" y="1398043"/>
            <a:chExt cx="2019300" cy="1211904"/>
          </a:xfrm>
        </p:grpSpPr>
        <p:sp>
          <p:nvSpPr>
            <p:cNvPr id="1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11"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12" name="Group 43"/>
          <p:cNvGrpSpPr/>
          <p:nvPr/>
        </p:nvGrpSpPr>
        <p:grpSpPr>
          <a:xfrm>
            <a:off x="493809" y="2941425"/>
            <a:ext cx="2087310" cy="1387083"/>
            <a:chOff x="1441449" y="1375177"/>
            <a:chExt cx="2019301" cy="1341502"/>
          </a:xfrm>
        </p:grpSpPr>
        <p:sp>
          <p:nvSpPr>
            <p:cNvPr id="13"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4"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15" name="Group 46"/>
          <p:cNvGrpSpPr/>
          <p:nvPr/>
        </p:nvGrpSpPr>
        <p:grpSpPr>
          <a:xfrm>
            <a:off x="6661155" y="978041"/>
            <a:ext cx="2087309" cy="1354219"/>
            <a:chOff x="1342364" y="1398043"/>
            <a:chExt cx="2019300" cy="1309719"/>
          </a:xfrm>
        </p:grpSpPr>
        <p:sp>
          <p:nvSpPr>
            <p:cNvPr id="16"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7"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18" name="直接连接符 17"/>
          <p:cNvCxnSpPr>
            <a:stCxn id="27"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30"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33"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36"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153876" y="1904114"/>
            <a:ext cx="1417795" cy="1418205"/>
            <a:chOff x="2714799" y="2648622"/>
            <a:chExt cx="1891378" cy="1891378"/>
          </a:xfrm>
          <a:solidFill>
            <a:srgbClr val="005DA2"/>
          </a:solidFill>
        </p:grpSpPr>
        <p:sp>
          <p:nvSpPr>
            <p:cNvPr id="27" name="Oval 8"/>
            <p:cNvSpPr/>
            <p:nvPr/>
          </p:nvSpPr>
          <p:spPr>
            <a:xfrm>
              <a:off x="2714799" y="2648622"/>
              <a:ext cx="1891378" cy="1891378"/>
            </a:xfrm>
            <a:prstGeom prst="ellipse">
              <a:avLst/>
            </a:prstGeom>
            <a:solidFill>
              <a:srgbClr val="FF3399"/>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28"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3335372" y="1904114"/>
            <a:ext cx="1417795" cy="1418205"/>
            <a:chOff x="4290947" y="2648622"/>
            <a:chExt cx="1891378" cy="1891378"/>
          </a:xfrm>
          <a:solidFill>
            <a:srgbClr val="FFC400"/>
          </a:solidFill>
        </p:grpSpPr>
        <p:sp>
          <p:nvSpPr>
            <p:cNvPr id="30" name="Oval 9"/>
            <p:cNvSpPr/>
            <p:nvPr/>
          </p:nvSpPr>
          <p:spPr>
            <a:xfrm>
              <a:off x="4290947" y="2648622"/>
              <a:ext cx="1891378" cy="1891378"/>
            </a:xfrm>
            <a:prstGeom prst="ellipse">
              <a:avLst/>
            </a:prstGeom>
            <a:solidFill>
              <a:schemeClr val="bg1">
                <a:lumMod val="50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31"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4516868" y="1904114"/>
            <a:ext cx="1417795" cy="1418205"/>
            <a:chOff x="5867096" y="2648622"/>
            <a:chExt cx="1891378" cy="1891378"/>
          </a:xfrm>
          <a:solidFill>
            <a:srgbClr val="005DA2"/>
          </a:solidFill>
        </p:grpSpPr>
        <p:sp>
          <p:nvSpPr>
            <p:cNvPr id="33" name="Oval 10"/>
            <p:cNvSpPr/>
            <p:nvPr/>
          </p:nvSpPr>
          <p:spPr>
            <a:xfrm>
              <a:off x="5867096" y="2648622"/>
              <a:ext cx="1891378" cy="1891378"/>
            </a:xfrm>
            <a:prstGeom prst="ellipse">
              <a:avLst/>
            </a:prstGeom>
            <a:solidFill>
              <a:srgbClr val="FF3399"/>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34"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35" name="组合 34"/>
          <p:cNvGrpSpPr/>
          <p:nvPr/>
        </p:nvGrpSpPr>
        <p:grpSpPr>
          <a:xfrm>
            <a:off x="5756025" y="1904114"/>
            <a:ext cx="1417795" cy="1418205"/>
            <a:chOff x="7520165" y="2648622"/>
            <a:chExt cx="1891378" cy="1891378"/>
          </a:xfrm>
          <a:solidFill>
            <a:srgbClr val="FFC400"/>
          </a:solidFill>
        </p:grpSpPr>
        <p:sp>
          <p:nvSpPr>
            <p:cNvPr id="36" name="Oval 11"/>
            <p:cNvSpPr/>
            <p:nvPr/>
          </p:nvSpPr>
          <p:spPr>
            <a:xfrm>
              <a:off x="7520165" y="2648622"/>
              <a:ext cx="1891378" cy="1891378"/>
            </a:xfrm>
            <a:prstGeom prst="ellipse">
              <a:avLst/>
            </a:prstGeom>
            <a:solidFill>
              <a:schemeClr val="bg1">
                <a:lumMod val="50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37"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38" name="Group 49"/>
          <p:cNvGrpSpPr/>
          <p:nvPr/>
        </p:nvGrpSpPr>
        <p:grpSpPr>
          <a:xfrm>
            <a:off x="6685478" y="3210288"/>
            <a:ext cx="2096834" cy="1377686"/>
            <a:chOff x="1441450" y="1619081"/>
            <a:chExt cx="2028515" cy="1332412"/>
          </a:xfrm>
        </p:grpSpPr>
        <p:sp>
          <p:nvSpPr>
            <p:cNvPr id="39"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40"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extLst>
      <p:ext uri="{BB962C8B-B14F-4D97-AF65-F5344CB8AC3E}">
        <p14:creationId xmlns:p14="http://schemas.microsoft.com/office/powerpoint/2010/main" val="2102113851"/>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right)">
                                      <p:cBhvr>
                                        <p:cTn id="19" dur="500"/>
                                        <p:tgtEl>
                                          <p:spTgt spid="1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down)">
                                      <p:cBhvr>
                                        <p:cTn id="31" dur="500"/>
                                        <p:tgtEl>
                                          <p:spTgt spid="2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8" name="TextBox 67"/>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9" name="TextBox 68"/>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1359915183"/>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barn(inVertical)">
                                      <p:cBhvr>
                                        <p:cTn id="23" dur="500"/>
                                        <p:tgtEl>
                                          <p:spTgt spid="6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7" grpId="0"/>
      <p:bldP spid="68" grpId="0"/>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5"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6"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7"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8"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19"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0"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1"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2"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3"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FF3399"/>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24" name="椭圆 23"/>
          <p:cNvSpPr/>
          <p:nvPr/>
        </p:nvSpPr>
        <p:spPr>
          <a:xfrm>
            <a:off x="2743610" y="3874789"/>
            <a:ext cx="321813" cy="321771"/>
          </a:xfrm>
          <a:prstGeom prst="ellipse">
            <a:avLst/>
          </a:prstGeom>
          <a:solidFill>
            <a:schemeClr val="bg1">
              <a:lumMod val="50000"/>
            </a:schemeClr>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5" name="椭圆 24"/>
          <p:cNvSpPr/>
          <p:nvPr/>
        </p:nvSpPr>
        <p:spPr>
          <a:xfrm>
            <a:off x="3285274" y="2798383"/>
            <a:ext cx="321813" cy="321771"/>
          </a:xfrm>
          <a:prstGeom prst="ellipse">
            <a:avLst/>
          </a:prstGeom>
          <a:solidFill>
            <a:schemeClr val="bg1">
              <a:lumMod val="50000"/>
            </a:schemeClr>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6" name="椭圆 25"/>
          <p:cNvSpPr/>
          <p:nvPr/>
        </p:nvSpPr>
        <p:spPr>
          <a:xfrm>
            <a:off x="6522257" y="3132008"/>
            <a:ext cx="321813" cy="321771"/>
          </a:xfrm>
          <a:prstGeom prst="ellipse">
            <a:avLst/>
          </a:prstGeom>
          <a:solidFill>
            <a:schemeClr val="bg1">
              <a:lumMod val="50000"/>
            </a:schemeClr>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7" name="椭圆 26"/>
          <p:cNvSpPr/>
          <p:nvPr/>
        </p:nvSpPr>
        <p:spPr>
          <a:xfrm>
            <a:off x="5922941" y="1899332"/>
            <a:ext cx="321813" cy="321771"/>
          </a:xfrm>
          <a:prstGeom prst="ellipse">
            <a:avLst/>
          </a:prstGeom>
          <a:solidFill>
            <a:schemeClr val="bg1">
              <a:lumMod val="50000"/>
            </a:schemeClr>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28" name="椭圆 27"/>
          <p:cNvSpPr/>
          <p:nvPr/>
        </p:nvSpPr>
        <p:spPr>
          <a:xfrm>
            <a:off x="3390251" y="1442282"/>
            <a:ext cx="321813" cy="321771"/>
          </a:xfrm>
          <a:prstGeom prst="ellipse">
            <a:avLst/>
          </a:prstGeom>
          <a:solidFill>
            <a:schemeClr val="bg1">
              <a:lumMod val="50000"/>
            </a:schemeClr>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29"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0"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1"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2"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33" name="椭圆 32"/>
          <p:cNvSpPr/>
          <p:nvPr/>
        </p:nvSpPr>
        <p:spPr>
          <a:xfrm>
            <a:off x="5121139" y="1143421"/>
            <a:ext cx="321813" cy="321771"/>
          </a:xfrm>
          <a:prstGeom prst="ellipse">
            <a:avLst/>
          </a:prstGeom>
          <a:solidFill>
            <a:schemeClr val="bg1">
              <a:lumMod val="50000"/>
            </a:schemeClr>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34" name="TextBox 22"/>
          <p:cNvSpPr txBox="1"/>
          <p:nvPr/>
        </p:nvSpPr>
        <p:spPr>
          <a:xfrm>
            <a:off x="512892" y="1328584"/>
            <a:ext cx="2812628" cy="475515"/>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35"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Tree>
    <p:extLst>
      <p:ext uri="{BB962C8B-B14F-4D97-AF65-F5344CB8AC3E}">
        <p14:creationId xmlns:p14="http://schemas.microsoft.com/office/powerpoint/2010/main" val="2142185297"/>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500"/>
                                        <p:tgtEl>
                                          <p:spTgt spid="21"/>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20"/>
                                        </p:tgtEl>
                                        <p:attrNameLst>
                                          <p:attrName>style.visibility</p:attrName>
                                        </p:attrNameLst>
                                      </p:cBhvr>
                                      <p:to>
                                        <p:strVal val="visible"/>
                                      </p:to>
                                    </p:set>
                                    <p:animEffect transition="in" filter="wipe(right)">
                                      <p:cBhvr>
                                        <p:cTn id="34" dur="500"/>
                                        <p:tgtEl>
                                          <p:spTgt spid="20"/>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0-#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0-#ppt_w/2"/>
                                          </p:val>
                                        </p:tav>
                                        <p:tav tm="100000">
                                          <p:val>
                                            <p:strVal val="#ppt_x"/>
                                          </p:val>
                                        </p:tav>
                                      </p:tavLst>
                                    </p:anim>
                                    <p:anim calcmode="lin" valueType="num">
                                      <p:cBhvr additive="base">
                                        <p:cTn id="73" dur="500" fill="hold"/>
                                        <p:tgtEl>
                                          <p:spTgt spid="30"/>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fill="hold"/>
                                        <p:tgtEl>
                                          <p:spTgt spid="31"/>
                                        </p:tgtEl>
                                        <p:attrNameLst>
                                          <p:attrName>ppt_x</p:attrName>
                                        </p:attrNameLst>
                                      </p:cBhvr>
                                      <p:tavLst>
                                        <p:tav tm="0">
                                          <p:val>
                                            <p:strVal val="1+#ppt_w/2"/>
                                          </p:val>
                                        </p:tav>
                                        <p:tav tm="100000">
                                          <p:val>
                                            <p:strVal val="#ppt_x"/>
                                          </p:val>
                                        </p:tav>
                                      </p:tavLst>
                                    </p:anim>
                                    <p:anim calcmode="lin" valueType="num">
                                      <p:cBhvr additive="base">
                                        <p:cTn id="77" dur="500" fill="hold"/>
                                        <p:tgtEl>
                                          <p:spTgt spid="31"/>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500" fill="hold"/>
                                        <p:tgtEl>
                                          <p:spTgt spid="32"/>
                                        </p:tgtEl>
                                        <p:attrNameLst>
                                          <p:attrName>ppt_x</p:attrName>
                                        </p:attrNameLst>
                                      </p:cBhvr>
                                      <p:tavLst>
                                        <p:tav tm="0">
                                          <p:val>
                                            <p:strVal val="1+#ppt_w/2"/>
                                          </p:val>
                                        </p:tav>
                                        <p:tav tm="100000">
                                          <p:val>
                                            <p:strVal val="#ppt_x"/>
                                          </p:val>
                                        </p:tav>
                                      </p:tavLst>
                                    </p:anim>
                                    <p:anim calcmode="lin" valueType="num">
                                      <p:cBhvr additive="base">
                                        <p:cTn id="81" dur="500" fill="hold"/>
                                        <p:tgtEl>
                                          <p:spTgt spid="32"/>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0-#ppt_w/2"/>
                                          </p:val>
                                        </p:tav>
                                        <p:tav tm="100000">
                                          <p:val>
                                            <p:strVal val="#ppt_x"/>
                                          </p:val>
                                        </p:tav>
                                      </p:tavLst>
                                    </p:anim>
                                    <p:anim calcmode="lin" valueType="num">
                                      <p:cBhvr additive="base">
                                        <p:cTn id="85" dur="500" fill="hold"/>
                                        <p:tgtEl>
                                          <p:spTgt spid="34"/>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1+#ppt_w/2"/>
                                          </p:val>
                                        </p:tav>
                                        <p:tav tm="100000">
                                          <p:val>
                                            <p:strVal val="#ppt_x"/>
                                          </p:val>
                                        </p:tav>
                                      </p:tavLst>
                                    </p:anim>
                                    <p:anim calcmode="lin" valueType="num">
                                      <p:cBhvr additive="base">
                                        <p:cTn id="8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0" name="组合 14"/>
          <p:cNvGrpSpPr>
            <a:grpSpLocks/>
          </p:cNvGrpSpPr>
          <p:nvPr/>
        </p:nvGrpSpPr>
        <p:grpSpPr bwMode="auto">
          <a:xfrm>
            <a:off x="2973388" y="1243013"/>
            <a:ext cx="4884737" cy="1512887"/>
            <a:chOff x="0" y="0"/>
            <a:chExt cx="5117724" cy="1584176"/>
          </a:xfrm>
        </p:grpSpPr>
        <p:sp>
          <p:nvSpPr>
            <p:cNvPr id="51" name="矩形 33"/>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52"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3" name="组合 17"/>
          <p:cNvGrpSpPr>
            <a:grpSpLocks/>
          </p:cNvGrpSpPr>
          <p:nvPr/>
        </p:nvGrpSpPr>
        <p:grpSpPr bwMode="auto">
          <a:xfrm>
            <a:off x="1258888" y="1243013"/>
            <a:ext cx="1660525" cy="1512887"/>
            <a:chOff x="0" y="0"/>
            <a:chExt cx="1739117" cy="1584176"/>
          </a:xfrm>
        </p:grpSpPr>
        <p:sp>
          <p:nvSpPr>
            <p:cNvPr id="54"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55" name="矩形 4"/>
            <p:cNvSpPr>
              <a:spLocks noChangeArrowheads="1"/>
            </p:cNvSpPr>
            <p:nvPr/>
          </p:nvSpPr>
          <p:spPr bwMode="auto">
            <a:xfrm>
              <a:off x="134323" y="132015"/>
              <a:ext cx="1320147" cy="1320147"/>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56"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57" name="그룹 119"/>
          <p:cNvGrpSpPr>
            <a:grpSpLocks/>
          </p:cNvGrpSpPr>
          <p:nvPr/>
        </p:nvGrpSpPr>
        <p:grpSpPr bwMode="auto">
          <a:xfrm>
            <a:off x="2776538" y="1676400"/>
            <a:ext cx="342900" cy="654050"/>
            <a:chOff x="0" y="0"/>
            <a:chExt cx="419802" cy="800732"/>
          </a:xfrm>
        </p:grpSpPr>
        <p:grpSp>
          <p:nvGrpSpPr>
            <p:cNvPr id="58" name="그룹 17"/>
            <p:cNvGrpSpPr>
              <a:grpSpLocks/>
            </p:cNvGrpSpPr>
            <p:nvPr/>
          </p:nvGrpSpPr>
          <p:grpSpPr bwMode="auto">
            <a:xfrm>
              <a:off x="0" y="0"/>
              <a:ext cx="419802" cy="125248"/>
              <a:chOff x="0" y="0"/>
              <a:chExt cx="550862" cy="165204"/>
            </a:xfrm>
          </p:grpSpPr>
          <p:sp>
            <p:nvSpPr>
              <p:cNvPr id="65"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66"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67" name="모서리가 둥근 직사각형 25"/>
              <p:cNvGrpSpPr>
                <a:grpSpLocks/>
              </p:cNvGrpSpPr>
              <p:nvPr/>
            </p:nvGrpSpPr>
            <p:grpSpPr bwMode="auto">
              <a:xfrm>
                <a:off x="-13252" y="-19558"/>
                <a:ext cx="597034" cy="314910"/>
                <a:chOff x="0" y="0"/>
                <a:chExt cx="371856" cy="195072"/>
              </a:xfrm>
            </p:grpSpPr>
            <p:pic>
              <p:nvPicPr>
                <p:cNvPr id="68" name="모서리가 둥근 직사각형 2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9"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59" name="그룹 17"/>
            <p:cNvGrpSpPr>
              <a:grpSpLocks/>
            </p:cNvGrpSpPr>
            <p:nvPr/>
          </p:nvGrpSpPr>
          <p:grpSpPr bwMode="auto">
            <a:xfrm>
              <a:off x="0" y="675484"/>
              <a:ext cx="419802" cy="125248"/>
              <a:chOff x="0" y="0"/>
              <a:chExt cx="550862" cy="165204"/>
            </a:xfrm>
          </p:grpSpPr>
          <p:sp>
            <p:nvSpPr>
              <p:cNvPr id="60"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61"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62" name="모서리가 둥근 직사각형 25"/>
              <p:cNvGrpSpPr>
                <a:grpSpLocks/>
              </p:cNvGrpSpPr>
              <p:nvPr/>
            </p:nvGrpSpPr>
            <p:grpSpPr bwMode="auto">
              <a:xfrm>
                <a:off x="-13252" y="-15000"/>
                <a:ext cx="597034" cy="305069"/>
                <a:chOff x="0" y="0"/>
                <a:chExt cx="371856" cy="188976"/>
              </a:xfrm>
            </p:grpSpPr>
            <p:pic>
              <p:nvPicPr>
                <p:cNvPr id="63"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4"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70"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grpSp>
        <p:nvGrpSpPr>
          <p:cNvPr id="71" name="组合 45"/>
          <p:cNvGrpSpPr>
            <a:grpSpLocks/>
          </p:cNvGrpSpPr>
          <p:nvPr/>
        </p:nvGrpSpPr>
        <p:grpSpPr bwMode="auto">
          <a:xfrm>
            <a:off x="1258888" y="3003550"/>
            <a:ext cx="4886325" cy="1512888"/>
            <a:chOff x="0" y="0"/>
            <a:chExt cx="5117724" cy="1584176"/>
          </a:xfrm>
        </p:grpSpPr>
        <p:sp>
          <p:nvSpPr>
            <p:cNvPr id="72" name="矩形 46"/>
            <p:cNvSpPr>
              <a:spLocks noChangeArrowheads="1"/>
            </p:cNvSpPr>
            <p:nvPr/>
          </p:nvSpPr>
          <p:spPr bwMode="auto">
            <a:xfrm>
              <a:off x="0" y="0"/>
              <a:ext cx="5117724" cy="1584176"/>
            </a:xfrm>
            <a:prstGeom prst="rect">
              <a:avLst/>
            </a:prstGeom>
            <a:solidFill>
              <a:srgbClr val="FF3399"/>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73" name="矩形 37"/>
            <p:cNvSpPr>
              <a:spLocks/>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74" name="组合 48"/>
          <p:cNvGrpSpPr>
            <a:grpSpLocks/>
          </p:cNvGrpSpPr>
          <p:nvPr/>
        </p:nvGrpSpPr>
        <p:grpSpPr bwMode="auto">
          <a:xfrm>
            <a:off x="6224588" y="3003550"/>
            <a:ext cx="1658937" cy="1512888"/>
            <a:chOff x="0" y="0"/>
            <a:chExt cx="1739117" cy="1584176"/>
          </a:xfrm>
        </p:grpSpPr>
        <p:sp>
          <p:nvSpPr>
            <p:cNvPr id="75"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headEnd/>
              <a:tailEnd/>
            </a:ln>
            <a:effectLst>
              <a:outerShdw dist="38100" dir="2700000" algn="ctr" rotWithShape="0">
                <a:srgbClr val="000000">
                  <a:alpha val="39000"/>
                </a:srgbClr>
              </a:outerShdw>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76" name="矩形 50"/>
            <p:cNvSpPr>
              <a:spLocks noChangeArrowheads="1"/>
            </p:cNvSpPr>
            <p:nvPr/>
          </p:nvSpPr>
          <p:spPr bwMode="auto">
            <a:xfrm>
              <a:off x="206262" y="132015"/>
              <a:ext cx="1320147" cy="1320147"/>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zh-CN" altLang="en-US">
                <a:solidFill>
                  <a:srgbClr val="FFFFFF"/>
                </a:solidFill>
              </a:endParaRPr>
            </a:p>
          </p:txBody>
        </p:sp>
        <p:sp>
          <p:nvSpPr>
            <p:cNvPr id="77" name="矩形 8"/>
            <p:cNvSpPr>
              <a:spLocks/>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78" name="그룹 119"/>
          <p:cNvGrpSpPr>
            <a:grpSpLocks/>
          </p:cNvGrpSpPr>
          <p:nvPr/>
        </p:nvGrpSpPr>
        <p:grpSpPr bwMode="auto">
          <a:xfrm>
            <a:off x="6008688" y="3470275"/>
            <a:ext cx="344487" cy="654050"/>
            <a:chOff x="0" y="0"/>
            <a:chExt cx="419802" cy="800732"/>
          </a:xfrm>
        </p:grpSpPr>
        <p:grpSp>
          <p:nvGrpSpPr>
            <p:cNvPr id="79" name="그룹 17"/>
            <p:cNvGrpSpPr>
              <a:grpSpLocks/>
            </p:cNvGrpSpPr>
            <p:nvPr/>
          </p:nvGrpSpPr>
          <p:grpSpPr bwMode="auto">
            <a:xfrm>
              <a:off x="0" y="0"/>
              <a:ext cx="419802" cy="125248"/>
              <a:chOff x="0" y="0"/>
              <a:chExt cx="550862" cy="165204"/>
            </a:xfrm>
          </p:grpSpPr>
          <p:sp>
            <p:nvSpPr>
              <p:cNvPr id="86"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87"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88" name="모서리가 둥근 직사각형 25"/>
              <p:cNvGrpSpPr>
                <a:grpSpLocks/>
              </p:cNvGrpSpPr>
              <p:nvPr/>
            </p:nvGrpSpPr>
            <p:grpSpPr bwMode="auto">
              <a:xfrm>
                <a:off x="-7599" y="-21385"/>
                <a:ext cx="587247" cy="314910"/>
                <a:chOff x="0" y="0"/>
                <a:chExt cx="365760" cy="195072"/>
              </a:xfrm>
            </p:grpSpPr>
            <p:pic>
              <p:nvPicPr>
                <p:cNvPr id="89" name="모서리가 둥근 직사각형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0"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nvGrpSpPr>
            <p:cNvPr id="80" name="그룹 17"/>
            <p:cNvGrpSpPr>
              <a:grpSpLocks/>
            </p:cNvGrpSpPr>
            <p:nvPr/>
          </p:nvGrpSpPr>
          <p:grpSpPr bwMode="auto">
            <a:xfrm>
              <a:off x="0" y="675484"/>
              <a:ext cx="419802" cy="125248"/>
              <a:chOff x="0" y="0"/>
              <a:chExt cx="550862" cy="165204"/>
            </a:xfrm>
          </p:grpSpPr>
          <p:sp>
            <p:nvSpPr>
              <p:cNvPr id="81"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sp>
            <p:nvSpPr>
              <p:cNvPr id="82"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solidFill>
                    <a:srgbClr val="FFFFFF"/>
                  </a:solidFill>
                  <a:ea typeface="Malgun Gothic" pitchFamily="34" charset="-127"/>
                </a:endParaRPr>
              </a:p>
            </p:txBody>
          </p:sp>
          <p:grpSp>
            <p:nvGrpSpPr>
              <p:cNvPr id="83" name="모서리가 둥근 직사각형 25"/>
              <p:cNvGrpSpPr>
                <a:grpSpLocks/>
              </p:cNvGrpSpPr>
              <p:nvPr/>
            </p:nvGrpSpPr>
            <p:grpSpPr bwMode="auto">
              <a:xfrm>
                <a:off x="-7599" y="-16828"/>
                <a:ext cx="587247" cy="314910"/>
                <a:chOff x="0" y="0"/>
                <a:chExt cx="365760" cy="195072"/>
              </a:xfrm>
            </p:grpSpPr>
            <p:pic>
              <p:nvPicPr>
                <p:cNvPr id="84" name="모서리가 둥근 직사각형 2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5"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endParaRPr lang="ko-KR" altLang="en-US">
                    <a:ea typeface="Malgun Gothic" pitchFamily="34" charset="-127"/>
                  </a:endParaRPr>
                </a:p>
              </p:txBody>
            </p:sp>
          </p:grpSp>
        </p:grpSp>
      </p:grpSp>
      <p:sp>
        <p:nvSpPr>
          <p:cNvPr id="91"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r>
              <a:rPr lang="zh-CN" altLang="en-US"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itchFamily="34" charset="-122"/>
                <a:ea typeface="微软雅黑"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59646785"/>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300" fill="hold"/>
                                        <p:tgtEl>
                                          <p:spTgt spid="53"/>
                                        </p:tgtEl>
                                        <p:attrNameLst>
                                          <p:attrName>ppt_x</p:attrName>
                                        </p:attrNameLst>
                                      </p:cBhvr>
                                      <p:tavLst>
                                        <p:tav tm="0">
                                          <p:val>
                                            <p:strVal val="0-#ppt_w/2"/>
                                          </p:val>
                                        </p:tav>
                                        <p:tav tm="100000">
                                          <p:val>
                                            <p:strVal val="#ppt_x"/>
                                          </p:val>
                                        </p:tav>
                                      </p:tavLst>
                                    </p:anim>
                                    <p:anim calcmode="lin" valueType="num">
                                      <p:cBhvr additive="base">
                                        <p:cTn id="12" dur="3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300" fill="hold"/>
                                        <p:tgtEl>
                                          <p:spTgt spid="50"/>
                                        </p:tgtEl>
                                        <p:attrNameLst>
                                          <p:attrName>ppt_x</p:attrName>
                                        </p:attrNameLst>
                                      </p:cBhvr>
                                      <p:tavLst>
                                        <p:tav tm="0">
                                          <p:val>
                                            <p:strVal val="1+#ppt_w/2"/>
                                          </p:val>
                                        </p:tav>
                                        <p:tav tm="100000">
                                          <p:val>
                                            <p:strVal val="#ppt_x"/>
                                          </p:val>
                                        </p:tav>
                                      </p:tavLst>
                                    </p:anim>
                                    <p:anim calcmode="lin" valueType="num">
                                      <p:cBhvr additive="base">
                                        <p:cTn id="16" dur="300" fill="hold"/>
                                        <p:tgtEl>
                                          <p:spTgt spid="50"/>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16" presetClass="entr" presetSubtype="21"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arn(inVertical)">
                                      <p:cBhvr>
                                        <p:cTn id="20" dur="400"/>
                                        <p:tgtEl>
                                          <p:spTgt spid="57"/>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anim calcmode="lin" valueType="num">
                                      <p:cBhvr>
                                        <p:cTn id="24" dur="500" fill="hold"/>
                                        <p:tgtEl>
                                          <p:spTgt spid="70"/>
                                        </p:tgtEl>
                                        <p:attrNameLst>
                                          <p:attrName>ppt_x</p:attrName>
                                        </p:attrNameLst>
                                      </p:cBhvr>
                                      <p:tavLst>
                                        <p:tav tm="0">
                                          <p:val>
                                            <p:strVal val="#ppt_x"/>
                                          </p:val>
                                        </p:tav>
                                        <p:tav tm="100000">
                                          <p:val>
                                            <p:strVal val="#ppt_x"/>
                                          </p:val>
                                        </p:tav>
                                      </p:tavLst>
                                    </p:anim>
                                    <p:anim calcmode="lin" valueType="num">
                                      <p:cBhvr>
                                        <p:cTn id="25" dur="500" fill="hold"/>
                                        <p:tgtEl>
                                          <p:spTgt spid="70"/>
                                        </p:tgtEl>
                                        <p:attrNameLst>
                                          <p:attrName>ppt_y</p:attrName>
                                        </p:attrNameLst>
                                      </p:cBhvr>
                                      <p:tavLst>
                                        <p:tav tm="0">
                                          <p:val>
                                            <p:strVal val="#ppt_y+.1"/>
                                          </p:val>
                                        </p:tav>
                                        <p:tav tm="100000">
                                          <p:val>
                                            <p:strVal val="#ppt_y"/>
                                          </p:val>
                                        </p:tav>
                                      </p:tavLst>
                                    </p:anim>
                                  </p:childTnLst>
                                </p:cTn>
                              </p:par>
                            </p:childTnLst>
                          </p:cTn>
                        </p:par>
                        <p:par>
                          <p:cTn id="26" fill="hold">
                            <p:stCondLst>
                              <p:cond delay="1300"/>
                            </p:stCondLst>
                            <p:childTnLst>
                              <p:par>
                                <p:cTn id="27" presetID="2" presetClass="entr" presetSubtype="8" decel="5000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additive="base">
                                        <p:cTn id="29" dur="300" fill="hold"/>
                                        <p:tgtEl>
                                          <p:spTgt spid="71"/>
                                        </p:tgtEl>
                                        <p:attrNameLst>
                                          <p:attrName>ppt_x</p:attrName>
                                        </p:attrNameLst>
                                      </p:cBhvr>
                                      <p:tavLst>
                                        <p:tav tm="0">
                                          <p:val>
                                            <p:strVal val="0-#ppt_w/2"/>
                                          </p:val>
                                        </p:tav>
                                        <p:tav tm="100000">
                                          <p:val>
                                            <p:strVal val="#ppt_x"/>
                                          </p:val>
                                        </p:tav>
                                      </p:tavLst>
                                    </p:anim>
                                    <p:anim calcmode="lin" valueType="num">
                                      <p:cBhvr additive="base">
                                        <p:cTn id="30" dur="300" fill="hold"/>
                                        <p:tgtEl>
                                          <p:spTgt spid="71"/>
                                        </p:tgtEl>
                                        <p:attrNameLst>
                                          <p:attrName>ppt_y</p:attrName>
                                        </p:attrNameLst>
                                      </p:cBhvr>
                                      <p:tavLst>
                                        <p:tav tm="0">
                                          <p:val>
                                            <p:strVal val="#ppt_y"/>
                                          </p:val>
                                        </p:tav>
                                        <p:tav tm="100000">
                                          <p:val>
                                            <p:strVal val="#ppt_y"/>
                                          </p:val>
                                        </p:tav>
                                      </p:tavLst>
                                    </p:anim>
                                  </p:childTnLst>
                                </p:cTn>
                              </p:par>
                              <p:par>
                                <p:cTn id="31" presetID="2" presetClass="entr" presetSubtype="2" decel="5000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300" fill="hold"/>
                                        <p:tgtEl>
                                          <p:spTgt spid="74"/>
                                        </p:tgtEl>
                                        <p:attrNameLst>
                                          <p:attrName>ppt_x</p:attrName>
                                        </p:attrNameLst>
                                      </p:cBhvr>
                                      <p:tavLst>
                                        <p:tav tm="0">
                                          <p:val>
                                            <p:strVal val="1+#ppt_w/2"/>
                                          </p:val>
                                        </p:tav>
                                        <p:tav tm="100000">
                                          <p:val>
                                            <p:strVal val="#ppt_x"/>
                                          </p:val>
                                        </p:tav>
                                      </p:tavLst>
                                    </p:anim>
                                    <p:anim calcmode="lin" valueType="num">
                                      <p:cBhvr additive="base">
                                        <p:cTn id="34" dur="300" fill="hold"/>
                                        <p:tgtEl>
                                          <p:spTgt spid="74"/>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16" presetClass="entr" presetSubtype="21"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barn(inVertical)">
                                      <p:cBhvr>
                                        <p:cTn id="38" dur="400"/>
                                        <p:tgtEl>
                                          <p:spTgt spid="78"/>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fade">
                                      <p:cBhvr>
                                        <p:cTn id="41" dur="500"/>
                                        <p:tgtEl>
                                          <p:spTgt spid="91"/>
                                        </p:tgtEl>
                                      </p:cBhvr>
                                    </p:animEffect>
                                    <p:anim calcmode="lin" valueType="num">
                                      <p:cBhvr>
                                        <p:cTn id="42" dur="500" fill="hold"/>
                                        <p:tgtEl>
                                          <p:spTgt spid="91"/>
                                        </p:tgtEl>
                                        <p:attrNameLst>
                                          <p:attrName>ppt_x</p:attrName>
                                        </p:attrNameLst>
                                      </p:cBhvr>
                                      <p:tavLst>
                                        <p:tav tm="0">
                                          <p:val>
                                            <p:strVal val="#ppt_x"/>
                                          </p:val>
                                        </p:tav>
                                        <p:tav tm="100000">
                                          <p:val>
                                            <p:strVal val="#ppt_x"/>
                                          </p:val>
                                        </p:tav>
                                      </p:tavLst>
                                    </p:anim>
                                    <p:anim calcmode="lin" valueType="num">
                                      <p:cBhvr>
                                        <p:cTn id="43" dur="5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0" grpId="0" autoUpdateAnimBg="0"/>
      <p:bldP spid="9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矩形 3"/>
          <p:cNvSpPr/>
          <p:nvPr/>
        </p:nvSpPr>
        <p:spPr>
          <a:xfrm>
            <a:off x="0" y="2583367"/>
            <a:ext cx="1980000"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六边形 4"/>
          <p:cNvSpPr/>
          <p:nvPr/>
        </p:nvSpPr>
        <p:spPr>
          <a:xfrm>
            <a:off x="2051720" y="1936532"/>
            <a:ext cx="1584176" cy="1365670"/>
          </a:xfrm>
          <a:prstGeom prst="hexagon">
            <a:avLst/>
          </a:prstGeom>
          <a:solidFill>
            <a:srgbClr val="FF33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bg1"/>
                </a:solidFill>
              </a:rPr>
              <a:t>03</a:t>
            </a:r>
            <a:endParaRPr lang="zh-CN" altLang="en-US" sz="6000" b="1" dirty="0">
              <a:solidFill>
                <a:schemeClr val="bg1"/>
              </a:solidFill>
            </a:endParaRPr>
          </a:p>
        </p:txBody>
      </p:sp>
      <p:sp>
        <p:nvSpPr>
          <p:cNvPr id="7" name="矩形 6"/>
          <p:cNvSpPr/>
          <p:nvPr/>
        </p:nvSpPr>
        <p:spPr>
          <a:xfrm>
            <a:off x="3779912" y="2583367"/>
            <a:ext cx="5364088"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TextBox 5"/>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9" name="TextBox 8"/>
          <p:cNvSpPr txBox="1"/>
          <p:nvPr/>
        </p:nvSpPr>
        <p:spPr>
          <a:xfrm>
            <a:off x="3744569"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0" name="TextBox 9"/>
          <p:cNvSpPr txBox="1"/>
          <p:nvPr/>
        </p:nvSpPr>
        <p:spPr>
          <a:xfrm>
            <a:off x="5981575"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1" name="TextBox 10"/>
          <p:cNvSpPr txBox="1"/>
          <p:nvPr/>
        </p:nvSpPr>
        <p:spPr>
          <a:xfrm>
            <a:off x="3744569"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2" name="TextBox 11"/>
          <p:cNvSpPr txBox="1"/>
          <p:nvPr/>
        </p:nvSpPr>
        <p:spPr>
          <a:xfrm>
            <a:off x="5981575"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76166463"/>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 calcmode="lin" valueType="num">
                                      <p:cBhvr>
                                        <p:cTn id="28"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6"/>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6" grpId="0"/>
      <p:bldP spid="6" grpId="1"/>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Box 43"/>
          <p:cNvSpPr txBox="1"/>
          <p:nvPr/>
        </p:nvSpPr>
        <p:spPr>
          <a:xfrm>
            <a:off x="2814088" y="1107207"/>
            <a:ext cx="1447832" cy="707886"/>
          </a:xfrm>
          <a:prstGeom prst="rect">
            <a:avLst/>
          </a:prstGeom>
          <a:noFill/>
        </p:spPr>
        <p:txBody>
          <a:bodyPr wrap="none" rtlCol="0">
            <a:spAutoFit/>
          </a:bodyPr>
          <a:lstStyle/>
          <a:p>
            <a:r>
              <a:rPr lang="en-US" altLang="zh-CN" sz="4000" b="1" dirty="0" smtClean="0">
                <a:latin typeface="微软雅黑" pitchFamily="34" charset="-122"/>
                <a:ea typeface="微软雅黑" pitchFamily="34" charset="-122"/>
              </a:rPr>
              <a:t>2018</a:t>
            </a:r>
            <a:endParaRPr lang="zh-CN" altLang="en-US" sz="4000" b="1" dirty="0">
              <a:latin typeface="微软雅黑" pitchFamily="34" charset="-122"/>
              <a:ea typeface="微软雅黑" pitchFamily="34" charset="-122"/>
            </a:endParaRPr>
          </a:p>
        </p:txBody>
      </p:sp>
      <p:sp>
        <p:nvSpPr>
          <p:cNvPr id="45" name="TextBox 44"/>
          <p:cNvSpPr txBox="1"/>
          <p:nvPr/>
        </p:nvSpPr>
        <p:spPr>
          <a:xfrm>
            <a:off x="1637929" y="1331461"/>
            <a:ext cx="790601" cy="307777"/>
          </a:xfrm>
          <a:prstGeom prst="rect">
            <a:avLst/>
          </a:prstGeom>
          <a:noFill/>
        </p:spPr>
        <p:txBody>
          <a:bodyPr wrap="none" rtlCol="0">
            <a:spAutoFit/>
          </a:bodyPr>
          <a:lstStyle/>
          <a:p>
            <a:r>
              <a:rPr lang="en-US" altLang="zh-CN" b="1" spc="-150" dirty="0" smtClean="0">
                <a:solidFill>
                  <a:srgbClr val="FF0066"/>
                </a:solidFill>
                <a:latin typeface="DFPKaiSUBold-B5" pitchFamily="66" charset="-120"/>
                <a:ea typeface="DFPKaiSUBold-B5" pitchFamily="66" charset="-120"/>
              </a:rPr>
              <a:t>PREFACE</a:t>
            </a:r>
            <a:endParaRPr lang="zh-CN" altLang="en-US" b="1" spc="-150" dirty="0">
              <a:solidFill>
                <a:srgbClr val="FF0066"/>
              </a:solidFill>
              <a:latin typeface="DFPKaiSUBold-B5" pitchFamily="66" charset="-120"/>
              <a:ea typeface="DFPKaiSUBold-B5" pitchFamily="66" charset="-120"/>
            </a:endParaRPr>
          </a:p>
        </p:txBody>
      </p:sp>
      <p:cxnSp>
        <p:nvCxnSpPr>
          <p:cNvPr id="46" name="直接连接符 45"/>
          <p:cNvCxnSpPr/>
          <p:nvPr/>
        </p:nvCxnSpPr>
        <p:spPr>
          <a:xfrm>
            <a:off x="1637929" y="1748418"/>
            <a:ext cx="6030415" cy="0"/>
          </a:xfrm>
          <a:prstGeom prst="line">
            <a:avLst/>
          </a:prstGeom>
          <a:ln w="1905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547665" y="1929016"/>
            <a:ext cx="6192687" cy="2446824"/>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400" dirty="0" smtClean="0">
                <a:solidFill>
                  <a:schemeClr val="tx1">
                    <a:lumMod val="75000"/>
                    <a:lumOff val="25000"/>
                  </a:schemeClr>
                </a:solidFill>
                <a:latin typeface="微软雅黑" pitchFamily="34" charset="-122"/>
                <a:ea typeface="微软雅黑" pitchFamily="34" charset="-122"/>
              </a:rPr>
              <a:t>      回顾</a:t>
            </a:r>
            <a:r>
              <a:rPr lang="zh-CN" altLang="en-US" sz="1400" dirty="0">
                <a:solidFill>
                  <a:schemeClr val="tx1">
                    <a:lumMod val="75000"/>
                    <a:lumOff val="25000"/>
                  </a:schemeClr>
                </a:solidFill>
                <a:latin typeface="微软雅黑" pitchFamily="34" charset="-122"/>
                <a:ea typeface="微软雅黑" pitchFamily="34" charset="-122"/>
              </a:rPr>
              <a:t>这一年的工作，在取得成绩的同时，我们也找到了工作中的不足和问题，主要反映于</a:t>
            </a:r>
            <a:r>
              <a:rPr lang="en-US" altLang="zh-CN" sz="1400" dirty="0">
                <a:solidFill>
                  <a:schemeClr val="tx1">
                    <a:lumMod val="75000"/>
                    <a:lumOff val="25000"/>
                  </a:schemeClr>
                </a:solidFill>
                <a:latin typeface="微软雅黑" pitchFamily="34" charset="-122"/>
                <a:ea typeface="微软雅黑" pitchFamily="34" charset="-122"/>
              </a:rPr>
              <a:t>xx</a:t>
            </a:r>
            <a:r>
              <a:rPr lang="zh-CN" altLang="en-US" sz="1400" dirty="0">
                <a:solidFill>
                  <a:schemeClr val="tx1">
                    <a:lumMod val="75000"/>
                    <a:lumOff val="25000"/>
                  </a:schemeClr>
                </a:solidFill>
                <a:latin typeface="微软雅黑" pitchFamily="34" charset="-122"/>
                <a:ea typeface="微软雅黑" pitchFamily="34" charset="-122"/>
              </a:rPr>
              <a:t>及</a:t>
            </a:r>
            <a:r>
              <a:rPr lang="en-US" altLang="zh-CN" sz="1400" dirty="0">
                <a:solidFill>
                  <a:schemeClr val="tx1">
                    <a:lumMod val="75000"/>
                    <a:lumOff val="25000"/>
                  </a:schemeClr>
                </a:solidFill>
                <a:latin typeface="微软雅黑" pitchFamily="34" charset="-122"/>
                <a:ea typeface="微软雅黑" pitchFamily="34" charset="-122"/>
              </a:rPr>
              <a:t>xxx</a:t>
            </a:r>
            <a:r>
              <a:rPr lang="zh-CN" altLang="en-US" sz="1400" dirty="0">
                <a:solidFill>
                  <a:schemeClr val="tx1">
                    <a:lumMod val="75000"/>
                    <a:lumOff val="25000"/>
                  </a:schemeClr>
                </a:solidFill>
                <a:latin typeface="微软雅黑" pitchFamily="34" charset="-122"/>
                <a:ea typeface="微软雅黑" pitchFamily="34" charset="-122"/>
              </a:rPr>
              <a:t>的风格、定型还有待进一步探索，尤其是网上的公司产品库充分体现我们</a:t>
            </a:r>
            <a:r>
              <a:rPr lang="en-US" altLang="zh-CN" sz="1400" dirty="0">
                <a:solidFill>
                  <a:schemeClr val="tx1">
                    <a:lumMod val="75000"/>
                    <a:lumOff val="25000"/>
                  </a:schemeClr>
                </a:solidFill>
                <a:latin typeface="微软雅黑" pitchFamily="34" charset="-122"/>
                <a:ea typeface="微软雅黑" pitchFamily="34" charset="-122"/>
              </a:rPr>
              <a:t>XXXXXX</a:t>
            </a:r>
            <a:r>
              <a:rPr lang="zh-CN" altLang="en-US" sz="1400" dirty="0">
                <a:solidFill>
                  <a:schemeClr val="tx1">
                    <a:lumMod val="75000"/>
                    <a:lumOff val="25000"/>
                  </a:scheme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a:p>
            <a:pPr lvl="0" algn="just" fontAlgn="base">
              <a:lnSpc>
                <a:spcPct val="150000"/>
              </a:lnSpc>
              <a:spcBef>
                <a:spcPct val="0"/>
              </a:spcBef>
              <a:spcAft>
                <a:spcPct val="0"/>
              </a:spcAft>
            </a:pPr>
            <a:r>
              <a:rPr lang="en-US" altLang="zh-CN" sz="800" dirty="0" smtClean="0">
                <a:solidFill>
                  <a:schemeClr val="tx1">
                    <a:lumMod val="75000"/>
                    <a:lumOff val="25000"/>
                  </a:schemeClr>
                </a:solidFill>
              </a:rPr>
              <a:t>Review </a:t>
            </a:r>
            <a:r>
              <a:rPr lang="en-US" altLang="zh-CN" sz="800" dirty="0">
                <a:solidFill>
                  <a:schemeClr val="tx1">
                    <a:lumMod val="75000"/>
                    <a:lumOff val="25000"/>
                  </a:schemeClr>
                </a:solidFill>
              </a:rPr>
              <a:t>this year of work, the achievements of the at the same time, we also found the shortages and problems in the work, is mainly reflected in the style of xx and XXX, finalize the design remains to be further exploration, especially online company's products fully embodies our XXXXXX and we this platform can provide customers with a good business opportunity and fast and convenient information, navigation function. Looking forward to the New Year, we will continue to work hard, strive for all the work on a new step.</a:t>
            </a:r>
            <a:endParaRPr lang="zh-CN" altLang="en-US" sz="800" b="0" baseline="-25000" dirty="0" smtClean="0">
              <a:solidFill>
                <a:schemeClr val="tx1">
                  <a:lumMod val="75000"/>
                  <a:lumOff val="25000"/>
                </a:schemeClr>
              </a:solidFill>
            </a:endParaRPr>
          </a:p>
        </p:txBody>
      </p:sp>
      <p:cxnSp>
        <p:nvCxnSpPr>
          <p:cNvPr id="52" name="直接连接符 51"/>
          <p:cNvCxnSpPr/>
          <p:nvPr/>
        </p:nvCxnSpPr>
        <p:spPr>
          <a:xfrm>
            <a:off x="1637929" y="4390708"/>
            <a:ext cx="6030415" cy="0"/>
          </a:xfrm>
          <a:prstGeom prst="line">
            <a:avLst/>
          </a:prstGeom>
          <a:ln w="1905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4943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right)">
                                      <p:cBhvr>
                                        <p:cTn id="14" dur="500"/>
                                        <p:tgtEl>
                                          <p:spTgt spid="4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up)">
                                      <p:cBhvr>
                                        <p:cTn id="18" dur="1500"/>
                                        <p:tgtEl>
                                          <p:spTgt spid="47"/>
                                        </p:tgtEl>
                                      </p:cBhvr>
                                    </p:animEffect>
                                  </p:childTnLst>
                                </p:cTn>
                              </p:par>
                            </p:childTnLst>
                          </p:cTn>
                        </p:par>
                        <p:par>
                          <p:cTn id="19" fill="hold">
                            <p:stCondLst>
                              <p:cond delay="2500"/>
                            </p:stCondLst>
                            <p:childTnLst>
                              <p:par>
                                <p:cTn id="20" presetID="22" presetClass="entr" presetSubtype="2"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ipe(right)">
                                      <p:cBhvr>
                                        <p:cTn id="2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5" name="组合 12"/>
          <p:cNvGrpSpPr>
            <a:grpSpLocks/>
          </p:cNvGrpSpPr>
          <p:nvPr/>
        </p:nvGrpSpPr>
        <p:grpSpPr bwMode="auto">
          <a:xfrm>
            <a:off x="6096967" y="1983061"/>
            <a:ext cx="1670050" cy="1609725"/>
            <a:chOff x="0" y="0"/>
            <a:chExt cx="1671177" cy="1609411"/>
          </a:xfrm>
        </p:grpSpPr>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33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7"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58" name="组合 15"/>
          <p:cNvGrpSpPr>
            <a:grpSpLocks/>
          </p:cNvGrpSpPr>
          <p:nvPr/>
        </p:nvGrpSpPr>
        <p:grpSpPr bwMode="auto">
          <a:xfrm>
            <a:off x="4803154" y="1983061"/>
            <a:ext cx="1773238" cy="1609725"/>
            <a:chOff x="0" y="0"/>
            <a:chExt cx="1773781" cy="1609411"/>
          </a:xfrm>
        </p:grpSpPr>
        <p:grpSp>
          <p:nvGrpSpPr>
            <p:cNvPr id="59" name="组合 16"/>
            <p:cNvGrpSpPr>
              <a:grpSpLocks/>
            </p:cNvGrpSpPr>
            <p:nvPr/>
          </p:nvGrpSpPr>
          <p:grpSpPr bwMode="auto">
            <a:xfrm>
              <a:off x="0" y="0"/>
              <a:ext cx="1773781" cy="1609411"/>
              <a:chOff x="0" y="0"/>
              <a:chExt cx="1773781" cy="1609411"/>
            </a:xfrm>
          </p:grpSpPr>
          <p:sp>
            <p:nvSpPr>
              <p:cNvPr id="61"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33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60"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63" name="组合 20"/>
          <p:cNvGrpSpPr>
            <a:grpSpLocks/>
          </p:cNvGrpSpPr>
          <p:nvPr/>
        </p:nvGrpSpPr>
        <p:grpSpPr bwMode="auto">
          <a:xfrm>
            <a:off x="3588717" y="1983061"/>
            <a:ext cx="1773237" cy="1609725"/>
            <a:chOff x="0" y="0"/>
            <a:chExt cx="1773781" cy="1609411"/>
          </a:xfrm>
        </p:grpSpPr>
        <p:grpSp>
          <p:nvGrpSpPr>
            <p:cNvPr id="64" name="组合 21"/>
            <p:cNvGrpSpPr>
              <a:grpSpLocks/>
            </p:cNvGrpSpPr>
            <p:nvPr/>
          </p:nvGrpSpPr>
          <p:grpSpPr bwMode="auto">
            <a:xfrm>
              <a:off x="0" y="0"/>
              <a:ext cx="1773781" cy="1609411"/>
              <a:chOff x="0" y="0"/>
              <a:chExt cx="1773781" cy="1609411"/>
            </a:xfrm>
          </p:grpSpPr>
          <p:sp>
            <p:nvSpPr>
              <p:cNvPr id="66"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7"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65"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68" name="组合 25"/>
          <p:cNvGrpSpPr>
            <a:grpSpLocks/>
          </p:cNvGrpSpPr>
          <p:nvPr/>
        </p:nvGrpSpPr>
        <p:grpSpPr bwMode="auto">
          <a:xfrm>
            <a:off x="2374279" y="1983061"/>
            <a:ext cx="1773238" cy="1609725"/>
            <a:chOff x="0" y="0"/>
            <a:chExt cx="1773781" cy="1609411"/>
          </a:xfrm>
        </p:grpSpPr>
        <p:grpSp>
          <p:nvGrpSpPr>
            <p:cNvPr id="69" name="组合 26"/>
            <p:cNvGrpSpPr>
              <a:grpSpLocks/>
            </p:cNvGrpSpPr>
            <p:nvPr/>
          </p:nvGrpSpPr>
          <p:grpSpPr bwMode="auto">
            <a:xfrm>
              <a:off x="0" y="0"/>
              <a:ext cx="1773781" cy="1609411"/>
              <a:chOff x="0" y="0"/>
              <a:chExt cx="1773781" cy="1609411"/>
            </a:xfrm>
          </p:grpSpPr>
          <p:sp>
            <p:nvSpPr>
              <p:cNvPr id="71"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2"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33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70"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73" name="组合 31"/>
          <p:cNvGrpSpPr>
            <a:grpSpLocks/>
          </p:cNvGrpSpPr>
          <p:nvPr/>
        </p:nvGrpSpPr>
        <p:grpSpPr bwMode="auto">
          <a:xfrm>
            <a:off x="1159842" y="1983061"/>
            <a:ext cx="1774825" cy="1609725"/>
            <a:chOff x="0" y="0"/>
            <a:chExt cx="1773781" cy="1609411"/>
          </a:xfrm>
        </p:grpSpPr>
        <p:grpSp>
          <p:nvGrpSpPr>
            <p:cNvPr id="74" name="组合 32"/>
            <p:cNvGrpSpPr>
              <a:grpSpLocks/>
            </p:cNvGrpSpPr>
            <p:nvPr/>
          </p:nvGrpSpPr>
          <p:grpSpPr bwMode="auto">
            <a:xfrm>
              <a:off x="0" y="0"/>
              <a:ext cx="1773781" cy="1609411"/>
              <a:chOff x="0" y="0"/>
              <a:chExt cx="1773781" cy="1609411"/>
            </a:xfrm>
          </p:grpSpPr>
          <p:sp>
            <p:nvSpPr>
              <p:cNvPr id="76"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7"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FF33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75"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78" name="直接连接符 36"/>
          <p:cNvCxnSpPr>
            <a:cxnSpLocks noChangeShapeType="1"/>
          </p:cNvCxnSpPr>
          <p:nvPr/>
        </p:nvCxnSpPr>
        <p:spPr bwMode="auto">
          <a:xfrm flipV="1">
            <a:off x="1520204" y="1263923"/>
            <a:ext cx="0" cy="874713"/>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9"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0" name="直接连接符 38"/>
          <p:cNvCxnSpPr>
            <a:cxnSpLocks noChangeShapeType="1"/>
          </p:cNvCxnSpPr>
          <p:nvPr/>
        </p:nvCxnSpPr>
        <p:spPr bwMode="auto">
          <a:xfrm flipV="1">
            <a:off x="2707654" y="3532461"/>
            <a:ext cx="0" cy="874712"/>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1"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2" name="直接连接符 40"/>
          <p:cNvCxnSpPr>
            <a:cxnSpLocks noChangeShapeType="1"/>
          </p:cNvCxnSpPr>
          <p:nvPr/>
        </p:nvCxnSpPr>
        <p:spPr bwMode="auto">
          <a:xfrm flipV="1">
            <a:off x="3771279" y="1263923"/>
            <a:ext cx="0" cy="874713"/>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3"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4" name="直接连接符 43"/>
          <p:cNvCxnSpPr>
            <a:cxnSpLocks noChangeShapeType="1"/>
          </p:cNvCxnSpPr>
          <p:nvPr/>
        </p:nvCxnSpPr>
        <p:spPr bwMode="auto">
          <a:xfrm flipV="1">
            <a:off x="4952379" y="3532461"/>
            <a:ext cx="0" cy="874712"/>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5"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86" name="直接连接符 51"/>
          <p:cNvCxnSpPr>
            <a:cxnSpLocks noChangeShapeType="1"/>
          </p:cNvCxnSpPr>
          <p:nvPr/>
        </p:nvCxnSpPr>
        <p:spPr bwMode="auto">
          <a:xfrm flipV="1">
            <a:off x="6096967" y="1263923"/>
            <a:ext cx="0" cy="874713"/>
          </a:xfrm>
          <a:prstGeom prst="line">
            <a:avLst/>
          </a:prstGeom>
          <a:noFill/>
          <a:ln w="6350">
            <a:solidFill>
              <a:srgbClr val="00386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87"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931868690"/>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p:tgtEl>
                                          <p:spTgt spid="68"/>
                                        </p:tgtEl>
                                        <p:attrNameLst>
                                          <p:attrName>ppt_x</p:attrName>
                                        </p:attrNameLst>
                                      </p:cBhvr>
                                      <p:tavLst>
                                        <p:tav tm="0">
                                          <p:val>
                                            <p:strVal val="#ppt_x-#ppt_w*1.125000"/>
                                          </p:val>
                                        </p:tav>
                                        <p:tav tm="100000">
                                          <p:val>
                                            <p:strVal val="#ppt_x"/>
                                          </p:val>
                                        </p:tav>
                                      </p:tavLst>
                                    </p:anim>
                                    <p:animEffect transition="in" filter="wipe(right)">
                                      <p:cBhvr>
                                        <p:cTn id="16" dur="500"/>
                                        <p:tgtEl>
                                          <p:spTgt spid="68"/>
                                        </p:tgtEl>
                                      </p:cBhvr>
                                    </p:animEffect>
                                  </p:childTnLst>
                                </p:cTn>
                              </p:par>
                              <p:par>
                                <p:cTn id="17" presetID="12" presetClass="entr" presetSubtype="8" fill="hold" nodeType="withEffect">
                                  <p:stCondLst>
                                    <p:cond delay="40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p:tgtEl>
                                          <p:spTgt spid="63"/>
                                        </p:tgtEl>
                                        <p:attrNameLst>
                                          <p:attrName>ppt_x</p:attrName>
                                        </p:attrNameLst>
                                      </p:cBhvr>
                                      <p:tavLst>
                                        <p:tav tm="0">
                                          <p:val>
                                            <p:strVal val="#ppt_x-#ppt_w*1.125000"/>
                                          </p:val>
                                        </p:tav>
                                        <p:tav tm="100000">
                                          <p:val>
                                            <p:strVal val="#ppt_x"/>
                                          </p:val>
                                        </p:tav>
                                      </p:tavLst>
                                    </p:anim>
                                    <p:animEffect transition="in" filter="wipe(right)">
                                      <p:cBhvr>
                                        <p:cTn id="20" dur="500"/>
                                        <p:tgtEl>
                                          <p:spTgt spid="63"/>
                                        </p:tgtEl>
                                      </p:cBhvr>
                                    </p:animEffect>
                                  </p:childTnLst>
                                </p:cTn>
                              </p:par>
                              <p:par>
                                <p:cTn id="21" presetID="12" presetClass="entr" presetSubtype="8"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ppt_x</p:attrName>
                                        </p:attrNameLst>
                                      </p:cBhvr>
                                      <p:tavLst>
                                        <p:tav tm="0">
                                          <p:val>
                                            <p:strVal val="#ppt_x-#ppt_w*1.125000"/>
                                          </p:val>
                                        </p:tav>
                                        <p:tav tm="100000">
                                          <p:val>
                                            <p:strVal val="#ppt_x"/>
                                          </p:val>
                                        </p:tav>
                                      </p:tavLst>
                                    </p:anim>
                                    <p:animEffect transition="in" filter="wipe(right)">
                                      <p:cBhvr>
                                        <p:cTn id="24" dur="500"/>
                                        <p:tgtEl>
                                          <p:spTgt spid="58"/>
                                        </p:tgtEl>
                                      </p:cBhvr>
                                    </p:animEffect>
                                  </p:childTnLst>
                                </p:cTn>
                              </p:par>
                              <p:par>
                                <p:cTn id="25" presetID="12" presetClass="entr" presetSubtype="8" fill="hold" nodeType="withEffect">
                                  <p:stCondLst>
                                    <p:cond delay="80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ppt_x</p:attrName>
                                        </p:attrNameLst>
                                      </p:cBhvr>
                                      <p:tavLst>
                                        <p:tav tm="0">
                                          <p:val>
                                            <p:strVal val="#ppt_x-#ppt_w*1.125000"/>
                                          </p:val>
                                        </p:tav>
                                        <p:tav tm="100000">
                                          <p:val>
                                            <p:strVal val="#ppt_x"/>
                                          </p:val>
                                        </p:tav>
                                      </p:tavLst>
                                    </p:anim>
                                    <p:animEffect transition="in" filter="wipe(right)">
                                      <p:cBhvr>
                                        <p:cTn id="28" dur="500"/>
                                        <p:tgtEl>
                                          <p:spTgt spid="55"/>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wipe(down)">
                                      <p:cBhvr>
                                        <p:cTn id="32" dur="500"/>
                                        <p:tgtEl>
                                          <p:spTgt spid="78"/>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300" fill="hold"/>
                                        <p:tgtEl>
                                          <p:spTgt spid="79"/>
                                        </p:tgtEl>
                                        <p:attrNameLst>
                                          <p:attrName>ppt_x</p:attrName>
                                        </p:attrNameLst>
                                      </p:cBhvr>
                                      <p:tavLst>
                                        <p:tav tm="0">
                                          <p:val>
                                            <p:strVal val="0-#ppt_w/2"/>
                                          </p:val>
                                        </p:tav>
                                        <p:tav tm="100000">
                                          <p:val>
                                            <p:strVal val="#ppt_x"/>
                                          </p:val>
                                        </p:tav>
                                      </p:tavLst>
                                    </p:anim>
                                    <p:anim calcmode="lin" valueType="num">
                                      <p:cBhvr additive="base">
                                        <p:cTn id="37" dur="300" fill="hold"/>
                                        <p:tgtEl>
                                          <p:spTgt spid="79"/>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80"/>
                                        </p:tgtEl>
                                        <p:attrNameLst>
                                          <p:attrName>style.visibility</p:attrName>
                                        </p:attrNameLst>
                                      </p:cBhvr>
                                      <p:to>
                                        <p:strVal val="visible"/>
                                      </p:to>
                                    </p:set>
                                    <p:animEffect transition="in" filter="wipe(down)">
                                      <p:cBhvr>
                                        <p:cTn id="41" dur="500"/>
                                        <p:tgtEl>
                                          <p:spTgt spid="80"/>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 calcmode="lin" valueType="num">
                                      <p:cBhvr additive="base">
                                        <p:cTn id="45" dur="300" fill="hold"/>
                                        <p:tgtEl>
                                          <p:spTgt spid="81"/>
                                        </p:tgtEl>
                                        <p:attrNameLst>
                                          <p:attrName>ppt_x</p:attrName>
                                        </p:attrNameLst>
                                      </p:cBhvr>
                                      <p:tavLst>
                                        <p:tav tm="0">
                                          <p:val>
                                            <p:strVal val="0-#ppt_w/2"/>
                                          </p:val>
                                        </p:tav>
                                        <p:tav tm="100000">
                                          <p:val>
                                            <p:strVal val="#ppt_x"/>
                                          </p:val>
                                        </p:tav>
                                      </p:tavLst>
                                    </p:anim>
                                    <p:anim calcmode="lin" valueType="num">
                                      <p:cBhvr additive="base">
                                        <p:cTn id="46" dur="300" fill="hold"/>
                                        <p:tgtEl>
                                          <p:spTgt spid="81"/>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wipe(down)">
                                      <p:cBhvr>
                                        <p:cTn id="50" dur="500"/>
                                        <p:tgtEl>
                                          <p:spTgt spid="82"/>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300" fill="hold"/>
                                        <p:tgtEl>
                                          <p:spTgt spid="83"/>
                                        </p:tgtEl>
                                        <p:attrNameLst>
                                          <p:attrName>ppt_x</p:attrName>
                                        </p:attrNameLst>
                                      </p:cBhvr>
                                      <p:tavLst>
                                        <p:tav tm="0">
                                          <p:val>
                                            <p:strVal val="0-#ppt_w/2"/>
                                          </p:val>
                                        </p:tav>
                                        <p:tav tm="100000">
                                          <p:val>
                                            <p:strVal val="#ppt_x"/>
                                          </p:val>
                                        </p:tav>
                                      </p:tavLst>
                                    </p:anim>
                                    <p:anim calcmode="lin" valueType="num">
                                      <p:cBhvr additive="base">
                                        <p:cTn id="55" dur="300" fill="hold"/>
                                        <p:tgtEl>
                                          <p:spTgt spid="83"/>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wipe(down)">
                                      <p:cBhvr>
                                        <p:cTn id="59" dur="500"/>
                                        <p:tgtEl>
                                          <p:spTgt spid="84"/>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additive="base">
                                        <p:cTn id="63" dur="300" fill="hold"/>
                                        <p:tgtEl>
                                          <p:spTgt spid="85"/>
                                        </p:tgtEl>
                                        <p:attrNameLst>
                                          <p:attrName>ppt_x</p:attrName>
                                        </p:attrNameLst>
                                      </p:cBhvr>
                                      <p:tavLst>
                                        <p:tav tm="0">
                                          <p:val>
                                            <p:strVal val="0-#ppt_w/2"/>
                                          </p:val>
                                        </p:tav>
                                        <p:tav tm="100000">
                                          <p:val>
                                            <p:strVal val="#ppt_x"/>
                                          </p:val>
                                        </p:tav>
                                      </p:tavLst>
                                    </p:anim>
                                    <p:anim calcmode="lin" valueType="num">
                                      <p:cBhvr additive="base">
                                        <p:cTn id="64" dur="300" fill="hold"/>
                                        <p:tgtEl>
                                          <p:spTgt spid="85"/>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wipe(down)">
                                      <p:cBhvr>
                                        <p:cTn id="68" dur="500"/>
                                        <p:tgtEl>
                                          <p:spTgt spid="86"/>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additive="base">
                                        <p:cTn id="72" dur="300" fill="hold"/>
                                        <p:tgtEl>
                                          <p:spTgt spid="87"/>
                                        </p:tgtEl>
                                        <p:attrNameLst>
                                          <p:attrName>ppt_x</p:attrName>
                                        </p:attrNameLst>
                                      </p:cBhvr>
                                      <p:tavLst>
                                        <p:tav tm="0">
                                          <p:val>
                                            <p:strVal val="0-#ppt_w/2"/>
                                          </p:val>
                                        </p:tav>
                                        <p:tav tm="100000">
                                          <p:val>
                                            <p:strVal val="#ppt_x"/>
                                          </p:val>
                                        </p:tav>
                                      </p:tavLst>
                                    </p:anim>
                                    <p:anim calcmode="lin" valueType="num">
                                      <p:cBhvr additive="base">
                                        <p:cTn id="73"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79" grpId="0" autoUpdateAnimBg="0"/>
      <p:bldP spid="81" grpId="0" autoUpdateAnimBg="0"/>
      <p:bldP spid="83" grpId="0" autoUpdateAnimBg="0"/>
      <p:bldP spid="85" grpId="0" autoUpdateAnimBg="0"/>
      <p:bldP spid="8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4" name="矩形 23"/>
          <p:cNvSpPr/>
          <p:nvPr/>
        </p:nvSpPr>
        <p:spPr>
          <a:xfrm>
            <a:off x="0" y="2531269"/>
            <a:ext cx="5054204" cy="275035"/>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25" name="文本框 3"/>
          <p:cNvSpPr txBox="1"/>
          <p:nvPr/>
        </p:nvSpPr>
        <p:spPr>
          <a:xfrm>
            <a:off x="4668442" y="1497806"/>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01</a:t>
            </a:r>
            <a:endParaRPr lang="zh-CN" altLang="en-US" sz="4500"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214883" y="1071992"/>
            <a:ext cx="1734833" cy="1734833"/>
            <a:chOff x="6864437" y="1751529"/>
            <a:chExt cx="1970470" cy="1970470"/>
          </a:xfrm>
          <a:effectLst>
            <a:outerShdw blurRad="50800" dist="38100" dir="2700000" algn="tl" rotWithShape="0">
              <a:prstClr val="black">
                <a:alpha val="40000"/>
              </a:prstClr>
            </a:outerShdw>
          </a:effectLst>
        </p:grpSpPr>
        <p:sp>
          <p:nvSpPr>
            <p:cNvPr id="27" name="任意多边形 26"/>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28" name="任意多边形 27"/>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B3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29" name="矩形 28"/>
          <p:cNvSpPr/>
          <p:nvPr/>
        </p:nvSpPr>
        <p:spPr>
          <a:xfrm flipV="1">
            <a:off x="0" y="3058717"/>
            <a:ext cx="3446860" cy="277415"/>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0" name="文本框 16"/>
          <p:cNvSpPr txBox="1"/>
          <p:nvPr/>
        </p:nvSpPr>
        <p:spPr>
          <a:xfrm>
            <a:off x="3020617" y="3471863"/>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02</a:t>
            </a:r>
            <a:endParaRPr lang="zh-CN" altLang="en-US" sz="4500"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32" name="任意多边形 31"/>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3" name="任意多边形 32"/>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B3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34" name="矩形 33"/>
          <p:cNvSpPr/>
          <p:nvPr/>
        </p:nvSpPr>
        <p:spPr>
          <a:xfrm flipV="1">
            <a:off x="5242323" y="3058717"/>
            <a:ext cx="3901678" cy="277415"/>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5" name="文本框 24"/>
          <p:cNvSpPr txBox="1"/>
          <p:nvPr/>
        </p:nvSpPr>
        <p:spPr>
          <a:xfrm>
            <a:off x="4889898" y="3483769"/>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03</a:t>
            </a:r>
            <a:endParaRPr lang="zh-CN" altLang="en-US" sz="4500"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37" name="任意多边形 36"/>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38" name="任意多边形 37"/>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B3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39" name="TextBox 59"/>
          <p:cNvSpPr txBox="1">
            <a:spLocks noChangeArrowheads="1"/>
          </p:cNvSpPr>
          <p:nvPr/>
        </p:nvSpPr>
        <p:spPr bwMode="auto">
          <a:xfrm flipH="1">
            <a:off x="1980010" y="1406128"/>
            <a:ext cx="194190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40" name="矩形 39"/>
          <p:cNvSpPr>
            <a:spLocks noChangeArrowheads="1"/>
          </p:cNvSpPr>
          <p:nvPr/>
        </p:nvSpPr>
        <p:spPr bwMode="auto">
          <a:xfrm>
            <a:off x="1014412" y="1685926"/>
            <a:ext cx="2977754"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41" name="TextBox 59"/>
          <p:cNvSpPr txBox="1">
            <a:spLocks noChangeArrowheads="1"/>
          </p:cNvSpPr>
          <p:nvPr/>
        </p:nvSpPr>
        <p:spPr bwMode="auto">
          <a:xfrm flipH="1">
            <a:off x="6179344" y="3451622"/>
            <a:ext cx="194071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42" name="矩形 17"/>
          <p:cNvSpPr>
            <a:spLocks noChangeArrowheads="1"/>
          </p:cNvSpPr>
          <p:nvPr/>
        </p:nvSpPr>
        <p:spPr bwMode="auto">
          <a:xfrm>
            <a:off x="6329363" y="3742135"/>
            <a:ext cx="1940719"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43" name="TextBox 59"/>
          <p:cNvSpPr txBox="1">
            <a:spLocks noChangeArrowheads="1"/>
          </p:cNvSpPr>
          <p:nvPr/>
        </p:nvSpPr>
        <p:spPr bwMode="auto">
          <a:xfrm flipH="1">
            <a:off x="742950" y="3429000"/>
            <a:ext cx="1941910"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44" name="矩形 17"/>
          <p:cNvSpPr>
            <a:spLocks noChangeArrowheads="1"/>
          </p:cNvSpPr>
          <p:nvPr/>
        </p:nvSpPr>
        <p:spPr bwMode="auto">
          <a:xfrm>
            <a:off x="1014413" y="3718323"/>
            <a:ext cx="1394222"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val="231762684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par>
                                <p:cTn id="12" presetID="22" presetClass="entr" presetSubtype="4" fill="hold" nodeType="withEffect">
                                  <p:stCondLst>
                                    <p:cond delay="45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00"/>
                                        <p:tgtEl>
                                          <p:spTgt spid="26"/>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1" fill="hold" nodeType="withEffect">
                                  <p:stCondLst>
                                    <p:cond delay="70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par>
                                <p:cTn id="24" presetID="22" presetClass="entr" presetSubtype="1" fill="hold" nodeType="withEffect">
                                  <p:stCondLst>
                                    <p:cond delay="700"/>
                                  </p:stCondLst>
                                  <p:childTnLst>
                                    <p:set>
                                      <p:cBhvr>
                                        <p:cTn id="25" dur="1" fill="hold">
                                          <p:stCondLst>
                                            <p:cond delay="0"/>
                                          </p:stCondLst>
                                        </p:cTn>
                                        <p:tgtEl>
                                          <p:spTgt spid="36"/>
                                        </p:tgtEl>
                                        <p:attrNameLst>
                                          <p:attrName>style.visibility</p:attrName>
                                        </p:attrNameLst>
                                      </p:cBhvr>
                                      <p:to>
                                        <p:strVal val="visible"/>
                                      </p:to>
                                    </p:set>
                                    <p:animEffect transition="in" filter="wipe(up)">
                                      <p:cBhvr>
                                        <p:cTn id="26" dur="500"/>
                                        <p:tgtEl>
                                          <p:spTgt spid="36"/>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right)">
                                      <p:cBhvr>
                                        <p:cTn id="40" dur="500"/>
                                        <p:tgtEl>
                                          <p:spTgt spid="3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right)">
                                      <p:cBhvr>
                                        <p:cTn id="43" dur="500"/>
                                        <p:tgtEl>
                                          <p:spTgt spid="4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right)">
                                      <p:cBhvr>
                                        <p:cTn id="46" dur="500"/>
                                        <p:tgtEl>
                                          <p:spTgt spid="43"/>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right)">
                                      <p:cBhvr>
                                        <p:cTn id="49" dur="500"/>
                                        <p:tgtEl>
                                          <p:spTgt spid="44"/>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4" grpId="0" animBg="1"/>
      <p:bldP spid="25" grpId="0"/>
      <p:bldP spid="29" grpId="0" animBg="1"/>
      <p:bldP spid="30" grpId="0"/>
      <p:bldP spid="34" grpId="0" animBg="1"/>
      <p:bldP spid="35" grpId="0"/>
      <p:bldP spid="39" grpId="0"/>
      <p:bldP spid="40" grpId="0"/>
      <p:bldP spid="41" grpId="0"/>
      <p:bldP spid="42" grpId="0"/>
      <p:bldP spid="43" grpId="0"/>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2"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27065725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7" name="组合 46"/>
          <p:cNvGrpSpPr/>
          <p:nvPr/>
        </p:nvGrpSpPr>
        <p:grpSpPr>
          <a:xfrm>
            <a:off x="825867" y="1296833"/>
            <a:ext cx="1658710" cy="740511"/>
            <a:chOff x="465719" y="1295954"/>
            <a:chExt cx="1658494" cy="740511"/>
          </a:xfrm>
        </p:grpSpPr>
        <p:sp>
          <p:nvSpPr>
            <p:cNvPr id="48"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3399"/>
            </a:solidFill>
            <a:ln>
              <a:noFill/>
            </a:ln>
            <a:effectLst/>
          </p:spPr>
          <p:txBody>
            <a:bodyPr wrap="none" anchor="ctr"/>
            <a:lstStyle/>
            <a:p>
              <a:endParaRPr lang="en-US" sz="2400">
                <a:latin typeface="+mn-ea"/>
              </a:endParaRPr>
            </a:p>
          </p:txBody>
        </p:sp>
        <p:sp>
          <p:nvSpPr>
            <p:cNvPr id="49"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50" name="TextBox 6"/>
          <p:cNvSpPr txBox="1"/>
          <p:nvPr/>
        </p:nvSpPr>
        <p:spPr>
          <a:xfrm>
            <a:off x="2661506" y="1469031"/>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51" name="TextBox 7"/>
          <p:cNvSpPr txBox="1"/>
          <p:nvPr/>
        </p:nvSpPr>
        <p:spPr>
          <a:xfrm>
            <a:off x="2544425" y="1204477"/>
            <a:ext cx="2664643" cy="303882"/>
          </a:xfrm>
          <a:prstGeom prst="rect">
            <a:avLst/>
          </a:prstGeom>
          <a:noFill/>
        </p:spPr>
        <p:txBody>
          <a:bodyPr wrap="square" lIns="57150" tIns="28575" rIns="57150" bIns="28575" rtlCol="0">
            <a:spAutoFit/>
          </a:bodyPr>
          <a:lstStyle/>
          <a:p>
            <a:r>
              <a:rPr lang="zh-CN" altLang="zh-CN" sz="1600" b="1" dirty="0"/>
              <a:t>（一）</a:t>
            </a:r>
            <a:r>
              <a:rPr lang="zh-CN" altLang="en-US" sz="1600" b="1" dirty="0"/>
              <a:t>单击填加标题</a:t>
            </a:r>
          </a:p>
        </p:txBody>
      </p:sp>
      <p:grpSp>
        <p:nvGrpSpPr>
          <p:cNvPr id="52" name="组合 51"/>
          <p:cNvGrpSpPr/>
          <p:nvPr/>
        </p:nvGrpSpPr>
        <p:grpSpPr>
          <a:xfrm>
            <a:off x="825867" y="3491024"/>
            <a:ext cx="1658710" cy="775928"/>
            <a:chOff x="465719" y="3291830"/>
            <a:chExt cx="1658494" cy="740511"/>
          </a:xfrm>
        </p:grpSpPr>
        <p:sp>
          <p:nvSpPr>
            <p:cNvPr id="53"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3399"/>
            </a:solidFill>
            <a:ln>
              <a:noFill/>
            </a:ln>
            <a:effectLst/>
          </p:spPr>
          <p:txBody>
            <a:bodyPr wrap="none" anchor="ctr"/>
            <a:lstStyle/>
            <a:p>
              <a:endParaRPr lang="en-US" sz="2400">
                <a:latin typeface="+mn-ea"/>
              </a:endParaRPr>
            </a:p>
          </p:txBody>
        </p:sp>
        <p:pic>
          <p:nvPicPr>
            <p:cNvPr id="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55" name="TextBox 11"/>
          <p:cNvSpPr txBox="1"/>
          <p:nvPr/>
        </p:nvSpPr>
        <p:spPr>
          <a:xfrm>
            <a:off x="2661506" y="2605262"/>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56" name="TextBox 12"/>
          <p:cNvSpPr txBox="1"/>
          <p:nvPr/>
        </p:nvSpPr>
        <p:spPr>
          <a:xfrm>
            <a:off x="2544425" y="2340707"/>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二</a:t>
            </a:r>
            <a:r>
              <a:rPr lang="zh-CN" altLang="zh-CN" sz="1600" b="1" dirty="0"/>
              <a:t>）</a:t>
            </a:r>
            <a:r>
              <a:rPr lang="zh-CN" altLang="en-US" sz="1600" b="1" dirty="0"/>
              <a:t>单击填加标题</a:t>
            </a:r>
          </a:p>
        </p:txBody>
      </p:sp>
      <p:sp>
        <p:nvSpPr>
          <p:cNvPr id="57" name="TextBox 13"/>
          <p:cNvSpPr txBox="1"/>
          <p:nvPr/>
        </p:nvSpPr>
        <p:spPr>
          <a:xfrm>
            <a:off x="2661506" y="3701279"/>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58" name="TextBox 14"/>
          <p:cNvSpPr txBox="1"/>
          <p:nvPr/>
        </p:nvSpPr>
        <p:spPr>
          <a:xfrm>
            <a:off x="2544425" y="3436724"/>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三</a:t>
            </a:r>
            <a:r>
              <a:rPr lang="zh-CN" altLang="zh-CN" sz="1600" b="1" dirty="0"/>
              <a:t>）</a:t>
            </a:r>
            <a:r>
              <a:rPr lang="zh-CN" altLang="en-US" sz="1600" b="1" dirty="0"/>
              <a:t>单击填加标题</a:t>
            </a:r>
          </a:p>
        </p:txBody>
      </p:sp>
      <p:grpSp>
        <p:nvGrpSpPr>
          <p:cNvPr id="59" name="Group 4"/>
          <p:cNvGrpSpPr/>
          <p:nvPr/>
        </p:nvGrpSpPr>
        <p:grpSpPr>
          <a:xfrm>
            <a:off x="825867" y="2394609"/>
            <a:ext cx="1658710" cy="775186"/>
            <a:chOff x="1372486" y="3793072"/>
            <a:chExt cx="6146978" cy="2804667"/>
          </a:xfrm>
        </p:grpSpPr>
        <p:sp>
          <p:nvSpPr>
            <p:cNvPr id="60"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bg1">
                <a:lumMod val="50000"/>
              </a:schemeClr>
            </a:solidFill>
            <a:ln>
              <a:noFill/>
            </a:ln>
            <a:effectLst/>
          </p:spPr>
          <p:txBody>
            <a:bodyPr wrap="none" anchor="ctr"/>
            <a:lstStyle/>
            <a:p>
              <a:endParaRPr lang="en-US" sz="2400">
                <a:latin typeface="+mn-ea"/>
              </a:endParaRPr>
            </a:p>
          </p:txBody>
        </p:sp>
        <p:grpSp>
          <p:nvGrpSpPr>
            <p:cNvPr id="64" name="Group 2"/>
            <p:cNvGrpSpPr>
              <a:grpSpLocks/>
            </p:cNvGrpSpPr>
            <p:nvPr/>
          </p:nvGrpSpPr>
          <p:grpSpPr bwMode="auto">
            <a:xfrm>
              <a:off x="3531959" y="4060393"/>
              <a:ext cx="1906518" cy="1888205"/>
              <a:chOff x="1569458" y="688424"/>
              <a:chExt cx="334962" cy="331788"/>
            </a:xfrm>
            <a:solidFill>
              <a:schemeClr val="bg1"/>
            </a:solidFill>
          </p:grpSpPr>
          <p:sp>
            <p:nvSpPr>
              <p:cNvPr id="65"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08"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09"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10"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11"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12"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spTree>
    <p:extLst>
      <p:ext uri="{BB962C8B-B14F-4D97-AF65-F5344CB8AC3E}">
        <p14:creationId xmlns:p14="http://schemas.microsoft.com/office/powerpoint/2010/main" val="412609073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750"/>
                                        <p:tgtEl>
                                          <p:spTgt spid="50"/>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750"/>
                                        <p:tgtEl>
                                          <p:spTgt spid="55"/>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0-#ppt_w/2"/>
                                          </p:val>
                                        </p:tav>
                                        <p:tav tm="100000">
                                          <p:val>
                                            <p:strVal val="#ppt_x"/>
                                          </p:val>
                                        </p:tav>
                                      </p:tavLst>
                                    </p:anim>
                                    <p:anim calcmode="lin" valueType="num">
                                      <p:cBhvr additive="base">
                                        <p:cTn id="38" dur="500" fill="hold"/>
                                        <p:tgtEl>
                                          <p:spTgt spid="52"/>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50" grpId="0"/>
      <p:bldP spid="51" grpId="0"/>
      <p:bldP spid="55" grpId="0"/>
      <p:bldP spid="56" grpId="0"/>
      <p:bldP spid="57" grpId="0"/>
      <p:bldP spid="5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FF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FF33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latin typeface="微软雅黑" pitchFamily="34" charset="-122"/>
                  <a:ea typeface="微软雅黑" pitchFamily="34" charset="-122"/>
                </a:rPr>
                <a:t>点击</a:t>
              </a:r>
              <a:r>
                <a:rPr lang="zh-CN" altLang="zh-CN" b="1" dirty="0" smtClean="0">
                  <a:latin typeface="微软雅黑" pitchFamily="34" charset="-122"/>
                  <a:ea typeface="微软雅黑" pitchFamily="34" charset="-122"/>
                </a:rPr>
                <a:t>添加</a:t>
              </a:r>
              <a:r>
                <a:rPr lang="zh-CN" altLang="en-US" b="1" dirty="0" smtClean="0">
                  <a:latin typeface="微软雅黑" pitchFamily="34" charset="-122"/>
                  <a:ea typeface="微软雅黑" pitchFamily="34" charset="-122"/>
                </a:rPr>
                <a:t>标题</a:t>
              </a:r>
              <a:endParaRPr lang="zh-CN" altLang="zh-CN"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000000"/>
                  </a:solidFill>
                  <a:latin typeface="微软雅黑" pitchFamily="34" charset="-122"/>
                  <a:ea typeface="微软雅黑" pitchFamily="34" charset="-122"/>
                </a:rPr>
                <a:t>点击添加文本    </a:t>
              </a:r>
              <a:endParaRPr lang="en-US" sz="1200">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点击添加文本</a:t>
              </a:r>
              <a:endParaRPr lang="en-US" sz="12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pPr eaLnBrk="1" hangingPunct="1"/>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35%</a:t>
              </a:r>
              <a:endParaRPr lang="zh-CN" altLang="en-US" sz="1600" dirty="0">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2%</a:t>
              </a:r>
              <a:endParaRPr lang="zh-CN" altLang="en-US" sz="1600"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8%</a:t>
              </a:r>
              <a:endParaRPr lang="zh-CN" altLang="en-US" sz="1600">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18%</a:t>
              </a:r>
              <a:endParaRPr lang="zh-CN" altLang="en-US" sz="1600">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60" name="组合 26"/>
          <p:cNvGrpSpPr>
            <a:grpSpLocks/>
          </p:cNvGrpSpPr>
          <p:nvPr/>
        </p:nvGrpSpPr>
        <p:grpSpPr bwMode="auto">
          <a:xfrm>
            <a:off x="971550" y="730250"/>
            <a:ext cx="7348538" cy="613694"/>
            <a:chOff x="0" y="0"/>
            <a:chExt cx="7348934" cy="612769"/>
          </a:xfrm>
        </p:grpSpPr>
        <p:sp>
          <p:nvSpPr>
            <p:cNvPr id="61"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Tree>
    <p:extLst>
      <p:ext uri="{BB962C8B-B14F-4D97-AF65-F5344CB8AC3E}">
        <p14:creationId xmlns:p14="http://schemas.microsoft.com/office/powerpoint/2010/main" val="34700339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矩形 3"/>
          <p:cNvSpPr/>
          <p:nvPr/>
        </p:nvSpPr>
        <p:spPr>
          <a:xfrm>
            <a:off x="0" y="2583367"/>
            <a:ext cx="1980000"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六边形 4"/>
          <p:cNvSpPr/>
          <p:nvPr/>
        </p:nvSpPr>
        <p:spPr>
          <a:xfrm>
            <a:off x="2051720" y="1936532"/>
            <a:ext cx="1584176" cy="1365670"/>
          </a:xfrm>
          <a:prstGeom prst="hexagon">
            <a:avLst/>
          </a:prstGeom>
          <a:solidFill>
            <a:srgbClr val="FF33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bg1"/>
                </a:solidFill>
              </a:rPr>
              <a:t>04</a:t>
            </a:r>
            <a:endParaRPr lang="zh-CN" altLang="en-US" sz="6000" b="1" dirty="0">
              <a:solidFill>
                <a:schemeClr val="bg1"/>
              </a:solidFill>
            </a:endParaRPr>
          </a:p>
        </p:txBody>
      </p:sp>
      <p:sp>
        <p:nvSpPr>
          <p:cNvPr id="7" name="矩形 6"/>
          <p:cNvSpPr/>
          <p:nvPr/>
        </p:nvSpPr>
        <p:spPr>
          <a:xfrm>
            <a:off x="3779912" y="2583367"/>
            <a:ext cx="5364088"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TextBox 5"/>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9" name="TextBox 8"/>
          <p:cNvSpPr txBox="1"/>
          <p:nvPr/>
        </p:nvSpPr>
        <p:spPr>
          <a:xfrm>
            <a:off x="3744569"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0" name="TextBox 9"/>
          <p:cNvSpPr txBox="1"/>
          <p:nvPr/>
        </p:nvSpPr>
        <p:spPr>
          <a:xfrm>
            <a:off x="5981575"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1" name="TextBox 10"/>
          <p:cNvSpPr txBox="1"/>
          <p:nvPr/>
        </p:nvSpPr>
        <p:spPr>
          <a:xfrm>
            <a:off x="3744569"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2" name="TextBox 11"/>
          <p:cNvSpPr txBox="1"/>
          <p:nvPr/>
        </p:nvSpPr>
        <p:spPr>
          <a:xfrm>
            <a:off x="5981575"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84084717"/>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 calcmode="lin" valueType="num">
                                      <p:cBhvr>
                                        <p:cTn id="28"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6"/>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6" grpId="0"/>
      <p:bldP spid="6" grpId="1"/>
      <p:bldP spid="9"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mn-ea"/>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0" name="椭圆 99"/>
          <p:cNvSpPr/>
          <p:nvPr/>
        </p:nvSpPr>
        <p:spPr>
          <a:xfrm>
            <a:off x="7530704" y="2474118"/>
            <a:ext cx="216694" cy="215504"/>
          </a:xfrm>
          <a:prstGeom prst="ellipse">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1" name="椭圆 100"/>
          <p:cNvSpPr/>
          <p:nvPr/>
        </p:nvSpPr>
        <p:spPr>
          <a:xfrm>
            <a:off x="6605587" y="3209925"/>
            <a:ext cx="215504" cy="215504"/>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3" name="椭圆 102"/>
          <p:cNvSpPr/>
          <p:nvPr/>
        </p:nvSpPr>
        <p:spPr>
          <a:xfrm>
            <a:off x="4470798" y="4114800"/>
            <a:ext cx="216694" cy="216694"/>
          </a:xfrm>
          <a:prstGeom prst="ellipse">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4" name="矩形 47"/>
          <p:cNvSpPr>
            <a:spLocks noChangeArrowheads="1"/>
          </p:cNvSpPr>
          <p:nvPr/>
        </p:nvSpPr>
        <p:spPr bwMode="auto">
          <a:xfrm>
            <a:off x="977503" y="1106091"/>
            <a:ext cx="7204472"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264991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583367"/>
            <a:ext cx="1980000"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051720" y="1936532"/>
            <a:ext cx="1584176" cy="1365670"/>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t>05</a:t>
            </a:r>
            <a:endParaRPr lang="zh-CN" altLang="en-US" sz="6000" b="1" dirty="0"/>
          </a:p>
        </p:txBody>
      </p:sp>
      <p:sp>
        <p:nvSpPr>
          <p:cNvPr id="7" name="矩形 6"/>
          <p:cNvSpPr/>
          <p:nvPr/>
        </p:nvSpPr>
        <p:spPr>
          <a:xfrm>
            <a:off x="3779912" y="2583367"/>
            <a:ext cx="5364088"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740030" y="1779662"/>
            <a:ext cx="4288353" cy="707886"/>
          </a:xfrm>
          <a:prstGeom prst="rect">
            <a:avLst/>
          </a:prstGeom>
          <a:noFill/>
        </p:spPr>
        <p:txBody>
          <a:bodyPr wrap="none" rtlCol="0">
            <a:spAutoFit/>
          </a:bodyPr>
          <a:lstStyle/>
          <a:p>
            <a:r>
              <a:rPr lang="zh-CN" altLang="en-US" sz="4000" b="1" dirty="0" smtClean="0">
                <a:latin typeface="微软雅黑" pitchFamily="34" charset="-122"/>
                <a:ea typeface="微软雅黑" pitchFamily="34" charset="-122"/>
              </a:rPr>
              <a:t>点击添加文字标题</a:t>
            </a:r>
            <a:endParaRPr lang="zh-CN" altLang="en-US" sz="4000" b="1" dirty="0">
              <a:latin typeface="微软雅黑" pitchFamily="34" charset="-122"/>
              <a:ea typeface="微软雅黑" pitchFamily="34" charset="-122"/>
            </a:endParaRPr>
          </a:p>
        </p:txBody>
      </p:sp>
      <p:sp>
        <p:nvSpPr>
          <p:cNvPr id="9" name="TextBox 8"/>
          <p:cNvSpPr txBox="1"/>
          <p:nvPr/>
        </p:nvSpPr>
        <p:spPr>
          <a:xfrm>
            <a:off x="3744569"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
        <p:nvSpPr>
          <p:cNvPr id="10" name="TextBox 9"/>
          <p:cNvSpPr txBox="1"/>
          <p:nvPr/>
        </p:nvSpPr>
        <p:spPr>
          <a:xfrm>
            <a:off x="5981575"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
        <p:nvSpPr>
          <p:cNvPr id="11" name="TextBox 10"/>
          <p:cNvSpPr txBox="1"/>
          <p:nvPr/>
        </p:nvSpPr>
        <p:spPr>
          <a:xfrm>
            <a:off x="3744569"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
        <p:nvSpPr>
          <p:cNvPr id="12" name="TextBox 11"/>
          <p:cNvSpPr txBox="1"/>
          <p:nvPr/>
        </p:nvSpPr>
        <p:spPr>
          <a:xfrm>
            <a:off x="5981575"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627745225"/>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 calcmode="lin" valueType="num">
                                      <p:cBhvr>
                                        <p:cTn id="28"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6"/>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6" grpId="0"/>
      <p:bldP spid="6" grpId="1"/>
      <p:bldP spid="9"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9" name="矩形 9"/>
          <p:cNvSpPr/>
          <p:nvPr/>
        </p:nvSpPr>
        <p:spPr>
          <a:xfrm>
            <a:off x="0" y="2630155"/>
            <a:ext cx="9144000" cy="182835"/>
          </a:xfrm>
          <a:custGeom>
            <a:avLst/>
            <a:gdLst/>
            <a:ahLst/>
            <a:cxnLst/>
            <a:rect l="l" t="t" r="r" b="b"/>
            <a:pathLst>
              <a:path w="144016" h="869444">
                <a:moveTo>
                  <a:pt x="0" y="0"/>
                </a:moveTo>
                <a:lnTo>
                  <a:pt x="144016" y="0"/>
                </a:lnTo>
                <a:lnTo>
                  <a:pt x="144016" y="869444"/>
                </a:lnTo>
                <a:lnTo>
                  <a:pt x="0" y="869444"/>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latin typeface="+mn-ea"/>
            </a:endParaRPr>
          </a:p>
        </p:txBody>
      </p:sp>
      <p:grpSp>
        <p:nvGrpSpPr>
          <p:cNvPr id="40" name="组合 39"/>
          <p:cNvGrpSpPr/>
          <p:nvPr/>
        </p:nvGrpSpPr>
        <p:grpSpPr>
          <a:xfrm>
            <a:off x="578221" y="1167358"/>
            <a:ext cx="3888432" cy="1298476"/>
            <a:chOff x="549712" y="914400"/>
            <a:chExt cx="3888432" cy="1298476"/>
          </a:xfrm>
        </p:grpSpPr>
        <p:sp>
          <p:nvSpPr>
            <p:cNvPr id="41" name="圆角矩形 40"/>
            <p:cNvSpPr/>
            <p:nvPr/>
          </p:nvSpPr>
          <p:spPr>
            <a:xfrm>
              <a:off x="549712" y="914400"/>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42" name="直接连接符 41"/>
            <p:cNvCxnSpPr/>
            <p:nvPr/>
          </p:nvCxnSpPr>
          <p:spPr>
            <a:xfrm>
              <a:off x="1727684" y="1087388"/>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Rectangle 13" descr="FD1DDF730CE4456e89755B07FE1653D0# #Rectangle 13"/>
            <p:cNvSpPr>
              <a:spLocks noChangeArrowheads="1"/>
            </p:cNvSpPr>
            <p:nvPr/>
          </p:nvSpPr>
          <p:spPr bwMode="auto">
            <a:xfrm>
              <a:off x="1876107" y="115752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44" name="Rectangle 13" descr="FD1DDF730CE4456e89755B07FE1653D0# #Rectangle 13"/>
            <p:cNvSpPr>
              <a:spLocks noChangeArrowheads="1"/>
            </p:cNvSpPr>
            <p:nvPr/>
          </p:nvSpPr>
          <p:spPr bwMode="auto">
            <a:xfrm>
              <a:off x="1876105" y="1425239"/>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sp>
          <p:nvSpPr>
            <p:cNvPr id="45" name="椭圆 44"/>
            <p:cNvSpPr/>
            <p:nvPr/>
          </p:nvSpPr>
          <p:spPr>
            <a:xfrm>
              <a:off x="683568" y="1128228"/>
              <a:ext cx="870820" cy="870820"/>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6"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nvGrpSpPr>
          <p:cNvPr id="47" name="组合 46"/>
          <p:cNvGrpSpPr/>
          <p:nvPr/>
        </p:nvGrpSpPr>
        <p:grpSpPr>
          <a:xfrm>
            <a:off x="4680013" y="1167358"/>
            <a:ext cx="3888432" cy="1298476"/>
            <a:chOff x="4651504" y="914400"/>
            <a:chExt cx="3888432" cy="1298476"/>
          </a:xfrm>
        </p:grpSpPr>
        <p:sp>
          <p:nvSpPr>
            <p:cNvPr id="48" name="圆角矩形 47"/>
            <p:cNvSpPr/>
            <p:nvPr/>
          </p:nvSpPr>
          <p:spPr>
            <a:xfrm>
              <a:off x="4651504" y="914400"/>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6" name="直接连接符 85"/>
            <p:cNvCxnSpPr/>
            <p:nvPr/>
          </p:nvCxnSpPr>
          <p:spPr>
            <a:xfrm>
              <a:off x="5829476" y="1087388"/>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Rectangle 13" descr="FD1DDF730CE4456e89755B07FE1653D0# #Rectangle 13"/>
            <p:cNvSpPr>
              <a:spLocks noChangeArrowheads="1"/>
            </p:cNvSpPr>
            <p:nvPr/>
          </p:nvSpPr>
          <p:spPr bwMode="auto">
            <a:xfrm>
              <a:off x="5977899" y="1157527"/>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88" name="Rectangle 13" descr="FD1DDF730CE4456e89755B07FE1653D0# #Rectangle 13"/>
            <p:cNvSpPr>
              <a:spLocks noChangeArrowheads="1"/>
            </p:cNvSpPr>
            <p:nvPr/>
          </p:nvSpPr>
          <p:spPr bwMode="auto">
            <a:xfrm>
              <a:off x="5977897" y="1425239"/>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sp>
          <p:nvSpPr>
            <p:cNvPr id="89" name="椭圆 88"/>
            <p:cNvSpPr/>
            <p:nvPr/>
          </p:nvSpPr>
          <p:spPr>
            <a:xfrm>
              <a:off x="4785360" y="1128228"/>
              <a:ext cx="870820" cy="870820"/>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0"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nvGrpSpPr>
          <p:cNvPr id="91" name="组合 90"/>
          <p:cNvGrpSpPr/>
          <p:nvPr/>
        </p:nvGrpSpPr>
        <p:grpSpPr>
          <a:xfrm>
            <a:off x="4680013" y="2989302"/>
            <a:ext cx="3888432" cy="1298476"/>
            <a:chOff x="4651504" y="3063637"/>
            <a:chExt cx="3888432" cy="1298476"/>
          </a:xfrm>
        </p:grpSpPr>
        <p:sp>
          <p:nvSpPr>
            <p:cNvPr id="92" name="圆角矩形 91"/>
            <p:cNvSpPr/>
            <p:nvPr/>
          </p:nvSpPr>
          <p:spPr>
            <a:xfrm>
              <a:off x="4651504" y="3063637"/>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93" name="直接连接符 92"/>
            <p:cNvCxnSpPr/>
            <p:nvPr/>
          </p:nvCxnSpPr>
          <p:spPr>
            <a:xfrm>
              <a:off x="5829476" y="3236625"/>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4" name="Rectangle 13" descr="FD1DDF730CE4456e89755B07FE1653D0# #Rectangle 13"/>
            <p:cNvSpPr>
              <a:spLocks noChangeArrowheads="1"/>
            </p:cNvSpPr>
            <p:nvPr/>
          </p:nvSpPr>
          <p:spPr bwMode="auto">
            <a:xfrm>
              <a:off x="5977899" y="3306764"/>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95" name="Rectangle 13" descr="FD1DDF730CE4456e89755B07FE1653D0# #Rectangle 13"/>
            <p:cNvSpPr>
              <a:spLocks noChangeArrowheads="1"/>
            </p:cNvSpPr>
            <p:nvPr/>
          </p:nvSpPr>
          <p:spPr bwMode="auto">
            <a:xfrm>
              <a:off x="5977897" y="3574476"/>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grpSp>
          <p:nvGrpSpPr>
            <p:cNvPr id="96" name="组合 95"/>
            <p:cNvGrpSpPr/>
            <p:nvPr/>
          </p:nvGrpSpPr>
          <p:grpSpPr>
            <a:xfrm>
              <a:off x="4785360" y="3277465"/>
              <a:ext cx="870820" cy="870820"/>
              <a:chOff x="4785360" y="3277465"/>
              <a:chExt cx="870820" cy="870820"/>
            </a:xfrm>
          </p:grpSpPr>
          <p:sp>
            <p:nvSpPr>
              <p:cNvPr id="97" name="椭圆 96"/>
              <p:cNvSpPr/>
              <p:nvPr/>
            </p:nvSpPr>
            <p:spPr>
              <a:xfrm>
                <a:off x="4785360" y="3277465"/>
                <a:ext cx="870820" cy="870820"/>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pic>
            <p:nvPicPr>
              <p:cNvPr id="98" name="Picture 3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96685" y="3438522"/>
                <a:ext cx="448170" cy="529655"/>
              </a:xfrm>
              <a:prstGeom prst="rect">
                <a:avLst/>
              </a:prstGeom>
            </p:spPr>
          </p:pic>
        </p:grpSp>
      </p:grpSp>
      <p:grpSp>
        <p:nvGrpSpPr>
          <p:cNvPr id="99" name="组合 98"/>
          <p:cNvGrpSpPr/>
          <p:nvPr/>
        </p:nvGrpSpPr>
        <p:grpSpPr>
          <a:xfrm>
            <a:off x="578221" y="3001466"/>
            <a:ext cx="3888432" cy="1298476"/>
            <a:chOff x="549712" y="3075801"/>
            <a:chExt cx="3888432" cy="1298476"/>
          </a:xfrm>
        </p:grpSpPr>
        <p:sp>
          <p:nvSpPr>
            <p:cNvPr id="100" name="圆角矩形 99"/>
            <p:cNvSpPr/>
            <p:nvPr/>
          </p:nvSpPr>
          <p:spPr>
            <a:xfrm>
              <a:off x="549712" y="3075801"/>
              <a:ext cx="3888432" cy="1298476"/>
            </a:xfrm>
            <a:prstGeom prst="roundRect">
              <a:avLst>
                <a:gd name="adj" fmla="val 8330"/>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101" name="直接连接符 100"/>
            <p:cNvCxnSpPr/>
            <p:nvPr/>
          </p:nvCxnSpPr>
          <p:spPr>
            <a:xfrm>
              <a:off x="1727684" y="3248789"/>
              <a:ext cx="0" cy="952500"/>
            </a:xfrm>
            <a:prstGeom prst="line">
              <a:avLst/>
            </a:prstGeom>
            <a:ln w="6350">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2" name="Rectangle 13" descr="FD1DDF730CE4456e89755B07FE1653D0# #Rectangle 13"/>
            <p:cNvSpPr>
              <a:spLocks noChangeArrowheads="1"/>
            </p:cNvSpPr>
            <p:nvPr/>
          </p:nvSpPr>
          <p:spPr bwMode="auto">
            <a:xfrm>
              <a:off x="1876107" y="3318928"/>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n-ea"/>
                  <a:ea typeface="+mn-ea"/>
                </a:rPr>
                <a:t>添加标题</a:t>
              </a:r>
              <a:endParaRPr lang="en-US" altLang="zh-CN" sz="1400" dirty="0">
                <a:latin typeface="+mn-ea"/>
                <a:ea typeface="+mn-ea"/>
              </a:endParaRPr>
            </a:p>
          </p:txBody>
        </p:sp>
        <p:sp>
          <p:nvSpPr>
            <p:cNvPr id="103" name="Rectangle 13" descr="FD1DDF730CE4456e89755B07FE1653D0# #Rectangle 13"/>
            <p:cNvSpPr>
              <a:spLocks noChangeArrowheads="1"/>
            </p:cNvSpPr>
            <p:nvPr/>
          </p:nvSpPr>
          <p:spPr bwMode="auto">
            <a:xfrm>
              <a:off x="1876105" y="3586640"/>
              <a:ext cx="239167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latin typeface="+mn-ea"/>
                  <a:ea typeface="+mn-ea"/>
                </a:rPr>
                <a:t>此处添加计划扼要说明，添加简短说明文字。此处添加明年计划的扼要说明，添加简短说明文字。</a:t>
              </a:r>
              <a:endParaRPr lang="en-US" altLang="zh-CN" sz="900" dirty="0">
                <a:latin typeface="+mn-ea"/>
                <a:ea typeface="+mn-ea"/>
              </a:endParaRPr>
            </a:p>
          </p:txBody>
        </p:sp>
        <p:grpSp>
          <p:nvGrpSpPr>
            <p:cNvPr id="104" name="组合 103"/>
            <p:cNvGrpSpPr/>
            <p:nvPr/>
          </p:nvGrpSpPr>
          <p:grpSpPr>
            <a:xfrm>
              <a:off x="683568" y="3289629"/>
              <a:ext cx="870820" cy="870820"/>
              <a:chOff x="683568" y="3289629"/>
              <a:chExt cx="870820" cy="870820"/>
            </a:xfrm>
          </p:grpSpPr>
          <p:sp>
            <p:nvSpPr>
              <p:cNvPr id="105" name="椭圆 104"/>
              <p:cNvSpPr/>
              <p:nvPr/>
            </p:nvSpPr>
            <p:spPr>
              <a:xfrm>
                <a:off x="683568" y="3289629"/>
                <a:ext cx="870820" cy="870820"/>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pic>
            <p:nvPicPr>
              <p:cNvPr id="106" name="Picture 4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27983" y="3463350"/>
                <a:ext cx="381990" cy="499050"/>
              </a:xfrm>
              <a:prstGeom prst="rect">
                <a:avLst/>
              </a:prstGeom>
            </p:spPr>
          </p:pic>
        </p:grpSp>
      </p:grpSp>
    </p:spTree>
    <p:extLst>
      <p:ext uri="{BB962C8B-B14F-4D97-AF65-F5344CB8AC3E}">
        <p14:creationId xmlns:p14="http://schemas.microsoft.com/office/powerpoint/2010/main" val="270657254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p:stCondLst>
                              <p:cond delay="800"/>
                            </p:stCondLst>
                            <p:childTnLst>
                              <p:par>
                                <p:cTn id="13" presetID="47"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1000"/>
                                        <p:tgtEl>
                                          <p:spTgt spid="99"/>
                                        </p:tgtEl>
                                      </p:cBhvr>
                                    </p:animEffect>
                                    <p:anim calcmode="lin" valueType="num">
                                      <p:cBhvr>
                                        <p:cTn id="21" dur="1000" fill="hold"/>
                                        <p:tgtEl>
                                          <p:spTgt spid="99"/>
                                        </p:tgtEl>
                                        <p:attrNameLst>
                                          <p:attrName>ppt_x</p:attrName>
                                        </p:attrNameLst>
                                      </p:cBhvr>
                                      <p:tavLst>
                                        <p:tav tm="0">
                                          <p:val>
                                            <p:strVal val="#ppt_x"/>
                                          </p:val>
                                        </p:tav>
                                        <p:tav tm="100000">
                                          <p:val>
                                            <p:strVal val="#ppt_x"/>
                                          </p:val>
                                        </p:tav>
                                      </p:tavLst>
                                    </p:anim>
                                    <p:anim calcmode="lin" valueType="num">
                                      <p:cBhvr>
                                        <p:cTn id="22" dur="1000" fill="hold"/>
                                        <p:tgtEl>
                                          <p:spTgt spid="99"/>
                                        </p:tgtEl>
                                        <p:attrNameLst>
                                          <p:attrName>ppt_y</p:attrName>
                                        </p:attrNameLst>
                                      </p:cBhvr>
                                      <p:tavLst>
                                        <p:tav tm="0">
                                          <p:val>
                                            <p:strVal val="#ppt_y+.1"/>
                                          </p:val>
                                        </p:tav>
                                        <p:tav tm="100000">
                                          <p:val>
                                            <p:strVal val="#ppt_y"/>
                                          </p:val>
                                        </p:tav>
                                      </p:tavLst>
                                    </p:anim>
                                  </p:childTnLst>
                                </p:cTn>
                              </p:par>
                            </p:childTnLst>
                          </p:cTn>
                        </p:par>
                        <p:par>
                          <p:cTn id="23" fill="hold">
                            <p:stCondLst>
                              <p:cond delay="1800"/>
                            </p:stCondLst>
                            <p:childTnLst>
                              <p:par>
                                <p:cTn id="24" presetID="47" presetClass="entr" presetSubtype="0"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1000"/>
                                        <p:tgtEl>
                                          <p:spTgt spid="91"/>
                                        </p:tgtEl>
                                      </p:cBhvr>
                                    </p:animEffect>
                                    <p:anim calcmode="lin" valueType="num">
                                      <p:cBhvr>
                                        <p:cTn id="32" dur="1000" fill="hold"/>
                                        <p:tgtEl>
                                          <p:spTgt spid="91"/>
                                        </p:tgtEl>
                                        <p:attrNameLst>
                                          <p:attrName>ppt_x</p:attrName>
                                        </p:attrNameLst>
                                      </p:cBhvr>
                                      <p:tavLst>
                                        <p:tav tm="0">
                                          <p:val>
                                            <p:strVal val="#ppt_x"/>
                                          </p:val>
                                        </p:tav>
                                        <p:tav tm="100000">
                                          <p:val>
                                            <p:strVal val="#ppt_x"/>
                                          </p:val>
                                        </p:tav>
                                      </p:tavLst>
                                    </p:anim>
                                    <p:anim calcmode="lin" valueType="num">
                                      <p:cBhvr>
                                        <p:cTn id="33"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1"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3861065" y="3908830"/>
            <a:ext cx="764893" cy="764793"/>
            <a:chOff x="3832873" y="2297208"/>
            <a:chExt cx="1516550" cy="1516550"/>
          </a:xfrm>
        </p:grpSpPr>
        <p:grpSp>
          <p:nvGrpSpPr>
            <p:cNvPr id="23" name="组合 2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26" name="椭圆 2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4" name="椭圆 23"/>
            <p:cNvSpPr/>
            <p:nvPr/>
          </p:nvSpPr>
          <p:spPr>
            <a:xfrm>
              <a:off x="3861346" y="2345095"/>
              <a:ext cx="1429372" cy="1429372"/>
            </a:xfrm>
            <a:prstGeom prst="ellipse">
              <a:avLst/>
            </a:prstGeom>
            <a:solidFill>
              <a:srgbClr val="FF339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27" name="组合 26"/>
          <p:cNvGrpSpPr/>
          <p:nvPr/>
        </p:nvGrpSpPr>
        <p:grpSpPr>
          <a:xfrm>
            <a:off x="3103524" y="3092994"/>
            <a:ext cx="764893" cy="764793"/>
            <a:chOff x="3832873" y="2297208"/>
            <a:chExt cx="1516550" cy="1516550"/>
          </a:xfrm>
        </p:grpSpPr>
        <p:grpSp>
          <p:nvGrpSpPr>
            <p:cNvPr id="28" name="组合 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29" name="椭圆 28"/>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32" name="组合 31"/>
          <p:cNvGrpSpPr/>
          <p:nvPr/>
        </p:nvGrpSpPr>
        <p:grpSpPr>
          <a:xfrm>
            <a:off x="4630515" y="2594380"/>
            <a:ext cx="764893" cy="764793"/>
            <a:chOff x="3832873" y="2297208"/>
            <a:chExt cx="1516550" cy="1516550"/>
          </a:xfrm>
        </p:grpSpPr>
        <p:grpSp>
          <p:nvGrpSpPr>
            <p:cNvPr id="34" name="组合 3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37" name="椭圆 3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35" name="椭圆 34"/>
            <p:cNvSpPr/>
            <p:nvPr/>
          </p:nvSpPr>
          <p:spPr>
            <a:xfrm>
              <a:off x="3868072" y="2351822"/>
              <a:ext cx="1415919" cy="1415919"/>
            </a:xfrm>
            <a:prstGeom prst="ellipse">
              <a:avLst/>
            </a:prstGeom>
            <a:solidFill>
              <a:srgbClr val="FF339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38" name="组合 37"/>
          <p:cNvGrpSpPr/>
          <p:nvPr/>
        </p:nvGrpSpPr>
        <p:grpSpPr>
          <a:xfrm>
            <a:off x="3103524" y="2121444"/>
            <a:ext cx="764893" cy="764793"/>
            <a:chOff x="3832873" y="2297208"/>
            <a:chExt cx="1516550" cy="1516550"/>
          </a:xfrm>
        </p:grpSpPr>
        <p:grpSp>
          <p:nvGrpSpPr>
            <p:cNvPr id="39" name="组合 3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42" name="椭圆 4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40" name="椭圆 39"/>
            <p:cNvSpPr/>
            <p:nvPr/>
          </p:nvSpPr>
          <p:spPr>
            <a:xfrm>
              <a:off x="3880736" y="2364485"/>
              <a:ext cx="1390592" cy="1390592"/>
            </a:xfrm>
            <a:prstGeom prst="ellipse">
              <a:avLst/>
            </a:prstGeom>
            <a:solidFill>
              <a:srgbClr val="FF339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43" name="组合 42"/>
          <p:cNvGrpSpPr/>
          <p:nvPr/>
        </p:nvGrpSpPr>
        <p:grpSpPr>
          <a:xfrm>
            <a:off x="4630515" y="1611400"/>
            <a:ext cx="764893" cy="764793"/>
            <a:chOff x="3832873" y="2297208"/>
            <a:chExt cx="1516550" cy="1516550"/>
          </a:xfrm>
        </p:grpSpPr>
        <p:grpSp>
          <p:nvGrpSpPr>
            <p:cNvPr id="44" name="组合 43"/>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47" name="椭圆 4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45" name="椭圆 44"/>
            <p:cNvSpPr/>
            <p:nvPr/>
          </p:nvSpPr>
          <p:spPr>
            <a:xfrm>
              <a:off x="3850410" y="2334159"/>
              <a:ext cx="1451243" cy="1451243"/>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48" name="组合 47"/>
          <p:cNvGrpSpPr/>
          <p:nvPr/>
        </p:nvGrpSpPr>
        <p:grpSpPr>
          <a:xfrm>
            <a:off x="3861065" y="765580"/>
            <a:ext cx="764893" cy="764793"/>
            <a:chOff x="3832873" y="2297208"/>
            <a:chExt cx="1516550" cy="1516550"/>
          </a:xfrm>
        </p:grpSpPr>
        <p:grpSp>
          <p:nvGrpSpPr>
            <p:cNvPr id="49" name="组合 48"/>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50" name="椭圆 49"/>
            <p:cNvSpPr/>
            <p:nvPr/>
          </p:nvSpPr>
          <p:spPr>
            <a:xfrm>
              <a:off x="3861346" y="2345095"/>
              <a:ext cx="1429372" cy="1429372"/>
            </a:xfrm>
            <a:prstGeom prst="ellipse">
              <a:avLst/>
            </a:prstGeom>
            <a:solidFill>
              <a:srgbClr val="FF3399"/>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53" name="Group 34"/>
          <p:cNvGrpSpPr/>
          <p:nvPr/>
        </p:nvGrpSpPr>
        <p:grpSpPr>
          <a:xfrm>
            <a:off x="4102353" y="978331"/>
            <a:ext cx="299533" cy="243706"/>
            <a:chOff x="1550139" y="1314466"/>
            <a:chExt cx="509139" cy="414300"/>
          </a:xfrm>
          <a:solidFill>
            <a:sysClr val="window" lastClr="FFFFFF"/>
          </a:solidFill>
        </p:grpSpPr>
        <p:sp>
          <p:nvSpPr>
            <p:cNvPr id="5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5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5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57"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阶段一</a:t>
            </a:r>
          </a:p>
        </p:txBody>
      </p:sp>
      <p:sp>
        <p:nvSpPr>
          <p:cNvPr id="58"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59"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阶段二</a:t>
            </a:r>
          </a:p>
        </p:txBody>
      </p:sp>
      <p:sp>
        <p:nvSpPr>
          <p:cNvPr id="60"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61"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62"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阶段三</a:t>
            </a:r>
          </a:p>
        </p:txBody>
      </p:sp>
      <p:sp>
        <p:nvSpPr>
          <p:cNvPr id="63"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64" name="Group 20"/>
          <p:cNvGrpSpPr/>
          <p:nvPr/>
        </p:nvGrpSpPr>
        <p:grpSpPr>
          <a:xfrm>
            <a:off x="3323619" y="2380527"/>
            <a:ext cx="309454" cy="214312"/>
            <a:chOff x="7416800" y="1122363"/>
            <a:chExt cx="366713" cy="254000"/>
          </a:xfrm>
          <a:solidFill>
            <a:sysClr val="window" lastClr="FFFFFF"/>
          </a:solidFill>
        </p:grpSpPr>
        <p:sp>
          <p:nvSpPr>
            <p:cNvPr id="65"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66"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67"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阶段四</a:t>
            </a:r>
          </a:p>
        </p:txBody>
      </p:sp>
      <p:sp>
        <p:nvSpPr>
          <p:cNvPr id="68"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69" name="组合 68"/>
          <p:cNvGrpSpPr/>
          <p:nvPr/>
        </p:nvGrpSpPr>
        <p:grpSpPr>
          <a:xfrm>
            <a:off x="4857602" y="2793001"/>
            <a:ext cx="316759" cy="302754"/>
            <a:chOff x="3294063" y="754063"/>
            <a:chExt cx="5600701" cy="5353051"/>
          </a:xfrm>
          <a:solidFill>
            <a:sysClr val="window" lastClr="FFFFFF"/>
          </a:solidFill>
        </p:grpSpPr>
        <p:sp>
          <p:nvSpPr>
            <p:cNvPr id="70"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1"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2"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3"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4"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5"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6"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7"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8"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79"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80"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81"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阶段五</a:t>
            </a:r>
          </a:p>
        </p:txBody>
      </p:sp>
      <p:sp>
        <p:nvSpPr>
          <p:cNvPr id="82"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83" name="Group 23"/>
          <p:cNvGrpSpPr/>
          <p:nvPr/>
        </p:nvGrpSpPr>
        <p:grpSpPr>
          <a:xfrm>
            <a:off x="3382809" y="3356380"/>
            <a:ext cx="256978" cy="224003"/>
            <a:chOff x="7540014" y="4306907"/>
            <a:chExt cx="389342" cy="339426"/>
          </a:xfrm>
          <a:solidFill>
            <a:sysClr val="window" lastClr="FFFFFF"/>
          </a:solidFill>
        </p:grpSpPr>
        <p:sp>
          <p:nvSpPr>
            <p:cNvPr id="8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8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95"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C00000"/>
                </a:solidFill>
                <a:latin typeface="微软雅黑" pitchFamily="34" charset="-122"/>
                <a:sym typeface="Arial" pitchFamily="34" charset="0"/>
              </a:rPr>
              <a:t>阶段六</a:t>
            </a:r>
          </a:p>
        </p:txBody>
      </p:sp>
      <p:sp>
        <p:nvSpPr>
          <p:cNvPr id="96"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97" name="Group 9"/>
          <p:cNvGrpSpPr/>
          <p:nvPr/>
        </p:nvGrpSpPr>
        <p:grpSpPr>
          <a:xfrm>
            <a:off x="4099189" y="4201657"/>
            <a:ext cx="288646" cy="214010"/>
            <a:chOff x="4572000" y="3414713"/>
            <a:chExt cx="374651" cy="277813"/>
          </a:xfrm>
          <a:solidFill>
            <a:sysClr val="window" lastClr="FFFFFF"/>
          </a:solidFill>
        </p:grpSpPr>
        <p:sp>
          <p:nvSpPr>
            <p:cNvPr id="98"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99"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Tree>
    <p:extLst>
      <p:ext uri="{BB962C8B-B14F-4D97-AF65-F5344CB8AC3E}">
        <p14:creationId xmlns:p14="http://schemas.microsoft.com/office/powerpoint/2010/main" val="347003393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58000">
                                          <p:cBhvr additive="base">
                                            <p:cTn id="15" dur="14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1400" fill="hold"/>
                                            <p:tgtEl>
                                              <p:spTgt spid="27"/>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14:bounceEnd="58000">
                                          <p:cBhvr additive="base">
                                            <p:cTn id="23" dur="1400" fill="hold"/>
                                            <p:tgtEl>
                                              <p:spTgt spid="38"/>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38"/>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58000">
                                          <p:cBhvr additive="base">
                                            <p:cTn id="27" dur="1400" fill="hold"/>
                                            <p:tgtEl>
                                              <p:spTgt spid="43"/>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14:bounceEnd="58000">
                                          <p:cBhvr additive="base">
                                            <p:cTn id="31" dur="1400" fill="hold"/>
                                            <p:tgtEl>
                                              <p:spTgt spid="48"/>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8000">
                                          <p:cBhvr additive="base">
                                            <p:cTn id="35" dur="1400" fill="hold"/>
                                            <p:tgtEl>
                                              <p:spTgt spid="32"/>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32"/>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 calcmode="lin" valueType="num">
                                          <p:cBhvr>
                                            <p:cTn id="42" dur="500" fill="hold"/>
                                            <p:tgtEl>
                                              <p:spTgt spid="53"/>
                                            </p:tgtEl>
                                            <p:attrNameLst>
                                              <p:attrName>style.rotation</p:attrName>
                                            </p:attrNameLst>
                                          </p:cBhvr>
                                          <p:tavLst>
                                            <p:tav tm="0">
                                              <p:val>
                                                <p:fltVal val="90"/>
                                              </p:val>
                                            </p:tav>
                                            <p:tav tm="100000">
                                              <p:val>
                                                <p:fltVal val="0"/>
                                              </p:val>
                                            </p:tav>
                                          </p:tavLst>
                                        </p:anim>
                                        <p:animEffect transition="in" filter="fade">
                                          <p:cBhvr>
                                            <p:cTn id="43" dur="500"/>
                                            <p:tgtEl>
                                              <p:spTgt spid="53"/>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right)">
                                          <p:cBhvr>
                                            <p:cTn id="50" dur="750"/>
                                            <p:tgtEl>
                                              <p:spTgt spid="58"/>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p:cTn id="54" dur="500" fill="hold"/>
                                            <p:tgtEl>
                                              <p:spTgt spid="61"/>
                                            </p:tgtEl>
                                            <p:attrNameLst>
                                              <p:attrName>ppt_w</p:attrName>
                                            </p:attrNameLst>
                                          </p:cBhvr>
                                          <p:tavLst>
                                            <p:tav tm="0">
                                              <p:val>
                                                <p:fltVal val="0"/>
                                              </p:val>
                                            </p:tav>
                                            <p:tav tm="100000">
                                              <p:val>
                                                <p:strVal val="#ppt_w"/>
                                              </p:val>
                                            </p:tav>
                                          </p:tavLst>
                                        </p:anim>
                                        <p:anim calcmode="lin" valueType="num">
                                          <p:cBhvr>
                                            <p:cTn id="55" dur="500" fill="hold"/>
                                            <p:tgtEl>
                                              <p:spTgt spid="61"/>
                                            </p:tgtEl>
                                            <p:attrNameLst>
                                              <p:attrName>ppt_h</p:attrName>
                                            </p:attrNameLst>
                                          </p:cBhvr>
                                          <p:tavLst>
                                            <p:tav tm="0">
                                              <p:val>
                                                <p:fltVal val="0"/>
                                              </p:val>
                                            </p:tav>
                                            <p:tav tm="100000">
                                              <p:val>
                                                <p:strVal val="#ppt_h"/>
                                              </p:val>
                                            </p:tav>
                                          </p:tavLst>
                                        </p:anim>
                                        <p:anim calcmode="lin" valueType="num">
                                          <p:cBhvr>
                                            <p:cTn id="56" dur="500" fill="hold"/>
                                            <p:tgtEl>
                                              <p:spTgt spid="61"/>
                                            </p:tgtEl>
                                            <p:attrNameLst>
                                              <p:attrName>style.rotation</p:attrName>
                                            </p:attrNameLst>
                                          </p:cBhvr>
                                          <p:tavLst>
                                            <p:tav tm="0">
                                              <p:val>
                                                <p:fltVal val="90"/>
                                              </p:val>
                                            </p:tav>
                                            <p:tav tm="100000">
                                              <p:val>
                                                <p:fltVal val="0"/>
                                              </p:val>
                                            </p:tav>
                                          </p:tavLst>
                                        </p:anim>
                                        <p:animEffect transition="in" filter="fade">
                                          <p:cBhvr>
                                            <p:cTn id="57" dur="500"/>
                                            <p:tgtEl>
                                              <p:spTgt spid="61"/>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right)">
                                          <p:cBhvr>
                                            <p:cTn id="64" dur="750"/>
                                            <p:tgtEl>
                                              <p:spTgt spid="60"/>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p:cTn id="68" dur="500" fill="hold"/>
                                            <p:tgtEl>
                                              <p:spTgt spid="64"/>
                                            </p:tgtEl>
                                            <p:attrNameLst>
                                              <p:attrName>ppt_w</p:attrName>
                                            </p:attrNameLst>
                                          </p:cBhvr>
                                          <p:tavLst>
                                            <p:tav tm="0">
                                              <p:val>
                                                <p:fltVal val="0"/>
                                              </p:val>
                                            </p:tav>
                                            <p:tav tm="100000">
                                              <p:val>
                                                <p:strVal val="#ppt_w"/>
                                              </p:val>
                                            </p:tav>
                                          </p:tavLst>
                                        </p:anim>
                                        <p:anim calcmode="lin" valueType="num">
                                          <p:cBhvr>
                                            <p:cTn id="69" dur="500" fill="hold"/>
                                            <p:tgtEl>
                                              <p:spTgt spid="64"/>
                                            </p:tgtEl>
                                            <p:attrNameLst>
                                              <p:attrName>ppt_h</p:attrName>
                                            </p:attrNameLst>
                                          </p:cBhvr>
                                          <p:tavLst>
                                            <p:tav tm="0">
                                              <p:val>
                                                <p:fltVal val="0"/>
                                              </p:val>
                                            </p:tav>
                                            <p:tav tm="100000">
                                              <p:val>
                                                <p:strVal val="#ppt_h"/>
                                              </p:val>
                                            </p:tav>
                                          </p:tavLst>
                                        </p:anim>
                                        <p:anim calcmode="lin" valueType="num">
                                          <p:cBhvr>
                                            <p:cTn id="70" dur="500" fill="hold"/>
                                            <p:tgtEl>
                                              <p:spTgt spid="64"/>
                                            </p:tgtEl>
                                            <p:attrNameLst>
                                              <p:attrName>style.rotation</p:attrName>
                                            </p:attrNameLst>
                                          </p:cBhvr>
                                          <p:tavLst>
                                            <p:tav tm="0">
                                              <p:val>
                                                <p:fltVal val="90"/>
                                              </p:val>
                                            </p:tav>
                                            <p:tav tm="100000">
                                              <p:val>
                                                <p:fltVal val="0"/>
                                              </p:val>
                                            </p:tav>
                                          </p:tavLst>
                                        </p:anim>
                                        <p:animEffect transition="in" filter="fade">
                                          <p:cBhvr>
                                            <p:cTn id="71" dur="500"/>
                                            <p:tgtEl>
                                              <p:spTgt spid="64"/>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left)">
                                          <p:cBhvr>
                                            <p:cTn id="75" dur="500"/>
                                            <p:tgtEl>
                                              <p:spTgt spid="62"/>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750"/>
                                            <p:tgtEl>
                                              <p:spTgt spid="63"/>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69"/>
                                            </p:tgtEl>
                                            <p:attrNameLst>
                                              <p:attrName>style.visibility</p:attrName>
                                            </p:attrNameLst>
                                          </p:cBhvr>
                                          <p:to>
                                            <p:strVal val="visible"/>
                                          </p:to>
                                        </p:set>
                                        <p:anim calcmode="lin" valueType="num">
                                          <p:cBhvr>
                                            <p:cTn id="82" dur="500" fill="hold"/>
                                            <p:tgtEl>
                                              <p:spTgt spid="69"/>
                                            </p:tgtEl>
                                            <p:attrNameLst>
                                              <p:attrName>ppt_w</p:attrName>
                                            </p:attrNameLst>
                                          </p:cBhvr>
                                          <p:tavLst>
                                            <p:tav tm="0">
                                              <p:val>
                                                <p:fltVal val="0"/>
                                              </p:val>
                                            </p:tav>
                                            <p:tav tm="100000">
                                              <p:val>
                                                <p:strVal val="#ppt_w"/>
                                              </p:val>
                                            </p:tav>
                                          </p:tavLst>
                                        </p:anim>
                                        <p:anim calcmode="lin" valueType="num">
                                          <p:cBhvr>
                                            <p:cTn id="83" dur="500" fill="hold"/>
                                            <p:tgtEl>
                                              <p:spTgt spid="69"/>
                                            </p:tgtEl>
                                            <p:attrNameLst>
                                              <p:attrName>ppt_h</p:attrName>
                                            </p:attrNameLst>
                                          </p:cBhvr>
                                          <p:tavLst>
                                            <p:tav tm="0">
                                              <p:val>
                                                <p:fltVal val="0"/>
                                              </p:val>
                                            </p:tav>
                                            <p:tav tm="100000">
                                              <p:val>
                                                <p:strVal val="#ppt_h"/>
                                              </p:val>
                                            </p:tav>
                                          </p:tavLst>
                                        </p:anim>
                                        <p:anim calcmode="lin" valueType="num">
                                          <p:cBhvr>
                                            <p:cTn id="84" dur="500" fill="hold"/>
                                            <p:tgtEl>
                                              <p:spTgt spid="69"/>
                                            </p:tgtEl>
                                            <p:attrNameLst>
                                              <p:attrName>style.rotation</p:attrName>
                                            </p:attrNameLst>
                                          </p:cBhvr>
                                          <p:tavLst>
                                            <p:tav tm="0">
                                              <p:val>
                                                <p:fltVal val="90"/>
                                              </p:val>
                                            </p:tav>
                                            <p:tav tm="100000">
                                              <p:val>
                                                <p:fltVal val="0"/>
                                              </p:val>
                                            </p:tav>
                                          </p:tavLst>
                                        </p:anim>
                                        <p:animEffect transition="in" filter="fade">
                                          <p:cBhvr>
                                            <p:cTn id="85" dur="500"/>
                                            <p:tgtEl>
                                              <p:spTgt spid="69"/>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ipe(left)">
                                          <p:cBhvr>
                                            <p:cTn id="89" dur="500"/>
                                            <p:tgtEl>
                                              <p:spTgt spid="67"/>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wipe(right)">
                                          <p:cBhvr>
                                            <p:cTn id="92" dur="750"/>
                                            <p:tgtEl>
                                              <p:spTgt spid="68"/>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83"/>
                                            </p:tgtEl>
                                            <p:attrNameLst>
                                              <p:attrName>style.visibility</p:attrName>
                                            </p:attrNameLst>
                                          </p:cBhvr>
                                          <p:to>
                                            <p:strVal val="visible"/>
                                          </p:to>
                                        </p:set>
                                        <p:anim calcmode="lin" valueType="num">
                                          <p:cBhvr>
                                            <p:cTn id="96" dur="500" fill="hold"/>
                                            <p:tgtEl>
                                              <p:spTgt spid="83"/>
                                            </p:tgtEl>
                                            <p:attrNameLst>
                                              <p:attrName>ppt_w</p:attrName>
                                            </p:attrNameLst>
                                          </p:cBhvr>
                                          <p:tavLst>
                                            <p:tav tm="0">
                                              <p:val>
                                                <p:fltVal val="0"/>
                                              </p:val>
                                            </p:tav>
                                            <p:tav tm="100000">
                                              <p:val>
                                                <p:strVal val="#ppt_w"/>
                                              </p:val>
                                            </p:tav>
                                          </p:tavLst>
                                        </p:anim>
                                        <p:anim calcmode="lin" valueType="num">
                                          <p:cBhvr>
                                            <p:cTn id="97" dur="500" fill="hold"/>
                                            <p:tgtEl>
                                              <p:spTgt spid="83"/>
                                            </p:tgtEl>
                                            <p:attrNameLst>
                                              <p:attrName>ppt_h</p:attrName>
                                            </p:attrNameLst>
                                          </p:cBhvr>
                                          <p:tavLst>
                                            <p:tav tm="0">
                                              <p:val>
                                                <p:fltVal val="0"/>
                                              </p:val>
                                            </p:tav>
                                            <p:tav tm="100000">
                                              <p:val>
                                                <p:strVal val="#ppt_h"/>
                                              </p:val>
                                            </p:tav>
                                          </p:tavLst>
                                        </p:anim>
                                        <p:anim calcmode="lin" valueType="num">
                                          <p:cBhvr>
                                            <p:cTn id="98" dur="500" fill="hold"/>
                                            <p:tgtEl>
                                              <p:spTgt spid="83"/>
                                            </p:tgtEl>
                                            <p:attrNameLst>
                                              <p:attrName>style.rotation</p:attrName>
                                            </p:attrNameLst>
                                          </p:cBhvr>
                                          <p:tavLst>
                                            <p:tav tm="0">
                                              <p:val>
                                                <p:fltVal val="90"/>
                                              </p:val>
                                            </p:tav>
                                            <p:tav tm="100000">
                                              <p:val>
                                                <p:fltVal val="0"/>
                                              </p:val>
                                            </p:tav>
                                          </p:tavLst>
                                        </p:anim>
                                        <p:animEffect transition="in" filter="fade">
                                          <p:cBhvr>
                                            <p:cTn id="99" dur="500"/>
                                            <p:tgtEl>
                                              <p:spTgt spid="83"/>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wipe(left)">
                                          <p:cBhvr>
                                            <p:cTn id="103" dur="500"/>
                                            <p:tgtEl>
                                              <p:spTgt spid="81"/>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82"/>
                                            </p:tgtEl>
                                            <p:attrNameLst>
                                              <p:attrName>style.visibility</p:attrName>
                                            </p:attrNameLst>
                                          </p:cBhvr>
                                          <p:to>
                                            <p:strVal val="visible"/>
                                          </p:to>
                                        </p:set>
                                        <p:animEffect transition="in" filter="wipe(right)">
                                          <p:cBhvr>
                                            <p:cTn id="106" dur="750"/>
                                            <p:tgtEl>
                                              <p:spTgt spid="82"/>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500" fill="hold"/>
                                            <p:tgtEl>
                                              <p:spTgt spid="97"/>
                                            </p:tgtEl>
                                            <p:attrNameLst>
                                              <p:attrName>ppt_w</p:attrName>
                                            </p:attrNameLst>
                                          </p:cBhvr>
                                          <p:tavLst>
                                            <p:tav tm="0">
                                              <p:val>
                                                <p:fltVal val="0"/>
                                              </p:val>
                                            </p:tav>
                                            <p:tav tm="100000">
                                              <p:val>
                                                <p:strVal val="#ppt_w"/>
                                              </p:val>
                                            </p:tav>
                                          </p:tavLst>
                                        </p:anim>
                                        <p:anim calcmode="lin" valueType="num">
                                          <p:cBhvr>
                                            <p:cTn id="111" dur="500" fill="hold"/>
                                            <p:tgtEl>
                                              <p:spTgt spid="97"/>
                                            </p:tgtEl>
                                            <p:attrNameLst>
                                              <p:attrName>ppt_h</p:attrName>
                                            </p:attrNameLst>
                                          </p:cBhvr>
                                          <p:tavLst>
                                            <p:tav tm="0">
                                              <p:val>
                                                <p:fltVal val="0"/>
                                              </p:val>
                                            </p:tav>
                                            <p:tav tm="100000">
                                              <p:val>
                                                <p:strVal val="#ppt_h"/>
                                              </p:val>
                                            </p:tav>
                                          </p:tavLst>
                                        </p:anim>
                                        <p:anim calcmode="lin" valueType="num">
                                          <p:cBhvr>
                                            <p:cTn id="112" dur="500" fill="hold"/>
                                            <p:tgtEl>
                                              <p:spTgt spid="97"/>
                                            </p:tgtEl>
                                            <p:attrNameLst>
                                              <p:attrName>style.rotation</p:attrName>
                                            </p:attrNameLst>
                                          </p:cBhvr>
                                          <p:tavLst>
                                            <p:tav tm="0">
                                              <p:val>
                                                <p:fltVal val="90"/>
                                              </p:val>
                                            </p:tav>
                                            <p:tav tm="100000">
                                              <p:val>
                                                <p:fltVal val="0"/>
                                              </p:val>
                                            </p:tav>
                                          </p:tavLst>
                                        </p:anim>
                                        <p:animEffect transition="in" filter="fade">
                                          <p:cBhvr>
                                            <p:cTn id="113" dur="500"/>
                                            <p:tgtEl>
                                              <p:spTgt spid="97"/>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95"/>
                                            </p:tgtEl>
                                            <p:attrNameLst>
                                              <p:attrName>style.visibility</p:attrName>
                                            </p:attrNameLst>
                                          </p:cBhvr>
                                          <p:to>
                                            <p:strVal val="visible"/>
                                          </p:to>
                                        </p:set>
                                        <p:animEffect transition="in" filter="wipe(left)">
                                          <p:cBhvr>
                                            <p:cTn id="117" dur="500"/>
                                            <p:tgtEl>
                                              <p:spTgt spid="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right)">
                                          <p:cBhvr>
                                            <p:cTn id="120" dur="7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7" grpId="0"/>
          <p:bldP spid="58" grpId="0"/>
          <p:bldP spid="59" grpId="0"/>
          <p:bldP spid="60" grpId="0"/>
          <p:bldP spid="61" grpId="0" animBg="1"/>
          <p:bldP spid="62" grpId="0"/>
          <p:bldP spid="63" grpId="0"/>
          <p:bldP spid="67" grpId="0"/>
          <p:bldP spid="68" grpId="0"/>
          <p:bldP spid="81" grpId="0"/>
          <p:bldP spid="82" grpId="0"/>
          <p:bldP spid="95" grpId="0"/>
          <p:bldP spid="9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400" fill="hold"/>
                                            <p:tgtEl>
                                              <p:spTgt spid="22"/>
                                            </p:tgtEl>
                                            <p:attrNameLst>
                                              <p:attrName>ppt_x</p:attrName>
                                            </p:attrNameLst>
                                          </p:cBhvr>
                                          <p:tavLst>
                                            <p:tav tm="0">
                                              <p:val>
                                                <p:strVal val="0-#ppt_w/2"/>
                                              </p:val>
                                            </p:tav>
                                            <p:tav tm="100000">
                                              <p:val>
                                                <p:strVal val="#ppt_x"/>
                                              </p:val>
                                            </p:tav>
                                          </p:tavLst>
                                        </p:anim>
                                        <p:anim calcmode="lin" valueType="num">
                                          <p:cBhvr additive="base">
                                            <p:cTn id="16" dur="14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400" fill="hold"/>
                                            <p:tgtEl>
                                              <p:spTgt spid="27"/>
                                            </p:tgtEl>
                                            <p:attrNameLst>
                                              <p:attrName>ppt_x</p:attrName>
                                            </p:attrNameLst>
                                          </p:cBhvr>
                                          <p:tavLst>
                                            <p:tav tm="0">
                                              <p:val>
                                                <p:strVal val="1+#ppt_w/2"/>
                                              </p:val>
                                            </p:tav>
                                            <p:tav tm="100000">
                                              <p:val>
                                                <p:strVal val="#ppt_x"/>
                                              </p:val>
                                            </p:tav>
                                          </p:tavLst>
                                        </p:anim>
                                        <p:anim calcmode="lin" valueType="num">
                                          <p:cBhvr additive="base">
                                            <p:cTn id="20" dur="140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1400" fill="hold"/>
                                            <p:tgtEl>
                                              <p:spTgt spid="38"/>
                                            </p:tgtEl>
                                            <p:attrNameLst>
                                              <p:attrName>ppt_x</p:attrName>
                                            </p:attrNameLst>
                                          </p:cBhvr>
                                          <p:tavLst>
                                            <p:tav tm="0">
                                              <p:val>
                                                <p:strVal val="1+#ppt_w/2"/>
                                              </p:val>
                                            </p:tav>
                                            <p:tav tm="100000">
                                              <p:val>
                                                <p:strVal val="#ppt_x"/>
                                              </p:val>
                                            </p:tav>
                                          </p:tavLst>
                                        </p:anim>
                                        <p:anim calcmode="lin" valueType="num">
                                          <p:cBhvr additive="base">
                                            <p:cTn id="24" dur="1400" fill="hold"/>
                                            <p:tgtEl>
                                              <p:spTgt spid="38"/>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400" fill="hold"/>
                                            <p:tgtEl>
                                              <p:spTgt spid="43"/>
                                            </p:tgtEl>
                                            <p:attrNameLst>
                                              <p:attrName>ppt_x</p:attrName>
                                            </p:attrNameLst>
                                          </p:cBhvr>
                                          <p:tavLst>
                                            <p:tav tm="0">
                                              <p:val>
                                                <p:strVal val="0-#ppt_w/2"/>
                                              </p:val>
                                            </p:tav>
                                            <p:tav tm="100000">
                                              <p:val>
                                                <p:strVal val="#ppt_x"/>
                                              </p:val>
                                            </p:tav>
                                          </p:tavLst>
                                        </p:anim>
                                        <p:anim calcmode="lin" valueType="num">
                                          <p:cBhvr additive="base">
                                            <p:cTn id="28" dur="1400" fill="hold"/>
                                            <p:tgtEl>
                                              <p:spTgt spid="43"/>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1400" fill="hold"/>
                                            <p:tgtEl>
                                              <p:spTgt spid="48"/>
                                            </p:tgtEl>
                                            <p:attrNameLst>
                                              <p:attrName>ppt_x</p:attrName>
                                            </p:attrNameLst>
                                          </p:cBhvr>
                                          <p:tavLst>
                                            <p:tav tm="0">
                                              <p:val>
                                                <p:strVal val="1+#ppt_w/2"/>
                                              </p:val>
                                            </p:tav>
                                            <p:tav tm="100000">
                                              <p:val>
                                                <p:strVal val="#ppt_x"/>
                                              </p:val>
                                            </p:tav>
                                          </p:tavLst>
                                        </p:anim>
                                        <p:anim calcmode="lin" valueType="num">
                                          <p:cBhvr additive="base">
                                            <p:cTn id="32" dur="1400" fill="hold"/>
                                            <p:tgtEl>
                                              <p:spTgt spid="48"/>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1400" fill="hold"/>
                                            <p:tgtEl>
                                              <p:spTgt spid="32"/>
                                            </p:tgtEl>
                                            <p:attrNameLst>
                                              <p:attrName>ppt_x</p:attrName>
                                            </p:attrNameLst>
                                          </p:cBhvr>
                                          <p:tavLst>
                                            <p:tav tm="0">
                                              <p:val>
                                                <p:strVal val="0-#ppt_w/2"/>
                                              </p:val>
                                            </p:tav>
                                            <p:tav tm="100000">
                                              <p:val>
                                                <p:strVal val="#ppt_x"/>
                                              </p:val>
                                            </p:tav>
                                          </p:tavLst>
                                        </p:anim>
                                        <p:anim calcmode="lin" valueType="num">
                                          <p:cBhvr additive="base">
                                            <p:cTn id="36" dur="1400" fill="hold"/>
                                            <p:tgtEl>
                                              <p:spTgt spid="32"/>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 calcmode="lin" valueType="num">
                                          <p:cBhvr>
                                            <p:cTn id="42" dur="500" fill="hold"/>
                                            <p:tgtEl>
                                              <p:spTgt spid="53"/>
                                            </p:tgtEl>
                                            <p:attrNameLst>
                                              <p:attrName>style.rotation</p:attrName>
                                            </p:attrNameLst>
                                          </p:cBhvr>
                                          <p:tavLst>
                                            <p:tav tm="0">
                                              <p:val>
                                                <p:fltVal val="90"/>
                                              </p:val>
                                            </p:tav>
                                            <p:tav tm="100000">
                                              <p:val>
                                                <p:fltVal val="0"/>
                                              </p:val>
                                            </p:tav>
                                          </p:tavLst>
                                        </p:anim>
                                        <p:animEffect transition="in" filter="fade">
                                          <p:cBhvr>
                                            <p:cTn id="43" dur="500"/>
                                            <p:tgtEl>
                                              <p:spTgt spid="53"/>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right)">
                                          <p:cBhvr>
                                            <p:cTn id="50" dur="750"/>
                                            <p:tgtEl>
                                              <p:spTgt spid="58"/>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61"/>
                                            </p:tgtEl>
                                            <p:attrNameLst>
                                              <p:attrName>style.visibility</p:attrName>
                                            </p:attrNameLst>
                                          </p:cBhvr>
                                          <p:to>
                                            <p:strVal val="visible"/>
                                          </p:to>
                                        </p:set>
                                        <p:anim calcmode="lin" valueType="num">
                                          <p:cBhvr>
                                            <p:cTn id="54" dur="500" fill="hold"/>
                                            <p:tgtEl>
                                              <p:spTgt spid="61"/>
                                            </p:tgtEl>
                                            <p:attrNameLst>
                                              <p:attrName>ppt_w</p:attrName>
                                            </p:attrNameLst>
                                          </p:cBhvr>
                                          <p:tavLst>
                                            <p:tav tm="0">
                                              <p:val>
                                                <p:fltVal val="0"/>
                                              </p:val>
                                            </p:tav>
                                            <p:tav tm="100000">
                                              <p:val>
                                                <p:strVal val="#ppt_w"/>
                                              </p:val>
                                            </p:tav>
                                          </p:tavLst>
                                        </p:anim>
                                        <p:anim calcmode="lin" valueType="num">
                                          <p:cBhvr>
                                            <p:cTn id="55" dur="500" fill="hold"/>
                                            <p:tgtEl>
                                              <p:spTgt spid="61"/>
                                            </p:tgtEl>
                                            <p:attrNameLst>
                                              <p:attrName>ppt_h</p:attrName>
                                            </p:attrNameLst>
                                          </p:cBhvr>
                                          <p:tavLst>
                                            <p:tav tm="0">
                                              <p:val>
                                                <p:fltVal val="0"/>
                                              </p:val>
                                            </p:tav>
                                            <p:tav tm="100000">
                                              <p:val>
                                                <p:strVal val="#ppt_h"/>
                                              </p:val>
                                            </p:tav>
                                          </p:tavLst>
                                        </p:anim>
                                        <p:anim calcmode="lin" valueType="num">
                                          <p:cBhvr>
                                            <p:cTn id="56" dur="500" fill="hold"/>
                                            <p:tgtEl>
                                              <p:spTgt spid="61"/>
                                            </p:tgtEl>
                                            <p:attrNameLst>
                                              <p:attrName>style.rotation</p:attrName>
                                            </p:attrNameLst>
                                          </p:cBhvr>
                                          <p:tavLst>
                                            <p:tav tm="0">
                                              <p:val>
                                                <p:fltVal val="90"/>
                                              </p:val>
                                            </p:tav>
                                            <p:tav tm="100000">
                                              <p:val>
                                                <p:fltVal val="0"/>
                                              </p:val>
                                            </p:tav>
                                          </p:tavLst>
                                        </p:anim>
                                        <p:animEffect transition="in" filter="fade">
                                          <p:cBhvr>
                                            <p:cTn id="57" dur="500"/>
                                            <p:tgtEl>
                                              <p:spTgt spid="61"/>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500"/>
                                            <p:tgtEl>
                                              <p:spTgt spid="59"/>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right)">
                                          <p:cBhvr>
                                            <p:cTn id="64" dur="750"/>
                                            <p:tgtEl>
                                              <p:spTgt spid="60"/>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p:cTn id="68" dur="500" fill="hold"/>
                                            <p:tgtEl>
                                              <p:spTgt spid="64"/>
                                            </p:tgtEl>
                                            <p:attrNameLst>
                                              <p:attrName>ppt_w</p:attrName>
                                            </p:attrNameLst>
                                          </p:cBhvr>
                                          <p:tavLst>
                                            <p:tav tm="0">
                                              <p:val>
                                                <p:fltVal val="0"/>
                                              </p:val>
                                            </p:tav>
                                            <p:tav tm="100000">
                                              <p:val>
                                                <p:strVal val="#ppt_w"/>
                                              </p:val>
                                            </p:tav>
                                          </p:tavLst>
                                        </p:anim>
                                        <p:anim calcmode="lin" valueType="num">
                                          <p:cBhvr>
                                            <p:cTn id="69" dur="500" fill="hold"/>
                                            <p:tgtEl>
                                              <p:spTgt spid="64"/>
                                            </p:tgtEl>
                                            <p:attrNameLst>
                                              <p:attrName>ppt_h</p:attrName>
                                            </p:attrNameLst>
                                          </p:cBhvr>
                                          <p:tavLst>
                                            <p:tav tm="0">
                                              <p:val>
                                                <p:fltVal val="0"/>
                                              </p:val>
                                            </p:tav>
                                            <p:tav tm="100000">
                                              <p:val>
                                                <p:strVal val="#ppt_h"/>
                                              </p:val>
                                            </p:tav>
                                          </p:tavLst>
                                        </p:anim>
                                        <p:anim calcmode="lin" valueType="num">
                                          <p:cBhvr>
                                            <p:cTn id="70" dur="500" fill="hold"/>
                                            <p:tgtEl>
                                              <p:spTgt spid="64"/>
                                            </p:tgtEl>
                                            <p:attrNameLst>
                                              <p:attrName>style.rotation</p:attrName>
                                            </p:attrNameLst>
                                          </p:cBhvr>
                                          <p:tavLst>
                                            <p:tav tm="0">
                                              <p:val>
                                                <p:fltVal val="90"/>
                                              </p:val>
                                            </p:tav>
                                            <p:tav tm="100000">
                                              <p:val>
                                                <p:fltVal val="0"/>
                                              </p:val>
                                            </p:tav>
                                          </p:tavLst>
                                        </p:anim>
                                        <p:animEffect transition="in" filter="fade">
                                          <p:cBhvr>
                                            <p:cTn id="71" dur="500"/>
                                            <p:tgtEl>
                                              <p:spTgt spid="64"/>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left)">
                                          <p:cBhvr>
                                            <p:cTn id="75" dur="500"/>
                                            <p:tgtEl>
                                              <p:spTgt spid="62"/>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750"/>
                                            <p:tgtEl>
                                              <p:spTgt spid="63"/>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69"/>
                                            </p:tgtEl>
                                            <p:attrNameLst>
                                              <p:attrName>style.visibility</p:attrName>
                                            </p:attrNameLst>
                                          </p:cBhvr>
                                          <p:to>
                                            <p:strVal val="visible"/>
                                          </p:to>
                                        </p:set>
                                        <p:anim calcmode="lin" valueType="num">
                                          <p:cBhvr>
                                            <p:cTn id="82" dur="500" fill="hold"/>
                                            <p:tgtEl>
                                              <p:spTgt spid="69"/>
                                            </p:tgtEl>
                                            <p:attrNameLst>
                                              <p:attrName>ppt_w</p:attrName>
                                            </p:attrNameLst>
                                          </p:cBhvr>
                                          <p:tavLst>
                                            <p:tav tm="0">
                                              <p:val>
                                                <p:fltVal val="0"/>
                                              </p:val>
                                            </p:tav>
                                            <p:tav tm="100000">
                                              <p:val>
                                                <p:strVal val="#ppt_w"/>
                                              </p:val>
                                            </p:tav>
                                          </p:tavLst>
                                        </p:anim>
                                        <p:anim calcmode="lin" valueType="num">
                                          <p:cBhvr>
                                            <p:cTn id="83" dur="500" fill="hold"/>
                                            <p:tgtEl>
                                              <p:spTgt spid="69"/>
                                            </p:tgtEl>
                                            <p:attrNameLst>
                                              <p:attrName>ppt_h</p:attrName>
                                            </p:attrNameLst>
                                          </p:cBhvr>
                                          <p:tavLst>
                                            <p:tav tm="0">
                                              <p:val>
                                                <p:fltVal val="0"/>
                                              </p:val>
                                            </p:tav>
                                            <p:tav tm="100000">
                                              <p:val>
                                                <p:strVal val="#ppt_h"/>
                                              </p:val>
                                            </p:tav>
                                          </p:tavLst>
                                        </p:anim>
                                        <p:anim calcmode="lin" valueType="num">
                                          <p:cBhvr>
                                            <p:cTn id="84" dur="500" fill="hold"/>
                                            <p:tgtEl>
                                              <p:spTgt spid="69"/>
                                            </p:tgtEl>
                                            <p:attrNameLst>
                                              <p:attrName>style.rotation</p:attrName>
                                            </p:attrNameLst>
                                          </p:cBhvr>
                                          <p:tavLst>
                                            <p:tav tm="0">
                                              <p:val>
                                                <p:fltVal val="90"/>
                                              </p:val>
                                            </p:tav>
                                            <p:tav tm="100000">
                                              <p:val>
                                                <p:fltVal val="0"/>
                                              </p:val>
                                            </p:tav>
                                          </p:tavLst>
                                        </p:anim>
                                        <p:animEffect transition="in" filter="fade">
                                          <p:cBhvr>
                                            <p:cTn id="85" dur="500"/>
                                            <p:tgtEl>
                                              <p:spTgt spid="69"/>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67"/>
                                            </p:tgtEl>
                                            <p:attrNameLst>
                                              <p:attrName>style.visibility</p:attrName>
                                            </p:attrNameLst>
                                          </p:cBhvr>
                                          <p:to>
                                            <p:strVal val="visible"/>
                                          </p:to>
                                        </p:set>
                                        <p:animEffect transition="in" filter="wipe(left)">
                                          <p:cBhvr>
                                            <p:cTn id="89" dur="500"/>
                                            <p:tgtEl>
                                              <p:spTgt spid="67"/>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wipe(right)">
                                          <p:cBhvr>
                                            <p:cTn id="92" dur="750"/>
                                            <p:tgtEl>
                                              <p:spTgt spid="68"/>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83"/>
                                            </p:tgtEl>
                                            <p:attrNameLst>
                                              <p:attrName>style.visibility</p:attrName>
                                            </p:attrNameLst>
                                          </p:cBhvr>
                                          <p:to>
                                            <p:strVal val="visible"/>
                                          </p:to>
                                        </p:set>
                                        <p:anim calcmode="lin" valueType="num">
                                          <p:cBhvr>
                                            <p:cTn id="96" dur="500" fill="hold"/>
                                            <p:tgtEl>
                                              <p:spTgt spid="83"/>
                                            </p:tgtEl>
                                            <p:attrNameLst>
                                              <p:attrName>ppt_w</p:attrName>
                                            </p:attrNameLst>
                                          </p:cBhvr>
                                          <p:tavLst>
                                            <p:tav tm="0">
                                              <p:val>
                                                <p:fltVal val="0"/>
                                              </p:val>
                                            </p:tav>
                                            <p:tav tm="100000">
                                              <p:val>
                                                <p:strVal val="#ppt_w"/>
                                              </p:val>
                                            </p:tav>
                                          </p:tavLst>
                                        </p:anim>
                                        <p:anim calcmode="lin" valueType="num">
                                          <p:cBhvr>
                                            <p:cTn id="97" dur="500" fill="hold"/>
                                            <p:tgtEl>
                                              <p:spTgt spid="83"/>
                                            </p:tgtEl>
                                            <p:attrNameLst>
                                              <p:attrName>ppt_h</p:attrName>
                                            </p:attrNameLst>
                                          </p:cBhvr>
                                          <p:tavLst>
                                            <p:tav tm="0">
                                              <p:val>
                                                <p:fltVal val="0"/>
                                              </p:val>
                                            </p:tav>
                                            <p:tav tm="100000">
                                              <p:val>
                                                <p:strVal val="#ppt_h"/>
                                              </p:val>
                                            </p:tav>
                                          </p:tavLst>
                                        </p:anim>
                                        <p:anim calcmode="lin" valueType="num">
                                          <p:cBhvr>
                                            <p:cTn id="98" dur="500" fill="hold"/>
                                            <p:tgtEl>
                                              <p:spTgt spid="83"/>
                                            </p:tgtEl>
                                            <p:attrNameLst>
                                              <p:attrName>style.rotation</p:attrName>
                                            </p:attrNameLst>
                                          </p:cBhvr>
                                          <p:tavLst>
                                            <p:tav tm="0">
                                              <p:val>
                                                <p:fltVal val="90"/>
                                              </p:val>
                                            </p:tav>
                                            <p:tav tm="100000">
                                              <p:val>
                                                <p:fltVal val="0"/>
                                              </p:val>
                                            </p:tav>
                                          </p:tavLst>
                                        </p:anim>
                                        <p:animEffect transition="in" filter="fade">
                                          <p:cBhvr>
                                            <p:cTn id="99" dur="500"/>
                                            <p:tgtEl>
                                              <p:spTgt spid="83"/>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wipe(left)">
                                          <p:cBhvr>
                                            <p:cTn id="103" dur="500"/>
                                            <p:tgtEl>
                                              <p:spTgt spid="81"/>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82"/>
                                            </p:tgtEl>
                                            <p:attrNameLst>
                                              <p:attrName>style.visibility</p:attrName>
                                            </p:attrNameLst>
                                          </p:cBhvr>
                                          <p:to>
                                            <p:strVal val="visible"/>
                                          </p:to>
                                        </p:set>
                                        <p:animEffect transition="in" filter="wipe(right)">
                                          <p:cBhvr>
                                            <p:cTn id="106" dur="750"/>
                                            <p:tgtEl>
                                              <p:spTgt spid="82"/>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500" fill="hold"/>
                                            <p:tgtEl>
                                              <p:spTgt spid="97"/>
                                            </p:tgtEl>
                                            <p:attrNameLst>
                                              <p:attrName>ppt_w</p:attrName>
                                            </p:attrNameLst>
                                          </p:cBhvr>
                                          <p:tavLst>
                                            <p:tav tm="0">
                                              <p:val>
                                                <p:fltVal val="0"/>
                                              </p:val>
                                            </p:tav>
                                            <p:tav tm="100000">
                                              <p:val>
                                                <p:strVal val="#ppt_w"/>
                                              </p:val>
                                            </p:tav>
                                          </p:tavLst>
                                        </p:anim>
                                        <p:anim calcmode="lin" valueType="num">
                                          <p:cBhvr>
                                            <p:cTn id="111" dur="500" fill="hold"/>
                                            <p:tgtEl>
                                              <p:spTgt spid="97"/>
                                            </p:tgtEl>
                                            <p:attrNameLst>
                                              <p:attrName>ppt_h</p:attrName>
                                            </p:attrNameLst>
                                          </p:cBhvr>
                                          <p:tavLst>
                                            <p:tav tm="0">
                                              <p:val>
                                                <p:fltVal val="0"/>
                                              </p:val>
                                            </p:tav>
                                            <p:tav tm="100000">
                                              <p:val>
                                                <p:strVal val="#ppt_h"/>
                                              </p:val>
                                            </p:tav>
                                          </p:tavLst>
                                        </p:anim>
                                        <p:anim calcmode="lin" valueType="num">
                                          <p:cBhvr>
                                            <p:cTn id="112" dur="500" fill="hold"/>
                                            <p:tgtEl>
                                              <p:spTgt spid="97"/>
                                            </p:tgtEl>
                                            <p:attrNameLst>
                                              <p:attrName>style.rotation</p:attrName>
                                            </p:attrNameLst>
                                          </p:cBhvr>
                                          <p:tavLst>
                                            <p:tav tm="0">
                                              <p:val>
                                                <p:fltVal val="90"/>
                                              </p:val>
                                            </p:tav>
                                            <p:tav tm="100000">
                                              <p:val>
                                                <p:fltVal val="0"/>
                                              </p:val>
                                            </p:tav>
                                          </p:tavLst>
                                        </p:anim>
                                        <p:animEffect transition="in" filter="fade">
                                          <p:cBhvr>
                                            <p:cTn id="113" dur="500"/>
                                            <p:tgtEl>
                                              <p:spTgt spid="97"/>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95"/>
                                            </p:tgtEl>
                                            <p:attrNameLst>
                                              <p:attrName>style.visibility</p:attrName>
                                            </p:attrNameLst>
                                          </p:cBhvr>
                                          <p:to>
                                            <p:strVal val="visible"/>
                                          </p:to>
                                        </p:set>
                                        <p:animEffect transition="in" filter="wipe(left)">
                                          <p:cBhvr>
                                            <p:cTn id="117" dur="500"/>
                                            <p:tgtEl>
                                              <p:spTgt spid="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right)">
                                          <p:cBhvr>
                                            <p:cTn id="120" dur="7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7" grpId="0"/>
          <p:bldP spid="58" grpId="0"/>
          <p:bldP spid="59" grpId="0"/>
          <p:bldP spid="60" grpId="0"/>
          <p:bldP spid="61" grpId="0" animBg="1"/>
          <p:bldP spid="62" grpId="0"/>
          <p:bldP spid="63" grpId="0"/>
          <p:bldP spid="67" grpId="0"/>
          <p:bldP spid="68" grpId="0"/>
          <p:bldP spid="81" grpId="0"/>
          <p:bldP spid="82" grpId="0"/>
          <p:bldP spid="95" grpId="0"/>
          <p:bldP spid="9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50026" y="1429414"/>
            <a:ext cx="4044321" cy="47631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latin typeface="微软雅黑" pitchFamily="34" charset="-122"/>
                <a:ea typeface="微软雅黑" pitchFamily="34" charset="-122"/>
              </a:rPr>
              <a:t>点击此处添加标题文字</a:t>
            </a:r>
            <a:endParaRPr lang="zh-CN" altLang="en-US" sz="1800" b="1" dirty="0">
              <a:latin typeface="微软雅黑" pitchFamily="34" charset="-122"/>
              <a:ea typeface="微软雅黑" pitchFamily="34" charset="-122"/>
            </a:endParaRPr>
          </a:p>
        </p:txBody>
      </p:sp>
      <p:grpSp>
        <p:nvGrpSpPr>
          <p:cNvPr id="30" name="组合 29"/>
          <p:cNvGrpSpPr/>
          <p:nvPr/>
        </p:nvGrpSpPr>
        <p:grpSpPr>
          <a:xfrm>
            <a:off x="2272028" y="1401946"/>
            <a:ext cx="586969" cy="503784"/>
            <a:chOff x="2051142" y="1245391"/>
            <a:chExt cx="645666" cy="554162"/>
          </a:xfrm>
        </p:grpSpPr>
        <p:sp>
          <p:nvSpPr>
            <p:cNvPr id="5" name="六边形 4"/>
            <p:cNvSpPr/>
            <p:nvPr/>
          </p:nvSpPr>
          <p:spPr>
            <a:xfrm>
              <a:off x="2051142" y="1275606"/>
              <a:ext cx="607778" cy="523947"/>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p>
          </p:txBody>
        </p:sp>
        <p:sp>
          <p:nvSpPr>
            <p:cNvPr id="13" name="TextBox 12"/>
            <p:cNvSpPr txBox="1"/>
            <p:nvPr/>
          </p:nvSpPr>
          <p:spPr>
            <a:xfrm>
              <a:off x="2084588" y="1245391"/>
              <a:ext cx="612220" cy="541687"/>
            </a:xfrm>
            <a:prstGeom prst="rect">
              <a:avLst/>
            </a:prstGeom>
            <a:noFill/>
          </p:spPr>
          <p:txBody>
            <a:bodyPr wrap="none" rtlCol="0">
              <a:spAutoFit/>
            </a:bodyPr>
            <a:lstStyle/>
            <a:p>
              <a:r>
                <a:rPr lang="en-US" altLang="zh-CN" sz="2600" b="1" dirty="0" smtClean="0">
                  <a:solidFill>
                    <a:srgbClr val="FFFFFF"/>
                  </a:solidFill>
                </a:rPr>
                <a:t>01</a:t>
              </a:r>
              <a:endParaRPr lang="zh-CN" altLang="en-US" sz="2600" b="1" dirty="0">
                <a:solidFill>
                  <a:srgbClr val="FFFFFF"/>
                </a:solidFill>
              </a:endParaRPr>
            </a:p>
          </p:txBody>
        </p:sp>
      </p:grpSp>
      <p:sp>
        <p:nvSpPr>
          <p:cNvPr id="32" name="矩形 7"/>
          <p:cNvSpPr/>
          <p:nvPr/>
        </p:nvSpPr>
        <p:spPr>
          <a:xfrm>
            <a:off x="2845743" y="2093454"/>
            <a:ext cx="4044321" cy="47631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latin typeface="微软雅黑" pitchFamily="34" charset="-122"/>
                <a:ea typeface="微软雅黑" pitchFamily="34" charset="-122"/>
              </a:rPr>
              <a:t>点击此处添加标题文字</a:t>
            </a:r>
            <a:endParaRPr lang="zh-CN" altLang="en-US" sz="1800" b="1" dirty="0">
              <a:latin typeface="微软雅黑" pitchFamily="34" charset="-122"/>
              <a:ea typeface="微软雅黑" pitchFamily="34" charset="-122"/>
            </a:endParaRPr>
          </a:p>
        </p:txBody>
      </p:sp>
      <p:grpSp>
        <p:nvGrpSpPr>
          <p:cNvPr id="33" name="组合 32"/>
          <p:cNvGrpSpPr/>
          <p:nvPr/>
        </p:nvGrpSpPr>
        <p:grpSpPr>
          <a:xfrm>
            <a:off x="2267745" y="2055349"/>
            <a:ext cx="566909" cy="514415"/>
            <a:chOff x="2051142" y="1233694"/>
            <a:chExt cx="623600" cy="565859"/>
          </a:xfrm>
        </p:grpSpPr>
        <p:sp>
          <p:nvSpPr>
            <p:cNvPr id="34" name="六边形 33"/>
            <p:cNvSpPr/>
            <p:nvPr/>
          </p:nvSpPr>
          <p:spPr>
            <a:xfrm>
              <a:off x="2051142" y="1275606"/>
              <a:ext cx="607778" cy="523947"/>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p>
          </p:txBody>
        </p:sp>
        <p:sp>
          <p:nvSpPr>
            <p:cNvPr id="35" name="TextBox 34"/>
            <p:cNvSpPr txBox="1"/>
            <p:nvPr/>
          </p:nvSpPr>
          <p:spPr>
            <a:xfrm>
              <a:off x="2062522" y="1233694"/>
              <a:ext cx="612220" cy="541690"/>
            </a:xfrm>
            <a:prstGeom prst="rect">
              <a:avLst/>
            </a:prstGeom>
            <a:noFill/>
          </p:spPr>
          <p:txBody>
            <a:bodyPr wrap="none" rtlCol="0">
              <a:spAutoFit/>
            </a:bodyPr>
            <a:lstStyle/>
            <a:p>
              <a:r>
                <a:rPr lang="en-US" altLang="zh-CN" sz="2600" b="1" dirty="0" smtClean="0">
                  <a:solidFill>
                    <a:srgbClr val="FFFFFF"/>
                  </a:solidFill>
                </a:rPr>
                <a:t>02</a:t>
              </a:r>
              <a:endParaRPr lang="zh-CN" altLang="en-US" sz="2600" b="1" dirty="0">
                <a:solidFill>
                  <a:srgbClr val="FFFFFF"/>
                </a:solidFill>
              </a:endParaRPr>
            </a:p>
          </p:txBody>
        </p:sp>
      </p:grpSp>
      <p:sp>
        <p:nvSpPr>
          <p:cNvPr id="36" name="矩形 7"/>
          <p:cNvSpPr/>
          <p:nvPr/>
        </p:nvSpPr>
        <p:spPr>
          <a:xfrm>
            <a:off x="2845743" y="2765909"/>
            <a:ext cx="4044321" cy="47631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latin typeface="微软雅黑" pitchFamily="34" charset="-122"/>
                <a:ea typeface="微软雅黑" pitchFamily="34" charset="-122"/>
              </a:rPr>
              <a:t>点击此处添加标题文字</a:t>
            </a:r>
            <a:endParaRPr lang="zh-CN" altLang="en-US" sz="1800" b="1" dirty="0">
              <a:latin typeface="微软雅黑" pitchFamily="34" charset="-122"/>
              <a:ea typeface="微软雅黑" pitchFamily="34" charset="-122"/>
            </a:endParaRPr>
          </a:p>
        </p:txBody>
      </p:sp>
      <p:grpSp>
        <p:nvGrpSpPr>
          <p:cNvPr id="37" name="组合 36"/>
          <p:cNvGrpSpPr/>
          <p:nvPr/>
        </p:nvGrpSpPr>
        <p:grpSpPr>
          <a:xfrm>
            <a:off x="2267745" y="2737330"/>
            <a:ext cx="566909" cy="504890"/>
            <a:chOff x="2051142" y="1244172"/>
            <a:chExt cx="623600" cy="555381"/>
          </a:xfrm>
        </p:grpSpPr>
        <p:sp>
          <p:nvSpPr>
            <p:cNvPr id="38" name="六边形 37"/>
            <p:cNvSpPr/>
            <p:nvPr/>
          </p:nvSpPr>
          <p:spPr>
            <a:xfrm>
              <a:off x="2051142" y="1275606"/>
              <a:ext cx="607778" cy="523947"/>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p>
          </p:txBody>
        </p:sp>
        <p:sp>
          <p:nvSpPr>
            <p:cNvPr id="39" name="TextBox 38"/>
            <p:cNvSpPr txBox="1"/>
            <p:nvPr/>
          </p:nvSpPr>
          <p:spPr>
            <a:xfrm>
              <a:off x="2062522" y="1244172"/>
              <a:ext cx="612220" cy="541689"/>
            </a:xfrm>
            <a:prstGeom prst="rect">
              <a:avLst/>
            </a:prstGeom>
            <a:noFill/>
          </p:spPr>
          <p:txBody>
            <a:bodyPr wrap="none" rtlCol="0">
              <a:spAutoFit/>
            </a:bodyPr>
            <a:lstStyle/>
            <a:p>
              <a:r>
                <a:rPr lang="en-US" altLang="zh-CN" sz="2600" b="1" dirty="0" smtClean="0">
                  <a:solidFill>
                    <a:srgbClr val="FFFFFF"/>
                  </a:solidFill>
                </a:rPr>
                <a:t>03</a:t>
              </a:r>
              <a:endParaRPr lang="zh-CN" altLang="en-US" sz="2600" b="1" dirty="0">
                <a:solidFill>
                  <a:srgbClr val="FFFFFF"/>
                </a:solidFill>
              </a:endParaRPr>
            </a:p>
          </p:txBody>
        </p:sp>
      </p:grpSp>
      <p:sp>
        <p:nvSpPr>
          <p:cNvPr id="40" name="矩形 7"/>
          <p:cNvSpPr/>
          <p:nvPr/>
        </p:nvSpPr>
        <p:spPr>
          <a:xfrm>
            <a:off x="2845743" y="3428839"/>
            <a:ext cx="4044321" cy="47631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latin typeface="微软雅黑" pitchFamily="34" charset="-122"/>
                <a:ea typeface="微软雅黑" pitchFamily="34" charset="-122"/>
              </a:rPr>
              <a:t>点击此处添加标题文字</a:t>
            </a:r>
            <a:endParaRPr lang="zh-CN" altLang="en-US" sz="1800" b="1" dirty="0">
              <a:latin typeface="微软雅黑" pitchFamily="34" charset="-122"/>
              <a:ea typeface="微软雅黑" pitchFamily="34" charset="-122"/>
            </a:endParaRPr>
          </a:p>
        </p:txBody>
      </p:sp>
      <p:grpSp>
        <p:nvGrpSpPr>
          <p:cNvPr id="41" name="组合 40"/>
          <p:cNvGrpSpPr/>
          <p:nvPr/>
        </p:nvGrpSpPr>
        <p:grpSpPr>
          <a:xfrm>
            <a:off x="2267745" y="3400260"/>
            <a:ext cx="566909" cy="504890"/>
            <a:chOff x="2051142" y="1244172"/>
            <a:chExt cx="623600" cy="555381"/>
          </a:xfrm>
        </p:grpSpPr>
        <p:sp>
          <p:nvSpPr>
            <p:cNvPr id="42" name="六边形 41"/>
            <p:cNvSpPr/>
            <p:nvPr/>
          </p:nvSpPr>
          <p:spPr>
            <a:xfrm>
              <a:off x="2051142" y="1275606"/>
              <a:ext cx="607778" cy="523947"/>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p>
          </p:txBody>
        </p:sp>
        <p:sp>
          <p:nvSpPr>
            <p:cNvPr id="43" name="TextBox 42"/>
            <p:cNvSpPr txBox="1"/>
            <p:nvPr/>
          </p:nvSpPr>
          <p:spPr>
            <a:xfrm>
              <a:off x="2062522" y="1244172"/>
              <a:ext cx="612220" cy="541689"/>
            </a:xfrm>
            <a:prstGeom prst="rect">
              <a:avLst/>
            </a:prstGeom>
            <a:noFill/>
          </p:spPr>
          <p:txBody>
            <a:bodyPr wrap="none" rtlCol="0">
              <a:spAutoFit/>
            </a:bodyPr>
            <a:lstStyle/>
            <a:p>
              <a:r>
                <a:rPr lang="en-US" altLang="zh-CN" sz="2600" b="1" dirty="0" smtClean="0">
                  <a:solidFill>
                    <a:srgbClr val="FFFFFF"/>
                  </a:solidFill>
                </a:rPr>
                <a:t>04</a:t>
              </a:r>
              <a:endParaRPr lang="zh-CN" altLang="en-US" sz="2600" b="1" dirty="0">
                <a:solidFill>
                  <a:srgbClr val="FFFFFF"/>
                </a:solidFill>
              </a:endParaRPr>
            </a:p>
          </p:txBody>
        </p:sp>
      </p:grpSp>
      <p:sp>
        <p:nvSpPr>
          <p:cNvPr id="26" name="矩形 25"/>
          <p:cNvSpPr/>
          <p:nvPr/>
        </p:nvSpPr>
        <p:spPr>
          <a:xfrm>
            <a:off x="0" y="732874"/>
            <a:ext cx="3347864" cy="72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796136" y="732874"/>
            <a:ext cx="3347864" cy="72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418849" y="311775"/>
            <a:ext cx="2230098" cy="891823"/>
            <a:chOff x="3418849" y="521618"/>
            <a:chExt cx="2230098" cy="891823"/>
          </a:xfrm>
        </p:grpSpPr>
        <p:sp>
          <p:nvSpPr>
            <p:cNvPr id="27" name="TextBox 26"/>
            <p:cNvSpPr txBox="1"/>
            <p:nvPr/>
          </p:nvSpPr>
          <p:spPr>
            <a:xfrm>
              <a:off x="3418849" y="521618"/>
              <a:ext cx="2230098" cy="677108"/>
            </a:xfrm>
            <a:prstGeom prst="rect">
              <a:avLst/>
            </a:prstGeom>
            <a:noFill/>
          </p:spPr>
          <p:txBody>
            <a:bodyPr wrap="none" rtlCol="0">
              <a:spAutoFit/>
            </a:bodyPr>
            <a:lstStyle/>
            <a:p>
              <a:pPr algn="ctr"/>
              <a:r>
                <a:rPr lang="zh-CN" altLang="en-US" sz="3800" b="1" dirty="0" smtClean="0">
                  <a:solidFill>
                    <a:srgbClr val="FF3399"/>
                  </a:solidFill>
                  <a:latin typeface="微软雅黑" pitchFamily="34" charset="-122"/>
                  <a:ea typeface="微软雅黑" pitchFamily="34" charset="-122"/>
                </a:rPr>
                <a:t>目  录  页</a:t>
              </a:r>
              <a:endParaRPr lang="zh-CN" altLang="en-US" sz="3800" b="1" dirty="0">
                <a:solidFill>
                  <a:srgbClr val="FF3399"/>
                </a:solidFill>
                <a:latin typeface="微软雅黑" pitchFamily="34" charset="-122"/>
                <a:ea typeface="微软雅黑" pitchFamily="34" charset="-122"/>
              </a:endParaRPr>
            </a:p>
          </p:txBody>
        </p:sp>
        <p:sp>
          <p:nvSpPr>
            <p:cNvPr id="29" name="TextBox 28"/>
            <p:cNvSpPr txBox="1"/>
            <p:nvPr/>
          </p:nvSpPr>
          <p:spPr>
            <a:xfrm>
              <a:off x="3752277" y="1136442"/>
              <a:ext cx="1463926" cy="276999"/>
            </a:xfrm>
            <a:prstGeom prst="rect">
              <a:avLst/>
            </a:prstGeom>
            <a:noFill/>
          </p:spPr>
          <p:txBody>
            <a:bodyPr wrap="none" rtlCol="0">
              <a:spAutoFit/>
            </a:bodyPr>
            <a:lstStyle/>
            <a:p>
              <a:pPr algn="ctr"/>
              <a:r>
                <a:rPr lang="en-US" altLang="zh-CN" sz="1200" dirty="0" smtClean="0">
                  <a:solidFill>
                    <a:srgbClr val="FF3399"/>
                  </a:solidFill>
                  <a:latin typeface="微软雅黑" pitchFamily="34" charset="-122"/>
                  <a:ea typeface="微软雅黑" pitchFamily="34" charset="-122"/>
                </a:rPr>
                <a:t>PAGE DIRECTORY</a:t>
              </a:r>
              <a:endParaRPr lang="zh-CN" altLang="en-US" sz="1200" dirty="0">
                <a:solidFill>
                  <a:srgbClr val="FF3399"/>
                </a:solidFill>
                <a:latin typeface="微软雅黑" pitchFamily="34" charset="-122"/>
                <a:ea typeface="微软雅黑" pitchFamily="34" charset="-122"/>
              </a:endParaRPr>
            </a:p>
          </p:txBody>
        </p:sp>
      </p:grpSp>
      <p:sp>
        <p:nvSpPr>
          <p:cNvPr id="24" name="矩形 7"/>
          <p:cNvSpPr/>
          <p:nvPr/>
        </p:nvSpPr>
        <p:spPr>
          <a:xfrm>
            <a:off x="2845743" y="4111659"/>
            <a:ext cx="4044321" cy="476315"/>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smtClean="0">
                <a:latin typeface="微软雅黑" pitchFamily="34" charset="-122"/>
                <a:ea typeface="微软雅黑" pitchFamily="34" charset="-122"/>
              </a:rPr>
              <a:t>点击此处添加标题文字</a:t>
            </a:r>
            <a:endParaRPr lang="zh-CN" altLang="en-US" sz="1800" b="1" dirty="0">
              <a:latin typeface="微软雅黑" pitchFamily="34" charset="-122"/>
              <a:ea typeface="微软雅黑" pitchFamily="34" charset="-122"/>
            </a:endParaRPr>
          </a:p>
        </p:txBody>
      </p:sp>
      <p:grpSp>
        <p:nvGrpSpPr>
          <p:cNvPr id="25" name="组合 24"/>
          <p:cNvGrpSpPr/>
          <p:nvPr/>
        </p:nvGrpSpPr>
        <p:grpSpPr>
          <a:xfrm>
            <a:off x="2267745" y="4083080"/>
            <a:ext cx="566909" cy="504890"/>
            <a:chOff x="2051142" y="1244172"/>
            <a:chExt cx="623600" cy="555381"/>
          </a:xfrm>
        </p:grpSpPr>
        <p:sp>
          <p:nvSpPr>
            <p:cNvPr id="31" name="六边形 30"/>
            <p:cNvSpPr/>
            <p:nvPr/>
          </p:nvSpPr>
          <p:spPr>
            <a:xfrm>
              <a:off x="2051142" y="1275606"/>
              <a:ext cx="607778" cy="523947"/>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b="1" dirty="0"/>
            </a:p>
          </p:txBody>
        </p:sp>
        <p:sp>
          <p:nvSpPr>
            <p:cNvPr id="44" name="TextBox 43"/>
            <p:cNvSpPr txBox="1"/>
            <p:nvPr/>
          </p:nvSpPr>
          <p:spPr>
            <a:xfrm>
              <a:off x="2062522" y="1244172"/>
              <a:ext cx="612220" cy="541689"/>
            </a:xfrm>
            <a:prstGeom prst="rect">
              <a:avLst/>
            </a:prstGeom>
            <a:noFill/>
          </p:spPr>
          <p:txBody>
            <a:bodyPr wrap="none" rtlCol="0">
              <a:spAutoFit/>
            </a:bodyPr>
            <a:lstStyle/>
            <a:p>
              <a:r>
                <a:rPr lang="en-US" altLang="zh-CN" sz="2600" b="1" dirty="0" smtClean="0">
                  <a:solidFill>
                    <a:srgbClr val="FFFFFF"/>
                  </a:solidFill>
                </a:rPr>
                <a:t>05</a:t>
              </a:r>
              <a:endParaRPr lang="zh-CN" altLang="en-US" sz="2600" b="1" dirty="0">
                <a:solidFill>
                  <a:srgbClr val="FFFFFF"/>
                </a:solidFill>
              </a:endParaRPr>
            </a:p>
          </p:txBody>
        </p:sp>
      </p:grpSp>
    </p:spTree>
    <p:extLst>
      <p:ext uri="{BB962C8B-B14F-4D97-AF65-F5344CB8AC3E}">
        <p14:creationId xmlns:p14="http://schemas.microsoft.com/office/powerpoint/2010/main" val="147870886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childTnLst>
                          </p:cTn>
                        </p:par>
                        <p:par>
                          <p:cTn id="47" fill="hold">
                            <p:stCondLst>
                              <p:cond delay="4000"/>
                            </p:stCondLst>
                            <p:childTnLst>
                              <p:par>
                                <p:cTn id="48" presetID="53" presetClass="entr" presetSubtype="16"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childTnLst>
                          </p:cTn>
                        </p:par>
                        <p:par>
                          <p:cTn id="57" fill="hold">
                            <p:stCondLst>
                              <p:cond delay="5000"/>
                            </p:stCondLst>
                            <p:childTnLst>
                              <p:par>
                                <p:cTn id="58" presetID="53" presetClass="entr" presetSubtype="16"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left)">
                                      <p:cBhvr>
                                        <p:cTn id="6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2" grpId="0" animBg="1"/>
      <p:bldP spid="36" grpId="0" animBg="1"/>
      <p:bldP spid="40" grpId="0" animBg="1"/>
      <p:bldP spid="26" grpId="0" animBg="1"/>
      <p:bldP spid="28"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69" name="Rectangle 11"/>
          <p:cNvSpPr/>
          <p:nvPr/>
        </p:nvSpPr>
        <p:spPr>
          <a:xfrm>
            <a:off x="-9525" y="3036689"/>
            <a:ext cx="9170194" cy="511969"/>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3"/>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5"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3"/>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79" name="矩形 78"/>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6567805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矩形 3"/>
          <p:cNvSpPr/>
          <p:nvPr/>
        </p:nvSpPr>
        <p:spPr>
          <a:xfrm>
            <a:off x="0" y="2583367"/>
            <a:ext cx="1980000"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六边形 4"/>
          <p:cNvSpPr/>
          <p:nvPr/>
        </p:nvSpPr>
        <p:spPr>
          <a:xfrm>
            <a:off x="2051720" y="1936532"/>
            <a:ext cx="1584176" cy="1365670"/>
          </a:xfrm>
          <a:prstGeom prst="hexagon">
            <a:avLst/>
          </a:prstGeom>
          <a:solidFill>
            <a:srgbClr val="FF33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bg1"/>
                </a:solidFill>
              </a:rPr>
              <a:t>01</a:t>
            </a:r>
            <a:endParaRPr lang="zh-CN" altLang="en-US" sz="6000" b="1" dirty="0">
              <a:solidFill>
                <a:schemeClr val="bg1"/>
              </a:solidFill>
            </a:endParaRPr>
          </a:p>
        </p:txBody>
      </p:sp>
      <p:sp>
        <p:nvSpPr>
          <p:cNvPr id="7" name="矩形 6"/>
          <p:cNvSpPr/>
          <p:nvPr/>
        </p:nvSpPr>
        <p:spPr>
          <a:xfrm>
            <a:off x="3779912" y="2583367"/>
            <a:ext cx="5364088"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TextBox 5"/>
          <p:cNvSpPr txBox="1"/>
          <p:nvPr/>
        </p:nvSpPr>
        <p:spPr>
          <a:xfrm>
            <a:off x="3740030" y="1779662"/>
            <a:ext cx="4288353" cy="707886"/>
          </a:xfrm>
          <a:prstGeom prst="rect">
            <a:avLst/>
          </a:prstGeom>
          <a:noFill/>
        </p:spPr>
        <p:txBody>
          <a:bodyPr wrap="none" rtlCol="0">
            <a:spAutoFit/>
          </a:bodyPr>
          <a:lstStyle/>
          <a:p>
            <a:r>
              <a:rPr lang="zh-CN" altLang="en-US" sz="4000" b="1" dirty="0" smtClean="0">
                <a:solidFill>
                  <a:schemeClr val="bg1"/>
                </a:solidFill>
                <a:latin typeface="微软雅黑" pitchFamily="34" charset="-122"/>
                <a:ea typeface="微软雅黑" pitchFamily="34" charset="-122"/>
              </a:rPr>
              <a:t>点击添加文字标题</a:t>
            </a:r>
            <a:endParaRPr lang="zh-CN" altLang="en-US" sz="4000" b="1" dirty="0">
              <a:solidFill>
                <a:schemeClr val="bg1"/>
              </a:solidFill>
              <a:latin typeface="微软雅黑" pitchFamily="34" charset="-122"/>
              <a:ea typeface="微软雅黑" pitchFamily="34" charset="-122"/>
            </a:endParaRPr>
          </a:p>
        </p:txBody>
      </p:sp>
      <p:sp>
        <p:nvSpPr>
          <p:cNvPr id="9" name="TextBox 8"/>
          <p:cNvSpPr txBox="1"/>
          <p:nvPr/>
        </p:nvSpPr>
        <p:spPr>
          <a:xfrm>
            <a:off x="3744569"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0" name="TextBox 9"/>
          <p:cNvSpPr txBox="1"/>
          <p:nvPr/>
        </p:nvSpPr>
        <p:spPr>
          <a:xfrm>
            <a:off x="5981575" y="2787774"/>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1" name="TextBox 10"/>
          <p:cNvSpPr txBox="1"/>
          <p:nvPr/>
        </p:nvSpPr>
        <p:spPr>
          <a:xfrm>
            <a:off x="3744569"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
        <p:nvSpPr>
          <p:cNvPr id="12" name="TextBox 11"/>
          <p:cNvSpPr txBox="1"/>
          <p:nvPr/>
        </p:nvSpPr>
        <p:spPr>
          <a:xfrm>
            <a:off x="5981575" y="3210530"/>
            <a:ext cx="1903085" cy="307777"/>
          </a:xfrm>
          <a:prstGeom prst="rect">
            <a:avLst/>
          </a:prstGeom>
          <a:noFill/>
        </p:spPr>
        <p:txBody>
          <a:bodyPr wrap="none" rtlCol="0">
            <a:spAutoFit/>
          </a:bodyPr>
          <a:lstStyle/>
          <a:p>
            <a:pPr marL="457200" indent="-457200">
              <a:buFont typeface="Wingdings" pitchFamily="2" charset="2"/>
              <a:buChar char="Ø"/>
            </a:pPr>
            <a:r>
              <a:rPr lang="zh-CN" altLang="en-US" dirty="0" smtClean="0">
                <a:solidFill>
                  <a:schemeClr val="bg1"/>
                </a:solidFill>
                <a:latin typeface="微软雅黑" pitchFamily="34" charset="-122"/>
                <a:ea typeface="微软雅黑" pitchFamily="34" charset="-122"/>
              </a:rPr>
              <a:t>请在此输入内容</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41447791"/>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 calcmode="lin" valueType="num">
                                      <p:cBhvr>
                                        <p:cTn id="28"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6"/>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6" grpId="0"/>
      <p:bldP spid="6" grpId="1"/>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41" name="Group 3"/>
          <p:cNvGrpSpPr>
            <a:grpSpLocks/>
          </p:cNvGrpSpPr>
          <p:nvPr/>
        </p:nvGrpSpPr>
        <p:grpSpPr bwMode="auto">
          <a:xfrm>
            <a:off x="5291138" y="2437656"/>
            <a:ext cx="1014412" cy="1654175"/>
            <a:chOff x="0" y="0"/>
            <a:chExt cx="639" cy="1043"/>
          </a:xfrm>
        </p:grpSpPr>
        <p:sp>
          <p:nvSpPr>
            <p:cNvPr id="14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14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144" name="Group 6"/>
          <p:cNvGrpSpPr>
            <a:grpSpLocks/>
          </p:cNvGrpSpPr>
          <p:nvPr/>
        </p:nvGrpSpPr>
        <p:grpSpPr bwMode="auto">
          <a:xfrm>
            <a:off x="2787650" y="2437656"/>
            <a:ext cx="1014413" cy="1654175"/>
            <a:chOff x="0" y="0"/>
            <a:chExt cx="639" cy="1043"/>
          </a:xfrm>
        </p:grpSpPr>
        <p:sp>
          <p:nvSpPr>
            <p:cNvPr id="14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14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147" name="Group 9"/>
          <p:cNvGrpSpPr>
            <a:grpSpLocks/>
          </p:cNvGrpSpPr>
          <p:nvPr/>
        </p:nvGrpSpPr>
        <p:grpSpPr bwMode="auto">
          <a:xfrm>
            <a:off x="3205163" y="2567831"/>
            <a:ext cx="1073150" cy="1697038"/>
            <a:chOff x="0" y="0"/>
            <a:chExt cx="676" cy="1070"/>
          </a:xfrm>
        </p:grpSpPr>
        <p:sp>
          <p:nvSpPr>
            <p:cNvPr id="14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14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150" name="Group 12"/>
          <p:cNvGrpSpPr>
            <a:grpSpLocks/>
          </p:cNvGrpSpPr>
          <p:nvPr/>
        </p:nvGrpSpPr>
        <p:grpSpPr bwMode="auto">
          <a:xfrm>
            <a:off x="4787900" y="2540844"/>
            <a:ext cx="1066800" cy="1697037"/>
            <a:chOff x="0" y="0"/>
            <a:chExt cx="672" cy="1070"/>
          </a:xfrm>
        </p:grpSpPr>
        <p:sp>
          <p:nvSpPr>
            <p:cNvPr id="15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15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153" name="Group 15"/>
          <p:cNvGrpSpPr>
            <a:grpSpLocks/>
          </p:cNvGrpSpPr>
          <p:nvPr/>
        </p:nvGrpSpPr>
        <p:grpSpPr bwMode="auto">
          <a:xfrm>
            <a:off x="4225925" y="2520206"/>
            <a:ext cx="647700" cy="1962150"/>
            <a:chOff x="0" y="0"/>
            <a:chExt cx="408" cy="1238"/>
          </a:xfrm>
        </p:grpSpPr>
        <p:sp>
          <p:nvSpPr>
            <p:cNvPr id="154" name="Oval 16"/>
            <p:cNvSpPr>
              <a:spLocks noChangeArrowheads="1"/>
            </p:cNvSpPr>
            <p:nvPr/>
          </p:nvSpPr>
          <p:spPr bwMode="auto">
            <a:xfrm>
              <a:off x="19" y="0"/>
              <a:ext cx="366" cy="366"/>
            </a:xfrm>
            <a:prstGeom prst="ellipse">
              <a:avLst/>
            </a:prstGeom>
            <a:solidFill>
              <a:srgbClr val="FF3399"/>
            </a:solidFill>
            <a:ln w="12700" cmpd="sng">
              <a:solidFill>
                <a:srgbClr val="FFFFFF"/>
              </a:solidFill>
              <a:round/>
              <a:headEnd/>
              <a:tailEnd/>
            </a:ln>
          </p:spPr>
          <p:txBody>
            <a:bodyPr/>
            <a:lstStyle/>
            <a:p>
              <a:endParaRPr lang="zh-CN" altLang="en-US"/>
            </a:p>
          </p:txBody>
        </p:sp>
        <p:sp>
          <p:nvSpPr>
            <p:cNvPr id="15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FF3399"/>
            </a:solidFill>
            <a:ln w="12700" cap="flat" cmpd="sng">
              <a:solidFill>
                <a:srgbClr val="FFFFFF"/>
              </a:solidFill>
              <a:round/>
              <a:headEnd/>
              <a:tailEnd/>
            </a:ln>
          </p:spPr>
          <p:txBody>
            <a:bodyPr/>
            <a:lstStyle/>
            <a:p>
              <a:endParaRPr lang="zh-CN" altLang="en-US"/>
            </a:p>
          </p:txBody>
        </p:sp>
      </p:grpSp>
      <p:sp>
        <p:nvSpPr>
          <p:cNvPr id="15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15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15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dirty="0">
                <a:solidFill>
                  <a:srgbClr val="FFFFFF"/>
                </a:solidFill>
                <a:latin typeface="微软雅黑" pitchFamily="34" charset="-122"/>
                <a:ea typeface="微软雅黑" pitchFamily="34" charset="-122"/>
              </a:rPr>
              <a:t>4</a:t>
            </a:r>
            <a:endParaRPr lang="en-US" altLang="zh-CN" dirty="0"/>
          </a:p>
        </p:txBody>
      </p:sp>
      <p:sp>
        <p:nvSpPr>
          <p:cNvPr id="15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16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161" name="Text Box 38"/>
          <p:cNvSpPr txBox="1">
            <a:spLocks noChangeArrowheads="1"/>
          </p:cNvSpPr>
          <p:nvPr/>
        </p:nvSpPr>
        <p:spPr bwMode="auto">
          <a:xfrm>
            <a:off x="6208713"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5.</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162" name="Text Box 38"/>
          <p:cNvSpPr txBox="1">
            <a:spLocks noChangeArrowheads="1"/>
          </p:cNvSpPr>
          <p:nvPr/>
        </p:nvSpPr>
        <p:spPr bwMode="auto">
          <a:xfrm>
            <a:off x="6208713"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3.</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16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4.</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164" name="Text Box 38"/>
          <p:cNvSpPr txBox="1">
            <a:spLocks noChangeArrowheads="1"/>
          </p:cNvSpPr>
          <p:nvPr/>
        </p:nvSpPr>
        <p:spPr bwMode="auto">
          <a:xfrm>
            <a:off x="414338"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2.</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165" name="Text Box 38"/>
          <p:cNvSpPr txBox="1">
            <a:spLocks noChangeArrowheads="1"/>
          </p:cNvSpPr>
          <p:nvPr/>
        </p:nvSpPr>
        <p:spPr bwMode="auto">
          <a:xfrm>
            <a:off x="3282950" y="12756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1.</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Tree>
    <p:extLst>
      <p:ext uri="{BB962C8B-B14F-4D97-AF65-F5344CB8AC3E}">
        <p14:creationId xmlns:p14="http://schemas.microsoft.com/office/powerpoint/2010/main" val="104749993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47" presetClass="entr" presetSubtype="0" fill="hold" nodeType="withEffect">
                                  <p:stCondLst>
                                    <p:cond delay="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500"/>
                                        <p:tgtEl>
                                          <p:spTgt spid="153"/>
                                        </p:tgtEl>
                                      </p:cBhvr>
                                    </p:animEffect>
                                    <p:anim calcmode="lin" valueType="num">
                                      <p:cBhvr>
                                        <p:cTn id="11" dur="500" fill="hold"/>
                                        <p:tgtEl>
                                          <p:spTgt spid="153"/>
                                        </p:tgtEl>
                                        <p:attrNameLst>
                                          <p:attrName>ppt_x</p:attrName>
                                        </p:attrNameLst>
                                      </p:cBhvr>
                                      <p:tavLst>
                                        <p:tav tm="0">
                                          <p:val>
                                            <p:strVal val="#ppt_x"/>
                                          </p:val>
                                        </p:tav>
                                        <p:tav tm="100000">
                                          <p:val>
                                            <p:strVal val="#ppt_x"/>
                                          </p:val>
                                        </p:tav>
                                      </p:tavLst>
                                    </p:anim>
                                    <p:anim calcmode="lin" valueType="num">
                                      <p:cBhvr>
                                        <p:cTn id="12" dur="500" fill="hold"/>
                                        <p:tgtEl>
                                          <p:spTgt spid="15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p:cTn id="15" dur="500" fill="hold"/>
                                        <p:tgtEl>
                                          <p:spTgt spid="156"/>
                                        </p:tgtEl>
                                        <p:attrNameLst>
                                          <p:attrName>ppt_w</p:attrName>
                                        </p:attrNameLst>
                                      </p:cBhvr>
                                      <p:tavLst>
                                        <p:tav tm="0">
                                          <p:val>
                                            <p:fltVal val="0"/>
                                          </p:val>
                                        </p:tav>
                                        <p:tav tm="100000">
                                          <p:val>
                                            <p:strVal val="#ppt_w"/>
                                          </p:val>
                                        </p:tav>
                                      </p:tavLst>
                                    </p:anim>
                                    <p:anim calcmode="lin" valueType="num">
                                      <p:cBhvr>
                                        <p:cTn id="16" dur="500" fill="hold"/>
                                        <p:tgtEl>
                                          <p:spTgt spid="15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165"/>
                                        </p:tgtEl>
                                        <p:attrNameLst>
                                          <p:attrName>style.visibility</p:attrName>
                                        </p:attrNameLst>
                                      </p:cBhvr>
                                      <p:to>
                                        <p:strVal val="visible"/>
                                      </p:to>
                                    </p:set>
                                    <p:animEffect transition="in" filter="slide(fromBottom)">
                                      <p:cBhvr>
                                        <p:cTn id="19" dur="500"/>
                                        <p:tgtEl>
                                          <p:spTgt spid="165"/>
                                        </p:tgtEl>
                                      </p:cBhvr>
                                    </p:animEffect>
                                  </p:childTnLst>
                                </p:cTn>
                              </p:par>
                              <p:par>
                                <p:cTn id="20" presetID="47" presetClass="entr" presetSubtype="0" fill="hold" nodeType="withEffect">
                                  <p:stCondLst>
                                    <p:cond delay="100"/>
                                  </p:stCondLst>
                                  <p:childTnLst>
                                    <p:set>
                                      <p:cBhvr>
                                        <p:cTn id="21" dur="1" fill="hold">
                                          <p:stCondLst>
                                            <p:cond delay="0"/>
                                          </p:stCondLst>
                                        </p:cTn>
                                        <p:tgtEl>
                                          <p:spTgt spid="147"/>
                                        </p:tgtEl>
                                        <p:attrNameLst>
                                          <p:attrName>style.visibility</p:attrName>
                                        </p:attrNameLst>
                                      </p:cBhvr>
                                      <p:to>
                                        <p:strVal val="visible"/>
                                      </p:to>
                                    </p:set>
                                    <p:animEffect transition="in" filter="fade">
                                      <p:cBhvr>
                                        <p:cTn id="22" dur="500"/>
                                        <p:tgtEl>
                                          <p:spTgt spid="147"/>
                                        </p:tgtEl>
                                      </p:cBhvr>
                                    </p:animEffect>
                                    <p:anim calcmode="lin" valueType="num">
                                      <p:cBhvr>
                                        <p:cTn id="23" dur="500" fill="hold"/>
                                        <p:tgtEl>
                                          <p:spTgt spid="147"/>
                                        </p:tgtEl>
                                        <p:attrNameLst>
                                          <p:attrName>ppt_x</p:attrName>
                                        </p:attrNameLst>
                                      </p:cBhvr>
                                      <p:tavLst>
                                        <p:tav tm="0">
                                          <p:val>
                                            <p:strVal val="#ppt_x"/>
                                          </p:val>
                                        </p:tav>
                                        <p:tav tm="100000">
                                          <p:val>
                                            <p:strVal val="#ppt_x"/>
                                          </p:val>
                                        </p:tav>
                                      </p:tavLst>
                                    </p:anim>
                                    <p:anim calcmode="lin" valueType="num">
                                      <p:cBhvr>
                                        <p:cTn id="24" dur="500" fill="hold"/>
                                        <p:tgtEl>
                                          <p:spTgt spid="14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57"/>
                                        </p:tgtEl>
                                        <p:attrNameLst>
                                          <p:attrName>style.visibility</p:attrName>
                                        </p:attrNameLst>
                                      </p:cBhvr>
                                      <p:to>
                                        <p:strVal val="visible"/>
                                      </p:to>
                                    </p:set>
                                    <p:anim calcmode="lin" valueType="num">
                                      <p:cBhvr>
                                        <p:cTn id="27" dur="500" fill="hold"/>
                                        <p:tgtEl>
                                          <p:spTgt spid="157"/>
                                        </p:tgtEl>
                                        <p:attrNameLst>
                                          <p:attrName>ppt_w</p:attrName>
                                        </p:attrNameLst>
                                      </p:cBhvr>
                                      <p:tavLst>
                                        <p:tav tm="0">
                                          <p:val>
                                            <p:fltVal val="0"/>
                                          </p:val>
                                        </p:tav>
                                        <p:tav tm="100000">
                                          <p:val>
                                            <p:strVal val="#ppt_w"/>
                                          </p:val>
                                        </p:tav>
                                      </p:tavLst>
                                    </p:anim>
                                    <p:anim calcmode="lin" valueType="num">
                                      <p:cBhvr>
                                        <p:cTn id="28" dur="500" fill="hold"/>
                                        <p:tgtEl>
                                          <p:spTgt spid="15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164"/>
                                        </p:tgtEl>
                                        <p:attrNameLst>
                                          <p:attrName>style.visibility</p:attrName>
                                        </p:attrNameLst>
                                      </p:cBhvr>
                                      <p:to>
                                        <p:strVal val="visible"/>
                                      </p:to>
                                    </p:set>
                                    <p:animEffect transition="in" filter="slide(fromRight)">
                                      <p:cBhvr>
                                        <p:cTn id="31" dur="500"/>
                                        <p:tgtEl>
                                          <p:spTgt spid="164"/>
                                        </p:tgtEl>
                                      </p:cBhvr>
                                    </p:animEffect>
                                  </p:childTnLst>
                                </p:cTn>
                              </p:par>
                              <p:par>
                                <p:cTn id="32" presetID="47" presetClass="entr" presetSubtype="0" fill="hold" nodeType="withEffect">
                                  <p:stCondLst>
                                    <p:cond delay="200"/>
                                  </p:stCondLst>
                                  <p:childTnLst>
                                    <p:set>
                                      <p:cBhvr>
                                        <p:cTn id="33" dur="1" fill="hold">
                                          <p:stCondLst>
                                            <p:cond delay="0"/>
                                          </p:stCondLst>
                                        </p:cTn>
                                        <p:tgtEl>
                                          <p:spTgt spid="150"/>
                                        </p:tgtEl>
                                        <p:attrNameLst>
                                          <p:attrName>style.visibility</p:attrName>
                                        </p:attrNameLst>
                                      </p:cBhvr>
                                      <p:to>
                                        <p:strVal val="visible"/>
                                      </p:to>
                                    </p:set>
                                    <p:animEffect transition="in" filter="fade">
                                      <p:cBhvr>
                                        <p:cTn id="34" dur="500"/>
                                        <p:tgtEl>
                                          <p:spTgt spid="150"/>
                                        </p:tgtEl>
                                      </p:cBhvr>
                                    </p:animEffect>
                                    <p:anim calcmode="lin" valueType="num">
                                      <p:cBhvr>
                                        <p:cTn id="35" dur="500" fill="hold"/>
                                        <p:tgtEl>
                                          <p:spTgt spid="150"/>
                                        </p:tgtEl>
                                        <p:attrNameLst>
                                          <p:attrName>ppt_x</p:attrName>
                                        </p:attrNameLst>
                                      </p:cBhvr>
                                      <p:tavLst>
                                        <p:tav tm="0">
                                          <p:val>
                                            <p:strVal val="#ppt_x"/>
                                          </p:val>
                                        </p:tav>
                                        <p:tav tm="100000">
                                          <p:val>
                                            <p:strVal val="#ppt_x"/>
                                          </p:val>
                                        </p:tav>
                                      </p:tavLst>
                                    </p:anim>
                                    <p:anim calcmode="lin" valueType="num">
                                      <p:cBhvr>
                                        <p:cTn id="36" dur="500" fill="hold"/>
                                        <p:tgtEl>
                                          <p:spTgt spid="15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160"/>
                                        </p:tgtEl>
                                        <p:attrNameLst>
                                          <p:attrName>style.visibility</p:attrName>
                                        </p:attrNameLst>
                                      </p:cBhvr>
                                      <p:to>
                                        <p:strVal val="visible"/>
                                      </p:to>
                                    </p:set>
                                    <p:anim calcmode="lin" valueType="num">
                                      <p:cBhvr>
                                        <p:cTn id="39" dur="500" fill="hold"/>
                                        <p:tgtEl>
                                          <p:spTgt spid="160"/>
                                        </p:tgtEl>
                                        <p:attrNameLst>
                                          <p:attrName>ppt_w</p:attrName>
                                        </p:attrNameLst>
                                      </p:cBhvr>
                                      <p:tavLst>
                                        <p:tav tm="0">
                                          <p:val>
                                            <p:fltVal val="0"/>
                                          </p:val>
                                        </p:tav>
                                        <p:tav tm="100000">
                                          <p:val>
                                            <p:strVal val="#ppt_w"/>
                                          </p:val>
                                        </p:tav>
                                      </p:tavLst>
                                    </p:anim>
                                    <p:anim calcmode="lin" valueType="num">
                                      <p:cBhvr>
                                        <p:cTn id="40" dur="500" fill="hold"/>
                                        <p:tgtEl>
                                          <p:spTgt spid="16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162"/>
                                        </p:tgtEl>
                                        <p:attrNameLst>
                                          <p:attrName>style.visibility</p:attrName>
                                        </p:attrNameLst>
                                      </p:cBhvr>
                                      <p:to>
                                        <p:strVal val="visible"/>
                                      </p:to>
                                    </p:set>
                                    <p:animEffect transition="in" filter="slide(fromLeft)">
                                      <p:cBhvr>
                                        <p:cTn id="43" dur="500"/>
                                        <p:tgtEl>
                                          <p:spTgt spid="162"/>
                                        </p:tgtEl>
                                      </p:cBhvr>
                                    </p:animEffect>
                                  </p:childTnLst>
                                </p:cTn>
                              </p:par>
                              <p:par>
                                <p:cTn id="44" presetID="47" presetClass="entr" presetSubtype="0" fill="hold" nodeType="withEffect">
                                  <p:stCondLst>
                                    <p:cond delay="300"/>
                                  </p:stCondLst>
                                  <p:childTnLst>
                                    <p:set>
                                      <p:cBhvr>
                                        <p:cTn id="45" dur="1" fill="hold">
                                          <p:stCondLst>
                                            <p:cond delay="0"/>
                                          </p:stCondLst>
                                        </p:cTn>
                                        <p:tgtEl>
                                          <p:spTgt spid="141"/>
                                        </p:tgtEl>
                                        <p:attrNameLst>
                                          <p:attrName>style.visibility</p:attrName>
                                        </p:attrNameLst>
                                      </p:cBhvr>
                                      <p:to>
                                        <p:strVal val="visible"/>
                                      </p:to>
                                    </p:set>
                                    <p:animEffect transition="in" filter="fade">
                                      <p:cBhvr>
                                        <p:cTn id="46" dur="500"/>
                                        <p:tgtEl>
                                          <p:spTgt spid="141"/>
                                        </p:tgtEl>
                                      </p:cBhvr>
                                    </p:animEffect>
                                    <p:anim calcmode="lin" valueType="num">
                                      <p:cBhvr>
                                        <p:cTn id="47" dur="500" fill="hold"/>
                                        <p:tgtEl>
                                          <p:spTgt spid="141"/>
                                        </p:tgtEl>
                                        <p:attrNameLst>
                                          <p:attrName>ppt_x</p:attrName>
                                        </p:attrNameLst>
                                      </p:cBhvr>
                                      <p:tavLst>
                                        <p:tav tm="0">
                                          <p:val>
                                            <p:strVal val="#ppt_x"/>
                                          </p:val>
                                        </p:tav>
                                        <p:tav tm="100000">
                                          <p:val>
                                            <p:strVal val="#ppt_x"/>
                                          </p:val>
                                        </p:tav>
                                      </p:tavLst>
                                    </p:anim>
                                    <p:anim calcmode="lin" valueType="num">
                                      <p:cBhvr>
                                        <p:cTn id="48" dur="500" fill="hold"/>
                                        <p:tgtEl>
                                          <p:spTgt spid="14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158"/>
                                        </p:tgtEl>
                                        <p:attrNameLst>
                                          <p:attrName>style.visibility</p:attrName>
                                        </p:attrNameLst>
                                      </p:cBhvr>
                                      <p:to>
                                        <p:strVal val="visible"/>
                                      </p:to>
                                    </p:set>
                                    <p:anim calcmode="lin" valueType="num">
                                      <p:cBhvr>
                                        <p:cTn id="51" dur="500" fill="hold"/>
                                        <p:tgtEl>
                                          <p:spTgt spid="158"/>
                                        </p:tgtEl>
                                        <p:attrNameLst>
                                          <p:attrName>ppt_w</p:attrName>
                                        </p:attrNameLst>
                                      </p:cBhvr>
                                      <p:tavLst>
                                        <p:tav tm="0">
                                          <p:val>
                                            <p:fltVal val="0"/>
                                          </p:val>
                                        </p:tav>
                                        <p:tav tm="100000">
                                          <p:val>
                                            <p:strVal val="#ppt_w"/>
                                          </p:val>
                                        </p:tav>
                                      </p:tavLst>
                                    </p:anim>
                                    <p:anim calcmode="lin" valueType="num">
                                      <p:cBhvr>
                                        <p:cTn id="52" dur="500" fill="hold"/>
                                        <p:tgtEl>
                                          <p:spTgt spid="15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163"/>
                                        </p:tgtEl>
                                        <p:attrNameLst>
                                          <p:attrName>style.visibility</p:attrName>
                                        </p:attrNameLst>
                                      </p:cBhvr>
                                      <p:to>
                                        <p:strVal val="visible"/>
                                      </p:to>
                                    </p:set>
                                    <p:animEffect transition="in" filter="slide(fromRight)">
                                      <p:cBhvr>
                                        <p:cTn id="55" dur="500"/>
                                        <p:tgtEl>
                                          <p:spTgt spid="163"/>
                                        </p:tgtEl>
                                      </p:cBhvr>
                                    </p:animEffect>
                                  </p:childTnLst>
                                </p:cTn>
                              </p:par>
                              <p:par>
                                <p:cTn id="56" presetID="47" presetClass="entr" presetSubtype="0" fill="hold" nodeType="withEffect">
                                  <p:stCondLst>
                                    <p:cond delay="400"/>
                                  </p:stCondLst>
                                  <p:childTnLst>
                                    <p:set>
                                      <p:cBhvr>
                                        <p:cTn id="57" dur="1" fill="hold">
                                          <p:stCondLst>
                                            <p:cond delay="0"/>
                                          </p:stCondLst>
                                        </p:cTn>
                                        <p:tgtEl>
                                          <p:spTgt spid="144"/>
                                        </p:tgtEl>
                                        <p:attrNameLst>
                                          <p:attrName>style.visibility</p:attrName>
                                        </p:attrNameLst>
                                      </p:cBhvr>
                                      <p:to>
                                        <p:strVal val="visible"/>
                                      </p:to>
                                    </p:set>
                                    <p:animEffect transition="in" filter="fade">
                                      <p:cBhvr>
                                        <p:cTn id="58" dur="500"/>
                                        <p:tgtEl>
                                          <p:spTgt spid="144"/>
                                        </p:tgtEl>
                                      </p:cBhvr>
                                    </p:animEffect>
                                    <p:anim calcmode="lin" valueType="num">
                                      <p:cBhvr>
                                        <p:cTn id="59" dur="500" fill="hold"/>
                                        <p:tgtEl>
                                          <p:spTgt spid="144"/>
                                        </p:tgtEl>
                                        <p:attrNameLst>
                                          <p:attrName>ppt_x</p:attrName>
                                        </p:attrNameLst>
                                      </p:cBhvr>
                                      <p:tavLst>
                                        <p:tav tm="0">
                                          <p:val>
                                            <p:strVal val="#ppt_x"/>
                                          </p:val>
                                        </p:tav>
                                        <p:tav tm="100000">
                                          <p:val>
                                            <p:strVal val="#ppt_x"/>
                                          </p:val>
                                        </p:tav>
                                      </p:tavLst>
                                    </p:anim>
                                    <p:anim calcmode="lin" valueType="num">
                                      <p:cBhvr>
                                        <p:cTn id="60" dur="500" fill="hold"/>
                                        <p:tgtEl>
                                          <p:spTgt spid="14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159"/>
                                        </p:tgtEl>
                                        <p:attrNameLst>
                                          <p:attrName>style.visibility</p:attrName>
                                        </p:attrNameLst>
                                      </p:cBhvr>
                                      <p:to>
                                        <p:strVal val="visible"/>
                                      </p:to>
                                    </p:set>
                                    <p:anim calcmode="lin" valueType="num">
                                      <p:cBhvr>
                                        <p:cTn id="63" dur="500" fill="hold"/>
                                        <p:tgtEl>
                                          <p:spTgt spid="159"/>
                                        </p:tgtEl>
                                        <p:attrNameLst>
                                          <p:attrName>ppt_w</p:attrName>
                                        </p:attrNameLst>
                                      </p:cBhvr>
                                      <p:tavLst>
                                        <p:tav tm="0">
                                          <p:val>
                                            <p:fltVal val="0"/>
                                          </p:val>
                                        </p:tav>
                                        <p:tav tm="100000">
                                          <p:val>
                                            <p:strVal val="#ppt_w"/>
                                          </p:val>
                                        </p:tav>
                                      </p:tavLst>
                                    </p:anim>
                                    <p:anim calcmode="lin" valueType="num">
                                      <p:cBhvr>
                                        <p:cTn id="64" dur="500" fill="hold"/>
                                        <p:tgtEl>
                                          <p:spTgt spid="15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161"/>
                                        </p:tgtEl>
                                        <p:attrNameLst>
                                          <p:attrName>style.visibility</p:attrName>
                                        </p:attrNameLst>
                                      </p:cBhvr>
                                      <p:to>
                                        <p:strVal val="visible"/>
                                      </p:to>
                                    </p:set>
                                    <p:animEffect transition="in" filter="slide(fromLeft)">
                                      <p:cBhvr>
                                        <p:cTn id="67"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56" grpId="0" autoUpdateAnimBg="0"/>
      <p:bldP spid="157" grpId="0" autoUpdateAnimBg="0"/>
      <p:bldP spid="158" grpId="0" autoUpdateAnimBg="0"/>
      <p:bldP spid="159" grpId="0" autoUpdateAnimBg="0"/>
      <p:bldP spid="160" grpId="0" autoUpdateAnimBg="0"/>
      <p:bldP spid="161" grpId="0" autoUpdateAnimBg="0"/>
      <p:bldP spid="162" grpId="0" autoUpdateAnimBg="0"/>
      <p:bldP spid="163" grpId="0" autoUpdateAnimBg="0"/>
      <p:bldP spid="164" grpId="0" autoUpdateAnimBg="0"/>
      <p:bldP spid="16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9" name="矩形 2"/>
          <p:cNvSpPr>
            <a:spLocks/>
          </p:cNvSpPr>
          <p:nvPr/>
        </p:nvSpPr>
        <p:spPr bwMode="auto">
          <a:xfrm>
            <a:off x="3922713" y="2962402"/>
            <a:ext cx="1185862" cy="1735137"/>
          </a:xfrm>
          <a:custGeom>
            <a:avLst/>
            <a:gdLst>
              <a:gd name="T0" fmla="*/ 32536 w 1421711"/>
              <a:gd name="T1" fmla="*/ 443163 h 2080612"/>
              <a:gd name="T2" fmla="*/ 68192 w 1421711"/>
              <a:gd name="T3" fmla="*/ 390513 h 2080612"/>
              <a:gd name="T4" fmla="*/ 204043 w 1421711"/>
              <a:gd name="T5" fmla="*/ 461727 h 2080612"/>
              <a:gd name="T6" fmla="*/ 213984 w 1421711"/>
              <a:gd name="T7" fmla="*/ 430261 h 2080612"/>
              <a:gd name="T8" fmla="*/ 11864 w 1421711"/>
              <a:gd name="T9" fmla="*/ 229871 h 2080612"/>
              <a:gd name="T10" fmla="*/ 63221 w 1421711"/>
              <a:gd name="T11" fmla="*/ 185156 h 2080612"/>
              <a:gd name="T12" fmla="*/ 253744 w 1421711"/>
              <a:gd name="T13" fmla="*/ 345799 h 2080612"/>
              <a:gd name="T14" fmla="*/ 275282 w 1421711"/>
              <a:gd name="T15" fmla="*/ 314333 h 2080612"/>
              <a:gd name="T16" fmla="*/ 152686 w 1421711"/>
              <a:gd name="T17" fmla="*/ 97382 h 2080612"/>
              <a:gd name="T18" fmla="*/ 212328 w 1421711"/>
              <a:gd name="T19" fmla="*/ 59293 h 2080612"/>
              <a:gd name="T20" fmla="*/ 358119 w 1421711"/>
              <a:gd name="T21" fmla="*/ 271276 h 2080612"/>
              <a:gd name="T22" fmla="*/ 467464 w 1421711"/>
              <a:gd name="T23" fmla="*/ 246433 h 2080612"/>
              <a:gd name="T24" fmla="*/ 434329 w 1421711"/>
              <a:gd name="T25" fmla="*/ 59292 h 2080612"/>
              <a:gd name="T26" fmla="*/ 512195 w 1421711"/>
              <a:gd name="T27" fmla="*/ 62605 h 2080612"/>
              <a:gd name="T28" fmla="*/ 598344 w 1421711"/>
              <a:gd name="T29" fmla="*/ 299430 h 2080612"/>
              <a:gd name="T30" fmla="*/ 757390 w 1421711"/>
              <a:gd name="T31" fmla="*/ 354081 h 2080612"/>
              <a:gd name="T32" fmla="*/ 908151 w 1421711"/>
              <a:gd name="T33" fmla="*/ 208343 h 2080612"/>
              <a:gd name="T34" fmla="*/ 966137 w 1421711"/>
              <a:gd name="T35" fmla="*/ 262994 h 2080612"/>
              <a:gd name="T36" fmla="*/ 742806 w 1421711"/>
              <a:gd name="T37" fmla="*/ 751199 h 2080612"/>
              <a:gd name="T38" fmla="*/ 770970 w 1421711"/>
              <a:gd name="T39" fmla="*/ 1447026 h 2080612"/>
              <a:gd name="T40" fmla="*/ 393702 w 1421711"/>
              <a:gd name="T41" fmla="*/ 1445370 h 2080612"/>
              <a:gd name="T42" fmla="*/ 429358 w 1421711"/>
              <a:gd name="T43" fmla="*/ 776387 h 2080612"/>
              <a:gd name="T44" fmla="*/ 32536 w 1421711"/>
              <a:gd name="T45" fmla="*/ 443163 h 20806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1711" h="2080612">
                <a:moveTo>
                  <a:pt x="46765" y="637203"/>
                </a:moveTo>
                <a:cubicBezTo>
                  <a:pt x="-19495" y="583394"/>
                  <a:pt x="42831" y="522440"/>
                  <a:pt x="98013" y="561500"/>
                </a:cubicBezTo>
                <a:lnTo>
                  <a:pt x="293276" y="663895"/>
                </a:lnTo>
                <a:cubicBezTo>
                  <a:pt x="381383" y="701202"/>
                  <a:pt x="355189" y="667071"/>
                  <a:pt x="307564" y="618652"/>
                </a:cubicBezTo>
                <a:cubicBezTo>
                  <a:pt x="182151" y="515464"/>
                  <a:pt x="97221" y="426564"/>
                  <a:pt x="17052" y="330520"/>
                </a:cubicBezTo>
                <a:cubicBezTo>
                  <a:pt x="-32161" y="263846"/>
                  <a:pt x="35308" y="213838"/>
                  <a:pt x="90870" y="266226"/>
                </a:cubicBezTo>
                <a:lnTo>
                  <a:pt x="364713" y="497208"/>
                </a:lnTo>
                <a:cubicBezTo>
                  <a:pt x="425039" y="553565"/>
                  <a:pt x="459169" y="548007"/>
                  <a:pt x="395669" y="451964"/>
                </a:cubicBezTo>
                <a:lnTo>
                  <a:pt x="219459" y="140021"/>
                </a:lnTo>
                <a:cubicBezTo>
                  <a:pt x="169453" y="62234"/>
                  <a:pt x="269466" y="29691"/>
                  <a:pt x="305184" y="85254"/>
                </a:cubicBezTo>
                <a:cubicBezTo>
                  <a:pt x="367890" y="191617"/>
                  <a:pt x="444883" y="288454"/>
                  <a:pt x="514733" y="390054"/>
                </a:cubicBezTo>
                <a:cubicBezTo>
                  <a:pt x="597282" y="494035"/>
                  <a:pt x="689358" y="455140"/>
                  <a:pt x="671896" y="354334"/>
                </a:cubicBezTo>
                <a:lnTo>
                  <a:pt x="624271" y="85253"/>
                </a:lnTo>
                <a:cubicBezTo>
                  <a:pt x="616333" y="10641"/>
                  <a:pt x="677452" y="-63971"/>
                  <a:pt x="736189" y="90017"/>
                </a:cubicBezTo>
                <a:cubicBezTo>
                  <a:pt x="775083" y="203523"/>
                  <a:pt x="809214" y="317030"/>
                  <a:pt x="860014" y="430536"/>
                </a:cubicBezTo>
                <a:cubicBezTo>
                  <a:pt x="947326" y="586905"/>
                  <a:pt x="1025114" y="555155"/>
                  <a:pt x="1088614" y="509117"/>
                </a:cubicBezTo>
                <a:cubicBezTo>
                  <a:pt x="1187038" y="448792"/>
                  <a:pt x="1230695" y="369417"/>
                  <a:pt x="1305307" y="299567"/>
                </a:cubicBezTo>
                <a:cubicBezTo>
                  <a:pt x="1378331" y="237655"/>
                  <a:pt x="1472788" y="282897"/>
                  <a:pt x="1388651" y="378148"/>
                </a:cubicBezTo>
                <a:cubicBezTo>
                  <a:pt x="1212595" y="583562"/>
                  <a:pt x="1122264" y="831839"/>
                  <a:pt x="1067652" y="1080115"/>
                </a:cubicBezTo>
                <a:cubicBezTo>
                  <a:pt x="994628" y="1354083"/>
                  <a:pt x="1097814" y="1766163"/>
                  <a:pt x="1108133" y="2080612"/>
                </a:cubicBezTo>
                <a:lnTo>
                  <a:pt x="565877" y="2078231"/>
                </a:lnTo>
                <a:cubicBezTo>
                  <a:pt x="590104" y="1840148"/>
                  <a:pt x="657192" y="1356795"/>
                  <a:pt x="617125" y="1116331"/>
                </a:cubicBezTo>
                <a:cubicBezTo>
                  <a:pt x="571467" y="879628"/>
                  <a:pt x="275777" y="807231"/>
                  <a:pt x="46765" y="637203"/>
                </a:cubicBezTo>
                <a:close/>
              </a:path>
            </a:pathLst>
          </a:custGeom>
          <a:solidFill>
            <a:srgbClr val="FF3399"/>
          </a:solidFill>
          <a:ln>
            <a:noFill/>
          </a:ln>
        </p:spPr>
        <p:txBody>
          <a:bodyPr anchor="ctr"/>
          <a:lstStyle/>
          <a:p>
            <a:endParaRPr lang="zh-CN" altLang="en-US"/>
          </a:p>
        </p:txBody>
      </p:sp>
      <p:sp>
        <p:nvSpPr>
          <p:cNvPr id="10" name="矩形 3"/>
          <p:cNvSpPr>
            <a:spLocks/>
          </p:cNvSpPr>
          <p:nvPr/>
        </p:nvSpPr>
        <p:spPr bwMode="auto">
          <a:xfrm rot="491450">
            <a:off x="2384425" y="3621214"/>
            <a:ext cx="1568450" cy="827088"/>
          </a:xfrm>
          <a:custGeom>
            <a:avLst/>
            <a:gdLst>
              <a:gd name="T0" fmla="*/ 905181 w 1880918"/>
              <a:gd name="T1" fmla="*/ 352 h 990094"/>
              <a:gd name="T2" fmla="*/ 1200039 w 1880918"/>
              <a:gd name="T3" fmla="*/ 77453 h 990094"/>
              <a:gd name="T4" fmla="*/ 1307891 w 1880918"/>
              <a:gd name="T5" fmla="*/ 236595 h 990094"/>
              <a:gd name="T6" fmla="*/ 275881 w 1880918"/>
              <a:gd name="T7" fmla="*/ 480476 h 990094"/>
              <a:gd name="T8" fmla="*/ 1307253 w 1880918"/>
              <a:gd name="T9" fmla="*/ 302906 h 990094"/>
              <a:gd name="T10" fmla="*/ 1236414 w 1880918"/>
              <a:gd name="T11" fmla="*/ 457352 h 990094"/>
              <a:gd name="T12" fmla="*/ 615682 w 1880918"/>
              <a:gd name="T13" fmla="*/ 645399 h 990094"/>
              <a:gd name="T14" fmla="*/ 0 w 1880918"/>
              <a:gd name="T15" fmla="*/ 629326 h 990094"/>
              <a:gd name="T16" fmla="*/ 664210 w 1880918"/>
              <a:gd name="T17" fmla="*/ 46434 h 990094"/>
              <a:gd name="T18" fmla="*/ 905181 w 1880918"/>
              <a:gd name="T19" fmla="*/ 352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1">
              <a:lumMod val="50000"/>
            </a:schemeClr>
          </a:solidFill>
          <a:ln>
            <a:noFill/>
          </a:ln>
        </p:spPr>
        <p:txBody>
          <a:bodyPr anchor="ctr"/>
          <a:lstStyle/>
          <a:p>
            <a:endParaRPr lang="zh-CN" altLang="en-US"/>
          </a:p>
        </p:txBody>
      </p:sp>
      <p:sp>
        <p:nvSpPr>
          <p:cNvPr id="11" name="矩形 3"/>
          <p:cNvSpPr>
            <a:spLocks/>
          </p:cNvSpPr>
          <p:nvPr/>
        </p:nvSpPr>
        <p:spPr bwMode="auto">
          <a:xfrm rot="2444456">
            <a:off x="2389188" y="2530602"/>
            <a:ext cx="1570037" cy="825500"/>
          </a:xfrm>
          <a:custGeom>
            <a:avLst/>
            <a:gdLst>
              <a:gd name="T0" fmla="*/ 907014 w 1880918"/>
              <a:gd name="T1" fmla="*/ 350 h 990094"/>
              <a:gd name="T2" fmla="*/ 1202469 w 1880918"/>
              <a:gd name="T3" fmla="*/ 77156 h 990094"/>
              <a:gd name="T4" fmla="*/ 1310539 w 1880918"/>
              <a:gd name="T5" fmla="*/ 235687 h 990094"/>
              <a:gd name="T6" fmla="*/ 276440 w 1880918"/>
              <a:gd name="T7" fmla="*/ 478633 h 990094"/>
              <a:gd name="T8" fmla="*/ 1309900 w 1880918"/>
              <a:gd name="T9" fmla="*/ 301744 h 990094"/>
              <a:gd name="T10" fmla="*/ 1238918 w 1880918"/>
              <a:gd name="T11" fmla="*/ 455598 h 990094"/>
              <a:gd name="T12" fmla="*/ 616929 w 1880918"/>
              <a:gd name="T13" fmla="*/ 642923 h 990094"/>
              <a:gd name="T14" fmla="*/ 0 w 1880918"/>
              <a:gd name="T15" fmla="*/ 626911 h 990094"/>
              <a:gd name="T16" fmla="*/ 665555 w 1880918"/>
              <a:gd name="T17" fmla="*/ 46256 h 990094"/>
              <a:gd name="T18" fmla="*/ 907014 w 1880918"/>
              <a:gd name="T19" fmla="*/ 350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1">
              <a:lumMod val="50000"/>
            </a:schemeClr>
          </a:solidFill>
          <a:ln>
            <a:noFill/>
          </a:ln>
        </p:spPr>
        <p:txBody>
          <a:bodyPr anchor="ctr"/>
          <a:lstStyle/>
          <a:p>
            <a:endParaRPr lang="zh-CN" altLang="en-US"/>
          </a:p>
        </p:txBody>
      </p:sp>
      <p:sp>
        <p:nvSpPr>
          <p:cNvPr id="12" name="矩形 3"/>
          <p:cNvSpPr>
            <a:spLocks/>
          </p:cNvSpPr>
          <p:nvPr/>
        </p:nvSpPr>
        <p:spPr bwMode="auto">
          <a:xfrm rot="4118785">
            <a:off x="3100388" y="1693989"/>
            <a:ext cx="1570038" cy="827087"/>
          </a:xfrm>
          <a:custGeom>
            <a:avLst/>
            <a:gdLst>
              <a:gd name="T0" fmla="*/ 907015 w 1880918"/>
              <a:gd name="T1" fmla="*/ 352 h 990094"/>
              <a:gd name="T2" fmla="*/ 1202470 w 1880918"/>
              <a:gd name="T3" fmla="*/ 77453 h 990094"/>
              <a:gd name="T4" fmla="*/ 1310541 w 1880918"/>
              <a:gd name="T5" fmla="*/ 236595 h 990094"/>
              <a:gd name="T6" fmla="*/ 276440 w 1880918"/>
              <a:gd name="T7" fmla="*/ 480474 h 990094"/>
              <a:gd name="T8" fmla="*/ 1309902 w 1880918"/>
              <a:gd name="T9" fmla="*/ 302906 h 990094"/>
              <a:gd name="T10" fmla="*/ 1238920 w 1880918"/>
              <a:gd name="T11" fmla="*/ 457352 h 990094"/>
              <a:gd name="T12" fmla="*/ 616929 w 1880918"/>
              <a:gd name="T13" fmla="*/ 645397 h 990094"/>
              <a:gd name="T14" fmla="*/ 0 w 1880918"/>
              <a:gd name="T15" fmla="*/ 629324 h 990094"/>
              <a:gd name="T16" fmla="*/ 665557 w 1880918"/>
              <a:gd name="T17" fmla="*/ 46434 h 990094"/>
              <a:gd name="T18" fmla="*/ 907015 w 1880918"/>
              <a:gd name="T19" fmla="*/ 352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1">
              <a:lumMod val="50000"/>
            </a:schemeClr>
          </a:solidFill>
          <a:ln>
            <a:noFill/>
          </a:ln>
        </p:spPr>
        <p:txBody>
          <a:bodyPr anchor="ctr"/>
          <a:lstStyle/>
          <a:p>
            <a:endParaRPr lang="zh-CN" altLang="en-US"/>
          </a:p>
        </p:txBody>
      </p:sp>
      <p:sp>
        <p:nvSpPr>
          <p:cNvPr id="13" name="矩形 3"/>
          <p:cNvSpPr>
            <a:spLocks/>
          </p:cNvSpPr>
          <p:nvPr/>
        </p:nvSpPr>
        <p:spPr bwMode="auto">
          <a:xfrm rot="8239095">
            <a:off x="4386263" y="1749552"/>
            <a:ext cx="1568450" cy="825500"/>
          </a:xfrm>
          <a:custGeom>
            <a:avLst/>
            <a:gdLst>
              <a:gd name="T0" fmla="*/ 905181 w 1880918"/>
              <a:gd name="T1" fmla="*/ 350 h 990094"/>
              <a:gd name="T2" fmla="*/ 1200039 w 1880918"/>
              <a:gd name="T3" fmla="*/ 77156 h 990094"/>
              <a:gd name="T4" fmla="*/ 1307891 w 1880918"/>
              <a:gd name="T5" fmla="*/ 235687 h 990094"/>
              <a:gd name="T6" fmla="*/ 275881 w 1880918"/>
              <a:gd name="T7" fmla="*/ 478633 h 990094"/>
              <a:gd name="T8" fmla="*/ 1307253 w 1880918"/>
              <a:gd name="T9" fmla="*/ 301744 h 990094"/>
              <a:gd name="T10" fmla="*/ 1236414 w 1880918"/>
              <a:gd name="T11" fmla="*/ 455598 h 990094"/>
              <a:gd name="T12" fmla="*/ 615682 w 1880918"/>
              <a:gd name="T13" fmla="*/ 642923 h 990094"/>
              <a:gd name="T14" fmla="*/ 0 w 1880918"/>
              <a:gd name="T15" fmla="*/ 626911 h 990094"/>
              <a:gd name="T16" fmla="*/ 664210 w 1880918"/>
              <a:gd name="T17" fmla="*/ 46256 h 990094"/>
              <a:gd name="T18" fmla="*/ 905181 w 1880918"/>
              <a:gd name="T19" fmla="*/ 350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1">
              <a:lumMod val="50000"/>
            </a:schemeClr>
          </a:solidFill>
          <a:ln>
            <a:noFill/>
          </a:ln>
        </p:spPr>
        <p:txBody>
          <a:bodyPr anchor="ctr"/>
          <a:lstStyle/>
          <a:p>
            <a:endParaRPr lang="zh-CN" altLang="en-US"/>
          </a:p>
        </p:txBody>
      </p:sp>
      <p:sp>
        <p:nvSpPr>
          <p:cNvPr id="14" name="矩形 3"/>
          <p:cNvSpPr>
            <a:spLocks/>
          </p:cNvSpPr>
          <p:nvPr/>
        </p:nvSpPr>
        <p:spPr bwMode="auto">
          <a:xfrm rot="10393058">
            <a:off x="5241925" y="2611564"/>
            <a:ext cx="1570038" cy="825500"/>
          </a:xfrm>
          <a:custGeom>
            <a:avLst/>
            <a:gdLst>
              <a:gd name="T0" fmla="*/ 907015 w 1880918"/>
              <a:gd name="T1" fmla="*/ 350 h 990094"/>
              <a:gd name="T2" fmla="*/ 1202470 w 1880918"/>
              <a:gd name="T3" fmla="*/ 77156 h 990094"/>
              <a:gd name="T4" fmla="*/ 1310541 w 1880918"/>
              <a:gd name="T5" fmla="*/ 235687 h 990094"/>
              <a:gd name="T6" fmla="*/ 276440 w 1880918"/>
              <a:gd name="T7" fmla="*/ 478633 h 990094"/>
              <a:gd name="T8" fmla="*/ 1309902 w 1880918"/>
              <a:gd name="T9" fmla="*/ 301744 h 990094"/>
              <a:gd name="T10" fmla="*/ 1238920 w 1880918"/>
              <a:gd name="T11" fmla="*/ 455598 h 990094"/>
              <a:gd name="T12" fmla="*/ 616929 w 1880918"/>
              <a:gd name="T13" fmla="*/ 642923 h 990094"/>
              <a:gd name="T14" fmla="*/ 0 w 1880918"/>
              <a:gd name="T15" fmla="*/ 626911 h 990094"/>
              <a:gd name="T16" fmla="*/ 665557 w 1880918"/>
              <a:gd name="T17" fmla="*/ 46256 h 990094"/>
              <a:gd name="T18" fmla="*/ 907015 w 1880918"/>
              <a:gd name="T19" fmla="*/ 350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1">
              <a:lumMod val="50000"/>
            </a:schemeClr>
          </a:solidFill>
          <a:ln>
            <a:noFill/>
          </a:ln>
        </p:spPr>
        <p:txBody>
          <a:bodyPr anchor="ctr"/>
          <a:lstStyle/>
          <a:p>
            <a:endParaRPr lang="zh-CN" altLang="en-US"/>
          </a:p>
        </p:txBody>
      </p:sp>
      <p:sp>
        <p:nvSpPr>
          <p:cNvPr id="15" name="矩形 3"/>
          <p:cNvSpPr>
            <a:spLocks/>
          </p:cNvSpPr>
          <p:nvPr/>
        </p:nvSpPr>
        <p:spPr bwMode="auto">
          <a:xfrm rot="12452244">
            <a:off x="4967288" y="3684714"/>
            <a:ext cx="1570037" cy="827088"/>
          </a:xfrm>
          <a:custGeom>
            <a:avLst/>
            <a:gdLst>
              <a:gd name="T0" fmla="*/ 907014 w 1880918"/>
              <a:gd name="T1" fmla="*/ 352 h 990094"/>
              <a:gd name="T2" fmla="*/ 1202469 w 1880918"/>
              <a:gd name="T3" fmla="*/ 77453 h 990094"/>
              <a:gd name="T4" fmla="*/ 1310539 w 1880918"/>
              <a:gd name="T5" fmla="*/ 236595 h 990094"/>
              <a:gd name="T6" fmla="*/ 276440 w 1880918"/>
              <a:gd name="T7" fmla="*/ 480476 h 990094"/>
              <a:gd name="T8" fmla="*/ 1309900 w 1880918"/>
              <a:gd name="T9" fmla="*/ 302906 h 990094"/>
              <a:gd name="T10" fmla="*/ 1238918 w 1880918"/>
              <a:gd name="T11" fmla="*/ 457352 h 990094"/>
              <a:gd name="T12" fmla="*/ 616929 w 1880918"/>
              <a:gd name="T13" fmla="*/ 645399 h 990094"/>
              <a:gd name="T14" fmla="*/ 0 w 1880918"/>
              <a:gd name="T15" fmla="*/ 629326 h 990094"/>
              <a:gd name="T16" fmla="*/ 665555 w 1880918"/>
              <a:gd name="T17" fmla="*/ 46434 h 990094"/>
              <a:gd name="T18" fmla="*/ 907014 w 1880918"/>
              <a:gd name="T19" fmla="*/ 352 h 990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1">
              <a:lumMod val="50000"/>
            </a:schemeClr>
          </a:solidFill>
          <a:ln>
            <a:noFill/>
          </a:ln>
        </p:spPr>
        <p:txBody>
          <a:bodyPr anchor="ctr"/>
          <a:lstStyle/>
          <a:p>
            <a:endParaRPr lang="zh-CN" altLang="en-US"/>
          </a:p>
        </p:txBody>
      </p:sp>
      <p:sp>
        <p:nvSpPr>
          <p:cNvPr id="16" name="椭圆 8"/>
          <p:cNvSpPr>
            <a:spLocks/>
          </p:cNvSpPr>
          <p:nvPr/>
        </p:nvSpPr>
        <p:spPr bwMode="auto">
          <a:xfrm>
            <a:off x="2644775" y="4637214"/>
            <a:ext cx="3819525" cy="347663"/>
          </a:xfrm>
          <a:custGeom>
            <a:avLst/>
            <a:gdLst>
              <a:gd name="T0" fmla="*/ 2083661 w 3500756"/>
              <a:gd name="T1" fmla="*/ 0 h 379896"/>
              <a:gd name="T2" fmla="*/ 4167320 w 3500756"/>
              <a:gd name="T3" fmla="*/ 318165 h 379896"/>
              <a:gd name="T4" fmla="*/ 0 w 3500756"/>
              <a:gd name="T5" fmla="*/ 318165 h 379896"/>
              <a:gd name="T6" fmla="*/ 2083661 w 3500756"/>
              <a:gd name="T7" fmla="*/ 0 h 3798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00756" h="379896">
                <a:moveTo>
                  <a:pt x="1750378" y="0"/>
                </a:moveTo>
                <a:cubicBezTo>
                  <a:pt x="2570761" y="0"/>
                  <a:pt x="3265486" y="159525"/>
                  <a:pt x="3500756" y="379896"/>
                </a:cubicBezTo>
                <a:lnTo>
                  <a:pt x="0" y="379896"/>
                </a:lnTo>
                <a:cubicBezTo>
                  <a:pt x="235271" y="159525"/>
                  <a:pt x="929995" y="0"/>
                  <a:pt x="1750378" y="0"/>
                </a:cubicBezTo>
                <a:close/>
              </a:path>
            </a:pathLst>
          </a:custGeom>
          <a:solidFill>
            <a:srgbClr val="FF3399"/>
          </a:solidFill>
          <a:ln>
            <a:noFill/>
          </a:ln>
        </p:spPr>
        <p:txBody>
          <a:bodyPr anchor="ctr"/>
          <a:lstStyle/>
          <a:p>
            <a:endParaRPr lang="zh-CN" altLang="en-US"/>
          </a:p>
        </p:txBody>
      </p:sp>
      <p:cxnSp>
        <p:nvCxnSpPr>
          <p:cNvPr id="17" name="直接连接符 20"/>
          <p:cNvCxnSpPr>
            <a:cxnSpLocks noChangeShapeType="1"/>
          </p:cNvCxnSpPr>
          <p:nvPr/>
        </p:nvCxnSpPr>
        <p:spPr bwMode="auto">
          <a:xfrm flipH="1">
            <a:off x="2771775" y="1744789"/>
            <a:ext cx="720725" cy="0"/>
          </a:xfrm>
          <a:prstGeom prst="line">
            <a:avLst/>
          </a:prstGeom>
          <a:noFill/>
          <a:ln w="6350">
            <a:solidFill>
              <a:srgbClr val="FF3399">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18" name="矩形 1"/>
          <p:cNvSpPr>
            <a:spLocks noChangeArrowheads="1"/>
          </p:cNvSpPr>
          <p:nvPr/>
        </p:nvSpPr>
        <p:spPr bwMode="auto">
          <a:xfrm>
            <a:off x="877888" y="1424114"/>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19" name="直接连接符 22"/>
          <p:cNvCxnSpPr>
            <a:cxnSpLocks noChangeShapeType="1"/>
          </p:cNvCxnSpPr>
          <p:nvPr/>
        </p:nvCxnSpPr>
        <p:spPr bwMode="auto">
          <a:xfrm flipH="1">
            <a:off x="2289175" y="3200527"/>
            <a:ext cx="720725" cy="0"/>
          </a:xfrm>
          <a:prstGeom prst="line">
            <a:avLst/>
          </a:prstGeom>
          <a:noFill/>
          <a:ln w="6350">
            <a:solidFill>
              <a:srgbClr val="FF3399">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0" name="矩形 1"/>
          <p:cNvSpPr>
            <a:spLocks noChangeArrowheads="1"/>
          </p:cNvSpPr>
          <p:nvPr/>
        </p:nvSpPr>
        <p:spPr bwMode="auto">
          <a:xfrm>
            <a:off x="395288" y="2879852"/>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1" name="矩形 1"/>
          <p:cNvSpPr>
            <a:spLocks noChangeArrowheads="1"/>
          </p:cNvSpPr>
          <p:nvPr/>
        </p:nvSpPr>
        <p:spPr bwMode="auto">
          <a:xfrm>
            <a:off x="6207125" y="1424114"/>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dirty="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22" name="直接连接符 25"/>
          <p:cNvCxnSpPr>
            <a:cxnSpLocks noChangeShapeType="1"/>
          </p:cNvCxnSpPr>
          <p:nvPr/>
        </p:nvCxnSpPr>
        <p:spPr bwMode="auto">
          <a:xfrm flipH="1">
            <a:off x="5435600" y="1744789"/>
            <a:ext cx="720725" cy="0"/>
          </a:xfrm>
          <a:prstGeom prst="line">
            <a:avLst/>
          </a:prstGeom>
          <a:noFill/>
          <a:ln w="6350">
            <a:solidFill>
              <a:srgbClr val="FF3399">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3" name="矩形 1"/>
          <p:cNvSpPr>
            <a:spLocks noChangeArrowheads="1"/>
          </p:cNvSpPr>
          <p:nvPr/>
        </p:nvSpPr>
        <p:spPr bwMode="auto">
          <a:xfrm>
            <a:off x="6710363" y="2908427"/>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24" name="直接连接符 27"/>
          <p:cNvCxnSpPr>
            <a:cxnSpLocks noChangeShapeType="1"/>
          </p:cNvCxnSpPr>
          <p:nvPr/>
        </p:nvCxnSpPr>
        <p:spPr bwMode="auto">
          <a:xfrm flipH="1">
            <a:off x="5940425" y="3229102"/>
            <a:ext cx="719138" cy="0"/>
          </a:xfrm>
          <a:prstGeom prst="line">
            <a:avLst/>
          </a:prstGeom>
          <a:noFill/>
          <a:ln w="6350">
            <a:solidFill>
              <a:srgbClr val="FF3399">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2064011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300"/>
                                        <p:tgtEl>
                                          <p:spTgt spid="16"/>
                                        </p:tgtEl>
                                      </p:cBhvr>
                                    </p:animEffect>
                                  </p:childTnLst>
                                </p:cTn>
                              </p:par>
                            </p:childTnLst>
                          </p:cTn>
                        </p:par>
                        <p:par>
                          <p:cTn id="12" fill="hold">
                            <p:stCondLst>
                              <p:cond delay="8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400" fill="hold"/>
                                        <p:tgtEl>
                                          <p:spTgt spid="10"/>
                                        </p:tgtEl>
                                        <p:attrNameLst>
                                          <p:attrName>ppt_w</p:attrName>
                                        </p:attrNameLst>
                                      </p:cBhvr>
                                      <p:tavLst>
                                        <p:tav tm="0">
                                          <p:val>
                                            <p:fltVal val="0"/>
                                          </p:val>
                                        </p:tav>
                                        <p:tav tm="100000">
                                          <p:val>
                                            <p:strVal val="#ppt_w"/>
                                          </p:val>
                                        </p:tav>
                                      </p:tavLst>
                                    </p:anim>
                                    <p:anim calcmode="lin" valueType="num">
                                      <p:cBhvr>
                                        <p:cTn id="20" dur="400" fill="hold"/>
                                        <p:tgtEl>
                                          <p:spTgt spid="10"/>
                                        </p:tgtEl>
                                        <p:attrNameLst>
                                          <p:attrName>ppt_h</p:attrName>
                                        </p:attrNameLst>
                                      </p:cBhvr>
                                      <p:tavLst>
                                        <p:tav tm="0">
                                          <p:val>
                                            <p:fltVal val="0"/>
                                          </p:val>
                                        </p:tav>
                                        <p:tav tm="100000">
                                          <p:val>
                                            <p:strVal val="#ppt_h"/>
                                          </p:val>
                                        </p:tav>
                                      </p:tavLst>
                                    </p:anim>
                                    <p:anim calcmode="lin" valueType="num">
                                      <p:cBhvr>
                                        <p:cTn id="21" dur="400" fill="hold"/>
                                        <p:tgtEl>
                                          <p:spTgt spid="10"/>
                                        </p:tgtEl>
                                        <p:attrNameLst>
                                          <p:attrName>style.rotation</p:attrName>
                                        </p:attrNameLst>
                                      </p:cBhvr>
                                      <p:tavLst>
                                        <p:tav tm="0">
                                          <p:val>
                                            <p:fltVal val="90"/>
                                          </p:val>
                                        </p:tav>
                                        <p:tav tm="100000">
                                          <p:val>
                                            <p:fltVal val="0"/>
                                          </p:val>
                                        </p:tav>
                                      </p:tavLst>
                                    </p:anim>
                                    <p:animEffect transition="in" filter="fade">
                                      <p:cBhvr>
                                        <p:cTn id="22" dur="400"/>
                                        <p:tgtEl>
                                          <p:spTgt spid="1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400" fill="hold"/>
                                        <p:tgtEl>
                                          <p:spTgt spid="11"/>
                                        </p:tgtEl>
                                        <p:attrNameLst>
                                          <p:attrName>ppt_w</p:attrName>
                                        </p:attrNameLst>
                                      </p:cBhvr>
                                      <p:tavLst>
                                        <p:tav tm="0">
                                          <p:val>
                                            <p:fltVal val="0"/>
                                          </p:val>
                                        </p:tav>
                                        <p:tav tm="100000">
                                          <p:val>
                                            <p:strVal val="#ppt_w"/>
                                          </p:val>
                                        </p:tav>
                                      </p:tavLst>
                                    </p:anim>
                                    <p:anim calcmode="lin" valueType="num">
                                      <p:cBhvr>
                                        <p:cTn id="26" dur="400" fill="hold"/>
                                        <p:tgtEl>
                                          <p:spTgt spid="11"/>
                                        </p:tgtEl>
                                        <p:attrNameLst>
                                          <p:attrName>ppt_h</p:attrName>
                                        </p:attrNameLst>
                                      </p:cBhvr>
                                      <p:tavLst>
                                        <p:tav tm="0">
                                          <p:val>
                                            <p:fltVal val="0"/>
                                          </p:val>
                                        </p:tav>
                                        <p:tav tm="100000">
                                          <p:val>
                                            <p:strVal val="#ppt_h"/>
                                          </p:val>
                                        </p:tav>
                                      </p:tavLst>
                                    </p:anim>
                                    <p:anim calcmode="lin" valueType="num">
                                      <p:cBhvr>
                                        <p:cTn id="27" dur="400" fill="hold"/>
                                        <p:tgtEl>
                                          <p:spTgt spid="11"/>
                                        </p:tgtEl>
                                        <p:attrNameLst>
                                          <p:attrName>style.rotation</p:attrName>
                                        </p:attrNameLst>
                                      </p:cBhvr>
                                      <p:tavLst>
                                        <p:tav tm="0">
                                          <p:val>
                                            <p:fltVal val="90"/>
                                          </p:val>
                                        </p:tav>
                                        <p:tav tm="100000">
                                          <p:val>
                                            <p:fltVal val="0"/>
                                          </p:val>
                                        </p:tav>
                                      </p:tavLst>
                                    </p:anim>
                                    <p:animEffect transition="in" filter="fade">
                                      <p:cBhvr>
                                        <p:cTn id="28" dur="400"/>
                                        <p:tgtEl>
                                          <p:spTgt spid="1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400" fill="hold"/>
                                        <p:tgtEl>
                                          <p:spTgt spid="12"/>
                                        </p:tgtEl>
                                        <p:attrNameLst>
                                          <p:attrName>ppt_w</p:attrName>
                                        </p:attrNameLst>
                                      </p:cBhvr>
                                      <p:tavLst>
                                        <p:tav tm="0">
                                          <p:val>
                                            <p:fltVal val="0"/>
                                          </p:val>
                                        </p:tav>
                                        <p:tav tm="100000">
                                          <p:val>
                                            <p:strVal val="#ppt_w"/>
                                          </p:val>
                                        </p:tav>
                                      </p:tavLst>
                                    </p:anim>
                                    <p:anim calcmode="lin" valueType="num">
                                      <p:cBhvr>
                                        <p:cTn id="32" dur="400" fill="hold"/>
                                        <p:tgtEl>
                                          <p:spTgt spid="12"/>
                                        </p:tgtEl>
                                        <p:attrNameLst>
                                          <p:attrName>ppt_h</p:attrName>
                                        </p:attrNameLst>
                                      </p:cBhvr>
                                      <p:tavLst>
                                        <p:tav tm="0">
                                          <p:val>
                                            <p:fltVal val="0"/>
                                          </p:val>
                                        </p:tav>
                                        <p:tav tm="100000">
                                          <p:val>
                                            <p:strVal val="#ppt_h"/>
                                          </p:val>
                                        </p:tav>
                                      </p:tavLst>
                                    </p:anim>
                                    <p:anim calcmode="lin" valueType="num">
                                      <p:cBhvr>
                                        <p:cTn id="33" dur="400" fill="hold"/>
                                        <p:tgtEl>
                                          <p:spTgt spid="12"/>
                                        </p:tgtEl>
                                        <p:attrNameLst>
                                          <p:attrName>style.rotation</p:attrName>
                                        </p:attrNameLst>
                                      </p:cBhvr>
                                      <p:tavLst>
                                        <p:tav tm="0">
                                          <p:val>
                                            <p:fltVal val="90"/>
                                          </p:val>
                                        </p:tav>
                                        <p:tav tm="100000">
                                          <p:val>
                                            <p:fltVal val="0"/>
                                          </p:val>
                                        </p:tav>
                                      </p:tavLst>
                                    </p:anim>
                                    <p:animEffect transition="in" filter="fade">
                                      <p:cBhvr>
                                        <p:cTn id="34" dur="4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400" fill="hold"/>
                                        <p:tgtEl>
                                          <p:spTgt spid="13"/>
                                        </p:tgtEl>
                                        <p:attrNameLst>
                                          <p:attrName>ppt_w</p:attrName>
                                        </p:attrNameLst>
                                      </p:cBhvr>
                                      <p:tavLst>
                                        <p:tav tm="0">
                                          <p:val>
                                            <p:fltVal val="0"/>
                                          </p:val>
                                        </p:tav>
                                        <p:tav tm="100000">
                                          <p:val>
                                            <p:strVal val="#ppt_w"/>
                                          </p:val>
                                        </p:tav>
                                      </p:tavLst>
                                    </p:anim>
                                    <p:anim calcmode="lin" valueType="num">
                                      <p:cBhvr>
                                        <p:cTn id="38" dur="400" fill="hold"/>
                                        <p:tgtEl>
                                          <p:spTgt spid="13"/>
                                        </p:tgtEl>
                                        <p:attrNameLst>
                                          <p:attrName>ppt_h</p:attrName>
                                        </p:attrNameLst>
                                      </p:cBhvr>
                                      <p:tavLst>
                                        <p:tav tm="0">
                                          <p:val>
                                            <p:fltVal val="0"/>
                                          </p:val>
                                        </p:tav>
                                        <p:tav tm="100000">
                                          <p:val>
                                            <p:strVal val="#ppt_h"/>
                                          </p:val>
                                        </p:tav>
                                      </p:tavLst>
                                    </p:anim>
                                    <p:anim calcmode="lin" valueType="num">
                                      <p:cBhvr>
                                        <p:cTn id="39" dur="400" fill="hold"/>
                                        <p:tgtEl>
                                          <p:spTgt spid="13"/>
                                        </p:tgtEl>
                                        <p:attrNameLst>
                                          <p:attrName>style.rotation</p:attrName>
                                        </p:attrNameLst>
                                      </p:cBhvr>
                                      <p:tavLst>
                                        <p:tav tm="0">
                                          <p:val>
                                            <p:fltVal val="90"/>
                                          </p:val>
                                        </p:tav>
                                        <p:tav tm="100000">
                                          <p:val>
                                            <p:fltVal val="0"/>
                                          </p:val>
                                        </p:tav>
                                      </p:tavLst>
                                    </p:anim>
                                    <p:animEffect transition="in" filter="fade">
                                      <p:cBhvr>
                                        <p:cTn id="40" dur="400"/>
                                        <p:tgtEl>
                                          <p:spTgt spid="1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400" fill="hold"/>
                                        <p:tgtEl>
                                          <p:spTgt spid="14"/>
                                        </p:tgtEl>
                                        <p:attrNameLst>
                                          <p:attrName>ppt_w</p:attrName>
                                        </p:attrNameLst>
                                      </p:cBhvr>
                                      <p:tavLst>
                                        <p:tav tm="0">
                                          <p:val>
                                            <p:fltVal val="0"/>
                                          </p:val>
                                        </p:tav>
                                        <p:tav tm="100000">
                                          <p:val>
                                            <p:strVal val="#ppt_w"/>
                                          </p:val>
                                        </p:tav>
                                      </p:tavLst>
                                    </p:anim>
                                    <p:anim calcmode="lin" valueType="num">
                                      <p:cBhvr>
                                        <p:cTn id="44" dur="400" fill="hold"/>
                                        <p:tgtEl>
                                          <p:spTgt spid="14"/>
                                        </p:tgtEl>
                                        <p:attrNameLst>
                                          <p:attrName>ppt_h</p:attrName>
                                        </p:attrNameLst>
                                      </p:cBhvr>
                                      <p:tavLst>
                                        <p:tav tm="0">
                                          <p:val>
                                            <p:fltVal val="0"/>
                                          </p:val>
                                        </p:tav>
                                        <p:tav tm="100000">
                                          <p:val>
                                            <p:strVal val="#ppt_h"/>
                                          </p:val>
                                        </p:tav>
                                      </p:tavLst>
                                    </p:anim>
                                    <p:anim calcmode="lin" valueType="num">
                                      <p:cBhvr>
                                        <p:cTn id="45" dur="400" fill="hold"/>
                                        <p:tgtEl>
                                          <p:spTgt spid="14"/>
                                        </p:tgtEl>
                                        <p:attrNameLst>
                                          <p:attrName>style.rotation</p:attrName>
                                        </p:attrNameLst>
                                      </p:cBhvr>
                                      <p:tavLst>
                                        <p:tav tm="0">
                                          <p:val>
                                            <p:fltVal val="90"/>
                                          </p:val>
                                        </p:tav>
                                        <p:tav tm="100000">
                                          <p:val>
                                            <p:fltVal val="0"/>
                                          </p:val>
                                        </p:tav>
                                      </p:tavLst>
                                    </p:anim>
                                    <p:animEffect transition="in" filter="fade">
                                      <p:cBhvr>
                                        <p:cTn id="46" dur="400"/>
                                        <p:tgtEl>
                                          <p:spTgt spid="1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400" fill="hold"/>
                                        <p:tgtEl>
                                          <p:spTgt spid="15"/>
                                        </p:tgtEl>
                                        <p:attrNameLst>
                                          <p:attrName>ppt_w</p:attrName>
                                        </p:attrNameLst>
                                      </p:cBhvr>
                                      <p:tavLst>
                                        <p:tav tm="0">
                                          <p:val>
                                            <p:fltVal val="0"/>
                                          </p:val>
                                        </p:tav>
                                        <p:tav tm="100000">
                                          <p:val>
                                            <p:strVal val="#ppt_w"/>
                                          </p:val>
                                        </p:tav>
                                      </p:tavLst>
                                    </p:anim>
                                    <p:anim calcmode="lin" valueType="num">
                                      <p:cBhvr>
                                        <p:cTn id="50" dur="400" fill="hold"/>
                                        <p:tgtEl>
                                          <p:spTgt spid="15"/>
                                        </p:tgtEl>
                                        <p:attrNameLst>
                                          <p:attrName>ppt_h</p:attrName>
                                        </p:attrNameLst>
                                      </p:cBhvr>
                                      <p:tavLst>
                                        <p:tav tm="0">
                                          <p:val>
                                            <p:fltVal val="0"/>
                                          </p:val>
                                        </p:tav>
                                        <p:tav tm="100000">
                                          <p:val>
                                            <p:strVal val="#ppt_h"/>
                                          </p:val>
                                        </p:tav>
                                      </p:tavLst>
                                    </p:anim>
                                    <p:anim calcmode="lin" valueType="num">
                                      <p:cBhvr>
                                        <p:cTn id="51" dur="400" fill="hold"/>
                                        <p:tgtEl>
                                          <p:spTgt spid="15"/>
                                        </p:tgtEl>
                                        <p:attrNameLst>
                                          <p:attrName>style.rotation</p:attrName>
                                        </p:attrNameLst>
                                      </p:cBhvr>
                                      <p:tavLst>
                                        <p:tav tm="0">
                                          <p:val>
                                            <p:fltVal val="90"/>
                                          </p:val>
                                        </p:tav>
                                        <p:tav tm="100000">
                                          <p:val>
                                            <p:fltVal val="0"/>
                                          </p:val>
                                        </p:tav>
                                      </p:tavLst>
                                    </p:anim>
                                    <p:animEffect transition="in" filter="fade">
                                      <p:cBhvr>
                                        <p:cTn id="52" dur="400"/>
                                        <p:tgtEl>
                                          <p:spTgt spid="15"/>
                                        </p:tgtEl>
                                      </p:cBhvr>
                                    </p:animEffect>
                                  </p:childTnLst>
                                </p:cTn>
                              </p:par>
                            </p:childTnLst>
                          </p:cTn>
                        </p:par>
                        <p:par>
                          <p:cTn id="53" fill="hold">
                            <p:stCondLst>
                              <p:cond delay="1700"/>
                            </p:stCondLst>
                            <p:childTnLst>
                              <p:par>
                                <p:cTn id="54" presetID="22" presetClass="entr" presetSubtype="2"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right)">
                                      <p:cBhvr>
                                        <p:cTn id="56" dur="500"/>
                                        <p:tgtEl>
                                          <p:spTgt spid="17"/>
                                        </p:tgtEl>
                                      </p:cBhvr>
                                    </p:animEffect>
                                  </p:childTnLst>
                                </p:cTn>
                              </p:par>
                            </p:childTnLst>
                          </p:cTn>
                        </p:par>
                        <p:par>
                          <p:cTn id="57" fill="hold">
                            <p:stCondLst>
                              <p:cond delay="2200"/>
                            </p:stCondLst>
                            <p:childTnLst>
                              <p:par>
                                <p:cTn id="58" presetID="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300" fill="hold"/>
                                        <p:tgtEl>
                                          <p:spTgt spid="18"/>
                                        </p:tgtEl>
                                        <p:attrNameLst>
                                          <p:attrName>ppt_x</p:attrName>
                                        </p:attrNameLst>
                                      </p:cBhvr>
                                      <p:tavLst>
                                        <p:tav tm="0">
                                          <p:val>
                                            <p:strVal val="0-#ppt_w/2"/>
                                          </p:val>
                                        </p:tav>
                                        <p:tav tm="100000">
                                          <p:val>
                                            <p:strVal val="#ppt_x"/>
                                          </p:val>
                                        </p:tav>
                                      </p:tavLst>
                                    </p:anim>
                                    <p:anim calcmode="lin" valueType="num">
                                      <p:cBhvr additive="base">
                                        <p:cTn id="61" dur="300" fill="hold"/>
                                        <p:tgtEl>
                                          <p:spTgt spid="18"/>
                                        </p:tgtEl>
                                        <p:attrNameLst>
                                          <p:attrName>ppt_y</p:attrName>
                                        </p:attrNameLst>
                                      </p:cBhvr>
                                      <p:tavLst>
                                        <p:tav tm="0">
                                          <p:val>
                                            <p:strVal val="#ppt_y"/>
                                          </p:val>
                                        </p:tav>
                                        <p:tav tm="100000">
                                          <p:val>
                                            <p:strVal val="#ppt_y"/>
                                          </p:val>
                                        </p:tav>
                                      </p:tavLst>
                                    </p:anim>
                                  </p:childTnLst>
                                </p:cTn>
                              </p:par>
                            </p:childTnLst>
                          </p:cTn>
                        </p:par>
                        <p:par>
                          <p:cTn id="62" fill="hold">
                            <p:stCondLst>
                              <p:cond delay="2500"/>
                            </p:stCondLst>
                            <p:childTnLst>
                              <p:par>
                                <p:cTn id="63" presetID="22" presetClass="entr" presetSubtype="2"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right)">
                                      <p:cBhvr>
                                        <p:cTn id="65" dur="500"/>
                                        <p:tgtEl>
                                          <p:spTgt spid="19"/>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300" fill="hold"/>
                                        <p:tgtEl>
                                          <p:spTgt spid="20"/>
                                        </p:tgtEl>
                                        <p:attrNameLst>
                                          <p:attrName>ppt_x</p:attrName>
                                        </p:attrNameLst>
                                      </p:cBhvr>
                                      <p:tavLst>
                                        <p:tav tm="0">
                                          <p:val>
                                            <p:strVal val="0-#ppt_w/2"/>
                                          </p:val>
                                        </p:tav>
                                        <p:tav tm="100000">
                                          <p:val>
                                            <p:strVal val="#ppt_x"/>
                                          </p:val>
                                        </p:tav>
                                      </p:tavLst>
                                    </p:anim>
                                    <p:anim calcmode="lin" valueType="num">
                                      <p:cBhvr additive="base">
                                        <p:cTn id="70" dur="300" fill="hold"/>
                                        <p:tgtEl>
                                          <p:spTgt spid="20"/>
                                        </p:tgtEl>
                                        <p:attrNameLst>
                                          <p:attrName>ppt_y</p:attrName>
                                        </p:attrNameLst>
                                      </p:cBhvr>
                                      <p:tavLst>
                                        <p:tav tm="0">
                                          <p:val>
                                            <p:strVal val="#ppt_y"/>
                                          </p:val>
                                        </p:tav>
                                        <p:tav tm="100000">
                                          <p:val>
                                            <p:strVal val="#ppt_y"/>
                                          </p:val>
                                        </p:tav>
                                      </p:tavLst>
                                    </p:anim>
                                  </p:childTnLst>
                                </p:cTn>
                              </p:par>
                            </p:childTnLst>
                          </p:cTn>
                        </p:par>
                        <p:par>
                          <p:cTn id="71" fill="hold">
                            <p:stCondLst>
                              <p:cond delay="3300"/>
                            </p:stCondLst>
                            <p:childTnLst>
                              <p:par>
                                <p:cTn id="72" presetID="22" presetClass="entr" presetSubtype="8"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500"/>
                                        <p:tgtEl>
                                          <p:spTgt spid="22"/>
                                        </p:tgtEl>
                                      </p:cBhvr>
                                    </p:animEffect>
                                  </p:childTnLst>
                                </p:cTn>
                              </p:par>
                            </p:childTnLst>
                          </p:cTn>
                        </p:par>
                        <p:par>
                          <p:cTn id="75" fill="hold">
                            <p:stCondLst>
                              <p:cond delay="3800"/>
                            </p:stCondLst>
                            <p:childTnLst>
                              <p:par>
                                <p:cTn id="76" presetID="2" presetClass="entr" presetSubtype="2"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300" fill="hold"/>
                                        <p:tgtEl>
                                          <p:spTgt spid="21"/>
                                        </p:tgtEl>
                                        <p:attrNameLst>
                                          <p:attrName>ppt_x</p:attrName>
                                        </p:attrNameLst>
                                      </p:cBhvr>
                                      <p:tavLst>
                                        <p:tav tm="0">
                                          <p:val>
                                            <p:strVal val="1+#ppt_w/2"/>
                                          </p:val>
                                        </p:tav>
                                        <p:tav tm="100000">
                                          <p:val>
                                            <p:strVal val="#ppt_x"/>
                                          </p:val>
                                        </p:tav>
                                      </p:tavLst>
                                    </p:anim>
                                    <p:anim calcmode="lin" valueType="num">
                                      <p:cBhvr additive="base">
                                        <p:cTn id="79" dur="300" fill="hold"/>
                                        <p:tgtEl>
                                          <p:spTgt spid="21"/>
                                        </p:tgtEl>
                                        <p:attrNameLst>
                                          <p:attrName>ppt_y</p:attrName>
                                        </p:attrNameLst>
                                      </p:cBhvr>
                                      <p:tavLst>
                                        <p:tav tm="0">
                                          <p:val>
                                            <p:strVal val="#ppt_y"/>
                                          </p:val>
                                        </p:tav>
                                        <p:tav tm="100000">
                                          <p:val>
                                            <p:strVal val="#ppt_y"/>
                                          </p:val>
                                        </p:tav>
                                      </p:tavLst>
                                    </p:anim>
                                  </p:childTnLst>
                                </p:cTn>
                              </p:par>
                            </p:childTnLst>
                          </p:cTn>
                        </p:par>
                        <p:par>
                          <p:cTn id="80" fill="hold">
                            <p:stCondLst>
                              <p:cond delay="4100"/>
                            </p:stCondLst>
                            <p:childTnLst>
                              <p:par>
                                <p:cTn id="81" presetID="22" presetClass="entr" presetSubtype="8"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left)">
                                      <p:cBhvr>
                                        <p:cTn id="83" dur="500"/>
                                        <p:tgtEl>
                                          <p:spTgt spid="24"/>
                                        </p:tgtEl>
                                      </p:cBhvr>
                                    </p:animEffect>
                                  </p:childTnLst>
                                </p:cTn>
                              </p:par>
                            </p:childTnLst>
                          </p:cTn>
                        </p:par>
                        <p:par>
                          <p:cTn id="84" fill="hold">
                            <p:stCondLst>
                              <p:cond delay="4600"/>
                            </p:stCondLst>
                            <p:childTnLst>
                              <p:par>
                                <p:cTn id="85" presetID="2" presetClass="entr" presetSubtype="2"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300" fill="hold"/>
                                        <p:tgtEl>
                                          <p:spTgt spid="23"/>
                                        </p:tgtEl>
                                        <p:attrNameLst>
                                          <p:attrName>ppt_x</p:attrName>
                                        </p:attrNameLst>
                                      </p:cBhvr>
                                      <p:tavLst>
                                        <p:tav tm="0">
                                          <p:val>
                                            <p:strVal val="1+#ppt_w/2"/>
                                          </p:val>
                                        </p:tav>
                                        <p:tav tm="100000">
                                          <p:val>
                                            <p:strVal val="#ppt_x"/>
                                          </p:val>
                                        </p:tav>
                                      </p:tavLst>
                                    </p:anim>
                                    <p:anim calcmode="lin" valueType="num">
                                      <p:cBhvr additive="base">
                                        <p:cTn id="88" dur="3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9" grpId="0" animBg="1"/>
      <p:bldP spid="10" grpId="0" animBg="1"/>
      <p:bldP spid="11" grpId="0" animBg="1"/>
      <p:bldP spid="12" grpId="0" animBg="1"/>
      <p:bldP spid="13" grpId="0" animBg="1"/>
      <p:bldP spid="14" grpId="0" animBg="1"/>
      <p:bldP spid="15" grpId="0" animBg="1"/>
      <p:bldP spid="16" grpId="0" animBg="1"/>
      <p:bldP spid="18" grpId="0" autoUpdateAnimBg="0"/>
      <p:bldP spid="20" grpId="0" autoUpdateAnimBg="0"/>
      <p:bldP spid="21" grpId="0" autoUpdateAnimBg="0"/>
      <p:bldP spid="2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79" name="肘形连接符 78"/>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0" name="肘形连接符 79"/>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1" name="肘形连接符 80"/>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2" name="肘形连接符 81"/>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84" name="文本框 6"/>
          <p:cNvSpPr txBox="1"/>
          <p:nvPr/>
        </p:nvSpPr>
        <p:spPr>
          <a:xfrm>
            <a:off x="2250231"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85" name="组合 84"/>
          <p:cNvGrpSpPr>
            <a:grpSpLocks/>
          </p:cNvGrpSpPr>
          <p:nvPr/>
        </p:nvGrpSpPr>
        <p:grpSpPr bwMode="auto">
          <a:xfrm>
            <a:off x="1163191" y="2910953"/>
            <a:ext cx="1008459" cy="1009650"/>
            <a:chOff x="1854558" y="3854906"/>
            <a:chExt cx="1403797" cy="1403797"/>
          </a:xfrm>
        </p:grpSpPr>
        <p:sp>
          <p:nvSpPr>
            <p:cNvPr id="86" name="椭圆 85"/>
            <p:cNvSpPr/>
            <p:nvPr/>
          </p:nvSpPr>
          <p:spPr>
            <a:xfrm>
              <a:off x="1854558" y="3854906"/>
              <a:ext cx="1403797" cy="140379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87" name="组合 86"/>
            <p:cNvGrpSpPr/>
            <p:nvPr/>
          </p:nvGrpSpPr>
          <p:grpSpPr>
            <a:xfrm>
              <a:off x="2340694" y="4217787"/>
              <a:ext cx="392888" cy="661931"/>
              <a:chOff x="6982613" y="4660429"/>
              <a:chExt cx="292099" cy="492124"/>
            </a:xfrm>
            <a:solidFill>
              <a:schemeClr val="bg1">
                <a:lumMod val="95000"/>
              </a:schemeClr>
            </a:solidFill>
          </p:grpSpPr>
          <p:sp>
            <p:nvSpPr>
              <p:cNvPr id="8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91"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2" name="文本框 14"/>
          <p:cNvSpPr txBox="1"/>
          <p:nvPr/>
        </p:nvSpPr>
        <p:spPr>
          <a:xfrm>
            <a:off x="6095950"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93"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4" name="文本框 16"/>
          <p:cNvSpPr txBox="1"/>
          <p:nvPr/>
        </p:nvSpPr>
        <p:spPr>
          <a:xfrm>
            <a:off x="2259756"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95"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ts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685749" fontAlgn="auto">
              <a:lnSpc>
                <a:spcPct val="120000"/>
              </a:lnSpc>
              <a:spcBef>
                <a:spcPts val="0"/>
              </a:spcBef>
              <a:spcAft>
                <a:spcPts val="0"/>
              </a:spcAft>
              <a:defRPr/>
            </a:pPr>
            <a:endParaRPr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6" name="文本框 18"/>
          <p:cNvSpPr txBox="1"/>
          <p:nvPr/>
        </p:nvSpPr>
        <p:spPr>
          <a:xfrm>
            <a:off x="6105475"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97" name="组合 96"/>
          <p:cNvGrpSpPr>
            <a:grpSpLocks/>
          </p:cNvGrpSpPr>
          <p:nvPr/>
        </p:nvGrpSpPr>
        <p:grpSpPr bwMode="auto">
          <a:xfrm>
            <a:off x="7162750" y="2910953"/>
            <a:ext cx="1009650" cy="1009650"/>
            <a:chOff x="8886420" y="3854906"/>
            <a:chExt cx="1403797" cy="1403797"/>
          </a:xfrm>
        </p:grpSpPr>
        <p:sp>
          <p:nvSpPr>
            <p:cNvPr id="98" name="椭圆 97"/>
            <p:cNvSpPr/>
            <p:nvPr/>
          </p:nvSpPr>
          <p:spPr>
            <a:xfrm>
              <a:off x="8886420" y="3854906"/>
              <a:ext cx="1403797" cy="1403797"/>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99"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00" name="组合 99"/>
          <p:cNvGrpSpPr>
            <a:grpSpLocks/>
          </p:cNvGrpSpPr>
          <p:nvPr/>
        </p:nvGrpSpPr>
        <p:grpSpPr bwMode="auto">
          <a:xfrm>
            <a:off x="1163191" y="1784622"/>
            <a:ext cx="1008459" cy="1008460"/>
            <a:chOff x="1854558" y="1736117"/>
            <a:chExt cx="1403797" cy="1403797"/>
          </a:xfrm>
        </p:grpSpPr>
        <p:sp>
          <p:nvSpPr>
            <p:cNvPr id="101" name="椭圆 100"/>
            <p:cNvSpPr/>
            <p:nvPr/>
          </p:nvSpPr>
          <p:spPr>
            <a:xfrm>
              <a:off x="1854558" y="1736117"/>
              <a:ext cx="1403797" cy="1403797"/>
            </a:xfrm>
            <a:prstGeom prst="ellipse">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102" name="组合 24"/>
            <p:cNvGrpSpPr>
              <a:grpSpLocks/>
            </p:cNvGrpSpPr>
            <p:nvPr/>
          </p:nvGrpSpPr>
          <p:grpSpPr bwMode="auto">
            <a:xfrm>
              <a:off x="2137516" y="2060331"/>
              <a:ext cx="799244" cy="731504"/>
              <a:chOff x="2158354" y="2417495"/>
              <a:chExt cx="550987" cy="504288"/>
            </a:xfrm>
          </p:grpSpPr>
          <p:sp>
            <p:nvSpPr>
              <p:cNvPr id="103"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4"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105" name="组合 104"/>
          <p:cNvGrpSpPr>
            <a:grpSpLocks/>
          </p:cNvGrpSpPr>
          <p:nvPr/>
        </p:nvGrpSpPr>
        <p:grpSpPr bwMode="auto">
          <a:xfrm>
            <a:off x="7162750" y="1784622"/>
            <a:ext cx="1009650" cy="1008460"/>
            <a:chOff x="8886420" y="1736117"/>
            <a:chExt cx="1403797" cy="1403797"/>
          </a:xfrm>
        </p:grpSpPr>
        <p:sp>
          <p:nvSpPr>
            <p:cNvPr id="106" name="椭圆 105"/>
            <p:cNvSpPr/>
            <p:nvPr/>
          </p:nvSpPr>
          <p:spPr>
            <a:xfrm>
              <a:off x="8886420" y="1736117"/>
              <a:ext cx="1403797" cy="140379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107"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108"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398736516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00"/>
                                        </p:tgtEl>
                                        <p:attrNameLst>
                                          <p:attrName>style.visibility</p:attrName>
                                        </p:attrNameLst>
                                      </p:cBhvr>
                                      <p:to>
                                        <p:strVal val="visible"/>
                                      </p:to>
                                    </p:set>
                                    <p:anim calcmode="lin" valueType="num">
                                      <p:cBhvr>
                                        <p:cTn id="11" dur="750" fill="hold"/>
                                        <p:tgtEl>
                                          <p:spTgt spid="100"/>
                                        </p:tgtEl>
                                        <p:attrNameLst>
                                          <p:attrName>ppt_w</p:attrName>
                                        </p:attrNameLst>
                                      </p:cBhvr>
                                      <p:tavLst>
                                        <p:tav tm="0">
                                          <p:val>
                                            <p:fltVal val="0"/>
                                          </p:val>
                                        </p:tav>
                                        <p:tav tm="100000">
                                          <p:val>
                                            <p:strVal val="#ppt_w"/>
                                          </p:val>
                                        </p:tav>
                                      </p:tavLst>
                                    </p:anim>
                                    <p:anim calcmode="lin" valueType="num">
                                      <p:cBhvr>
                                        <p:cTn id="12" dur="750" fill="hold"/>
                                        <p:tgtEl>
                                          <p:spTgt spid="100"/>
                                        </p:tgtEl>
                                        <p:attrNameLst>
                                          <p:attrName>ppt_h</p:attrName>
                                        </p:attrNameLst>
                                      </p:cBhvr>
                                      <p:tavLst>
                                        <p:tav tm="0">
                                          <p:val>
                                            <p:fltVal val="0"/>
                                          </p:val>
                                        </p:tav>
                                        <p:tav tm="100000">
                                          <p:val>
                                            <p:strVal val="#ppt_h"/>
                                          </p:val>
                                        </p:tav>
                                      </p:tavLst>
                                    </p:anim>
                                    <p:anim calcmode="lin" valueType="num">
                                      <p:cBhvr>
                                        <p:cTn id="13" dur="750" fill="hold"/>
                                        <p:tgtEl>
                                          <p:spTgt spid="100"/>
                                        </p:tgtEl>
                                        <p:attrNameLst>
                                          <p:attrName>style.rotation</p:attrName>
                                        </p:attrNameLst>
                                      </p:cBhvr>
                                      <p:tavLst>
                                        <p:tav tm="0">
                                          <p:val>
                                            <p:fltVal val="90"/>
                                          </p:val>
                                        </p:tav>
                                        <p:tav tm="100000">
                                          <p:val>
                                            <p:fltVal val="0"/>
                                          </p:val>
                                        </p:tav>
                                      </p:tavLst>
                                    </p:anim>
                                    <p:animEffect transition="in" filter="fade">
                                      <p:cBhvr>
                                        <p:cTn id="14" dur="750"/>
                                        <p:tgtEl>
                                          <p:spTgt spid="100"/>
                                        </p:tgtEl>
                                      </p:cBhvr>
                                    </p:animEffect>
                                  </p:childTnLst>
                                </p:cTn>
                              </p:par>
                              <p:par>
                                <p:cTn id="15" presetID="31" presetClass="entr" presetSubtype="0" fill="hold" nodeType="with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750" fill="hold"/>
                                        <p:tgtEl>
                                          <p:spTgt spid="85"/>
                                        </p:tgtEl>
                                        <p:attrNameLst>
                                          <p:attrName>ppt_w</p:attrName>
                                        </p:attrNameLst>
                                      </p:cBhvr>
                                      <p:tavLst>
                                        <p:tav tm="0">
                                          <p:val>
                                            <p:fltVal val="0"/>
                                          </p:val>
                                        </p:tav>
                                        <p:tav tm="100000">
                                          <p:val>
                                            <p:strVal val="#ppt_w"/>
                                          </p:val>
                                        </p:tav>
                                      </p:tavLst>
                                    </p:anim>
                                    <p:anim calcmode="lin" valueType="num">
                                      <p:cBhvr>
                                        <p:cTn id="18" dur="750" fill="hold"/>
                                        <p:tgtEl>
                                          <p:spTgt spid="85"/>
                                        </p:tgtEl>
                                        <p:attrNameLst>
                                          <p:attrName>ppt_h</p:attrName>
                                        </p:attrNameLst>
                                      </p:cBhvr>
                                      <p:tavLst>
                                        <p:tav tm="0">
                                          <p:val>
                                            <p:fltVal val="0"/>
                                          </p:val>
                                        </p:tav>
                                        <p:tav tm="100000">
                                          <p:val>
                                            <p:strVal val="#ppt_h"/>
                                          </p:val>
                                        </p:tav>
                                      </p:tavLst>
                                    </p:anim>
                                    <p:anim calcmode="lin" valueType="num">
                                      <p:cBhvr>
                                        <p:cTn id="19" dur="750" fill="hold"/>
                                        <p:tgtEl>
                                          <p:spTgt spid="85"/>
                                        </p:tgtEl>
                                        <p:attrNameLst>
                                          <p:attrName>style.rotation</p:attrName>
                                        </p:attrNameLst>
                                      </p:cBhvr>
                                      <p:tavLst>
                                        <p:tav tm="0">
                                          <p:val>
                                            <p:fltVal val="90"/>
                                          </p:val>
                                        </p:tav>
                                        <p:tav tm="100000">
                                          <p:val>
                                            <p:fltVal val="0"/>
                                          </p:val>
                                        </p:tav>
                                      </p:tavLst>
                                    </p:anim>
                                    <p:animEffect transition="in" filter="fade">
                                      <p:cBhvr>
                                        <p:cTn id="20" dur="750"/>
                                        <p:tgtEl>
                                          <p:spTgt spid="85"/>
                                        </p:tgtEl>
                                      </p:cBhvr>
                                    </p:animEffect>
                                  </p:childTnLst>
                                </p:cTn>
                              </p:par>
                              <p:par>
                                <p:cTn id="21" presetID="31" presetClass="entr" presetSubtype="0" fill="hold" nodeType="withEffect">
                                  <p:stCondLst>
                                    <p:cond delay="0"/>
                                  </p:stCondLst>
                                  <p:childTnLst>
                                    <p:set>
                                      <p:cBhvr>
                                        <p:cTn id="22" dur="1" fill="hold">
                                          <p:stCondLst>
                                            <p:cond delay="0"/>
                                          </p:stCondLst>
                                        </p:cTn>
                                        <p:tgtEl>
                                          <p:spTgt spid="105"/>
                                        </p:tgtEl>
                                        <p:attrNameLst>
                                          <p:attrName>style.visibility</p:attrName>
                                        </p:attrNameLst>
                                      </p:cBhvr>
                                      <p:to>
                                        <p:strVal val="visible"/>
                                      </p:to>
                                    </p:set>
                                    <p:anim calcmode="lin" valueType="num">
                                      <p:cBhvr>
                                        <p:cTn id="23" dur="750" fill="hold"/>
                                        <p:tgtEl>
                                          <p:spTgt spid="105"/>
                                        </p:tgtEl>
                                        <p:attrNameLst>
                                          <p:attrName>ppt_w</p:attrName>
                                        </p:attrNameLst>
                                      </p:cBhvr>
                                      <p:tavLst>
                                        <p:tav tm="0">
                                          <p:val>
                                            <p:fltVal val="0"/>
                                          </p:val>
                                        </p:tav>
                                        <p:tav tm="100000">
                                          <p:val>
                                            <p:strVal val="#ppt_w"/>
                                          </p:val>
                                        </p:tav>
                                      </p:tavLst>
                                    </p:anim>
                                    <p:anim calcmode="lin" valueType="num">
                                      <p:cBhvr>
                                        <p:cTn id="24" dur="750" fill="hold"/>
                                        <p:tgtEl>
                                          <p:spTgt spid="105"/>
                                        </p:tgtEl>
                                        <p:attrNameLst>
                                          <p:attrName>ppt_h</p:attrName>
                                        </p:attrNameLst>
                                      </p:cBhvr>
                                      <p:tavLst>
                                        <p:tav tm="0">
                                          <p:val>
                                            <p:fltVal val="0"/>
                                          </p:val>
                                        </p:tav>
                                        <p:tav tm="100000">
                                          <p:val>
                                            <p:strVal val="#ppt_h"/>
                                          </p:val>
                                        </p:tav>
                                      </p:tavLst>
                                    </p:anim>
                                    <p:anim calcmode="lin" valueType="num">
                                      <p:cBhvr>
                                        <p:cTn id="25" dur="750" fill="hold"/>
                                        <p:tgtEl>
                                          <p:spTgt spid="105"/>
                                        </p:tgtEl>
                                        <p:attrNameLst>
                                          <p:attrName>style.rotation</p:attrName>
                                        </p:attrNameLst>
                                      </p:cBhvr>
                                      <p:tavLst>
                                        <p:tav tm="0">
                                          <p:val>
                                            <p:fltVal val="90"/>
                                          </p:val>
                                        </p:tav>
                                        <p:tav tm="100000">
                                          <p:val>
                                            <p:fltVal val="0"/>
                                          </p:val>
                                        </p:tav>
                                      </p:tavLst>
                                    </p:anim>
                                    <p:animEffect transition="in" filter="fade">
                                      <p:cBhvr>
                                        <p:cTn id="26" dur="750"/>
                                        <p:tgtEl>
                                          <p:spTgt spid="105"/>
                                        </p:tgtEl>
                                      </p:cBhvr>
                                    </p:animEffect>
                                  </p:childTnLst>
                                </p:cTn>
                              </p:par>
                              <p:par>
                                <p:cTn id="27" presetID="31" presetClass="entr" presetSubtype="0" fill="hold" nodeType="with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p:cTn id="29" dur="750" fill="hold"/>
                                        <p:tgtEl>
                                          <p:spTgt spid="97"/>
                                        </p:tgtEl>
                                        <p:attrNameLst>
                                          <p:attrName>ppt_w</p:attrName>
                                        </p:attrNameLst>
                                      </p:cBhvr>
                                      <p:tavLst>
                                        <p:tav tm="0">
                                          <p:val>
                                            <p:fltVal val="0"/>
                                          </p:val>
                                        </p:tav>
                                        <p:tav tm="100000">
                                          <p:val>
                                            <p:strVal val="#ppt_w"/>
                                          </p:val>
                                        </p:tav>
                                      </p:tavLst>
                                    </p:anim>
                                    <p:anim calcmode="lin" valueType="num">
                                      <p:cBhvr>
                                        <p:cTn id="30" dur="750" fill="hold"/>
                                        <p:tgtEl>
                                          <p:spTgt spid="97"/>
                                        </p:tgtEl>
                                        <p:attrNameLst>
                                          <p:attrName>ppt_h</p:attrName>
                                        </p:attrNameLst>
                                      </p:cBhvr>
                                      <p:tavLst>
                                        <p:tav tm="0">
                                          <p:val>
                                            <p:fltVal val="0"/>
                                          </p:val>
                                        </p:tav>
                                        <p:tav tm="100000">
                                          <p:val>
                                            <p:strVal val="#ppt_h"/>
                                          </p:val>
                                        </p:tav>
                                      </p:tavLst>
                                    </p:anim>
                                    <p:anim calcmode="lin" valueType="num">
                                      <p:cBhvr>
                                        <p:cTn id="31" dur="750" fill="hold"/>
                                        <p:tgtEl>
                                          <p:spTgt spid="97"/>
                                        </p:tgtEl>
                                        <p:attrNameLst>
                                          <p:attrName>style.rotation</p:attrName>
                                        </p:attrNameLst>
                                      </p:cBhvr>
                                      <p:tavLst>
                                        <p:tav tm="0">
                                          <p:val>
                                            <p:fltVal val="90"/>
                                          </p:val>
                                        </p:tav>
                                        <p:tav tm="100000">
                                          <p:val>
                                            <p:fltVal val="0"/>
                                          </p:val>
                                        </p:tav>
                                      </p:tavLst>
                                    </p:anim>
                                    <p:animEffect transition="in" filter="fade">
                                      <p:cBhvr>
                                        <p:cTn id="32" dur="750"/>
                                        <p:tgtEl>
                                          <p:spTgt spid="97"/>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wipe(down)">
                                      <p:cBhvr>
                                        <p:cTn id="36" dur="500"/>
                                        <p:tgtEl>
                                          <p:spTgt spid="79"/>
                                        </p:tgtEl>
                                      </p:cBhvr>
                                    </p:animEffect>
                                  </p:childTnLst>
                                </p:cTn>
                              </p:par>
                              <p:par>
                                <p:cTn id="37" presetID="22" presetClass="entr" presetSubtype="1"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up)">
                                      <p:cBhvr>
                                        <p:cTn id="39" dur="500"/>
                                        <p:tgtEl>
                                          <p:spTgt spid="80"/>
                                        </p:tgtEl>
                                      </p:cBhvr>
                                    </p:animEffect>
                                  </p:childTnLst>
                                </p:cTn>
                              </p:par>
                              <p:par>
                                <p:cTn id="40" presetID="22" presetClass="entr" presetSubtype="4" fill="hold" nodeType="with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wipe(down)">
                                      <p:cBhvr>
                                        <p:cTn id="42" dur="500"/>
                                        <p:tgtEl>
                                          <p:spTgt spid="81"/>
                                        </p:tgtEl>
                                      </p:cBhvr>
                                    </p:animEffect>
                                  </p:childTnLst>
                                </p:cTn>
                              </p:par>
                              <p:par>
                                <p:cTn id="43" presetID="22" presetClass="entr" presetSubtype="1"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wipe(up)">
                                      <p:cBhvr>
                                        <p:cTn id="45" dur="500"/>
                                        <p:tgtEl>
                                          <p:spTgt spid="82"/>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500"/>
                                        <p:tgtEl>
                                          <p:spTgt spid="9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fade">
                                      <p:cBhvr>
                                        <p:cTn id="52" dur="500"/>
                                        <p:tgtEl>
                                          <p:spTgt spid="9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fade">
                                      <p:cBhvr>
                                        <p:cTn id="55" dur="500"/>
                                        <p:tgtEl>
                                          <p:spTgt spid="9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500"/>
                                        <p:tgtEl>
                                          <p:spTgt spid="9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500"/>
                                        <p:tgtEl>
                                          <p:spTgt spid="8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500"/>
                                        <p:tgtEl>
                                          <p:spTgt spid="92"/>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108"/>
                                        </p:tgtEl>
                                        <p:attrNameLst>
                                          <p:attrName>style.visibility</p:attrName>
                                        </p:attrNameLst>
                                      </p:cBhvr>
                                      <p:to>
                                        <p:strVal val="visible"/>
                                      </p:to>
                                    </p:set>
                                    <p:animEffect transition="in" filter="barn(outVertical)">
                                      <p:cBhvr>
                                        <p:cTn id="7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3" grpId="0"/>
      <p:bldP spid="84" grpId="0"/>
      <p:bldP spid="91" grpId="0"/>
      <p:bldP spid="92" grpId="0"/>
      <p:bldP spid="93" grpId="0"/>
      <p:bldP spid="94" grpId="0"/>
      <p:bldP spid="95" grpId="0"/>
      <p:bldP spid="96" grpId="0"/>
      <p:bldP spid="1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添加文字内容</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94" name="直接连接符 93"/>
          <p:cNvCxnSpPr/>
          <p:nvPr/>
        </p:nvCxnSpPr>
        <p:spPr>
          <a:xfrm flipH="1">
            <a:off x="5933555" y="3390276"/>
            <a:ext cx="45958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a:grpSpLocks/>
          </p:cNvGrpSpPr>
          <p:nvPr/>
        </p:nvGrpSpPr>
        <p:grpSpPr bwMode="auto">
          <a:xfrm flipH="1" flipV="1">
            <a:off x="4758408" y="4292770"/>
            <a:ext cx="771525" cy="146447"/>
            <a:chOff x="4255294" y="1661160"/>
            <a:chExt cx="1505426" cy="262890"/>
          </a:xfrm>
        </p:grpSpPr>
        <p:cxnSp>
          <p:nvCxnSpPr>
            <p:cNvPr id="96" name="直接连接符 95"/>
            <p:cNvCxnSpPr/>
            <p:nvPr/>
          </p:nvCxnSpPr>
          <p:spPr>
            <a:xfrm flipH="1" flipV="1">
              <a:off x="5409919" y="1661160"/>
              <a:ext cx="350801"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4255294" y="1663297"/>
              <a:ext cx="11569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98" name="直接连接符 97"/>
          <p:cNvCxnSpPr/>
          <p:nvPr/>
        </p:nvCxnSpPr>
        <p:spPr>
          <a:xfrm flipH="1">
            <a:off x="2606948" y="3403373"/>
            <a:ext cx="45839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2606948" y="2374673"/>
            <a:ext cx="45839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a:grpSpLocks/>
          </p:cNvGrpSpPr>
          <p:nvPr/>
        </p:nvGrpSpPr>
        <p:grpSpPr bwMode="auto">
          <a:xfrm>
            <a:off x="3343946" y="1223339"/>
            <a:ext cx="910828" cy="197644"/>
            <a:chOff x="4255294" y="1661160"/>
            <a:chExt cx="1505426" cy="262890"/>
          </a:xfrm>
        </p:grpSpPr>
        <p:cxnSp>
          <p:nvCxnSpPr>
            <p:cNvPr id="101" name="直接连接符 100"/>
            <p:cNvCxnSpPr/>
            <p:nvPr/>
          </p:nvCxnSpPr>
          <p:spPr>
            <a:xfrm flipH="1" flipV="1">
              <a:off x="5410438" y="1661160"/>
              <a:ext cx="350282"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255294" y="1664327"/>
              <a:ext cx="11571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a:grpSpLocks/>
          </p:cNvGrpSpPr>
          <p:nvPr/>
        </p:nvGrpSpPr>
        <p:grpSpPr bwMode="auto">
          <a:xfrm>
            <a:off x="5042967" y="1979386"/>
            <a:ext cx="902494" cy="788194"/>
            <a:chOff x="6842760" y="2637270"/>
            <a:chExt cx="1203960" cy="1051560"/>
          </a:xfrm>
        </p:grpSpPr>
        <p:sp>
          <p:nvSpPr>
            <p:cNvPr id="104" name="六边形 103"/>
            <p:cNvSpPr/>
            <p:nvPr/>
          </p:nvSpPr>
          <p:spPr>
            <a:xfrm>
              <a:off x="6842760" y="2637270"/>
              <a:ext cx="1203960" cy="1051560"/>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5" name="文本框 43"/>
            <p:cNvSpPr txBox="1">
              <a:spLocks noChangeArrowheads="1"/>
            </p:cNvSpPr>
            <p:nvPr/>
          </p:nvSpPr>
          <p:spPr bwMode="auto">
            <a:xfrm>
              <a:off x="7024262" y="2809107"/>
              <a:ext cx="820725" cy="739110"/>
            </a:xfrm>
            <a:prstGeom prst="rect">
              <a:avLst/>
            </a:prstGeom>
            <a:noFill/>
            <a:ln w="9525">
              <a:noFill/>
              <a:miter lim="800000"/>
              <a:headEnd/>
              <a:tailEnd/>
            </a:ln>
          </p:spPr>
          <p:txBody>
            <a:bodyPr>
              <a:spAutoFit/>
            </a:bodyPr>
            <a:lstStyle/>
            <a:p>
              <a:pPr algn="ctr"/>
              <a:r>
                <a:rPr lang="en-US" altLang="zh-CN" sz="3000" dirty="0">
                  <a:solidFill>
                    <a:srgbClr val="E7E7E7"/>
                  </a:solidFill>
                  <a:ea typeface="微软雅黑" pitchFamily="34" charset="-122"/>
                  <a:cs typeface="Arial" charset="0"/>
                </a:rPr>
                <a:t>02</a:t>
              </a:r>
              <a:endParaRPr lang="zh-CN" altLang="en-US" sz="3000" baseline="-3000" dirty="0">
                <a:solidFill>
                  <a:srgbClr val="E7E7E7"/>
                </a:solidFill>
                <a:ea typeface="微软雅黑" pitchFamily="34" charset="-122"/>
                <a:cs typeface="Arial" charset="0"/>
              </a:endParaRPr>
            </a:p>
          </p:txBody>
        </p:sp>
      </p:grpSp>
      <p:grpSp>
        <p:nvGrpSpPr>
          <p:cNvPr id="106" name="组合 105"/>
          <p:cNvGrpSpPr>
            <a:grpSpLocks/>
          </p:cNvGrpSpPr>
          <p:nvPr/>
        </p:nvGrpSpPr>
        <p:grpSpPr bwMode="auto">
          <a:xfrm>
            <a:off x="4054748" y="1410267"/>
            <a:ext cx="903685" cy="788194"/>
            <a:chOff x="5525852" y="1879080"/>
            <a:chExt cx="1203960" cy="1051560"/>
          </a:xfrm>
        </p:grpSpPr>
        <p:sp>
          <p:nvSpPr>
            <p:cNvPr id="107" name="六边形 106"/>
            <p:cNvSpPr/>
            <p:nvPr/>
          </p:nvSpPr>
          <p:spPr>
            <a:xfrm>
              <a:off x="5525852" y="1879080"/>
              <a:ext cx="1203960" cy="1051560"/>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44"/>
            <p:cNvSpPr txBox="1"/>
            <p:nvPr/>
          </p:nvSpPr>
          <p:spPr>
            <a:xfrm>
              <a:off x="5686062" y="1988683"/>
              <a:ext cx="883538" cy="862295"/>
            </a:xfrm>
            <a:prstGeom prst="rect">
              <a:avLst/>
            </a:prstGeom>
            <a:noFill/>
          </p:spPr>
          <p:txBody>
            <a:bodyPr>
              <a:spAutoFit/>
            </a:bodyPr>
            <a:lstStyle/>
            <a:p>
              <a:pPr algn="ctr" defTabSz="685749" fontAlgn="auto">
                <a:lnSpc>
                  <a:spcPct val="120000"/>
                </a:lnSpc>
                <a:spcBef>
                  <a:spcPts val="0"/>
                </a:spcBef>
                <a:spcAft>
                  <a:spcPts val="0"/>
                </a:spcAft>
                <a:defRPr/>
              </a:pPr>
              <a:r>
                <a:rPr lang="en-US" altLang="zh-CN" sz="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9" name="组合 108"/>
          <p:cNvGrpSpPr>
            <a:grpSpLocks/>
          </p:cNvGrpSpPr>
          <p:nvPr/>
        </p:nvGrpSpPr>
        <p:grpSpPr bwMode="auto">
          <a:xfrm>
            <a:off x="5031061" y="2996179"/>
            <a:ext cx="902494" cy="788194"/>
            <a:chOff x="6842760" y="4008870"/>
            <a:chExt cx="1203960" cy="1051560"/>
          </a:xfrm>
        </p:grpSpPr>
        <p:sp>
          <p:nvSpPr>
            <p:cNvPr id="110" name="六边形 109"/>
            <p:cNvSpPr/>
            <p:nvPr/>
          </p:nvSpPr>
          <p:spPr>
            <a:xfrm>
              <a:off x="6842760" y="4008870"/>
              <a:ext cx="1203960" cy="1051560"/>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1" name="文本框 45"/>
            <p:cNvSpPr txBox="1"/>
            <p:nvPr/>
          </p:nvSpPr>
          <p:spPr>
            <a:xfrm>
              <a:off x="6980946" y="4118473"/>
              <a:ext cx="927589" cy="862295"/>
            </a:xfrm>
            <a:prstGeom prst="rect">
              <a:avLst/>
            </a:prstGeom>
            <a:noFill/>
          </p:spPr>
          <p:txBody>
            <a:bodyPr>
              <a:spAutoFit/>
            </a:bodyPr>
            <a:lstStyle/>
            <a:p>
              <a:pPr algn="ctr" defTabSz="685749" fontAlgn="auto">
                <a:lnSpc>
                  <a:spcPct val="120000"/>
                </a:lnSpc>
                <a:spcBef>
                  <a:spcPts val="0"/>
                </a:spcBef>
                <a:spcAft>
                  <a:spcPts val="0"/>
                </a:spcAft>
                <a:defRPr/>
              </a:pPr>
              <a:r>
                <a:rPr lang="en-US" altLang="zh-CN" sz="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2" name="组合 111"/>
          <p:cNvGrpSpPr>
            <a:grpSpLocks/>
          </p:cNvGrpSpPr>
          <p:nvPr/>
        </p:nvGrpSpPr>
        <p:grpSpPr bwMode="auto">
          <a:xfrm>
            <a:off x="3065339" y="3008085"/>
            <a:ext cx="903684" cy="788194"/>
            <a:chOff x="4206240" y="4008870"/>
            <a:chExt cx="1203960" cy="1051560"/>
          </a:xfrm>
        </p:grpSpPr>
        <p:sp>
          <p:nvSpPr>
            <p:cNvPr id="113" name="六边形 112"/>
            <p:cNvSpPr/>
            <p:nvPr/>
          </p:nvSpPr>
          <p:spPr>
            <a:xfrm>
              <a:off x="4206240" y="4008870"/>
              <a:ext cx="1203960" cy="1051560"/>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46"/>
            <p:cNvSpPr txBox="1"/>
            <p:nvPr/>
          </p:nvSpPr>
          <p:spPr>
            <a:xfrm>
              <a:off x="4398175" y="4118473"/>
              <a:ext cx="820090" cy="862295"/>
            </a:xfrm>
            <a:prstGeom prst="rect">
              <a:avLst/>
            </a:prstGeom>
            <a:noFill/>
          </p:spPr>
          <p:txBody>
            <a:bodyPr>
              <a:spAutoFit/>
            </a:bodyPr>
            <a:lstStyle/>
            <a:p>
              <a:pPr algn="ctr" defTabSz="685749" fontAlgn="auto">
                <a:lnSpc>
                  <a:spcPct val="120000"/>
                </a:lnSpc>
                <a:spcBef>
                  <a:spcPts val="0"/>
                </a:spcBef>
                <a:spcAft>
                  <a:spcPts val="0"/>
                </a:spcAft>
                <a:defRPr/>
              </a:pPr>
              <a:r>
                <a:rPr lang="en-US" altLang="zh-CN" sz="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3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a:grpSpLocks/>
          </p:cNvGrpSpPr>
          <p:nvPr/>
        </p:nvGrpSpPr>
        <p:grpSpPr bwMode="auto">
          <a:xfrm>
            <a:off x="3065339" y="1979386"/>
            <a:ext cx="903684" cy="788194"/>
            <a:chOff x="4206240" y="2637270"/>
            <a:chExt cx="1203960" cy="1051560"/>
          </a:xfrm>
        </p:grpSpPr>
        <p:sp>
          <p:nvSpPr>
            <p:cNvPr id="116" name="六边形 115"/>
            <p:cNvSpPr/>
            <p:nvPr/>
          </p:nvSpPr>
          <p:spPr>
            <a:xfrm>
              <a:off x="4206240" y="2637270"/>
              <a:ext cx="1203960" cy="1051560"/>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7" name="文本框 47"/>
            <p:cNvSpPr txBox="1">
              <a:spLocks noChangeArrowheads="1"/>
            </p:cNvSpPr>
            <p:nvPr/>
          </p:nvSpPr>
          <p:spPr bwMode="auto">
            <a:xfrm>
              <a:off x="4387743" y="2809107"/>
              <a:ext cx="820724" cy="739110"/>
            </a:xfrm>
            <a:prstGeom prst="rect">
              <a:avLst/>
            </a:prstGeom>
            <a:noFill/>
            <a:ln w="9525">
              <a:noFill/>
              <a:miter lim="800000"/>
              <a:headEnd/>
              <a:tailEnd/>
            </a:ln>
          </p:spPr>
          <p:txBody>
            <a:bodyPr>
              <a:spAutoFit/>
            </a:bodyPr>
            <a:lstStyle/>
            <a:p>
              <a:pPr algn="ctr"/>
              <a:r>
                <a:rPr lang="en-US" altLang="zh-CN" sz="3000" dirty="0">
                  <a:solidFill>
                    <a:srgbClr val="E7E7E7"/>
                  </a:solidFill>
                  <a:ea typeface="微软雅黑" pitchFamily="34" charset="-122"/>
                  <a:cs typeface="Arial" charset="0"/>
                </a:rPr>
                <a:t>06</a:t>
              </a:r>
              <a:endParaRPr lang="zh-CN" altLang="en-US" sz="3000" baseline="-3000" dirty="0">
                <a:solidFill>
                  <a:srgbClr val="E7E7E7"/>
                </a:solidFill>
                <a:ea typeface="微软雅黑" pitchFamily="34" charset="-122"/>
                <a:cs typeface="Arial" charset="0"/>
              </a:endParaRPr>
            </a:p>
          </p:txBody>
        </p:sp>
      </p:grpSp>
      <p:grpSp>
        <p:nvGrpSpPr>
          <p:cNvPr id="118" name="组合 117"/>
          <p:cNvGrpSpPr>
            <a:grpSpLocks/>
          </p:cNvGrpSpPr>
          <p:nvPr/>
        </p:nvGrpSpPr>
        <p:grpSpPr bwMode="auto">
          <a:xfrm>
            <a:off x="4054748" y="3524817"/>
            <a:ext cx="903685" cy="789385"/>
            <a:chOff x="5525852" y="4683240"/>
            <a:chExt cx="1203960" cy="1051560"/>
          </a:xfrm>
        </p:grpSpPr>
        <p:sp>
          <p:nvSpPr>
            <p:cNvPr id="119" name="六边形 118"/>
            <p:cNvSpPr/>
            <p:nvPr/>
          </p:nvSpPr>
          <p:spPr>
            <a:xfrm>
              <a:off x="5525852" y="4683240"/>
              <a:ext cx="1203960" cy="1051560"/>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0" name="文本框 48"/>
            <p:cNvSpPr txBox="1">
              <a:spLocks noChangeArrowheads="1"/>
            </p:cNvSpPr>
            <p:nvPr/>
          </p:nvSpPr>
          <p:spPr bwMode="auto">
            <a:xfrm>
              <a:off x="5693281" y="4855078"/>
              <a:ext cx="820723" cy="737995"/>
            </a:xfrm>
            <a:prstGeom prst="rect">
              <a:avLst/>
            </a:prstGeom>
            <a:noFill/>
            <a:ln w="9525">
              <a:noFill/>
              <a:miter lim="800000"/>
              <a:headEnd/>
              <a:tailEnd/>
            </a:ln>
          </p:spPr>
          <p:txBody>
            <a:bodyPr>
              <a:spAutoFit/>
            </a:bodyPr>
            <a:lstStyle/>
            <a:p>
              <a:pPr algn="ctr"/>
              <a:r>
                <a:rPr lang="en-US" altLang="zh-CN" sz="3000" dirty="0">
                  <a:solidFill>
                    <a:srgbClr val="E7E7E7"/>
                  </a:solidFill>
                  <a:ea typeface="微软雅黑" pitchFamily="34" charset="-122"/>
                  <a:cs typeface="Arial" charset="0"/>
                </a:rPr>
                <a:t>04</a:t>
              </a:r>
              <a:endParaRPr lang="zh-CN" altLang="en-US" sz="3000" baseline="-3000" dirty="0">
                <a:solidFill>
                  <a:srgbClr val="E7E7E7"/>
                </a:solidFill>
                <a:ea typeface="微软雅黑" pitchFamily="34" charset="-122"/>
                <a:cs typeface="Arial" charset="0"/>
              </a:endParaRPr>
            </a:p>
          </p:txBody>
        </p:sp>
      </p:grpSp>
      <p:grpSp>
        <p:nvGrpSpPr>
          <p:cNvPr id="121" name="组合 120"/>
          <p:cNvGrpSpPr>
            <a:grpSpLocks/>
          </p:cNvGrpSpPr>
          <p:nvPr/>
        </p:nvGrpSpPr>
        <p:grpSpPr bwMode="auto">
          <a:xfrm>
            <a:off x="3798764" y="2269898"/>
            <a:ext cx="1415653" cy="1194197"/>
            <a:chOff x="5184305" y="3025164"/>
            <a:chExt cx="1887055" cy="1592580"/>
          </a:xfrm>
        </p:grpSpPr>
        <p:sp>
          <p:nvSpPr>
            <p:cNvPr id="122" name="六边形 121"/>
            <p:cNvSpPr/>
            <p:nvPr/>
          </p:nvSpPr>
          <p:spPr>
            <a:xfrm>
              <a:off x="5184305" y="3025164"/>
              <a:ext cx="1887055" cy="1592580"/>
            </a:xfrm>
            <a:prstGeom prst="hexagon">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123" name="组合 122"/>
            <p:cNvGrpSpPr>
              <a:grpSpLocks noChangeAspect="1"/>
            </p:cNvGrpSpPr>
            <p:nvPr/>
          </p:nvGrpSpPr>
          <p:grpSpPr>
            <a:xfrm>
              <a:off x="5630276" y="3468879"/>
              <a:ext cx="966085" cy="648000"/>
              <a:chOff x="3784600" y="1525588"/>
              <a:chExt cx="935038" cy="568325"/>
            </a:xfrm>
            <a:solidFill>
              <a:srgbClr val="E7E7E7"/>
            </a:solidFill>
          </p:grpSpPr>
          <p:sp>
            <p:nvSpPr>
              <p:cNvPr id="124" name="Freeform 8"/>
              <p:cNvSpPr>
                <a:spLocks/>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5" name="Freeform 9"/>
              <p:cNvSpPr>
                <a:spLocks/>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6" name="Freeform 10"/>
              <p:cNvSpPr>
                <a:spLocks/>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11"/>
              <p:cNvSpPr>
                <a:spLocks/>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12"/>
              <p:cNvSpPr>
                <a:spLocks/>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3"/>
              <p:cNvSpPr>
                <a:spLocks/>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0" name="矩形 129"/>
          <p:cNvSpPr/>
          <p:nvPr/>
        </p:nvSpPr>
        <p:spPr>
          <a:xfrm>
            <a:off x="2417639" y="1048316"/>
            <a:ext cx="908447"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1" name="矩形 47"/>
          <p:cNvSpPr>
            <a:spLocks noChangeArrowheads="1"/>
          </p:cNvSpPr>
          <p:nvPr/>
        </p:nvSpPr>
        <p:spPr bwMode="auto">
          <a:xfrm>
            <a:off x="899592" y="1322160"/>
            <a:ext cx="2439591" cy="475509"/>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a:t>
            </a:r>
          </a:p>
        </p:txBody>
      </p:sp>
      <p:sp>
        <p:nvSpPr>
          <p:cNvPr id="132" name="矩形 131"/>
          <p:cNvSpPr/>
          <p:nvPr/>
        </p:nvSpPr>
        <p:spPr>
          <a:xfrm>
            <a:off x="1640161" y="206511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3" name="矩形 47"/>
          <p:cNvSpPr>
            <a:spLocks noChangeArrowheads="1"/>
          </p:cNvSpPr>
          <p:nvPr/>
        </p:nvSpPr>
        <p:spPr bwMode="auto">
          <a:xfrm>
            <a:off x="928167" y="2338955"/>
            <a:ext cx="1619250"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34" name="矩形 133"/>
          <p:cNvSpPr/>
          <p:nvPr/>
        </p:nvSpPr>
        <p:spPr>
          <a:xfrm>
            <a:off x="1640161" y="3129529"/>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5" name="矩形 47"/>
          <p:cNvSpPr>
            <a:spLocks noChangeArrowheads="1"/>
          </p:cNvSpPr>
          <p:nvPr/>
        </p:nvSpPr>
        <p:spPr bwMode="auto">
          <a:xfrm>
            <a:off x="928167" y="3403373"/>
            <a:ext cx="1619250"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36" name="矩形 135"/>
          <p:cNvSpPr/>
          <p:nvPr/>
        </p:nvSpPr>
        <p:spPr>
          <a:xfrm>
            <a:off x="6440761" y="1621007"/>
            <a:ext cx="907256"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7" name="矩形 47"/>
          <p:cNvSpPr>
            <a:spLocks noChangeArrowheads="1"/>
          </p:cNvSpPr>
          <p:nvPr/>
        </p:nvSpPr>
        <p:spPr bwMode="auto">
          <a:xfrm>
            <a:off x="6440761" y="1906757"/>
            <a:ext cx="1654969"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38" name="矩形 137"/>
          <p:cNvSpPr/>
          <p:nvPr/>
        </p:nvSpPr>
        <p:spPr>
          <a:xfrm>
            <a:off x="6453858" y="2884260"/>
            <a:ext cx="907256"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39" name="矩形 47"/>
          <p:cNvSpPr>
            <a:spLocks noChangeArrowheads="1"/>
          </p:cNvSpPr>
          <p:nvPr/>
        </p:nvSpPr>
        <p:spPr bwMode="auto">
          <a:xfrm>
            <a:off x="6453858" y="3168820"/>
            <a:ext cx="1654969" cy="678641"/>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40" name="矩形 139"/>
          <p:cNvSpPr/>
          <p:nvPr/>
        </p:nvSpPr>
        <p:spPr>
          <a:xfrm>
            <a:off x="5587083" y="4043929"/>
            <a:ext cx="908447" cy="300038"/>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41" name="矩形 47"/>
          <p:cNvSpPr>
            <a:spLocks noChangeArrowheads="1"/>
          </p:cNvSpPr>
          <p:nvPr/>
        </p:nvSpPr>
        <p:spPr bwMode="auto">
          <a:xfrm>
            <a:off x="5587083" y="4328489"/>
            <a:ext cx="2188369" cy="475509"/>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grpSp>
        <p:nvGrpSpPr>
          <p:cNvPr id="142" name="组合 141"/>
          <p:cNvGrpSpPr>
            <a:grpSpLocks/>
          </p:cNvGrpSpPr>
          <p:nvPr/>
        </p:nvGrpSpPr>
        <p:grpSpPr bwMode="auto">
          <a:xfrm flipH="1">
            <a:off x="5741864" y="1792458"/>
            <a:ext cx="663178" cy="196453"/>
            <a:chOff x="4255294" y="1661160"/>
            <a:chExt cx="1505426" cy="262890"/>
          </a:xfrm>
        </p:grpSpPr>
        <p:cxnSp>
          <p:nvCxnSpPr>
            <p:cNvPr id="143" name="直接连接符 142"/>
            <p:cNvCxnSpPr/>
            <p:nvPr/>
          </p:nvCxnSpPr>
          <p:spPr>
            <a:xfrm flipH="1" flipV="1">
              <a:off x="5409364" y="1661160"/>
              <a:ext cx="351356"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4255294" y="1662753"/>
              <a:ext cx="11567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083632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3" presetClass="entr" presetSubtype="528" fill="hold" nodeType="afterEffect">
                                  <p:stCondLst>
                                    <p:cond delay="250"/>
                                  </p:stCondLst>
                                  <p:childTnLst>
                                    <p:set>
                                      <p:cBhvr>
                                        <p:cTn id="10" dur="1" fill="hold">
                                          <p:stCondLst>
                                            <p:cond delay="0"/>
                                          </p:stCondLst>
                                        </p:cTn>
                                        <p:tgtEl>
                                          <p:spTgt spid="121"/>
                                        </p:tgtEl>
                                        <p:attrNameLst>
                                          <p:attrName>style.visibility</p:attrName>
                                        </p:attrNameLst>
                                      </p:cBhvr>
                                      <p:to>
                                        <p:strVal val="visible"/>
                                      </p:to>
                                    </p:set>
                                    <p:anim calcmode="lin" valueType="num">
                                      <p:cBhvr>
                                        <p:cTn id="11" dur="350" fill="hold"/>
                                        <p:tgtEl>
                                          <p:spTgt spid="121"/>
                                        </p:tgtEl>
                                        <p:attrNameLst>
                                          <p:attrName>ppt_w</p:attrName>
                                        </p:attrNameLst>
                                      </p:cBhvr>
                                      <p:tavLst>
                                        <p:tav tm="0">
                                          <p:val>
                                            <p:fltVal val="0"/>
                                          </p:val>
                                        </p:tav>
                                        <p:tav tm="100000">
                                          <p:val>
                                            <p:strVal val="#ppt_w"/>
                                          </p:val>
                                        </p:tav>
                                      </p:tavLst>
                                    </p:anim>
                                    <p:anim calcmode="lin" valueType="num">
                                      <p:cBhvr>
                                        <p:cTn id="12" dur="350" fill="hold"/>
                                        <p:tgtEl>
                                          <p:spTgt spid="121"/>
                                        </p:tgtEl>
                                        <p:attrNameLst>
                                          <p:attrName>ppt_h</p:attrName>
                                        </p:attrNameLst>
                                      </p:cBhvr>
                                      <p:tavLst>
                                        <p:tav tm="0">
                                          <p:val>
                                            <p:fltVal val="0"/>
                                          </p:val>
                                        </p:tav>
                                        <p:tav tm="100000">
                                          <p:val>
                                            <p:strVal val="#ppt_h"/>
                                          </p:val>
                                        </p:tav>
                                      </p:tavLst>
                                    </p:anim>
                                    <p:anim calcmode="lin" valueType="num">
                                      <p:cBhvr>
                                        <p:cTn id="13" dur="350" fill="hold"/>
                                        <p:tgtEl>
                                          <p:spTgt spid="121"/>
                                        </p:tgtEl>
                                        <p:attrNameLst>
                                          <p:attrName>ppt_x</p:attrName>
                                        </p:attrNameLst>
                                      </p:cBhvr>
                                      <p:tavLst>
                                        <p:tav tm="0">
                                          <p:val>
                                            <p:fltVal val="0.5"/>
                                          </p:val>
                                        </p:tav>
                                        <p:tav tm="100000">
                                          <p:val>
                                            <p:strVal val="#ppt_x"/>
                                          </p:val>
                                        </p:tav>
                                      </p:tavLst>
                                    </p:anim>
                                    <p:anim calcmode="lin" valueType="num">
                                      <p:cBhvr>
                                        <p:cTn id="14" dur="350" fill="hold"/>
                                        <p:tgtEl>
                                          <p:spTgt spid="121"/>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350" fill="hold"/>
                                        <p:tgtEl>
                                          <p:spTgt spid="106"/>
                                        </p:tgtEl>
                                        <p:attrNameLst>
                                          <p:attrName>ppt_x</p:attrName>
                                        </p:attrNameLst>
                                      </p:cBhvr>
                                      <p:tavLst>
                                        <p:tav tm="0">
                                          <p:val>
                                            <p:strVal val="#ppt_x"/>
                                          </p:val>
                                        </p:tav>
                                        <p:tav tm="100000">
                                          <p:val>
                                            <p:strVal val="#ppt_x"/>
                                          </p:val>
                                        </p:tav>
                                      </p:tavLst>
                                    </p:anim>
                                    <p:anim calcmode="lin" valueType="num">
                                      <p:cBhvr additive="base">
                                        <p:cTn id="18" dur="350" fill="hold"/>
                                        <p:tgtEl>
                                          <p:spTgt spid="106"/>
                                        </p:tgtEl>
                                        <p:attrNameLst>
                                          <p:attrName>ppt_y</p:attrName>
                                        </p:attrNameLst>
                                      </p:cBhvr>
                                      <p:tavLst>
                                        <p:tav tm="0">
                                          <p:val>
                                            <p:strVal val="0-#ppt_h/2"/>
                                          </p:val>
                                        </p:tav>
                                        <p:tav tm="100000">
                                          <p:val>
                                            <p:strVal val="#ppt_y"/>
                                          </p:val>
                                        </p:tav>
                                      </p:tavLst>
                                    </p:anim>
                                  </p:childTnLst>
                                </p:cTn>
                              </p:par>
                            </p:childTnLst>
                          </p:cTn>
                        </p:par>
                        <p:par>
                          <p:cTn id="19" fill="hold">
                            <p:stCondLst>
                              <p:cond delay="1600"/>
                            </p:stCondLst>
                            <p:childTnLst>
                              <p:par>
                                <p:cTn id="20" presetID="22" presetClass="entr" presetSubtype="2" fill="hold" nodeType="afterEffect">
                                  <p:stCondLst>
                                    <p:cond delay="150"/>
                                  </p:stCondLst>
                                  <p:childTnLst>
                                    <p:set>
                                      <p:cBhvr>
                                        <p:cTn id="21" dur="1" fill="hold">
                                          <p:stCondLst>
                                            <p:cond delay="0"/>
                                          </p:stCondLst>
                                        </p:cTn>
                                        <p:tgtEl>
                                          <p:spTgt spid="100"/>
                                        </p:tgtEl>
                                        <p:attrNameLst>
                                          <p:attrName>style.visibility</p:attrName>
                                        </p:attrNameLst>
                                      </p:cBhvr>
                                      <p:to>
                                        <p:strVal val="visible"/>
                                      </p:to>
                                    </p:set>
                                    <p:animEffect transition="in" filter="wipe(right)">
                                      <p:cBhvr>
                                        <p:cTn id="22" dur="500"/>
                                        <p:tgtEl>
                                          <p:spTgt spid="100"/>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130"/>
                                        </p:tgtEl>
                                        <p:attrNameLst>
                                          <p:attrName>style.visibility</p:attrName>
                                        </p:attrNameLst>
                                      </p:cBhvr>
                                      <p:to>
                                        <p:strVal val="visible"/>
                                      </p:to>
                                    </p:set>
                                    <p:animEffect transition="in" filter="wipe(right)">
                                      <p:cBhvr>
                                        <p:cTn id="26" dur="400"/>
                                        <p:tgtEl>
                                          <p:spTgt spid="130"/>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31"/>
                                        </p:tgtEl>
                                        <p:attrNameLst>
                                          <p:attrName>style.visibility</p:attrName>
                                        </p:attrNameLst>
                                      </p:cBhvr>
                                      <p:to>
                                        <p:strVal val="visible"/>
                                      </p:to>
                                    </p:set>
                                    <p:animEffect transition="in" filter="wipe(right)">
                                      <p:cBhvr>
                                        <p:cTn id="29" dur="400"/>
                                        <p:tgtEl>
                                          <p:spTgt spid="131"/>
                                        </p:tgtEl>
                                      </p:cBhvr>
                                    </p:animEffect>
                                  </p:childTnLst>
                                </p:cTn>
                              </p:par>
                            </p:childTnLst>
                          </p:cTn>
                        </p:par>
                        <p:par>
                          <p:cTn id="30" fill="hold">
                            <p:stCondLst>
                              <p:cond delay="2650"/>
                            </p:stCondLst>
                            <p:childTnLst>
                              <p:par>
                                <p:cTn id="31" presetID="2" presetClass="entr" presetSubtype="2" fill="hold" nodeType="afterEffect">
                                  <p:stCondLst>
                                    <p:cond delay="150"/>
                                  </p:stCondLst>
                                  <p:childTnLst>
                                    <p:set>
                                      <p:cBhvr>
                                        <p:cTn id="32" dur="1" fill="hold">
                                          <p:stCondLst>
                                            <p:cond delay="0"/>
                                          </p:stCondLst>
                                        </p:cTn>
                                        <p:tgtEl>
                                          <p:spTgt spid="103"/>
                                        </p:tgtEl>
                                        <p:attrNameLst>
                                          <p:attrName>style.visibility</p:attrName>
                                        </p:attrNameLst>
                                      </p:cBhvr>
                                      <p:to>
                                        <p:strVal val="visible"/>
                                      </p:to>
                                    </p:set>
                                    <p:anim calcmode="lin" valueType="num">
                                      <p:cBhvr additive="base">
                                        <p:cTn id="33" dur="350" fill="hold"/>
                                        <p:tgtEl>
                                          <p:spTgt spid="103"/>
                                        </p:tgtEl>
                                        <p:attrNameLst>
                                          <p:attrName>ppt_x</p:attrName>
                                        </p:attrNameLst>
                                      </p:cBhvr>
                                      <p:tavLst>
                                        <p:tav tm="0">
                                          <p:val>
                                            <p:strVal val="1+#ppt_w/2"/>
                                          </p:val>
                                        </p:tav>
                                        <p:tav tm="100000">
                                          <p:val>
                                            <p:strVal val="#ppt_x"/>
                                          </p:val>
                                        </p:tav>
                                      </p:tavLst>
                                    </p:anim>
                                    <p:anim calcmode="lin" valueType="num">
                                      <p:cBhvr additive="base">
                                        <p:cTn id="34" dur="350" fill="hold"/>
                                        <p:tgtEl>
                                          <p:spTgt spid="103"/>
                                        </p:tgtEl>
                                        <p:attrNameLst>
                                          <p:attrName>ppt_y</p:attrName>
                                        </p:attrNameLst>
                                      </p:cBhvr>
                                      <p:tavLst>
                                        <p:tav tm="0">
                                          <p:val>
                                            <p:strVal val="#ppt_y"/>
                                          </p:val>
                                        </p:tav>
                                        <p:tav tm="100000">
                                          <p:val>
                                            <p:strVal val="#ppt_y"/>
                                          </p:val>
                                        </p:tav>
                                      </p:tavLst>
                                    </p:anim>
                                  </p:childTnLst>
                                </p:cTn>
                              </p:par>
                            </p:childTnLst>
                          </p:cTn>
                        </p:par>
                        <p:par>
                          <p:cTn id="35" fill="hold">
                            <p:stCondLst>
                              <p:cond delay="3150"/>
                            </p:stCondLst>
                            <p:childTnLst>
                              <p:par>
                                <p:cTn id="36" presetID="22" presetClass="entr" presetSubtype="8" fill="hold" nodeType="afterEffect">
                                  <p:stCondLst>
                                    <p:cond delay="0"/>
                                  </p:stCondLst>
                                  <p:childTnLst>
                                    <p:set>
                                      <p:cBhvr>
                                        <p:cTn id="37" dur="1" fill="hold">
                                          <p:stCondLst>
                                            <p:cond delay="0"/>
                                          </p:stCondLst>
                                        </p:cTn>
                                        <p:tgtEl>
                                          <p:spTgt spid="142"/>
                                        </p:tgtEl>
                                        <p:attrNameLst>
                                          <p:attrName>style.visibility</p:attrName>
                                        </p:attrNameLst>
                                      </p:cBhvr>
                                      <p:to>
                                        <p:strVal val="visible"/>
                                      </p:to>
                                    </p:set>
                                    <p:animEffect transition="in" filter="wipe(left)">
                                      <p:cBhvr>
                                        <p:cTn id="38" dur="500"/>
                                        <p:tgtEl>
                                          <p:spTgt spid="142"/>
                                        </p:tgtEl>
                                      </p:cBhvr>
                                    </p:animEffect>
                                  </p:childTnLst>
                                </p:cTn>
                              </p:par>
                            </p:childTnLst>
                          </p:cTn>
                        </p:par>
                        <p:par>
                          <p:cTn id="39" fill="hold">
                            <p:stCondLst>
                              <p:cond delay="3650"/>
                            </p:stCondLst>
                            <p:childTnLst>
                              <p:par>
                                <p:cTn id="40" presetID="22" presetClass="entr" presetSubtype="8" fill="hold" grpId="0" nodeType="afterEffect">
                                  <p:stCondLst>
                                    <p:cond delay="0"/>
                                  </p:stCondLst>
                                  <p:childTnLst>
                                    <p:set>
                                      <p:cBhvr>
                                        <p:cTn id="41" dur="1" fill="hold">
                                          <p:stCondLst>
                                            <p:cond delay="0"/>
                                          </p:stCondLst>
                                        </p:cTn>
                                        <p:tgtEl>
                                          <p:spTgt spid="136"/>
                                        </p:tgtEl>
                                        <p:attrNameLst>
                                          <p:attrName>style.visibility</p:attrName>
                                        </p:attrNameLst>
                                      </p:cBhvr>
                                      <p:to>
                                        <p:strVal val="visible"/>
                                      </p:to>
                                    </p:set>
                                    <p:animEffect transition="in" filter="wipe(left)">
                                      <p:cBhvr>
                                        <p:cTn id="42" dur="400"/>
                                        <p:tgtEl>
                                          <p:spTgt spid="13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37"/>
                                        </p:tgtEl>
                                        <p:attrNameLst>
                                          <p:attrName>style.visibility</p:attrName>
                                        </p:attrNameLst>
                                      </p:cBhvr>
                                      <p:to>
                                        <p:strVal val="visible"/>
                                      </p:to>
                                    </p:set>
                                    <p:animEffect transition="in" filter="wipe(left)">
                                      <p:cBhvr>
                                        <p:cTn id="45" dur="400"/>
                                        <p:tgtEl>
                                          <p:spTgt spid="137"/>
                                        </p:tgtEl>
                                      </p:cBhvr>
                                    </p:animEffect>
                                  </p:childTnLst>
                                </p:cTn>
                              </p:par>
                            </p:childTnLst>
                          </p:cTn>
                        </p:par>
                        <p:par>
                          <p:cTn id="46" fill="hold">
                            <p:stCondLst>
                              <p:cond delay="4050"/>
                            </p:stCondLst>
                            <p:childTnLst>
                              <p:par>
                                <p:cTn id="47" presetID="2" presetClass="entr" presetSubtype="2" fill="hold" nodeType="afterEffect">
                                  <p:stCondLst>
                                    <p:cond delay="150"/>
                                  </p:stCondLst>
                                  <p:childTnLst>
                                    <p:set>
                                      <p:cBhvr>
                                        <p:cTn id="48" dur="1" fill="hold">
                                          <p:stCondLst>
                                            <p:cond delay="0"/>
                                          </p:stCondLst>
                                        </p:cTn>
                                        <p:tgtEl>
                                          <p:spTgt spid="109"/>
                                        </p:tgtEl>
                                        <p:attrNameLst>
                                          <p:attrName>style.visibility</p:attrName>
                                        </p:attrNameLst>
                                      </p:cBhvr>
                                      <p:to>
                                        <p:strVal val="visible"/>
                                      </p:to>
                                    </p:set>
                                    <p:anim calcmode="lin" valueType="num">
                                      <p:cBhvr additive="base">
                                        <p:cTn id="49" dur="350" fill="hold"/>
                                        <p:tgtEl>
                                          <p:spTgt spid="109"/>
                                        </p:tgtEl>
                                        <p:attrNameLst>
                                          <p:attrName>ppt_x</p:attrName>
                                        </p:attrNameLst>
                                      </p:cBhvr>
                                      <p:tavLst>
                                        <p:tav tm="0">
                                          <p:val>
                                            <p:strVal val="1+#ppt_w/2"/>
                                          </p:val>
                                        </p:tav>
                                        <p:tav tm="100000">
                                          <p:val>
                                            <p:strVal val="#ppt_x"/>
                                          </p:val>
                                        </p:tav>
                                      </p:tavLst>
                                    </p:anim>
                                    <p:anim calcmode="lin" valueType="num">
                                      <p:cBhvr additive="base">
                                        <p:cTn id="50" dur="350" fill="hold"/>
                                        <p:tgtEl>
                                          <p:spTgt spid="109"/>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50"/>
                                        <p:tgtEl>
                                          <p:spTgt spid="94"/>
                                        </p:tgtEl>
                                      </p:cBhvr>
                                    </p:animEffect>
                                  </p:childTnLst>
                                </p:cTn>
                              </p:par>
                            </p:childTnLst>
                          </p:cTn>
                        </p:par>
                        <p:par>
                          <p:cTn id="55" fill="hold">
                            <p:stCondLst>
                              <p:cond delay="4900"/>
                            </p:stCondLst>
                            <p:childTnLst>
                              <p:par>
                                <p:cTn id="56" presetID="22" presetClass="entr" presetSubtype="8" fill="hold" grpId="0" nodeType="after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400"/>
                                        <p:tgtEl>
                                          <p:spTgt spid="1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left)">
                                      <p:cBhvr>
                                        <p:cTn id="61" dur="400"/>
                                        <p:tgtEl>
                                          <p:spTgt spid="139"/>
                                        </p:tgtEl>
                                      </p:cBhvr>
                                    </p:animEffect>
                                  </p:childTnLst>
                                </p:cTn>
                              </p:par>
                            </p:childTnLst>
                          </p:cTn>
                        </p:par>
                        <p:par>
                          <p:cTn id="62" fill="hold">
                            <p:stCondLst>
                              <p:cond delay="5300"/>
                            </p:stCondLst>
                            <p:childTnLst>
                              <p:par>
                                <p:cTn id="63" presetID="2" presetClass="entr" presetSubtype="4" fill="hold" nodeType="afterEffect">
                                  <p:stCondLst>
                                    <p:cond delay="150"/>
                                  </p:stCondLst>
                                  <p:childTnLst>
                                    <p:set>
                                      <p:cBhvr>
                                        <p:cTn id="64" dur="1" fill="hold">
                                          <p:stCondLst>
                                            <p:cond delay="0"/>
                                          </p:stCondLst>
                                        </p:cTn>
                                        <p:tgtEl>
                                          <p:spTgt spid="118"/>
                                        </p:tgtEl>
                                        <p:attrNameLst>
                                          <p:attrName>style.visibility</p:attrName>
                                        </p:attrNameLst>
                                      </p:cBhvr>
                                      <p:to>
                                        <p:strVal val="visible"/>
                                      </p:to>
                                    </p:set>
                                    <p:anim calcmode="lin" valueType="num">
                                      <p:cBhvr additive="base">
                                        <p:cTn id="65" dur="350" fill="hold"/>
                                        <p:tgtEl>
                                          <p:spTgt spid="118"/>
                                        </p:tgtEl>
                                        <p:attrNameLst>
                                          <p:attrName>ppt_x</p:attrName>
                                        </p:attrNameLst>
                                      </p:cBhvr>
                                      <p:tavLst>
                                        <p:tav tm="0">
                                          <p:val>
                                            <p:strVal val="#ppt_x"/>
                                          </p:val>
                                        </p:tav>
                                        <p:tav tm="100000">
                                          <p:val>
                                            <p:strVal val="#ppt_x"/>
                                          </p:val>
                                        </p:tav>
                                      </p:tavLst>
                                    </p:anim>
                                    <p:anim calcmode="lin" valueType="num">
                                      <p:cBhvr additive="base">
                                        <p:cTn id="66" dur="350" fill="hold"/>
                                        <p:tgtEl>
                                          <p:spTgt spid="118"/>
                                        </p:tgtEl>
                                        <p:attrNameLst>
                                          <p:attrName>ppt_y</p:attrName>
                                        </p:attrNameLst>
                                      </p:cBhvr>
                                      <p:tavLst>
                                        <p:tav tm="0">
                                          <p:val>
                                            <p:strVal val="1+#ppt_h/2"/>
                                          </p:val>
                                        </p:tav>
                                        <p:tav tm="100000">
                                          <p:val>
                                            <p:strVal val="#ppt_y"/>
                                          </p:val>
                                        </p:tav>
                                      </p:tavLst>
                                    </p:anim>
                                  </p:childTnLst>
                                </p:cTn>
                              </p:par>
                            </p:childTnLst>
                          </p:cTn>
                        </p:par>
                        <p:par>
                          <p:cTn id="67" fill="hold">
                            <p:stCondLst>
                              <p:cond delay="5800"/>
                            </p:stCondLst>
                            <p:childTnLst>
                              <p:par>
                                <p:cTn id="68" presetID="22" presetClass="entr" presetSubtype="8" fill="hold" nodeType="after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wipe(left)">
                                      <p:cBhvr>
                                        <p:cTn id="70" dur="500"/>
                                        <p:tgtEl>
                                          <p:spTgt spid="95"/>
                                        </p:tgtEl>
                                      </p:cBhvr>
                                    </p:animEffect>
                                  </p:childTnLst>
                                </p:cTn>
                              </p:par>
                            </p:childTnLst>
                          </p:cTn>
                        </p:par>
                        <p:par>
                          <p:cTn id="71" fill="hold">
                            <p:stCondLst>
                              <p:cond delay="6300"/>
                            </p:stCondLst>
                            <p:childTnLst>
                              <p:par>
                                <p:cTn id="72" presetID="22" presetClass="entr" presetSubtype="8" fill="hold" grpId="0" nodeType="afterEffect">
                                  <p:stCondLst>
                                    <p:cond delay="0"/>
                                  </p:stCondLst>
                                  <p:childTnLst>
                                    <p:set>
                                      <p:cBhvr>
                                        <p:cTn id="73" dur="1" fill="hold">
                                          <p:stCondLst>
                                            <p:cond delay="0"/>
                                          </p:stCondLst>
                                        </p:cTn>
                                        <p:tgtEl>
                                          <p:spTgt spid="140"/>
                                        </p:tgtEl>
                                        <p:attrNameLst>
                                          <p:attrName>style.visibility</p:attrName>
                                        </p:attrNameLst>
                                      </p:cBhvr>
                                      <p:to>
                                        <p:strVal val="visible"/>
                                      </p:to>
                                    </p:set>
                                    <p:animEffect transition="in" filter="wipe(left)">
                                      <p:cBhvr>
                                        <p:cTn id="74" dur="400"/>
                                        <p:tgtEl>
                                          <p:spTgt spid="140"/>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41"/>
                                        </p:tgtEl>
                                        <p:attrNameLst>
                                          <p:attrName>style.visibility</p:attrName>
                                        </p:attrNameLst>
                                      </p:cBhvr>
                                      <p:to>
                                        <p:strVal val="visible"/>
                                      </p:to>
                                    </p:set>
                                    <p:animEffect transition="in" filter="wipe(left)">
                                      <p:cBhvr>
                                        <p:cTn id="77" dur="400"/>
                                        <p:tgtEl>
                                          <p:spTgt spid="141"/>
                                        </p:tgtEl>
                                      </p:cBhvr>
                                    </p:animEffect>
                                  </p:childTnLst>
                                </p:cTn>
                              </p:par>
                            </p:childTnLst>
                          </p:cTn>
                        </p:par>
                        <p:par>
                          <p:cTn id="78" fill="hold">
                            <p:stCondLst>
                              <p:cond delay="6700"/>
                            </p:stCondLst>
                            <p:childTnLst>
                              <p:par>
                                <p:cTn id="79" presetID="2" presetClass="entr" presetSubtype="8" fill="hold" nodeType="afterEffect">
                                  <p:stCondLst>
                                    <p:cond delay="150"/>
                                  </p:stCondLst>
                                  <p:childTnLst>
                                    <p:set>
                                      <p:cBhvr>
                                        <p:cTn id="80" dur="1" fill="hold">
                                          <p:stCondLst>
                                            <p:cond delay="0"/>
                                          </p:stCondLst>
                                        </p:cTn>
                                        <p:tgtEl>
                                          <p:spTgt spid="112"/>
                                        </p:tgtEl>
                                        <p:attrNameLst>
                                          <p:attrName>style.visibility</p:attrName>
                                        </p:attrNameLst>
                                      </p:cBhvr>
                                      <p:to>
                                        <p:strVal val="visible"/>
                                      </p:to>
                                    </p:set>
                                    <p:anim calcmode="lin" valueType="num">
                                      <p:cBhvr additive="base">
                                        <p:cTn id="81" dur="350" fill="hold"/>
                                        <p:tgtEl>
                                          <p:spTgt spid="112"/>
                                        </p:tgtEl>
                                        <p:attrNameLst>
                                          <p:attrName>ppt_x</p:attrName>
                                        </p:attrNameLst>
                                      </p:cBhvr>
                                      <p:tavLst>
                                        <p:tav tm="0">
                                          <p:val>
                                            <p:strVal val="0-#ppt_w/2"/>
                                          </p:val>
                                        </p:tav>
                                        <p:tav tm="100000">
                                          <p:val>
                                            <p:strVal val="#ppt_x"/>
                                          </p:val>
                                        </p:tav>
                                      </p:tavLst>
                                    </p:anim>
                                    <p:anim calcmode="lin" valueType="num">
                                      <p:cBhvr additive="base">
                                        <p:cTn id="82" dur="350" fill="hold"/>
                                        <p:tgtEl>
                                          <p:spTgt spid="112"/>
                                        </p:tgtEl>
                                        <p:attrNameLst>
                                          <p:attrName>ppt_y</p:attrName>
                                        </p:attrNameLst>
                                      </p:cBhvr>
                                      <p:tavLst>
                                        <p:tav tm="0">
                                          <p:val>
                                            <p:strVal val="#ppt_y"/>
                                          </p:val>
                                        </p:tav>
                                        <p:tav tm="100000">
                                          <p:val>
                                            <p:strVal val="#ppt_y"/>
                                          </p:val>
                                        </p:tav>
                                      </p:tavLst>
                                    </p:anim>
                                  </p:childTnLst>
                                </p:cTn>
                              </p:par>
                            </p:childTnLst>
                          </p:cTn>
                        </p:par>
                        <p:par>
                          <p:cTn id="83" fill="hold">
                            <p:stCondLst>
                              <p:cond delay="7200"/>
                            </p:stCondLst>
                            <p:childTnLst>
                              <p:par>
                                <p:cTn id="84" presetID="22" presetClass="entr" presetSubtype="2" fill="hold" nodeType="after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wipe(right)">
                                      <p:cBhvr>
                                        <p:cTn id="86" dur="350"/>
                                        <p:tgtEl>
                                          <p:spTgt spid="98"/>
                                        </p:tgtEl>
                                      </p:cBhvr>
                                    </p:animEffect>
                                  </p:childTnLst>
                                </p:cTn>
                              </p:par>
                            </p:childTnLst>
                          </p:cTn>
                        </p:par>
                        <p:par>
                          <p:cTn id="87" fill="hold">
                            <p:stCondLst>
                              <p:cond delay="7550"/>
                            </p:stCondLst>
                            <p:childTnLst>
                              <p:par>
                                <p:cTn id="88" presetID="22" presetClass="entr" presetSubtype="2" fill="hold" grpId="0" nodeType="after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wipe(right)">
                                      <p:cBhvr>
                                        <p:cTn id="90" dur="400"/>
                                        <p:tgtEl>
                                          <p:spTgt spid="134"/>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135"/>
                                        </p:tgtEl>
                                        <p:attrNameLst>
                                          <p:attrName>style.visibility</p:attrName>
                                        </p:attrNameLst>
                                      </p:cBhvr>
                                      <p:to>
                                        <p:strVal val="visible"/>
                                      </p:to>
                                    </p:set>
                                    <p:animEffect transition="in" filter="wipe(right)">
                                      <p:cBhvr>
                                        <p:cTn id="93" dur="400"/>
                                        <p:tgtEl>
                                          <p:spTgt spid="135"/>
                                        </p:tgtEl>
                                      </p:cBhvr>
                                    </p:animEffect>
                                  </p:childTnLst>
                                </p:cTn>
                              </p:par>
                            </p:childTnLst>
                          </p:cTn>
                        </p:par>
                        <p:par>
                          <p:cTn id="94" fill="hold">
                            <p:stCondLst>
                              <p:cond delay="7950"/>
                            </p:stCondLst>
                            <p:childTnLst>
                              <p:par>
                                <p:cTn id="95" presetID="2" presetClass="entr" presetSubtype="8" fill="hold" nodeType="afterEffect">
                                  <p:stCondLst>
                                    <p:cond delay="150"/>
                                  </p:stCondLst>
                                  <p:childTnLst>
                                    <p:set>
                                      <p:cBhvr>
                                        <p:cTn id="96" dur="1" fill="hold">
                                          <p:stCondLst>
                                            <p:cond delay="0"/>
                                          </p:stCondLst>
                                        </p:cTn>
                                        <p:tgtEl>
                                          <p:spTgt spid="115"/>
                                        </p:tgtEl>
                                        <p:attrNameLst>
                                          <p:attrName>style.visibility</p:attrName>
                                        </p:attrNameLst>
                                      </p:cBhvr>
                                      <p:to>
                                        <p:strVal val="visible"/>
                                      </p:to>
                                    </p:set>
                                    <p:anim calcmode="lin" valueType="num">
                                      <p:cBhvr additive="base">
                                        <p:cTn id="97" dur="350" fill="hold"/>
                                        <p:tgtEl>
                                          <p:spTgt spid="115"/>
                                        </p:tgtEl>
                                        <p:attrNameLst>
                                          <p:attrName>ppt_x</p:attrName>
                                        </p:attrNameLst>
                                      </p:cBhvr>
                                      <p:tavLst>
                                        <p:tav tm="0">
                                          <p:val>
                                            <p:strVal val="0-#ppt_w/2"/>
                                          </p:val>
                                        </p:tav>
                                        <p:tav tm="100000">
                                          <p:val>
                                            <p:strVal val="#ppt_x"/>
                                          </p:val>
                                        </p:tav>
                                      </p:tavLst>
                                    </p:anim>
                                    <p:anim calcmode="lin" valueType="num">
                                      <p:cBhvr additive="base">
                                        <p:cTn id="98" dur="350" fill="hold"/>
                                        <p:tgtEl>
                                          <p:spTgt spid="115"/>
                                        </p:tgtEl>
                                        <p:attrNameLst>
                                          <p:attrName>ppt_y</p:attrName>
                                        </p:attrNameLst>
                                      </p:cBhvr>
                                      <p:tavLst>
                                        <p:tav tm="0">
                                          <p:val>
                                            <p:strVal val="#ppt_y"/>
                                          </p:val>
                                        </p:tav>
                                        <p:tav tm="100000">
                                          <p:val>
                                            <p:strVal val="#ppt_y"/>
                                          </p:val>
                                        </p:tav>
                                      </p:tavLst>
                                    </p:anim>
                                  </p:childTnLst>
                                </p:cTn>
                              </p:par>
                            </p:childTnLst>
                          </p:cTn>
                        </p:par>
                        <p:par>
                          <p:cTn id="99" fill="hold">
                            <p:stCondLst>
                              <p:cond delay="8450"/>
                            </p:stCondLst>
                            <p:childTnLst>
                              <p:par>
                                <p:cTn id="100" presetID="22" presetClass="entr" presetSubtype="2" fill="hold" nodeType="afterEffect">
                                  <p:stCondLst>
                                    <p:cond delay="0"/>
                                  </p:stCondLst>
                                  <p:childTnLst>
                                    <p:set>
                                      <p:cBhvr>
                                        <p:cTn id="101" dur="1" fill="hold">
                                          <p:stCondLst>
                                            <p:cond delay="0"/>
                                          </p:stCondLst>
                                        </p:cTn>
                                        <p:tgtEl>
                                          <p:spTgt spid="99"/>
                                        </p:tgtEl>
                                        <p:attrNameLst>
                                          <p:attrName>style.visibility</p:attrName>
                                        </p:attrNameLst>
                                      </p:cBhvr>
                                      <p:to>
                                        <p:strVal val="visible"/>
                                      </p:to>
                                    </p:set>
                                    <p:animEffect transition="in" filter="wipe(right)">
                                      <p:cBhvr>
                                        <p:cTn id="102" dur="350"/>
                                        <p:tgtEl>
                                          <p:spTgt spid="99"/>
                                        </p:tgtEl>
                                      </p:cBhvr>
                                    </p:animEffect>
                                  </p:childTnLst>
                                </p:cTn>
                              </p:par>
                            </p:childTnLst>
                          </p:cTn>
                        </p:par>
                        <p:par>
                          <p:cTn id="103" fill="hold">
                            <p:stCondLst>
                              <p:cond delay="8800"/>
                            </p:stCondLst>
                            <p:childTnLst>
                              <p:par>
                                <p:cTn id="104" presetID="22" presetClass="entr" presetSubtype="2" fill="hold" grpId="0" nodeType="afterEffect">
                                  <p:stCondLst>
                                    <p:cond delay="0"/>
                                  </p:stCondLst>
                                  <p:childTnLst>
                                    <p:set>
                                      <p:cBhvr>
                                        <p:cTn id="105" dur="1" fill="hold">
                                          <p:stCondLst>
                                            <p:cond delay="0"/>
                                          </p:stCondLst>
                                        </p:cTn>
                                        <p:tgtEl>
                                          <p:spTgt spid="132"/>
                                        </p:tgtEl>
                                        <p:attrNameLst>
                                          <p:attrName>style.visibility</p:attrName>
                                        </p:attrNameLst>
                                      </p:cBhvr>
                                      <p:to>
                                        <p:strVal val="visible"/>
                                      </p:to>
                                    </p:set>
                                    <p:animEffect transition="in" filter="wipe(right)">
                                      <p:cBhvr>
                                        <p:cTn id="106" dur="400"/>
                                        <p:tgtEl>
                                          <p:spTgt spid="132"/>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133"/>
                                        </p:tgtEl>
                                        <p:attrNameLst>
                                          <p:attrName>style.visibility</p:attrName>
                                        </p:attrNameLst>
                                      </p:cBhvr>
                                      <p:to>
                                        <p:strVal val="visible"/>
                                      </p:to>
                                    </p:set>
                                    <p:animEffect transition="in" filter="wipe(right)">
                                      <p:cBhvr>
                                        <p:cTn id="109" dur="4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583367"/>
            <a:ext cx="1980000"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051720" y="1936532"/>
            <a:ext cx="1584176" cy="1365670"/>
          </a:xfrm>
          <a:prstGeom prst="hexagon">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t>02</a:t>
            </a:r>
            <a:endParaRPr lang="zh-CN" altLang="en-US" sz="6000" b="1" dirty="0"/>
          </a:p>
        </p:txBody>
      </p:sp>
      <p:sp>
        <p:nvSpPr>
          <p:cNvPr id="7" name="矩形 6"/>
          <p:cNvSpPr/>
          <p:nvPr/>
        </p:nvSpPr>
        <p:spPr>
          <a:xfrm>
            <a:off x="3779912" y="2583367"/>
            <a:ext cx="5364088" cy="90000"/>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740030" y="1779662"/>
            <a:ext cx="4288353" cy="707886"/>
          </a:xfrm>
          <a:prstGeom prst="rect">
            <a:avLst/>
          </a:prstGeom>
          <a:noFill/>
        </p:spPr>
        <p:txBody>
          <a:bodyPr wrap="none" rtlCol="0">
            <a:spAutoFit/>
          </a:bodyPr>
          <a:lstStyle/>
          <a:p>
            <a:r>
              <a:rPr lang="zh-CN" altLang="en-US" sz="4000" b="1" dirty="0" smtClean="0">
                <a:latin typeface="微软雅黑" pitchFamily="34" charset="-122"/>
                <a:ea typeface="微软雅黑" pitchFamily="34" charset="-122"/>
              </a:rPr>
              <a:t>点击添加文字标题</a:t>
            </a:r>
            <a:endParaRPr lang="zh-CN" altLang="en-US" sz="4000" b="1" dirty="0">
              <a:latin typeface="微软雅黑" pitchFamily="34" charset="-122"/>
              <a:ea typeface="微软雅黑" pitchFamily="34" charset="-122"/>
            </a:endParaRPr>
          </a:p>
        </p:txBody>
      </p:sp>
      <p:sp>
        <p:nvSpPr>
          <p:cNvPr id="9" name="TextBox 8"/>
          <p:cNvSpPr txBox="1"/>
          <p:nvPr/>
        </p:nvSpPr>
        <p:spPr>
          <a:xfrm>
            <a:off x="3744569"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
        <p:nvSpPr>
          <p:cNvPr id="10" name="TextBox 9"/>
          <p:cNvSpPr txBox="1"/>
          <p:nvPr/>
        </p:nvSpPr>
        <p:spPr>
          <a:xfrm>
            <a:off x="5981575" y="2787774"/>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
        <p:nvSpPr>
          <p:cNvPr id="11" name="TextBox 10"/>
          <p:cNvSpPr txBox="1"/>
          <p:nvPr/>
        </p:nvSpPr>
        <p:spPr>
          <a:xfrm>
            <a:off x="3744569"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
        <p:nvSpPr>
          <p:cNvPr id="12" name="TextBox 11"/>
          <p:cNvSpPr txBox="1"/>
          <p:nvPr/>
        </p:nvSpPr>
        <p:spPr>
          <a:xfrm>
            <a:off x="5981575" y="3210530"/>
            <a:ext cx="2262158" cy="369332"/>
          </a:xfrm>
          <a:prstGeom prst="rect">
            <a:avLst/>
          </a:prstGeom>
          <a:noFill/>
        </p:spPr>
        <p:txBody>
          <a:bodyPr wrap="none" rtlCol="0">
            <a:spAutoFit/>
          </a:bodyPr>
          <a:lstStyle/>
          <a:p>
            <a:pPr marL="457200" indent="-457200">
              <a:buFont typeface="Wingdings" pitchFamily="2" charset="2"/>
              <a:buChar char="Ø"/>
            </a:pPr>
            <a:r>
              <a:rPr lang="zh-CN" altLang="en-US" dirty="0" smtClean="0">
                <a:solidFill>
                  <a:srgbClr val="000000"/>
                </a:solidFill>
                <a:latin typeface="微软雅黑" pitchFamily="34" charset="-122"/>
                <a:ea typeface="微软雅黑" pitchFamily="34" charset="-122"/>
              </a:rPr>
              <a:t>请在此输入内容</a:t>
            </a:r>
            <a:endParaRPr lang="zh-CN" altLang="en-US"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3621194635"/>
      </p:ext>
    </p:extLst>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 calcmode="lin" valueType="num">
                                      <p:cBhvr>
                                        <p:cTn id="28" dur="1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6"/>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6" grpId="0"/>
      <p:bldP spid="6" grpId="1"/>
      <p:bldP spid="9" grpId="0"/>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6ce7ccbcda6cf12636bdb4ab607c4c83d474"/>
  <p:tag name="ISPRING_PRESENTATION_TITLE" val="1071"/>
</p:tagLst>
</file>

<file path=ppt/theme/theme1.xml><?xml version="1.0" encoding="utf-8"?>
<a:theme xmlns:a="http://schemas.openxmlformats.org/drawingml/2006/main" name="Office 主题​​">
  <a:themeElements>
    <a:clrScheme name="自定义 18">
      <a:dk1>
        <a:sysClr val="windowText" lastClr="000000"/>
      </a:dk1>
      <a:lt1>
        <a:sysClr val="window" lastClr="FFFFFF"/>
      </a:lt1>
      <a:dk2>
        <a:srgbClr val="323232"/>
      </a:dk2>
      <a:lt2>
        <a:srgbClr val="E3DED1"/>
      </a:lt2>
      <a:accent1>
        <a:srgbClr val="F4628F"/>
      </a:accent1>
      <a:accent2>
        <a:srgbClr val="F4628F"/>
      </a:accent2>
      <a:accent3>
        <a:srgbClr val="F4628F"/>
      </a:accent3>
      <a:accent4>
        <a:srgbClr val="F4628F"/>
      </a:accent4>
      <a:accent5>
        <a:srgbClr val="F4628F"/>
      </a:accent5>
      <a:accent6>
        <a:srgbClr val="F4628F"/>
      </a:accent6>
      <a:hlink>
        <a:srgbClr val="F4628F"/>
      </a:hlink>
      <a:folHlink>
        <a:srgbClr val="F4628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937</TotalTime>
  <Words>3107</Words>
  <Application>Microsoft Office PowerPoint</Application>
  <PresentationFormat>全屏显示(16:9)</PresentationFormat>
  <Paragraphs>320</Paragraphs>
  <Slides>30</Slides>
  <Notes>28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DFPKaiSUBold-B5</vt:lpstr>
      <vt:lpstr>Malgun Gothic</vt:lpstr>
      <vt:lpstr>Roboto condensed</vt:lpstr>
      <vt:lpstr>UKIJ Qolyazma</vt:lpstr>
      <vt:lpstr>方正超粗黑简体</vt:lpstr>
      <vt:lpstr>宋体</vt:lpstr>
      <vt:lpstr>微软雅黑</vt:lpstr>
      <vt:lpstr>Arial</vt:lpstr>
      <vt:lpstr>Calibri</vt:lpstr>
      <vt:lpstr>Century Gothic</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1071</dc:title>
  <dc:creator>admin</dc:creator>
  <cp:lastModifiedBy>china</cp:lastModifiedBy>
  <cp:revision>114</cp:revision>
  <dcterms:created xsi:type="dcterms:W3CDTF">2015-11-10T12:01:32Z</dcterms:created>
  <dcterms:modified xsi:type="dcterms:W3CDTF">2017-06-15T17:45:06Z</dcterms:modified>
</cp:coreProperties>
</file>