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8.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9.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1.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2.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13.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6.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87" r:id="rId4"/>
    <p:sldId id="262" r:id="rId5"/>
    <p:sldId id="285" r:id="rId6"/>
    <p:sldId id="286" r:id="rId7"/>
    <p:sldId id="263" r:id="rId8"/>
    <p:sldId id="261" r:id="rId9"/>
    <p:sldId id="265" r:id="rId10"/>
    <p:sldId id="268" r:id="rId11"/>
    <p:sldId id="266" r:id="rId12"/>
    <p:sldId id="267" r:id="rId13"/>
    <p:sldId id="288" r:id="rId14"/>
    <p:sldId id="274" r:id="rId15"/>
    <p:sldId id="269" r:id="rId16"/>
    <p:sldId id="264" r:id="rId17"/>
    <p:sldId id="289" r:id="rId18"/>
    <p:sldId id="282" r:id="rId19"/>
    <p:sldId id="271" r:id="rId20"/>
    <p:sldId id="273" r:id="rId21"/>
    <p:sldId id="278" r:id="rId22"/>
    <p:sldId id="275" r:id="rId23"/>
    <p:sldId id="280" r:id="rId24"/>
    <p:sldId id="290" r:id="rId25"/>
    <p:sldId id="281" r:id="rId26"/>
    <p:sldId id="279" r:id="rId27"/>
    <p:sldId id="284" r:id="rId28"/>
    <p:sldId id="272" r:id="rId29"/>
    <p:sldId id="291" r:id="rId30"/>
    <p:sldId id="292" r:id="rId31"/>
    <p:sldId id="293" r:id="rId32"/>
    <p:sldId id="27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5" d="100"/>
          <a:sy n="85" d="100"/>
        </p:scale>
        <p:origin x="324" y="19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8.jpeg"/></Relationships>
</file>

<file path=ppt/diagrams/_rels/data2.xml.rels><?xml version="1.0" encoding="UTF-8" standalone="yes"?>
<Relationships xmlns="http://schemas.openxmlformats.org/package/2006/relationships"><Relationship Id="rId1" Type="http://schemas.openxmlformats.org/officeDocument/2006/relationships/image" Target="../media/image9.jpeg"/></Relationships>
</file>

<file path=ppt/diagrams/_rels/data3.xml.rels><?xml version="1.0" encoding="UTF-8" standalone="yes"?>
<Relationships xmlns="http://schemas.openxmlformats.org/package/2006/relationships"><Relationship Id="rId1" Type="http://schemas.openxmlformats.org/officeDocument/2006/relationships/image" Target="../media/image10.jpg"/></Relationships>
</file>

<file path=ppt/diagrams/_rels/drawing1.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9.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0.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262306" custLinFactNeighborX="966" custLinFactNeighborY="-87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51000" r="-51000"/>
          </a:stretch>
        </a:blipFill>
        <a:ln w="19050">
          <a:solidFill>
            <a:schemeClr val="tx1">
              <a:lumMod val="50000"/>
              <a:lumOff val="50000"/>
            </a:schemeClr>
          </a:solidFill>
        </a:ln>
      </dgm:spPr>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pt>
  </dgm:ptLst>
  <dgm:cxnLst>
    <dgm:cxn modelId="{5FCC0477-70C0-41A0-A74B-8F3A5F1C99E9}" type="presOf" srcId="{7AD6A0FB-6385-4900-90FB-68AF47774FF2}" destId="{BF4BFA2F-8DE7-40C3-8A64-AD27EF521C2E}"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86DA0DE7-7645-4775-B62C-478FE8A56383}" type="presOf" srcId="{19CCEB87-305D-4E48-84B8-1EA85244D5BB}" destId="{78C89192-6868-4DDA-9D94-4C22E8F40D37}" srcOrd="0" destOrd="0" presId="urn:microsoft.com/office/officeart/2008/layout/BendingPictureBlocks"/>
    <dgm:cxn modelId="{CD76D833-4DF8-46A5-96EB-571BD0CCB74A}" type="presParOf" srcId="{BF4BFA2F-8DE7-40C3-8A64-AD27EF521C2E}" destId="{CC192163-CD6C-422B-A976-BFBAF75FF3E2}" srcOrd="0" destOrd="0" presId="urn:microsoft.com/office/officeart/2008/layout/BendingPictureBlocks"/>
    <dgm:cxn modelId="{DC5F9141-FCC4-450D-A001-61ECB1C5AB41}" type="presParOf" srcId="{CC192163-CD6C-422B-A976-BFBAF75FF3E2}" destId="{B06CCA3E-58B5-4429-9D21-007FBB6A3AB2}" srcOrd="0" destOrd="0" presId="urn:microsoft.com/office/officeart/2008/layout/BendingPictureBlocks"/>
    <dgm:cxn modelId="{25B7D311-0539-47F8-8F9D-FFD3EEDB5105}"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262306" custLinFactNeighborX="966" custLinFactNeighborY="-87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51000" r="-51000"/>
          </a:stretch>
        </a:blipFill>
        <a:ln w="19050">
          <a:solidFill>
            <a:schemeClr val="tx1">
              <a:lumMod val="50000"/>
              <a:lumOff val="50000"/>
            </a:schemeClr>
          </a:solidFill>
        </a:ln>
      </dgm:spPr>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pt>
  </dgm:ptLst>
  <dgm:cxnLst>
    <dgm:cxn modelId="{922ECD63-1137-4F35-9468-475725962818}" type="presOf" srcId="{7AD6A0FB-6385-4900-90FB-68AF47774FF2}" destId="{BF4BFA2F-8DE7-40C3-8A64-AD27EF521C2E}" srcOrd="0" destOrd="0" presId="urn:microsoft.com/office/officeart/2008/layout/BendingPictureBlocks"/>
    <dgm:cxn modelId="{34F4924C-0EF1-4312-A601-9A2B69E828B9}"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FEEF6169-9B9D-4106-87F0-8C30E276770E}" type="presParOf" srcId="{BF4BFA2F-8DE7-40C3-8A64-AD27EF521C2E}" destId="{CC192163-CD6C-422B-A976-BFBAF75FF3E2}" srcOrd="0" destOrd="0" presId="urn:microsoft.com/office/officeart/2008/layout/BendingPictureBlocks"/>
    <dgm:cxn modelId="{5DAA9231-FE8A-4434-9739-961F9D2B0F09}" type="presParOf" srcId="{CC192163-CD6C-422B-A976-BFBAF75FF3E2}" destId="{B06CCA3E-58B5-4429-9D21-007FBB6A3AB2}" srcOrd="0" destOrd="0" presId="urn:microsoft.com/office/officeart/2008/layout/BendingPictureBlocks"/>
    <dgm:cxn modelId="{DB49AA40-0390-4F01-BCB5-59BEDA8B20F9}"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262306" custLinFactNeighborX="966" custLinFactNeighborY="-876"/>
      <dgm:spPr>
        <a:blipFill>
          <a:blip xmlns:r="http://schemas.openxmlformats.org/officeDocument/2006/relationships" r:embed="rId1"/>
          <a:srcRect/>
          <a:stretch>
            <a:fillRect l="-51000" r="-51000"/>
          </a:stretch>
        </a:blipFill>
        <a:ln w="19050">
          <a:solidFill>
            <a:schemeClr val="tx1">
              <a:lumMod val="50000"/>
              <a:lumOff val="50000"/>
            </a:schemeClr>
          </a:solidFill>
        </a:ln>
      </dgm:spPr>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pt>
  </dgm:ptLst>
  <dgm:cxnLst>
    <dgm:cxn modelId="{ECBB4C17-300F-406B-91AB-DE8554AFB8D4}"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B7B503F3-3252-4329-80D6-E683A2E5FB5F}" type="presOf" srcId="{7AD6A0FB-6385-4900-90FB-68AF47774FF2}" destId="{BF4BFA2F-8DE7-40C3-8A64-AD27EF521C2E}" srcOrd="0" destOrd="0" presId="urn:microsoft.com/office/officeart/2008/layout/BendingPictureBlocks"/>
    <dgm:cxn modelId="{5C092FAF-B0FD-4739-8C55-60DB6AC69819}" type="presParOf" srcId="{BF4BFA2F-8DE7-40C3-8A64-AD27EF521C2E}" destId="{CC192163-CD6C-422B-A976-BFBAF75FF3E2}" srcOrd="0" destOrd="0" presId="urn:microsoft.com/office/officeart/2008/layout/BendingPictureBlocks"/>
    <dgm:cxn modelId="{94B3AE2D-C02A-490D-AD6B-242185E6DD6E}" type="presParOf" srcId="{CC192163-CD6C-422B-A976-BFBAF75FF3E2}" destId="{B06CCA3E-58B5-4429-9D21-007FBB6A3AB2}" srcOrd="0" destOrd="0" presId="urn:microsoft.com/office/officeart/2008/layout/BendingPictureBlocks"/>
    <dgm:cxn modelId="{3141C26F-03C5-4394-A022-609CE03A4DA3}"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20898" y="112361"/>
          <a:ext cx="1708141" cy="2299136"/>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51000" r="-51000"/>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12857" y="1460112"/>
          <a:ext cx="50289" cy="4421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12857" y="1460112"/>
        <a:ext cx="50289" cy="44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20898" y="112361"/>
          <a:ext cx="1708141" cy="2299136"/>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51000" r="-51000"/>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12857" y="1460112"/>
          <a:ext cx="50289" cy="4421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12857" y="1460112"/>
        <a:ext cx="50289" cy="44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20898" y="112361"/>
          <a:ext cx="1708141" cy="2299136"/>
        </a:xfrm>
        <a:prstGeom prst="rect">
          <a:avLst/>
        </a:prstGeom>
        <a:blipFill>
          <a:blip xmlns:r="http://schemas.openxmlformats.org/officeDocument/2006/relationships" r:embed="rId1"/>
          <a:srcRect/>
          <a:stretch>
            <a:fillRect l="-51000" r="-51000"/>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12857" y="1460112"/>
          <a:ext cx="50289" cy="4421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12857" y="1460112"/>
        <a:ext cx="50289" cy="44218"/>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815817-AE13-4042-9912-026CD25791AC}"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BC4834-839E-4656-B127-56A558C2B4DD}" type="slidenum">
              <a:rPr lang="zh-CN" altLang="en-US" smtClean="0"/>
              <a:t>‹#›</a:t>
            </a:fld>
            <a:endParaRPr lang="zh-CN" altLang="en-US"/>
          </a:p>
        </p:txBody>
      </p:sp>
    </p:spTree>
    <p:extLst>
      <p:ext uri="{BB962C8B-B14F-4D97-AF65-F5344CB8AC3E}">
        <p14:creationId xmlns:p14="http://schemas.microsoft.com/office/powerpoint/2010/main" val="3767240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6968732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19</a:t>
            </a:fld>
            <a:endParaRPr lang="zh-CN" altLang="en-US"/>
          </a:p>
        </p:txBody>
      </p:sp>
    </p:spTree>
    <p:extLst>
      <p:ext uri="{BB962C8B-B14F-4D97-AF65-F5344CB8AC3E}">
        <p14:creationId xmlns:p14="http://schemas.microsoft.com/office/powerpoint/2010/main" val="1026283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2672751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63944-84AD-4C31-99FF-18D9B5868545}" type="slidenum">
              <a:rPr lang="zh-CN" altLang="en-US" smtClean="0"/>
              <a:t>21</a:t>
            </a:fld>
            <a:endParaRPr lang="zh-CN" altLang="en-US"/>
          </a:p>
        </p:txBody>
      </p:sp>
    </p:spTree>
    <p:extLst>
      <p:ext uri="{BB962C8B-B14F-4D97-AF65-F5344CB8AC3E}">
        <p14:creationId xmlns:p14="http://schemas.microsoft.com/office/powerpoint/2010/main" val="2434301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74269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26</a:t>
            </a:fld>
            <a:endParaRPr lang="zh-CN" altLang="en-US"/>
          </a:p>
        </p:txBody>
      </p:sp>
    </p:spTree>
    <p:extLst>
      <p:ext uri="{BB962C8B-B14F-4D97-AF65-F5344CB8AC3E}">
        <p14:creationId xmlns:p14="http://schemas.microsoft.com/office/powerpoint/2010/main" val="1363168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27</a:t>
            </a:fld>
            <a:endParaRPr lang="zh-CN" altLang="en-US"/>
          </a:p>
        </p:txBody>
      </p:sp>
    </p:spTree>
    <p:extLst>
      <p:ext uri="{BB962C8B-B14F-4D97-AF65-F5344CB8AC3E}">
        <p14:creationId xmlns:p14="http://schemas.microsoft.com/office/powerpoint/2010/main" val="1026283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28</a:t>
            </a:fld>
            <a:endParaRPr lang="zh-CN" altLang="en-US"/>
          </a:p>
        </p:txBody>
      </p:sp>
    </p:spTree>
    <p:extLst>
      <p:ext uri="{BB962C8B-B14F-4D97-AF65-F5344CB8AC3E}">
        <p14:creationId xmlns:p14="http://schemas.microsoft.com/office/powerpoint/2010/main" val="3567242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87473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82215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308503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F775A4-DBCA-43D6-BDA5-B5DAC751E2D2}"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911702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26407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12</a:t>
            </a:fld>
            <a:endParaRPr lang="zh-CN" altLang="en-US"/>
          </a:p>
        </p:txBody>
      </p:sp>
    </p:spTree>
    <p:extLst>
      <p:ext uri="{BB962C8B-B14F-4D97-AF65-F5344CB8AC3E}">
        <p14:creationId xmlns:p14="http://schemas.microsoft.com/office/powerpoint/2010/main" val="1331541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008320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928339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26407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679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679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679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342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342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316210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49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 id="2147483666" r:id="rId16"/>
    <p:sldLayoutId id="2147483667" r:id="rId17"/>
    <p:sldLayoutId id="2147483668"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3.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image" Target="../media/image12.jpeg"/><Relationship Id="rId4" Type="http://schemas.openxmlformats.org/officeDocument/2006/relationships/notesSlide" Target="../notesSlides/notesSlide1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notesSlide" Target="../notesSlides/notesSlide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15.xml"/></Relationships>
</file>

<file path=ppt/slides/_rels/slide28.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6.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8.xml"/><Relationship Id="rId1" Type="http://schemas.openxmlformats.org/officeDocument/2006/relationships/tags" Target="../tags/tag5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0.xml"/><Relationship Id="rId1" Type="http://schemas.openxmlformats.org/officeDocument/2006/relationships/tags" Target="../tags/tag5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17.jpg"/><Relationship Id="rId4" Type="http://schemas.openxmlformats.org/officeDocument/2006/relationships/notesSlide" Target="../notesSlides/notesSlide1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ags" Target="../tags/tag1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slideLayout" Target="../slideLayouts/slideLayout7.xml"/><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tags" Target="../tags/tag28.xml"/><Relationship Id="rId16" Type="http://schemas.openxmlformats.org/officeDocument/2006/relationships/diagramQuickStyle" Target="../diagrams/quickStyle3.xml"/><Relationship Id="rId1" Type="http://schemas.openxmlformats.org/officeDocument/2006/relationships/tags" Target="../tags/tag27.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3BCB1FF-0A01-4EF4-A218-453189B01433}"/>
              </a:ext>
            </a:extLst>
          </p:cNvPr>
          <p:cNvGrpSpPr/>
          <p:nvPr/>
        </p:nvGrpSpPr>
        <p:grpSpPr>
          <a:xfrm>
            <a:off x="-19811" y="4025590"/>
            <a:ext cx="6875703" cy="2906718"/>
            <a:chOff x="-16275" y="2464532"/>
            <a:chExt cx="6472597" cy="2736304"/>
          </a:xfrm>
        </p:grpSpPr>
        <p:pic>
          <p:nvPicPr>
            <p:cNvPr id="5" name="图片 4">
              <a:extLst>
                <a:ext uri="{FF2B5EF4-FFF2-40B4-BE49-F238E27FC236}">
                  <a16:creationId xmlns:a16="http://schemas.microsoft.com/office/drawing/2014/main" id="{77D2580D-A122-4781-8CF4-100B867C1516}"/>
                </a:ext>
              </a:extLst>
            </p:cNvPr>
            <p:cNvPicPr>
              <a:picLocks noChangeAspect="1"/>
            </p:cNvPicPr>
            <p:nvPr/>
          </p:nvPicPr>
          <p:blipFill rotWithShape="1">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b="43093"/>
            <a:stretch/>
          </p:blipFill>
          <p:spPr>
            <a:xfrm flipH="1">
              <a:off x="3059832" y="3724672"/>
              <a:ext cx="3396490" cy="1476164"/>
            </a:xfrm>
            <a:prstGeom prst="rect">
              <a:avLst/>
            </a:prstGeom>
          </p:spPr>
        </p:pic>
        <p:pic>
          <p:nvPicPr>
            <p:cNvPr id="6" name="图片 5">
              <a:extLst>
                <a:ext uri="{FF2B5EF4-FFF2-40B4-BE49-F238E27FC236}">
                  <a16:creationId xmlns:a16="http://schemas.microsoft.com/office/drawing/2014/main" id="{85FF6CFF-FB4F-44B7-9612-3FB6BEEDE307}"/>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0800000" flipV="1">
              <a:off x="-16275" y="2464532"/>
              <a:ext cx="4260586" cy="2736304"/>
            </a:xfrm>
            <a:prstGeom prst="rect">
              <a:avLst/>
            </a:prstGeom>
          </p:spPr>
        </p:pic>
        <p:sp>
          <p:nvSpPr>
            <p:cNvPr id="7" name="等腰三角形 6">
              <a:extLst>
                <a:ext uri="{FF2B5EF4-FFF2-40B4-BE49-F238E27FC236}">
                  <a16:creationId xmlns:a16="http://schemas.microsoft.com/office/drawing/2014/main" id="{B402C234-25B4-4135-B19E-C4F30F2E4DC8}"/>
                </a:ext>
              </a:extLst>
            </p:cNvPr>
            <p:cNvSpPr/>
            <p:nvPr/>
          </p:nvSpPr>
          <p:spPr>
            <a:xfrm>
              <a:off x="5544108" y="4659034"/>
              <a:ext cx="791507" cy="48605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8" name="组合 7">
            <a:extLst>
              <a:ext uri="{FF2B5EF4-FFF2-40B4-BE49-F238E27FC236}">
                <a16:creationId xmlns:a16="http://schemas.microsoft.com/office/drawing/2014/main" id="{C441CCF2-53B9-48E8-AAF5-6B8F3D56FE97}"/>
              </a:ext>
            </a:extLst>
          </p:cNvPr>
          <p:cNvGrpSpPr/>
          <p:nvPr/>
        </p:nvGrpSpPr>
        <p:grpSpPr>
          <a:xfrm>
            <a:off x="7824045" y="0"/>
            <a:ext cx="5230580" cy="1762491"/>
            <a:chOff x="5868434" y="0"/>
            <a:chExt cx="3924146" cy="1322276"/>
          </a:xfrm>
        </p:grpSpPr>
        <p:pic>
          <p:nvPicPr>
            <p:cNvPr id="9" name="图片 8">
              <a:extLst>
                <a:ext uri="{FF2B5EF4-FFF2-40B4-BE49-F238E27FC236}">
                  <a16:creationId xmlns:a16="http://schemas.microsoft.com/office/drawing/2014/main" id="{E29D0EA9-27D1-466F-A4A2-1A64C5284F0F}"/>
                </a:ext>
              </a:extLst>
            </p:cNvPr>
            <p:cNvPicPr>
              <a:picLocks noChangeAspect="1"/>
            </p:cNvPicPr>
            <p:nvPr/>
          </p:nvPicPr>
          <p:blipFill rotWithShape="1">
            <a:blip r:embed="rId6"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10" name="等腰三角形 9">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11" name="等腰三角形 10">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12" name="TextBox 5">
            <a:extLst>
              <a:ext uri="{FF2B5EF4-FFF2-40B4-BE49-F238E27FC236}">
                <a16:creationId xmlns:a16="http://schemas.microsoft.com/office/drawing/2014/main" id="{24B593F5-0826-4E2E-9C94-7F2BB8E54620}"/>
              </a:ext>
            </a:extLst>
          </p:cNvPr>
          <p:cNvSpPr txBox="1"/>
          <p:nvPr/>
        </p:nvSpPr>
        <p:spPr>
          <a:xfrm>
            <a:off x="2236401" y="2367271"/>
            <a:ext cx="9895521" cy="1528164"/>
          </a:xfrm>
          <a:prstGeom prst="rect">
            <a:avLst/>
          </a:prstGeom>
          <a:noFill/>
        </p:spPr>
        <p:txBody>
          <a:bodyPr wrap="square" lIns="121845" tIns="60923" rIns="121845" bIns="6092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6900" b="1" spc="300" dirty="0">
                <a:solidFill>
                  <a:srgbClr val="0070C0"/>
                </a:solidFill>
                <a:latin typeface="微软雅黑" panose="020B0503020204020204" pitchFamily="34" charset="-122"/>
                <a:ea typeface="微软雅黑" panose="020B0503020204020204" pitchFamily="34" charset="-122"/>
                <a:cs typeface="Clear Sans Light" pitchFamily="34" charset="0"/>
              </a:rPr>
              <a:t>人事行政年终总结</a:t>
            </a:r>
            <a:r>
              <a:rPr lang="en-US" altLang="zh-CN" sz="6900" b="1" spc="300" dirty="0">
                <a:solidFill>
                  <a:srgbClr val="0070C0"/>
                </a:solidFill>
                <a:latin typeface="微软雅黑" panose="020B0503020204020204" pitchFamily="34" charset="-122"/>
                <a:ea typeface="微软雅黑" panose="020B0503020204020204" pitchFamily="34" charset="-122"/>
                <a:cs typeface="Clear Sans Light" pitchFamily="34" charset="0"/>
              </a:rPr>
              <a:t>PPT</a:t>
            </a:r>
            <a:endParaRPr lang="id-ID" altLang="zh-CN" sz="6900" b="1" spc="300" dirty="0">
              <a:solidFill>
                <a:srgbClr val="0070C0"/>
              </a:solidFill>
              <a:latin typeface="微软雅黑" panose="020B0503020204020204" pitchFamily="34" charset="-122"/>
              <a:ea typeface="微软雅黑" panose="020B0503020204020204" pitchFamily="34" charset="-122"/>
              <a:cs typeface="Clear Sans Light" pitchFamily="34" charset="0"/>
            </a:endParaRPr>
          </a:p>
        </p:txBody>
      </p:sp>
      <p:sp>
        <p:nvSpPr>
          <p:cNvPr id="13" name="矩形 12">
            <a:extLst>
              <a:ext uri="{FF2B5EF4-FFF2-40B4-BE49-F238E27FC236}">
                <a16:creationId xmlns:a16="http://schemas.microsoft.com/office/drawing/2014/main" id="{62E0A091-0815-4AB6-ABD7-303D68BFA8D3}"/>
              </a:ext>
            </a:extLst>
          </p:cNvPr>
          <p:cNvSpPr/>
          <p:nvPr/>
        </p:nvSpPr>
        <p:spPr>
          <a:xfrm>
            <a:off x="7415944" y="4391208"/>
            <a:ext cx="3721558" cy="307777"/>
          </a:xfrm>
          <a:prstGeom prst="rect">
            <a:avLst/>
          </a:prstGeom>
          <a:solidFill>
            <a:schemeClr val="accent3"/>
          </a:solidFill>
          <a:ln>
            <a:noFill/>
          </a:ln>
        </p:spPr>
        <p:txBody>
          <a:bodyPr wrap="square">
            <a:spAutoFit/>
          </a:bodyPr>
          <a:lstStyle/>
          <a:p>
            <a:pPr algn="dist"/>
            <a:r>
              <a:rPr lang="zh-CN" altLang="en-US" sz="1400" dirty="0">
                <a:solidFill>
                  <a:schemeClr val="bg1"/>
                </a:solidFill>
                <a:latin typeface="微软雅黑" pitchFamily="34" charset="-122"/>
                <a:ea typeface="微软雅黑" pitchFamily="34" charset="-122"/>
              </a:rPr>
              <a:t>汇报人：</a:t>
            </a:r>
            <a:r>
              <a:rPr lang="en-US" altLang="zh-CN" sz="1400" dirty="0">
                <a:solidFill>
                  <a:schemeClr val="bg1"/>
                </a:solidFill>
                <a:latin typeface="微软雅黑" pitchFamily="34" charset="-122"/>
                <a:ea typeface="微软雅黑" pitchFamily="34" charset="-122"/>
              </a:rPr>
              <a:t>xxx           </a:t>
            </a:r>
            <a:r>
              <a:rPr lang="zh-CN" altLang="en-US" sz="1400" dirty="0">
                <a:solidFill>
                  <a:schemeClr val="bg1"/>
                </a:solidFill>
                <a:latin typeface="微软雅黑" pitchFamily="34" charset="-122"/>
                <a:ea typeface="微软雅黑" pitchFamily="34" charset="-122"/>
              </a:rPr>
              <a:t>时间：</a:t>
            </a:r>
            <a:r>
              <a:rPr lang="en-US" altLang="zh-CN" sz="1400" dirty="0">
                <a:solidFill>
                  <a:schemeClr val="bg1"/>
                </a:solidFill>
                <a:latin typeface="微软雅黑" pitchFamily="34" charset="-122"/>
                <a:ea typeface="微软雅黑" pitchFamily="34" charset="-122"/>
              </a:rPr>
              <a:t>2018X</a:t>
            </a:r>
            <a:r>
              <a:rPr lang="zh-CN" altLang="en-US" sz="1400" dirty="0">
                <a:solidFill>
                  <a:schemeClr val="bg1"/>
                </a:solidFill>
                <a:latin typeface="微软雅黑" pitchFamily="34" charset="-122"/>
                <a:ea typeface="微软雅黑" pitchFamily="34" charset="-122"/>
              </a:rPr>
              <a:t>月</a:t>
            </a:r>
            <a:r>
              <a:rPr lang="en-US" altLang="zh-CN" sz="1400" dirty="0">
                <a:solidFill>
                  <a:schemeClr val="bg1"/>
                </a:solidFill>
                <a:latin typeface="微软雅黑" pitchFamily="34" charset="-122"/>
                <a:ea typeface="微软雅黑" pitchFamily="34" charset="-122"/>
              </a:rPr>
              <a:t>X</a:t>
            </a:r>
            <a:r>
              <a:rPr lang="zh-CN" altLang="en-US" sz="1400" dirty="0">
                <a:solidFill>
                  <a:schemeClr val="bg1"/>
                </a:solidFill>
                <a:latin typeface="微软雅黑" pitchFamily="34" charset="-122"/>
                <a:ea typeface="微软雅黑" pitchFamily="34" charset="-122"/>
              </a:rPr>
              <a:t>日</a:t>
            </a:r>
            <a:endParaRPr lang="en-US" altLang="zh-CN" sz="1400" dirty="0">
              <a:solidFill>
                <a:schemeClr val="bg1"/>
              </a:solidFill>
              <a:latin typeface="微软雅黑" pitchFamily="34" charset="-122"/>
              <a:ea typeface="微软雅黑" pitchFamily="34" charset="-122"/>
            </a:endParaRPr>
          </a:p>
        </p:txBody>
      </p:sp>
      <p:sp>
        <p:nvSpPr>
          <p:cNvPr id="14" name="TextBox 7">
            <a:extLst>
              <a:ext uri="{FF2B5EF4-FFF2-40B4-BE49-F238E27FC236}">
                <a16:creationId xmlns:a16="http://schemas.microsoft.com/office/drawing/2014/main" id="{D19FEFD8-1287-483D-94F5-91DC49D44CCF}"/>
              </a:ext>
            </a:extLst>
          </p:cNvPr>
          <p:cNvSpPr>
            <a:spLocks noChangeArrowheads="1"/>
          </p:cNvSpPr>
          <p:nvPr/>
        </p:nvSpPr>
        <p:spPr bwMode="auto">
          <a:xfrm>
            <a:off x="4506119" y="3980536"/>
            <a:ext cx="67325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a:defRPr/>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适用于工作总结、工作计划、数据分析、宣传策划、数据分析等</a:t>
            </a:r>
          </a:p>
        </p:txBody>
      </p:sp>
      <p:sp>
        <p:nvSpPr>
          <p:cNvPr id="15" name="TextBox 5">
            <a:extLst>
              <a:ext uri="{FF2B5EF4-FFF2-40B4-BE49-F238E27FC236}">
                <a16:creationId xmlns:a16="http://schemas.microsoft.com/office/drawing/2014/main" id="{9D9FC040-8516-4BAE-BBAD-43EC3F1663E4}"/>
              </a:ext>
            </a:extLst>
          </p:cNvPr>
          <p:cNvSpPr txBox="1"/>
          <p:nvPr/>
        </p:nvSpPr>
        <p:spPr>
          <a:xfrm>
            <a:off x="2488113" y="334530"/>
            <a:ext cx="3210159" cy="2417895"/>
          </a:xfrm>
          <a:prstGeom prst="rect">
            <a:avLst/>
          </a:prstGeom>
          <a:noFill/>
        </p:spPr>
        <p:txBody>
          <a:bodyPr wrap="square" lIns="121845" tIns="60923" rIns="121845" bIns="6092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1500" b="1">
                <a:solidFill>
                  <a:schemeClr val="accent5"/>
                </a:solidFill>
                <a:latin typeface="Agency FB" panose="020B0503020202020204" pitchFamily="34" charset="0"/>
                <a:ea typeface="华文琥珀" panose="02010800040101010101" pitchFamily="2" charset="-122"/>
                <a:cs typeface="Clear Sans Light" pitchFamily="34" charset="0"/>
              </a:rPr>
              <a:t>2020</a:t>
            </a:r>
            <a:endParaRPr lang="id-ID" altLang="zh-CN" sz="8000" b="1" dirty="0">
              <a:solidFill>
                <a:schemeClr val="accent5"/>
              </a:solidFill>
              <a:latin typeface="Agency FB" panose="020B0503020202020204" pitchFamily="34" charset="0"/>
              <a:ea typeface="华文琥珀" panose="02010800040101010101" pitchFamily="2" charset="-122"/>
              <a:cs typeface="Clear Sans Light" pitchFamily="34" charset="0"/>
            </a:endParaRPr>
          </a:p>
        </p:txBody>
      </p:sp>
      <p:pic>
        <p:nvPicPr>
          <p:cNvPr id="16" name="Alex Goot,Andie Case - Shape of You">
            <a:hlinkClick r:id="" action="ppaction://media"/>
            <a:extLst>
              <a:ext uri="{FF2B5EF4-FFF2-40B4-BE49-F238E27FC236}">
                <a16:creationId xmlns:a16="http://schemas.microsoft.com/office/drawing/2014/main" id="{A1A225AD-6119-43A8-849D-97328952EB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77900" y="2306646"/>
            <a:ext cx="609600" cy="609600"/>
          </a:xfrm>
          <a:prstGeom prst="rect">
            <a:avLst/>
          </a:prstGeom>
        </p:spPr>
      </p:pic>
    </p:spTree>
    <p:extLst>
      <p:ext uri="{BB962C8B-B14F-4D97-AF65-F5344CB8AC3E}">
        <p14:creationId xmlns:p14="http://schemas.microsoft.com/office/powerpoint/2010/main" val="3397317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6894" fill="hold"/>
                                        <p:tgtEl>
                                          <p:spTgt spid="16"/>
                                        </p:tgtEl>
                                      </p:cBhvr>
                                    </p:cmd>
                                  </p:childTnLst>
                                </p:cTn>
                              </p:par>
                            </p:childTnLst>
                          </p:cTn>
                        </p:par>
                        <p:par>
                          <p:cTn id="7" fill="hold">
                            <p:stCondLst>
                              <p:cond delay="218472"/>
                            </p:stCondLst>
                            <p:childTnLst>
                              <p:par>
                                <p:cTn id="8" presetID="2" presetClass="entr" presetSubtype="4"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par>
                          <p:cTn id="12" fill="hold">
                            <p:stCondLst>
                              <p:cond delay="218972"/>
                            </p:stCondLst>
                            <p:childTnLst>
                              <p:par>
                                <p:cTn id="13" presetID="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219472"/>
                            </p:stCondLst>
                            <p:childTnLst>
                              <p:par>
                                <p:cTn id="18" presetID="52" presetClass="entr" presetSubtype="0" fill="hold" grpId="0" nodeType="afterEffect">
                                  <p:stCondLst>
                                    <p:cond delay="0"/>
                                  </p:stCondLst>
                                  <p:childTnLst>
                                    <p:set>
                                      <p:cBhvr>
                                        <p:cTn id="19" dur="1" fill="hold">
                                          <p:stCondLst>
                                            <p:cond delay="0"/>
                                          </p:stCondLst>
                                        </p:cTn>
                                        <p:tgtEl>
                                          <p:spTgt spid="15">
                                            <p:txEl>
                                              <p:pRg st="0" end="0"/>
                                            </p:txEl>
                                          </p:spTgt>
                                        </p:tgtEl>
                                        <p:attrNameLst>
                                          <p:attrName>style.visibility</p:attrName>
                                        </p:attrNameLst>
                                      </p:cBhvr>
                                      <p:to>
                                        <p:strVal val="visible"/>
                                      </p:to>
                                    </p:set>
                                    <p:animScale>
                                      <p:cBhvr>
                                        <p:cTn id="20" dur="1000" decel="50000" fill="hold">
                                          <p:stCondLst>
                                            <p:cond delay="0"/>
                                          </p:stCondLst>
                                        </p:cTn>
                                        <p:tgtEl>
                                          <p:spTgt spid="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5">
                                            <p:txEl>
                                              <p:pRg st="0" end="0"/>
                                            </p:txEl>
                                          </p:spTgt>
                                        </p:tgtEl>
                                        <p:attrNameLst>
                                          <p:attrName>ppt_x</p:attrName>
                                          <p:attrName>ppt_y</p:attrName>
                                        </p:attrNameLst>
                                      </p:cBhvr>
                                    </p:animMotion>
                                    <p:animEffect transition="in" filter="fade">
                                      <p:cBhvr>
                                        <p:cTn id="22" dur="1000"/>
                                        <p:tgtEl>
                                          <p:spTgt spid="15">
                                            <p:txEl>
                                              <p:pRg st="0" end="0"/>
                                            </p:txEl>
                                          </p:spTgt>
                                        </p:tgtEl>
                                      </p:cBhvr>
                                    </p:animEffect>
                                  </p:childTnLst>
                                </p:cTn>
                              </p:par>
                            </p:childTnLst>
                          </p:cTn>
                        </p:par>
                        <p:par>
                          <p:cTn id="23" fill="hold">
                            <p:stCondLst>
                              <p:cond delay="220472"/>
                            </p:stCondLst>
                            <p:childTnLst>
                              <p:par>
                                <p:cTn id="24" presetID="52" presetClass="entr" presetSubtype="0" fill="hold" grpId="0" nodeType="after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Scale>
                                      <p:cBhvr>
                                        <p:cTn id="26" dur="1000" decel="50000" fill="hold">
                                          <p:stCondLst>
                                            <p:cond delay="0"/>
                                          </p:stCondLst>
                                        </p:cTn>
                                        <p:tgtEl>
                                          <p:spTgt spid="1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2">
                                            <p:txEl>
                                              <p:pRg st="0" end="0"/>
                                            </p:txEl>
                                          </p:spTgt>
                                        </p:tgtEl>
                                        <p:attrNameLst>
                                          <p:attrName>ppt_x</p:attrName>
                                          <p:attrName>ppt_y</p:attrName>
                                        </p:attrNameLst>
                                      </p:cBhvr>
                                    </p:animMotion>
                                    <p:animEffect transition="in" filter="fade">
                                      <p:cBhvr>
                                        <p:cTn id="28" dur="1000"/>
                                        <p:tgtEl>
                                          <p:spTgt spid="12">
                                            <p:txEl>
                                              <p:pRg st="0" end="0"/>
                                            </p:txEl>
                                          </p:spTgt>
                                        </p:tgtEl>
                                      </p:cBhvr>
                                    </p:animEffect>
                                  </p:childTnLst>
                                </p:cTn>
                              </p:par>
                            </p:childTnLst>
                          </p:cTn>
                        </p:par>
                        <p:par>
                          <p:cTn id="29" fill="hold">
                            <p:stCondLst>
                              <p:cond delay="221472"/>
                            </p:stCondLst>
                            <p:childTnLst>
                              <p:par>
                                <p:cTn id="30" presetID="52" presetClass="entr" presetSubtype="0"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Scale>
                                      <p:cBhvr>
                                        <p:cTn id="32"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14"/>
                                        </p:tgtEl>
                                        <p:attrNameLst>
                                          <p:attrName>ppt_x</p:attrName>
                                          <p:attrName>ppt_y</p:attrName>
                                        </p:attrNameLst>
                                      </p:cBhvr>
                                    </p:animMotion>
                                    <p:animEffect transition="in" filter="fade">
                                      <p:cBhvr>
                                        <p:cTn id="34" dur="500"/>
                                        <p:tgtEl>
                                          <p:spTgt spid="14"/>
                                        </p:tgtEl>
                                      </p:cBhvr>
                                    </p:animEffect>
                                  </p:childTnLst>
                                </p:cTn>
                              </p:par>
                            </p:childTnLst>
                          </p:cTn>
                        </p:par>
                        <p:par>
                          <p:cTn id="35" fill="hold">
                            <p:stCondLst>
                              <p:cond delay="223322"/>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fill="hold" display="0">
                  <p:stCondLst>
                    <p:cond delay="indefinite"/>
                  </p:stCondLst>
                  <p:endCondLst>
                    <p:cond evt="onStopAudio" delay="0">
                      <p:tgtEl>
                        <p:sldTgt/>
                      </p:tgtEl>
                    </p:cond>
                  </p:endCondLst>
                </p:cTn>
                <p:tgtEl>
                  <p:spTgt spid="16"/>
                </p:tgtEl>
              </p:cMediaNode>
            </p:audio>
          </p:childTnLst>
        </p:cTn>
      </p:par>
    </p:tnLst>
    <p:bldLst>
      <p:bldP spid="12" grpId="0" build="p"/>
      <p:bldP spid="13" grpId="0" animBg="1"/>
      <p:bldP spid="14" grpId="0"/>
      <p:bldP spid="1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a:spLocks noChangeAspect="1"/>
          </p:cNvSpPr>
          <p:nvPr/>
        </p:nvSpPr>
        <p:spPr>
          <a:xfrm>
            <a:off x="1245968" y="2604938"/>
            <a:ext cx="3508045" cy="3508518"/>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24" name="椭圆 23"/>
          <p:cNvSpPr>
            <a:spLocks noChangeAspect="1"/>
          </p:cNvSpPr>
          <p:nvPr/>
        </p:nvSpPr>
        <p:spPr>
          <a:xfrm>
            <a:off x="1635729" y="2994769"/>
            <a:ext cx="2728479" cy="2728848"/>
          </a:xfrm>
          <a:prstGeom prst="ellipse">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25" name="椭圆 24"/>
          <p:cNvSpPr>
            <a:spLocks noChangeAspect="1"/>
          </p:cNvSpPr>
          <p:nvPr/>
        </p:nvSpPr>
        <p:spPr>
          <a:xfrm>
            <a:off x="2025536" y="3384607"/>
            <a:ext cx="1948914" cy="1949177"/>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26" name="椭圆 25"/>
          <p:cNvSpPr>
            <a:spLocks noChangeAspect="1"/>
          </p:cNvSpPr>
          <p:nvPr/>
        </p:nvSpPr>
        <p:spPr>
          <a:xfrm>
            <a:off x="2415298" y="3774447"/>
            <a:ext cx="1169348" cy="1169507"/>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cxnSp>
        <p:nvCxnSpPr>
          <p:cNvPr id="27" name="直线连接符 27"/>
          <p:cNvCxnSpPr/>
          <p:nvPr/>
        </p:nvCxnSpPr>
        <p:spPr>
          <a:xfrm>
            <a:off x="4125426" y="2126731"/>
            <a:ext cx="2362211"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8" name="直线连接符 28"/>
          <p:cNvCxnSpPr/>
          <p:nvPr/>
        </p:nvCxnSpPr>
        <p:spPr>
          <a:xfrm>
            <a:off x="4503415" y="3135529"/>
            <a:ext cx="1984217"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9" name="直线连接符 30"/>
          <p:cNvCxnSpPr/>
          <p:nvPr/>
        </p:nvCxnSpPr>
        <p:spPr>
          <a:xfrm>
            <a:off x="4125426" y="4243291"/>
            <a:ext cx="2362211"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30" name="直线连接符 31"/>
          <p:cNvCxnSpPr/>
          <p:nvPr/>
        </p:nvCxnSpPr>
        <p:spPr>
          <a:xfrm>
            <a:off x="3834310" y="5281468"/>
            <a:ext cx="2653330" cy="0"/>
          </a:xfrm>
          <a:prstGeom prst="line">
            <a:avLst/>
          </a:prstGeom>
          <a:ln w="12700" cmpd="sng">
            <a:solidFill>
              <a:schemeClr val="tx1">
                <a:lumMod val="65000"/>
                <a:lumOff val="35000"/>
              </a:schemeClr>
            </a:solidFill>
            <a:prstDash val="dot"/>
          </a:ln>
          <a:effectLst/>
        </p:spPr>
        <p:style>
          <a:lnRef idx="2">
            <a:schemeClr val="accent1"/>
          </a:lnRef>
          <a:fillRef idx="0">
            <a:schemeClr val="accent1"/>
          </a:fillRef>
          <a:effectRef idx="1">
            <a:schemeClr val="accent1"/>
          </a:effectRef>
          <a:fontRef idx="minor">
            <a:schemeClr val="tx1"/>
          </a:fontRef>
        </p:style>
      </p:cxnSp>
      <p:sp>
        <p:nvSpPr>
          <p:cNvPr id="31" name="文本框 34"/>
          <p:cNvSpPr>
            <a:spLocks noChangeArrowheads="1"/>
          </p:cNvSpPr>
          <p:nvPr/>
        </p:nvSpPr>
        <p:spPr bwMode="auto">
          <a:xfrm>
            <a:off x="6480932" y="1881776"/>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2"/>
                </a:solidFill>
                <a:latin typeface="微软雅黑" panose="020B0503020204020204" pitchFamily="34" charset="-122"/>
                <a:ea typeface="微软雅黑" panose="020B0503020204020204" pitchFamily="34" charset="-122"/>
              </a:rPr>
              <a:t>01.</a:t>
            </a:r>
            <a:r>
              <a:rPr lang="zh-CN" altLang="en-US" sz="1599" b="1" dirty="0">
                <a:solidFill>
                  <a:schemeClr val="accent2"/>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2"/>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2" name="文本框 34"/>
          <p:cNvSpPr>
            <a:spLocks noChangeArrowheads="1"/>
          </p:cNvSpPr>
          <p:nvPr/>
        </p:nvSpPr>
        <p:spPr bwMode="auto">
          <a:xfrm>
            <a:off x="6480932" y="2919562"/>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1"/>
                </a:solidFill>
                <a:latin typeface="微软雅黑" panose="020B0503020204020204" pitchFamily="34" charset="-122"/>
                <a:ea typeface="微软雅黑" panose="020B0503020204020204" pitchFamily="34" charset="-122"/>
              </a:rPr>
              <a:t>02.</a:t>
            </a:r>
            <a:r>
              <a:rPr lang="zh-CN" altLang="en-US" sz="1599" b="1" dirty="0">
                <a:solidFill>
                  <a:schemeClr val="accent1"/>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1"/>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3" name="文本框 34"/>
          <p:cNvSpPr>
            <a:spLocks noChangeArrowheads="1"/>
          </p:cNvSpPr>
          <p:nvPr/>
        </p:nvSpPr>
        <p:spPr bwMode="auto">
          <a:xfrm>
            <a:off x="6480932" y="4037927"/>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4"/>
                </a:solidFill>
                <a:latin typeface="微软雅黑" panose="020B0503020204020204" pitchFamily="34" charset="-122"/>
                <a:ea typeface="微软雅黑" panose="020B0503020204020204" pitchFamily="34" charset="-122"/>
              </a:rPr>
              <a:t>03.</a:t>
            </a:r>
            <a:r>
              <a:rPr lang="zh-CN" altLang="en-US" sz="1599" b="1" dirty="0">
                <a:solidFill>
                  <a:schemeClr val="accent4"/>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4"/>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4" name="文本框 34"/>
          <p:cNvSpPr>
            <a:spLocks noChangeArrowheads="1"/>
          </p:cNvSpPr>
          <p:nvPr/>
        </p:nvSpPr>
        <p:spPr bwMode="auto">
          <a:xfrm>
            <a:off x="6480932" y="5063239"/>
            <a:ext cx="4388408" cy="10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04" tIns="45651" rIns="91304" bIns="45651">
            <a:spAutoFit/>
          </a:bodyPr>
          <a:lstStyle/>
          <a:p>
            <a:pPr defTabSz="912593">
              <a:lnSpc>
                <a:spcPct val="150000"/>
              </a:lnSpc>
            </a:pPr>
            <a:r>
              <a:rPr lang="en-US" altLang="zh-CN" sz="1599" b="1" dirty="0">
                <a:solidFill>
                  <a:schemeClr val="accent3"/>
                </a:solidFill>
                <a:latin typeface="微软雅黑" panose="020B0503020204020204" pitchFamily="34" charset="-122"/>
                <a:ea typeface="微软雅黑" panose="020B0503020204020204" pitchFamily="34" charset="-122"/>
              </a:rPr>
              <a:t>04.</a:t>
            </a:r>
            <a:r>
              <a:rPr lang="zh-CN" altLang="en-US" sz="1599" b="1" dirty="0">
                <a:solidFill>
                  <a:schemeClr val="accent3"/>
                </a:solidFill>
                <a:latin typeface="微软雅黑" panose="020B0503020204020204" pitchFamily="34" charset="-122"/>
                <a:ea typeface="微软雅黑" panose="020B0503020204020204" pitchFamily="34" charset="-122"/>
              </a:rPr>
              <a:t>添加文本标题</a:t>
            </a:r>
            <a:endParaRPr lang="en-US" altLang="zh-CN" sz="1599" b="1" dirty="0">
              <a:solidFill>
                <a:schemeClr val="accent3"/>
              </a:solidFill>
              <a:latin typeface="微软雅黑" panose="020B0503020204020204" pitchFamily="34" charset="-122"/>
              <a:ea typeface="微软雅黑" panose="020B0503020204020204" pitchFamily="34" charset="-122"/>
            </a:endParaRPr>
          </a:p>
          <a:p>
            <a:pPr defTabSz="912593">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2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5" name="饼形 7"/>
          <p:cNvSpPr>
            <a:spLocks noChangeAspect="1"/>
          </p:cNvSpPr>
          <p:nvPr/>
        </p:nvSpPr>
        <p:spPr>
          <a:xfrm>
            <a:off x="494223" y="1853116"/>
            <a:ext cx="5011492" cy="5012169"/>
          </a:xfrm>
          <a:prstGeom prst="pie">
            <a:avLst>
              <a:gd name="adj1" fmla="val 16891099"/>
              <a:gd name="adj2" fmla="val 18389175"/>
            </a:avLst>
          </a:prstGeom>
          <a:solidFill>
            <a:schemeClr val="accent4"/>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36" name="饼形 8"/>
          <p:cNvSpPr>
            <a:spLocks noChangeAspect="1"/>
          </p:cNvSpPr>
          <p:nvPr/>
        </p:nvSpPr>
        <p:spPr>
          <a:xfrm>
            <a:off x="995396" y="2368000"/>
            <a:ext cx="4009193" cy="4009734"/>
          </a:xfrm>
          <a:prstGeom prst="pie">
            <a:avLst>
              <a:gd name="adj1" fmla="val 18800821"/>
              <a:gd name="adj2" fmla="val 20487076"/>
            </a:avLst>
          </a:prstGeom>
          <a:solidFill>
            <a:schemeClr val="accent3"/>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37" name="饼形 9"/>
          <p:cNvSpPr>
            <a:spLocks noChangeAspect="1"/>
          </p:cNvSpPr>
          <p:nvPr/>
        </p:nvSpPr>
        <p:spPr>
          <a:xfrm>
            <a:off x="1496544" y="2919561"/>
            <a:ext cx="3006896" cy="3007301"/>
          </a:xfrm>
          <a:prstGeom prst="pie">
            <a:avLst>
              <a:gd name="adj1" fmla="val 21086868"/>
              <a:gd name="adj2" fmla="val 1772864"/>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
        <p:nvSpPr>
          <p:cNvPr id="38" name="饼形 10"/>
          <p:cNvSpPr>
            <a:spLocks noChangeAspect="1"/>
          </p:cNvSpPr>
          <p:nvPr/>
        </p:nvSpPr>
        <p:spPr>
          <a:xfrm>
            <a:off x="1747102" y="3140028"/>
            <a:ext cx="2505747" cy="2506084"/>
          </a:xfrm>
          <a:prstGeom prst="pie">
            <a:avLst>
              <a:gd name="adj1" fmla="val 2573177"/>
              <a:gd name="adj2" fmla="val 6304209"/>
            </a:avLst>
          </a:pr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04" tIns="45651" rIns="91304" bIns="45651" rtlCol="0" anchor="ctr"/>
          <a:lstStyle/>
          <a:p>
            <a:pPr algn="ctr" defTabSz="912593"/>
            <a:endParaRPr lang="zh-CN" altLang="en-US" sz="3199" dirty="0">
              <a:solidFill>
                <a:srgbClr val="1F1F1F"/>
              </a:solidFill>
            </a:endParaRPr>
          </a:p>
        </p:txBody>
      </p:sp>
    </p:spTree>
    <p:custDataLst>
      <p:tags r:id="rId1"/>
    </p:custDataLst>
    <p:extLst>
      <p:ext uri="{BB962C8B-B14F-4D97-AF65-F5344CB8AC3E}">
        <p14:creationId xmlns:p14="http://schemas.microsoft.com/office/powerpoint/2010/main" val="1476802493"/>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42" presetClass="path" presetSubtype="0" accel="50000" decel="50000" fill="hold" grpId="1" nodeType="withEffect">
                                  <p:stCondLst>
                                    <p:cond delay="0"/>
                                  </p:stCondLst>
                                  <p:childTnLst>
                                    <p:animMotion origin="layout" path="M 3.05556E-6 -3.82716E-6 L 0.16666 -0.68364 " pathEditMode="relative" rAng="0" ptsTypes="AA">
                                      <p:cBhvr>
                                        <p:cTn id="35" dur="1250" spd="-100000" fill="hold"/>
                                        <p:tgtEl>
                                          <p:spTgt spid="35"/>
                                        </p:tgtEl>
                                        <p:attrNameLst>
                                          <p:attrName>ppt_x</p:attrName>
                                          <p:attrName>ppt_y</p:attrName>
                                        </p:attrNameLst>
                                      </p:cBhvr>
                                      <p:rCtr x="8333" y="-34198"/>
                                    </p:animMotion>
                                  </p:childTnLst>
                                </p:cTn>
                              </p:par>
                              <p:par>
                                <p:cTn id="36" presetID="42" presetClass="path" presetSubtype="0" accel="50000" decel="50000" fill="hold" grpId="1" nodeType="withEffect">
                                  <p:stCondLst>
                                    <p:cond delay="0"/>
                                  </p:stCondLst>
                                  <p:childTnLst>
                                    <p:animMotion origin="layout" path="M 3.05556E-6 -4.32099E-6 L 0.55399 -0.64876 " pathEditMode="relative" rAng="0" ptsTypes="AA">
                                      <p:cBhvr>
                                        <p:cTn id="37" dur="1250" spd="-100000" fill="hold"/>
                                        <p:tgtEl>
                                          <p:spTgt spid="36"/>
                                        </p:tgtEl>
                                        <p:attrNameLst>
                                          <p:attrName>ppt_x</p:attrName>
                                          <p:attrName>ppt_y</p:attrName>
                                        </p:attrNameLst>
                                      </p:cBhvr>
                                      <p:rCtr x="27691" y="-32438"/>
                                    </p:animMotion>
                                  </p:childTnLst>
                                </p:cTn>
                              </p:par>
                              <p:par>
                                <p:cTn id="38" presetID="42" presetClass="path" presetSubtype="0" accel="50000" decel="50000" fill="hold" grpId="1" nodeType="withEffect">
                                  <p:stCondLst>
                                    <p:cond delay="0"/>
                                  </p:stCondLst>
                                  <p:childTnLst>
                                    <p:animMotion origin="layout" path="M -2.5E-6 -2.96296E-6 L 0.78802 0.16914 " pathEditMode="relative" rAng="0" ptsTypes="AA">
                                      <p:cBhvr>
                                        <p:cTn id="39" dur="1250" spd="-100000" fill="hold"/>
                                        <p:tgtEl>
                                          <p:spTgt spid="37"/>
                                        </p:tgtEl>
                                        <p:attrNameLst>
                                          <p:attrName>ppt_x</p:attrName>
                                          <p:attrName>ppt_y</p:attrName>
                                        </p:attrNameLst>
                                      </p:cBhvr>
                                      <p:rCtr x="39392" y="8457"/>
                                    </p:animMotion>
                                  </p:childTnLst>
                                </p:cTn>
                              </p:par>
                              <p:par>
                                <p:cTn id="40" presetID="42" presetClass="path" presetSubtype="0" accel="50000" decel="50000" fill="hold" grpId="1" nodeType="withEffect">
                                  <p:stCondLst>
                                    <p:cond delay="0"/>
                                  </p:stCondLst>
                                  <p:childTnLst>
                                    <p:animMotion origin="layout" path="M 3.05556E-6 -2.09877E-6 L 0.08559 0.4358 " pathEditMode="relative" rAng="0" ptsTypes="AA">
                                      <p:cBhvr>
                                        <p:cTn id="41" dur="1250" spd="-100000" fill="hold"/>
                                        <p:tgtEl>
                                          <p:spTgt spid="38"/>
                                        </p:tgtEl>
                                        <p:attrNameLst>
                                          <p:attrName>ppt_x</p:attrName>
                                          <p:attrName>ppt_y</p:attrName>
                                        </p:attrNameLst>
                                      </p:cBhvr>
                                      <p:rCtr x="4271" y="21790"/>
                                    </p:animMotion>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8"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par>
                                <p:cTn id="49" presetID="22" presetClass="entr" presetSubtype="8"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1000"/>
                            </p:stCondLst>
                            <p:childTnLst>
                              <p:par>
                                <p:cTn id="56" presetID="2" presetClass="entr" presetSubtype="2" decel="5330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750" fill="hold"/>
                                        <p:tgtEl>
                                          <p:spTgt spid="31"/>
                                        </p:tgtEl>
                                        <p:attrNameLst>
                                          <p:attrName>ppt_x</p:attrName>
                                        </p:attrNameLst>
                                      </p:cBhvr>
                                      <p:tavLst>
                                        <p:tav tm="0">
                                          <p:val>
                                            <p:strVal val="1+#ppt_w/2"/>
                                          </p:val>
                                        </p:tav>
                                        <p:tav tm="100000">
                                          <p:val>
                                            <p:strVal val="#ppt_x"/>
                                          </p:val>
                                        </p:tav>
                                      </p:tavLst>
                                    </p:anim>
                                    <p:anim calcmode="lin" valueType="num">
                                      <p:cBhvr additive="base">
                                        <p:cTn id="59" dur="75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2" decel="53300" fill="hold" grpId="0" nodeType="withEffect">
                                  <p:stCondLst>
                                    <p:cond delay="25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750" fill="hold"/>
                                        <p:tgtEl>
                                          <p:spTgt spid="32"/>
                                        </p:tgtEl>
                                        <p:attrNameLst>
                                          <p:attrName>ppt_x</p:attrName>
                                        </p:attrNameLst>
                                      </p:cBhvr>
                                      <p:tavLst>
                                        <p:tav tm="0">
                                          <p:val>
                                            <p:strVal val="1+#ppt_w/2"/>
                                          </p:val>
                                        </p:tav>
                                        <p:tav tm="100000">
                                          <p:val>
                                            <p:strVal val="#ppt_x"/>
                                          </p:val>
                                        </p:tav>
                                      </p:tavLst>
                                    </p:anim>
                                    <p:anim calcmode="lin" valueType="num">
                                      <p:cBhvr additive="base">
                                        <p:cTn id="63" dur="750" fill="hold"/>
                                        <p:tgtEl>
                                          <p:spTgt spid="32"/>
                                        </p:tgtEl>
                                        <p:attrNameLst>
                                          <p:attrName>ppt_y</p:attrName>
                                        </p:attrNameLst>
                                      </p:cBhvr>
                                      <p:tavLst>
                                        <p:tav tm="0">
                                          <p:val>
                                            <p:strVal val="#ppt_y"/>
                                          </p:val>
                                        </p:tav>
                                        <p:tav tm="100000">
                                          <p:val>
                                            <p:strVal val="#ppt_y"/>
                                          </p:val>
                                        </p:tav>
                                      </p:tavLst>
                                    </p:anim>
                                  </p:childTnLst>
                                </p:cTn>
                              </p:par>
                              <p:par>
                                <p:cTn id="64" presetID="2" presetClass="entr" presetSubtype="2" decel="53300" fill="hold" grpId="0" nodeType="withEffect">
                                  <p:stCondLst>
                                    <p:cond delay="50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750" fill="hold"/>
                                        <p:tgtEl>
                                          <p:spTgt spid="33"/>
                                        </p:tgtEl>
                                        <p:attrNameLst>
                                          <p:attrName>ppt_x</p:attrName>
                                        </p:attrNameLst>
                                      </p:cBhvr>
                                      <p:tavLst>
                                        <p:tav tm="0">
                                          <p:val>
                                            <p:strVal val="1+#ppt_w/2"/>
                                          </p:val>
                                        </p:tav>
                                        <p:tav tm="100000">
                                          <p:val>
                                            <p:strVal val="#ppt_x"/>
                                          </p:val>
                                        </p:tav>
                                      </p:tavLst>
                                    </p:anim>
                                    <p:anim calcmode="lin" valueType="num">
                                      <p:cBhvr additive="base">
                                        <p:cTn id="67" dur="750" fill="hold"/>
                                        <p:tgtEl>
                                          <p:spTgt spid="33"/>
                                        </p:tgtEl>
                                        <p:attrNameLst>
                                          <p:attrName>ppt_y</p:attrName>
                                        </p:attrNameLst>
                                      </p:cBhvr>
                                      <p:tavLst>
                                        <p:tav tm="0">
                                          <p:val>
                                            <p:strVal val="#ppt_y"/>
                                          </p:val>
                                        </p:tav>
                                        <p:tav tm="100000">
                                          <p:val>
                                            <p:strVal val="#ppt_y"/>
                                          </p:val>
                                        </p:tav>
                                      </p:tavLst>
                                    </p:anim>
                                  </p:childTnLst>
                                </p:cTn>
                              </p:par>
                              <p:par>
                                <p:cTn id="68" presetID="2" presetClass="entr" presetSubtype="2" decel="53300" fill="hold" grpId="0" nodeType="withEffect">
                                  <p:stCondLst>
                                    <p:cond delay="75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750" fill="hold"/>
                                        <p:tgtEl>
                                          <p:spTgt spid="34"/>
                                        </p:tgtEl>
                                        <p:attrNameLst>
                                          <p:attrName>ppt_x</p:attrName>
                                        </p:attrNameLst>
                                      </p:cBhvr>
                                      <p:tavLst>
                                        <p:tav tm="0">
                                          <p:val>
                                            <p:strVal val="1+#ppt_w/2"/>
                                          </p:val>
                                        </p:tav>
                                        <p:tav tm="100000">
                                          <p:val>
                                            <p:strVal val="#ppt_x"/>
                                          </p:val>
                                        </p:tav>
                                      </p:tavLst>
                                    </p:anim>
                                    <p:anim calcmode="lin" valueType="num">
                                      <p:cBhvr additive="base">
                                        <p:cTn id="71"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1" grpId="0"/>
      <p:bldP spid="32" grpId="0"/>
      <p:bldP spid="33" grpId="0"/>
      <p:bldP spid="34" grpId="0"/>
      <p:bldP spid="35" grpId="0" animBg="1"/>
      <p:bldP spid="35" grpId="1" animBg="1"/>
      <p:bldP spid="36" grpId="0" animBg="1"/>
      <p:bldP spid="36" grpId="1" animBg="1"/>
      <p:bldP spid="37" grpId="0" animBg="1"/>
      <p:bldP spid="37" grpId="1" animBg="1"/>
      <p:bldP spid="38" grpId="0" animBg="1"/>
      <p:bldP spid="3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6215801" y="1015830"/>
            <a:ext cx="2758183" cy="1713823"/>
          </a:xfrm>
          <a:prstGeom prst="cloudCallout">
            <a:avLst>
              <a:gd name="adj1" fmla="val -66639"/>
              <a:gd name="adj2" fmla="val 117063"/>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单击填加问题三？</a:t>
            </a:r>
            <a:endParaRPr lang="en-US" altLang="zh-CN" sz="2133"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27" name="Cloud Callout 9"/>
          <p:cNvSpPr/>
          <p:nvPr/>
        </p:nvSpPr>
        <p:spPr bwMode="auto">
          <a:xfrm>
            <a:off x="1453733" y="2996298"/>
            <a:ext cx="3139396" cy="1727649"/>
          </a:xfrm>
          <a:prstGeom prst="cloudCallout">
            <a:avLst>
              <a:gd name="adj1" fmla="val 68799"/>
              <a:gd name="adj2" fmla="val 17194"/>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单击填加问题一？</a:t>
            </a:r>
            <a:endParaRPr lang="en-US" altLang="zh-CN" sz="2133" b="1" dirty="0">
              <a:solidFill>
                <a:schemeClr val="accent1"/>
              </a:solidFill>
              <a:latin typeface="微软雅黑" pitchFamily="34" charset="-122"/>
            </a:endParaRPr>
          </a:p>
          <a:p>
            <a:pPr defTabSz="1218904">
              <a:defRPr/>
            </a:pPr>
            <a:endParaRPr lang="en-US" sz="2133" b="1" dirty="0">
              <a:solidFill>
                <a:schemeClr val="accent1"/>
              </a:solidFill>
              <a:latin typeface="微软雅黑" pitchFamily="34" charset="-122"/>
            </a:endParaRPr>
          </a:p>
        </p:txBody>
      </p:sp>
      <p:sp>
        <p:nvSpPr>
          <p:cNvPr id="29" name="Cloud Callout 11"/>
          <p:cNvSpPr/>
          <p:nvPr/>
        </p:nvSpPr>
        <p:spPr bwMode="auto">
          <a:xfrm>
            <a:off x="7418612" y="2826974"/>
            <a:ext cx="2921101" cy="1921164"/>
          </a:xfrm>
          <a:prstGeom prst="cloudCallout">
            <a:avLst>
              <a:gd name="adj1" fmla="val -90339"/>
              <a:gd name="adj2" fmla="val 18228"/>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单击填加问题四？</a:t>
            </a:r>
            <a:endParaRPr lang="en-US" altLang="zh-CN" sz="2133"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30" name="Cloud Callout 12"/>
          <p:cNvSpPr/>
          <p:nvPr/>
        </p:nvSpPr>
        <p:spPr bwMode="auto">
          <a:xfrm>
            <a:off x="2695859" y="1072743"/>
            <a:ext cx="3309849" cy="1726247"/>
          </a:xfrm>
          <a:prstGeom prst="cloudCallout">
            <a:avLst>
              <a:gd name="adj1" fmla="val 44578"/>
              <a:gd name="adj2" fmla="val 117581"/>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35977" rIns="35977" bIns="71947" anchor="b"/>
          <a:lstStyle/>
          <a:p>
            <a:pPr algn="ctr" defTabSz="1218904">
              <a:defRPr/>
            </a:pPr>
            <a:r>
              <a:rPr lang="zh-CN" altLang="en-US" sz="2000" b="1" dirty="0">
                <a:solidFill>
                  <a:schemeClr val="accent1"/>
                </a:solidFill>
                <a:latin typeface="微软雅黑" pitchFamily="34" charset="-122"/>
              </a:rPr>
              <a:t>单击填加问题二？</a:t>
            </a:r>
            <a:endParaRPr lang="en-US" altLang="zh-CN" sz="2000"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28" name="Freeform 53"/>
          <p:cNvSpPr>
            <a:spLocks noEditPoints="1"/>
          </p:cNvSpPr>
          <p:nvPr/>
        </p:nvSpPr>
        <p:spPr bwMode="black">
          <a:xfrm>
            <a:off x="4993217" y="3947081"/>
            <a:ext cx="2283203" cy="260854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1"/>
          </a:solidFill>
          <a:ln>
            <a:noFill/>
          </a:ln>
          <a:extLst/>
        </p:spPr>
        <p:txBody>
          <a:bodyPr lIns="71947" tIns="35977" rIns="71947" bIns="35977"/>
          <a:lstStyle/>
          <a:p>
            <a:pPr defTabSz="1218904">
              <a:defRPr/>
            </a:pPr>
            <a:endParaRPr lang="en-US" sz="2399" dirty="0"/>
          </a:p>
        </p:txBody>
      </p:sp>
      <p:sp>
        <p:nvSpPr>
          <p:cNvPr id="7"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8"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777285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rot="5400000">
            <a:off x="2110490" y="2155447"/>
            <a:ext cx="1111426" cy="572475"/>
          </a:xfrm>
          <a:custGeom>
            <a:avLst/>
            <a:gdLst>
              <a:gd name="connsiteX0" fmla="*/ 733425 w 1257300"/>
              <a:gd name="connsiteY0" fmla="*/ 642938 h 647700"/>
              <a:gd name="connsiteX1" fmla="*/ 0 w 1257300"/>
              <a:gd name="connsiteY1" fmla="*/ 0 h 647700"/>
              <a:gd name="connsiteX2" fmla="*/ 519113 w 1257300"/>
              <a:gd name="connsiteY2" fmla="*/ 0 h 647700"/>
              <a:gd name="connsiteX3" fmla="*/ 1257300 w 1257300"/>
              <a:gd name="connsiteY3" fmla="*/ 647700 h 647700"/>
              <a:gd name="connsiteX4" fmla="*/ 733425 w 1257300"/>
              <a:gd name="connsiteY4" fmla="*/ 642938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7300" h="647700">
                <a:moveTo>
                  <a:pt x="733425" y="642938"/>
                </a:moveTo>
                <a:lnTo>
                  <a:pt x="0" y="0"/>
                </a:lnTo>
                <a:lnTo>
                  <a:pt x="519113" y="0"/>
                </a:lnTo>
                <a:lnTo>
                  <a:pt x="1257300" y="647700"/>
                </a:lnTo>
                <a:lnTo>
                  <a:pt x="733425" y="64293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p:nvPr/>
        </p:nvSpPr>
        <p:spPr>
          <a:xfrm rot="5400000">
            <a:off x="2921501" y="2750457"/>
            <a:ext cx="1066520" cy="656664"/>
          </a:xfrm>
          <a:custGeom>
            <a:avLst/>
            <a:gdLst>
              <a:gd name="connsiteX0" fmla="*/ 685800 w 1206500"/>
              <a:gd name="connsiteY0" fmla="*/ 736600 h 742950"/>
              <a:gd name="connsiteX1" fmla="*/ 0 w 1206500"/>
              <a:gd name="connsiteY1" fmla="*/ 0 h 742950"/>
              <a:gd name="connsiteX2" fmla="*/ 508000 w 1206500"/>
              <a:gd name="connsiteY2" fmla="*/ 0 h 742950"/>
              <a:gd name="connsiteX3" fmla="*/ 1206500 w 1206500"/>
              <a:gd name="connsiteY3" fmla="*/ 742950 h 742950"/>
              <a:gd name="connsiteX4" fmla="*/ 685800 w 1206500"/>
              <a:gd name="connsiteY4" fmla="*/ 736600 h 74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742950">
                <a:moveTo>
                  <a:pt x="685800" y="736600"/>
                </a:moveTo>
                <a:lnTo>
                  <a:pt x="0" y="0"/>
                </a:lnTo>
                <a:lnTo>
                  <a:pt x="508000" y="0"/>
                </a:lnTo>
                <a:lnTo>
                  <a:pt x="1206500" y="742950"/>
                </a:lnTo>
                <a:lnTo>
                  <a:pt x="685800" y="7366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7" name="Down Arrow 6"/>
          <p:cNvSpPr/>
          <p:nvPr/>
        </p:nvSpPr>
        <p:spPr>
          <a:xfrm rot="5400000">
            <a:off x="1576610" y="1099537"/>
            <a:ext cx="714320" cy="2037341"/>
          </a:xfrm>
          <a:prstGeom prst="downArrow">
            <a:avLst>
              <a:gd name="adj1" fmla="val 65789"/>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rot="5400000">
            <a:off x="2842293" y="2065739"/>
            <a:ext cx="472959" cy="140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9"/>
          <p:cNvSpPr/>
          <p:nvPr/>
        </p:nvSpPr>
        <p:spPr>
          <a:xfrm rot="5400000" flipV="1">
            <a:off x="3789846" y="2360804"/>
            <a:ext cx="714320" cy="2041153"/>
          </a:xfrm>
          <a:prstGeom prst="downArrow">
            <a:avLst>
              <a:gd name="adj1" fmla="val 65789"/>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1511876" y="1995096"/>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6" name="TextBox 15"/>
          <p:cNvSpPr txBox="1"/>
          <p:nvPr/>
        </p:nvSpPr>
        <p:spPr>
          <a:xfrm>
            <a:off x="2637846" y="2644129"/>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7" name="TextBox 16"/>
          <p:cNvSpPr txBox="1"/>
          <p:nvPr/>
        </p:nvSpPr>
        <p:spPr>
          <a:xfrm>
            <a:off x="3261558" y="3258269"/>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Freeform 24"/>
          <p:cNvSpPr/>
          <p:nvPr/>
        </p:nvSpPr>
        <p:spPr>
          <a:xfrm rot="5400000">
            <a:off x="2110490" y="4544061"/>
            <a:ext cx="1111426" cy="572475"/>
          </a:xfrm>
          <a:custGeom>
            <a:avLst/>
            <a:gdLst>
              <a:gd name="connsiteX0" fmla="*/ 733425 w 1257300"/>
              <a:gd name="connsiteY0" fmla="*/ 642938 h 647700"/>
              <a:gd name="connsiteX1" fmla="*/ 0 w 1257300"/>
              <a:gd name="connsiteY1" fmla="*/ 0 h 647700"/>
              <a:gd name="connsiteX2" fmla="*/ 519113 w 1257300"/>
              <a:gd name="connsiteY2" fmla="*/ 0 h 647700"/>
              <a:gd name="connsiteX3" fmla="*/ 1257300 w 1257300"/>
              <a:gd name="connsiteY3" fmla="*/ 647700 h 647700"/>
              <a:gd name="connsiteX4" fmla="*/ 733425 w 1257300"/>
              <a:gd name="connsiteY4" fmla="*/ 642938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7300" h="647700">
                <a:moveTo>
                  <a:pt x="733425" y="642938"/>
                </a:moveTo>
                <a:lnTo>
                  <a:pt x="0" y="0"/>
                </a:lnTo>
                <a:lnTo>
                  <a:pt x="519113" y="0"/>
                </a:lnTo>
                <a:lnTo>
                  <a:pt x="1257300" y="647700"/>
                </a:lnTo>
                <a:lnTo>
                  <a:pt x="733425" y="64293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p:nvPr/>
        </p:nvSpPr>
        <p:spPr>
          <a:xfrm rot="5400000">
            <a:off x="2921501" y="5139071"/>
            <a:ext cx="1066520" cy="656664"/>
          </a:xfrm>
          <a:custGeom>
            <a:avLst/>
            <a:gdLst>
              <a:gd name="connsiteX0" fmla="*/ 685800 w 1206500"/>
              <a:gd name="connsiteY0" fmla="*/ 736600 h 742950"/>
              <a:gd name="connsiteX1" fmla="*/ 0 w 1206500"/>
              <a:gd name="connsiteY1" fmla="*/ 0 h 742950"/>
              <a:gd name="connsiteX2" fmla="*/ 508000 w 1206500"/>
              <a:gd name="connsiteY2" fmla="*/ 0 h 742950"/>
              <a:gd name="connsiteX3" fmla="*/ 1206500 w 1206500"/>
              <a:gd name="connsiteY3" fmla="*/ 742950 h 742950"/>
              <a:gd name="connsiteX4" fmla="*/ 685800 w 1206500"/>
              <a:gd name="connsiteY4" fmla="*/ 736600 h 74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 h="742950">
                <a:moveTo>
                  <a:pt x="685800" y="736600"/>
                </a:moveTo>
                <a:lnTo>
                  <a:pt x="0" y="0"/>
                </a:lnTo>
                <a:lnTo>
                  <a:pt x="508000" y="0"/>
                </a:lnTo>
                <a:lnTo>
                  <a:pt x="1206500" y="742950"/>
                </a:lnTo>
                <a:lnTo>
                  <a:pt x="685800" y="7366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7" name="Down Arrow 26"/>
          <p:cNvSpPr/>
          <p:nvPr/>
        </p:nvSpPr>
        <p:spPr>
          <a:xfrm rot="5400000">
            <a:off x="1576610" y="3488152"/>
            <a:ext cx="714320" cy="2037341"/>
          </a:xfrm>
          <a:prstGeom prst="downArrow">
            <a:avLst>
              <a:gd name="adj1" fmla="val 65789"/>
              <a:gd name="adj2" fmla="val 7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rot="5400000">
            <a:off x="2842293" y="4454354"/>
            <a:ext cx="472959" cy="140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29" name="Down Arrow 28"/>
          <p:cNvSpPr/>
          <p:nvPr/>
        </p:nvSpPr>
        <p:spPr>
          <a:xfrm rot="5400000" flipV="1">
            <a:off x="3789846" y="4749417"/>
            <a:ext cx="714320" cy="2041153"/>
          </a:xfrm>
          <a:prstGeom prst="downArrow">
            <a:avLst>
              <a:gd name="adj1" fmla="val 65789"/>
              <a:gd name="adj2" fmla="val 7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1567640" y="4383709"/>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TextBox 30"/>
          <p:cNvSpPr txBox="1"/>
          <p:nvPr/>
        </p:nvSpPr>
        <p:spPr>
          <a:xfrm>
            <a:off x="2713954" y="5034187"/>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2" name="TextBox 31"/>
          <p:cNvSpPr txBox="1"/>
          <p:nvPr/>
        </p:nvSpPr>
        <p:spPr>
          <a:xfrm>
            <a:off x="3261558" y="5646882"/>
            <a:ext cx="934839" cy="317893"/>
          </a:xfrm>
          <a:prstGeom prst="rect">
            <a:avLst/>
          </a:prstGeom>
          <a:noFill/>
        </p:spPr>
        <p:txBody>
          <a:bodyPr wrap="none" lIns="91424" tIns="45713" rIns="91424" bIns="45713" rtlCol="0">
            <a:spAutoFit/>
          </a:bodyPr>
          <a:lstStyle/>
          <a:p>
            <a:r>
              <a:rPr lang="zh-CN" alt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66"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5" name="Oval 34"/>
          <p:cNvSpPr/>
          <p:nvPr/>
        </p:nvSpPr>
        <p:spPr>
          <a:xfrm>
            <a:off x="6525059" y="3161599"/>
            <a:ext cx="568702" cy="5687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A</a:t>
            </a:r>
          </a:p>
        </p:txBody>
      </p:sp>
      <p:sp>
        <p:nvSpPr>
          <p:cNvPr id="36" name="Oval 35"/>
          <p:cNvSpPr/>
          <p:nvPr/>
        </p:nvSpPr>
        <p:spPr>
          <a:xfrm>
            <a:off x="6525059" y="4012791"/>
            <a:ext cx="568702" cy="5687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p>
        </p:txBody>
      </p:sp>
      <p:sp>
        <p:nvSpPr>
          <p:cNvPr id="37" name="Oval 36"/>
          <p:cNvSpPr/>
          <p:nvPr/>
        </p:nvSpPr>
        <p:spPr>
          <a:xfrm>
            <a:off x="6525059" y="4863982"/>
            <a:ext cx="568702" cy="5687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2399" b="1" dirty="0">
                <a:solidFill>
                  <a:schemeClr val="bg1"/>
                </a:solidFill>
                <a:latin typeface="Arial" panose="020B0604020202020204" pitchFamily="34" charset="0"/>
                <a:ea typeface="微软雅黑" panose="020B0503020204020204" pitchFamily="34" charset="-122"/>
                <a:sym typeface="Arial" panose="020B0604020202020204" pitchFamily="34" charset="0"/>
              </a:rPr>
              <a:t>C</a:t>
            </a:r>
          </a:p>
        </p:txBody>
      </p:sp>
      <p:sp>
        <p:nvSpPr>
          <p:cNvPr id="38" name="TextBox 37"/>
          <p:cNvSpPr txBox="1"/>
          <p:nvPr/>
        </p:nvSpPr>
        <p:spPr>
          <a:xfrm>
            <a:off x="7265133" y="3181324"/>
            <a:ext cx="4055099" cy="707744"/>
          </a:xfrm>
          <a:prstGeom prst="rect">
            <a:avLst/>
          </a:prstGeom>
          <a:noFill/>
        </p:spPr>
        <p:txBody>
          <a:bodyPr wrap="square" lIns="91424" tIns="45713" rIns="91424" bIns="45713" rtlCol="0">
            <a:spAutoFit/>
          </a:bodyPr>
          <a:lstStyle/>
          <a:p>
            <a:r>
              <a:rPr lang="zh-CN" alt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9" name="TextBox 38"/>
          <p:cNvSpPr txBox="1"/>
          <p:nvPr/>
        </p:nvSpPr>
        <p:spPr>
          <a:xfrm>
            <a:off x="7260212" y="4032917"/>
            <a:ext cx="3971428" cy="707744"/>
          </a:xfrm>
          <a:prstGeom prst="rect">
            <a:avLst/>
          </a:prstGeom>
          <a:noFill/>
        </p:spPr>
        <p:txBody>
          <a:bodyPr wrap="square" lIns="91424" tIns="45713" rIns="91424" bIns="45713" rtlCol="0">
            <a:spAutoFit/>
          </a:bodyPr>
          <a:lstStyle/>
          <a:p>
            <a:r>
              <a:rPr lang="zh-CN" altLang="en-US" sz="1599"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599"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40" name="TextBox 39"/>
          <p:cNvSpPr txBox="1"/>
          <p:nvPr/>
        </p:nvSpPr>
        <p:spPr>
          <a:xfrm>
            <a:off x="7260212" y="4883706"/>
            <a:ext cx="4060020" cy="707744"/>
          </a:xfrm>
          <a:prstGeom prst="rect">
            <a:avLst/>
          </a:prstGeom>
          <a:noFill/>
        </p:spPr>
        <p:txBody>
          <a:bodyPr wrap="square" lIns="91424" tIns="45713" rIns="91424" bIns="45713" rtlCol="0">
            <a:spAutoFit/>
          </a:bodyPr>
          <a:lstStyle/>
          <a:p>
            <a:r>
              <a:rPr lang="zh-CN" alt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599"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888290055"/>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outVertical)">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2"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heel(2)">
                                      <p:cBhvr>
                                        <p:cTn id="68" dur="1500"/>
                                        <p:tgtEl>
                                          <p:spTgt spid="35"/>
                                        </p:tgtEl>
                                      </p:cBhvr>
                                    </p:animEffect>
                                  </p:childTnLst>
                                </p:cTn>
                              </p:par>
                              <p:par>
                                <p:cTn id="69" presetID="21" presetClass="entr" presetSubtype="2"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heel(2)">
                                      <p:cBhvr>
                                        <p:cTn id="71" dur="1500"/>
                                        <p:tgtEl>
                                          <p:spTgt spid="36"/>
                                        </p:tgtEl>
                                      </p:cBhvr>
                                    </p:animEffect>
                                  </p:childTnLst>
                                </p:cTn>
                              </p:par>
                              <p:par>
                                <p:cTn id="72" presetID="21" presetClass="entr" presetSubtype="2"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heel(2)">
                                      <p:cBhvr>
                                        <p:cTn id="74" dur="1500"/>
                                        <p:tgtEl>
                                          <p:spTgt spid="3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41" presetClass="entr" presetSubtype="0" fill="hold" grpId="0" nodeType="clickEffect">
                                  <p:stCondLst>
                                    <p:cond delay="0"/>
                                  </p:stCondLst>
                                  <p:iterate type="lt">
                                    <p:tmPct val="10000"/>
                                  </p:iterate>
                                  <p:childTnLst>
                                    <p:set>
                                      <p:cBhvr>
                                        <p:cTn id="81" dur="1" fill="hold">
                                          <p:stCondLst>
                                            <p:cond delay="0"/>
                                          </p:stCondLst>
                                        </p:cTn>
                                        <p:tgtEl>
                                          <p:spTgt spid="38"/>
                                        </p:tgtEl>
                                        <p:attrNameLst>
                                          <p:attrName>style.visibility</p:attrName>
                                        </p:attrNameLst>
                                      </p:cBhvr>
                                      <p:to>
                                        <p:strVal val="visible"/>
                                      </p:to>
                                    </p:set>
                                    <p:anim calcmode="lin" valueType="num">
                                      <p:cBhvr>
                                        <p:cTn id="82"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3" dur="250" fill="hold"/>
                                        <p:tgtEl>
                                          <p:spTgt spid="38"/>
                                        </p:tgtEl>
                                        <p:attrNameLst>
                                          <p:attrName>ppt_y</p:attrName>
                                        </p:attrNameLst>
                                      </p:cBhvr>
                                      <p:tavLst>
                                        <p:tav tm="0">
                                          <p:val>
                                            <p:strVal val="#ppt_y"/>
                                          </p:val>
                                        </p:tav>
                                        <p:tav tm="100000">
                                          <p:val>
                                            <p:strVal val="#ppt_y"/>
                                          </p:val>
                                        </p:tav>
                                      </p:tavLst>
                                    </p:anim>
                                    <p:anim calcmode="lin" valueType="num">
                                      <p:cBhvr>
                                        <p:cTn id="84"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85"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250" tmFilter="0,0; .5, 1; 1, 1"/>
                                        <p:tgtEl>
                                          <p:spTgt spid="38"/>
                                        </p:tgtEl>
                                      </p:cBhvr>
                                    </p:animEffect>
                                  </p:childTnLst>
                                </p:cTn>
                              </p:par>
                              <p:par>
                                <p:cTn id="87" presetID="41" presetClass="entr" presetSubtype="0" fill="hold" grpId="0" nodeType="withEffect">
                                  <p:stCondLst>
                                    <p:cond delay="0"/>
                                  </p:stCondLst>
                                  <p:iterate type="lt">
                                    <p:tmPct val="10000"/>
                                  </p:iterate>
                                  <p:childTnLst>
                                    <p:set>
                                      <p:cBhvr>
                                        <p:cTn id="88" dur="1" fill="hold">
                                          <p:stCondLst>
                                            <p:cond delay="0"/>
                                          </p:stCondLst>
                                        </p:cTn>
                                        <p:tgtEl>
                                          <p:spTgt spid="39"/>
                                        </p:tgtEl>
                                        <p:attrNameLst>
                                          <p:attrName>style.visibility</p:attrName>
                                        </p:attrNameLst>
                                      </p:cBhvr>
                                      <p:to>
                                        <p:strVal val="visible"/>
                                      </p:to>
                                    </p:set>
                                    <p:anim calcmode="lin" valueType="num">
                                      <p:cBhvr>
                                        <p:cTn id="89" dur="25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0" dur="250" fill="hold"/>
                                        <p:tgtEl>
                                          <p:spTgt spid="39"/>
                                        </p:tgtEl>
                                        <p:attrNameLst>
                                          <p:attrName>ppt_y</p:attrName>
                                        </p:attrNameLst>
                                      </p:cBhvr>
                                      <p:tavLst>
                                        <p:tav tm="0">
                                          <p:val>
                                            <p:strVal val="#ppt_y"/>
                                          </p:val>
                                        </p:tav>
                                        <p:tav tm="100000">
                                          <p:val>
                                            <p:strVal val="#ppt_y"/>
                                          </p:val>
                                        </p:tav>
                                      </p:tavLst>
                                    </p:anim>
                                    <p:anim calcmode="lin" valueType="num">
                                      <p:cBhvr>
                                        <p:cTn id="91" dur="25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92" dur="25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93" dur="250" tmFilter="0,0; .5, 1; 1, 1"/>
                                        <p:tgtEl>
                                          <p:spTgt spid="39"/>
                                        </p:tgtEl>
                                      </p:cBhvr>
                                    </p:animEffect>
                                  </p:childTnLst>
                                </p:cTn>
                              </p:par>
                              <p:par>
                                <p:cTn id="94" presetID="41" presetClass="entr" presetSubtype="0" fill="hold" grpId="0" nodeType="withEffect">
                                  <p:stCondLst>
                                    <p:cond delay="0"/>
                                  </p:stCondLst>
                                  <p:iterate type="lt">
                                    <p:tmPct val="10000"/>
                                  </p:iterate>
                                  <p:childTnLst>
                                    <p:set>
                                      <p:cBhvr>
                                        <p:cTn id="95" dur="1" fill="hold">
                                          <p:stCondLst>
                                            <p:cond delay="0"/>
                                          </p:stCondLst>
                                        </p:cTn>
                                        <p:tgtEl>
                                          <p:spTgt spid="40"/>
                                        </p:tgtEl>
                                        <p:attrNameLst>
                                          <p:attrName>style.visibility</p:attrName>
                                        </p:attrNameLst>
                                      </p:cBhvr>
                                      <p:to>
                                        <p:strVal val="visible"/>
                                      </p:to>
                                    </p:set>
                                    <p:anim calcmode="lin" valueType="num">
                                      <p:cBhvr>
                                        <p:cTn id="96"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0"/>
                                        </p:tgtEl>
                                        <p:attrNameLst>
                                          <p:attrName>ppt_y</p:attrName>
                                        </p:attrNameLst>
                                      </p:cBhvr>
                                      <p:tavLst>
                                        <p:tav tm="0">
                                          <p:val>
                                            <p:strVal val="#ppt_y"/>
                                          </p:val>
                                        </p:tav>
                                        <p:tav tm="100000">
                                          <p:val>
                                            <p:strVal val="#ppt_y"/>
                                          </p:val>
                                        </p:tav>
                                      </p:tavLst>
                                    </p:anim>
                                    <p:anim calcmode="lin" valueType="num">
                                      <p:cBhvr>
                                        <p:cTn id="98"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7" grpId="0" animBg="1"/>
      <p:bldP spid="9" grpId="0" animBg="1"/>
      <p:bldP spid="10" grpId="0" animBg="1"/>
      <p:bldP spid="15" grpId="0"/>
      <p:bldP spid="16" grpId="0"/>
      <p:bldP spid="17" grpId="0"/>
      <p:bldP spid="25" grpId="0" animBg="1"/>
      <p:bldP spid="26" grpId="0" animBg="1"/>
      <p:bldP spid="27" grpId="0" animBg="1"/>
      <p:bldP spid="28" grpId="0" animBg="1"/>
      <p:bldP spid="29" grpId="0" animBg="1"/>
      <p:bldP spid="30" grpId="0"/>
      <p:bldP spid="31" grpId="0"/>
      <p:bldP spid="32" grpId="0"/>
      <p:bldP spid="35" grpId="0" animBg="1"/>
      <p:bldP spid="36" grpId="0" animBg="1"/>
      <p:bldP spid="37" grpId="0" animBg="1"/>
      <p:bldP spid="38" grpId="0"/>
      <p:bldP spid="3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C441CCF2-53B9-48E8-AAF5-6B8F3D56FE97}"/>
              </a:ext>
            </a:extLst>
          </p:cNvPr>
          <p:cNvGrpSpPr/>
          <p:nvPr/>
        </p:nvGrpSpPr>
        <p:grpSpPr>
          <a:xfrm rot="10800000">
            <a:off x="-844926" y="5352877"/>
            <a:ext cx="4926272" cy="1505122"/>
            <a:chOff x="5868434" y="0"/>
            <a:chExt cx="3924146" cy="1322276"/>
          </a:xfrm>
        </p:grpSpPr>
        <p:pic>
          <p:nvPicPr>
            <p:cNvPr id="29" name="图片 28">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0" name="等腰三角形 29">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1" name="等腰三角形 30">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32" name="组合 31">
            <a:extLst>
              <a:ext uri="{FF2B5EF4-FFF2-40B4-BE49-F238E27FC236}">
                <a16:creationId xmlns:a16="http://schemas.microsoft.com/office/drawing/2014/main" id="{C441CCF2-53B9-48E8-AAF5-6B8F3D56FE97}"/>
              </a:ext>
            </a:extLst>
          </p:cNvPr>
          <p:cNvGrpSpPr/>
          <p:nvPr/>
        </p:nvGrpSpPr>
        <p:grpSpPr>
          <a:xfrm>
            <a:off x="7872761" y="-2"/>
            <a:ext cx="5230580" cy="1762491"/>
            <a:chOff x="5868434" y="0"/>
            <a:chExt cx="3924146" cy="1322276"/>
          </a:xfrm>
        </p:grpSpPr>
        <p:pic>
          <p:nvPicPr>
            <p:cNvPr id="33" name="图片 32">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4" name="等腰三角形 33">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5" name="等腰三角形 34">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36" name="矩形 35">
            <a:extLst>
              <a:ext uri="{FF2B5EF4-FFF2-40B4-BE49-F238E27FC236}">
                <a16:creationId xmlns:a16="http://schemas.microsoft.com/office/drawing/2014/main" id="{87C186ED-6984-4583-B72C-5AE960506E66}"/>
              </a:ext>
            </a:extLst>
          </p:cNvPr>
          <p:cNvSpPr/>
          <p:nvPr/>
        </p:nvSpPr>
        <p:spPr>
          <a:xfrm>
            <a:off x="6083781" y="2237261"/>
            <a:ext cx="1583970" cy="482401"/>
          </a:xfrm>
          <a:prstGeom prst="rect">
            <a:avLst/>
          </a:prstGeom>
        </p:spPr>
        <p:txBody>
          <a:bodyPr wrap="square" lIns="96754" tIns="48378" rIns="96754" bIns="48378">
            <a:spAutoFit/>
          </a:bodyPr>
          <a:lstStyle/>
          <a:p>
            <a:pPr>
              <a:defRPr/>
            </a:pPr>
            <a:r>
              <a:rPr lang="zh-CN" altLang="en-US" sz="2500" kern="0" dirty="0">
                <a:solidFill>
                  <a:schemeClr val="accent1"/>
                </a:solidFill>
                <a:effectLst>
                  <a:glow rad="63500">
                    <a:schemeClr val="bg1">
                      <a:lumMod val="65000"/>
                      <a:alpha val="40000"/>
                    </a:schemeClr>
                  </a:glow>
                </a:effectLst>
                <a:latin typeface="微软雅黑" pitchFamily="34" charset="-122"/>
                <a:ea typeface="微软雅黑" pitchFamily="34" charset="-122"/>
              </a:rPr>
              <a:t>第二部分</a:t>
            </a:r>
          </a:p>
        </p:txBody>
      </p:sp>
      <p:sp>
        <p:nvSpPr>
          <p:cNvPr id="37" name="矩形 36">
            <a:extLst>
              <a:ext uri="{FF2B5EF4-FFF2-40B4-BE49-F238E27FC236}">
                <a16:creationId xmlns:a16="http://schemas.microsoft.com/office/drawing/2014/main" id="{A454D6C1-F499-49E8-B047-B2954E4EBDD7}"/>
              </a:ext>
            </a:extLst>
          </p:cNvPr>
          <p:cNvSpPr/>
          <p:nvPr/>
        </p:nvSpPr>
        <p:spPr>
          <a:xfrm>
            <a:off x="6032450" y="2808679"/>
            <a:ext cx="4287362" cy="672183"/>
          </a:xfrm>
          <a:prstGeom prst="rect">
            <a:avLst/>
          </a:prstGeom>
        </p:spPr>
        <p:txBody>
          <a:bodyPr wrap="square" lIns="96754" tIns="48378" rIns="96754" bIns="48378">
            <a:spAutoFit/>
          </a:bodyPr>
          <a:lstStyle/>
          <a:p>
            <a:pPr>
              <a:defRPr/>
            </a:pPr>
            <a:r>
              <a:rPr lang="zh-CN" altLang="en-US" sz="3700" dirty="0">
                <a:solidFill>
                  <a:schemeClr val="accent1"/>
                </a:solidFill>
                <a:latin typeface="微软雅黑" panose="020B0503020204020204" pitchFamily="34" charset="-122"/>
                <a:ea typeface="微软雅黑" panose="020B0503020204020204" pitchFamily="34" charset="-122"/>
              </a:rPr>
              <a:t>单击添加标题</a:t>
            </a:r>
            <a:endParaRPr lang="zh-CN" altLang="en-US" sz="3700" kern="0"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CC51FB1A-0DC1-4E4F-97F6-2FAB992C6D05}"/>
              </a:ext>
            </a:extLst>
          </p:cNvPr>
          <p:cNvSpPr/>
          <p:nvPr/>
        </p:nvSpPr>
        <p:spPr>
          <a:xfrm>
            <a:off x="615505" y="2237261"/>
            <a:ext cx="4381224" cy="21300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a:p>
        </p:txBody>
      </p:sp>
      <p:sp>
        <p:nvSpPr>
          <p:cNvPr id="39" name="Rectangle 3">
            <a:extLst>
              <a:ext uri="{FF2B5EF4-FFF2-40B4-BE49-F238E27FC236}">
                <a16:creationId xmlns:a16="http://schemas.microsoft.com/office/drawing/2014/main" id="{48B1CA62-70D5-42C5-A8FE-8E1FA0AEBADA}"/>
              </a:ext>
            </a:extLst>
          </p:cNvPr>
          <p:cNvSpPr>
            <a:spLocks noChangeArrowheads="1"/>
          </p:cNvSpPr>
          <p:nvPr/>
        </p:nvSpPr>
        <p:spPr bwMode="auto">
          <a:xfrm>
            <a:off x="0" y="2618082"/>
            <a:ext cx="3872629" cy="216870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lIns="121899" tIns="60949" rIns="121899" bIns="60949" anchor="ctr"/>
          <a:lstStyle/>
          <a:p>
            <a:endParaRPr lang="zh-CN" altLang="en-US"/>
          </a:p>
        </p:txBody>
      </p:sp>
      <p:sp>
        <p:nvSpPr>
          <p:cNvPr id="40" name="TextBox 15">
            <a:extLst>
              <a:ext uri="{FF2B5EF4-FFF2-40B4-BE49-F238E27FC236}">
                <a16:creationId xmlns:a16="http://schemas.microsoft.com/office/drawing/2014/main" id="{2742B569-8A7D-4742-B4F1-25D64C4E10CA}"/>
              </a:ext>
            </a:extLst>
          </p:cNvPr>
          <p:cNvSpPr txBox="1">
            <a:spLocks noChangeArrowheads="1"/>
          </p:cNvSpPr>
          <p:nvPr/>
        </p:nvSpPr>
        <p:spPr bwMode="auto">
          <a:xfrm>
            <a:off x="6083781" y="3697914"/>
            <a:ext cx="3928482" cy="6770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9" tIns="60949" rIns="121899" bIns="60949">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solidFill>
                  <a:schemeClr val="tx1">
                    <a:lumMod val="50000"/>
                    <a:lumOff val="50000"/>
                  </a:schemeClr>
                </a:solidFill>
              </a:rPr>
              <a:t>★ 单击此处添加标题        ★单击此处添加标题</a:t>
            </a:r>
            <a:endParaRPr lang="en-US" altLang="zh-CN" dirty="0">
              <a:solidFill>
                <a:schemeClr val="tx1">
                  <a:lumMod val="50000"/>
                  <a:lumOff val="50000"/>
                </a:schemeClr>
              </a:solidFill>
            </a:endParaRPr>
          </a:p>
          <a:p>
            <a:pPr>
              <a:lnSpc>
                <a:spcPct val="150000"/>
              </a:lnSpc>
            </a:pPr>
            <a:r>
              <a:rPr lang="zh-CN" altLang="en-US" dirty="0">
                <a:solidFill>
                  <a:schemeClr val="tx1">
                    <a:lumMod val="50000"/>
                    <a:lumOff val="50000"/>
                  </a:schemeClr>
                </a:solidFill>
              </a:rPr>
              <a:t>★单击此处添加标题         ★单击此处添加标题</a:t>
            </a:r>
            <a:endParaRPr lang="en-US" altLang="zh-CN" dirty="0">
              <a:solidFill>
                <a:schemeClr val="tx1">
                  <a:lumMod val="50000"/>
                  <a:lumOff val="50000"/>
                </a:schemeClr>
              </a:solidFill>
            </a:endParaRPr>
          </a:p>
        </p:txBody>
      </p:sp>
    </p:spTree>
    <p:extLst>
      <p:ext uri="{BB962C8B-B14F-4D97-AF65-F5344CB8AC3E}">
        <p14:creationId xmlns:p14="http://schemas.microsoft.com/office/powerpoint/2010/main" val="10659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childTnLst>
                          </p:cTn>
                        </p:par>
                        <p:par>
                          <p:cTn id="35" fill="hold">
                            <p:stCondLst>
                              <p:cond delay="350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40"/>
                                        </p:tgtEl>
                                        <p:attrNameLst>
                                          <p:attrName>style.visibility</p:attrName>
                                        </p:attrNameLst>
                                      </p:cBhvr>
                                      <p:to>
                                        <p:strVal val="visible"/>
                                      </p:to>
                                    </p:set>
                                    <p:anim calcmode="discrete" valueType="clr">
                                      <p:cBhvr override="childStyle">
                                        <p:cTn id="38"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40"/>
                                        </p:tgtEl>
                                        <p:attrNameLst>
                                          <p:attrName>fillcolor</p:attrName>
                                        </p:attrNameLst>
                                      </p:cBhvr>
                                      <p:tavLst>
                                        <p:tav tm="0">
                                          <p:val>
                                            <p:clrVal>
                                              <a:schemeClr val="accent2"/>
                                            </p:clrVal>
                                          </p:val>
                                        </p:tav>
                                        <p:tav tm="50000">
                                          <p:val>
                                            <p:clrVal>
                                              <a:schemeClr val="hlink"/>
                                            </p:clrVal>
                                          </p:val>
                                        </p:tav>
                                      </p:tavLst>
                                    </p:anim>
                                    <p:set>
                                      <p:cBhvr>
                                        <p:cTn id="40" dur="80"/>
                                        <p:tgtEl>
                                          <p:spTgt spid="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39" grpId="0" animBg="1"/>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9"/>
          <p:cNvSpPr/>
          <p:nvPr/>
        </p:nvSpPr>
        <p:spPr>
          <a:xfrm>
            <a:off x="2261" y="791108"/>
            <a:ext cx="12192727" cy="342791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a:p>
        </p:txBody>
      </p:sp>
      <p:sp>
        <p:nvSpPr>
          <p:cNvPr id="20" name="Rectangle 19"/>
          <p:cNvSpPr/>
          <p:nvPr/>
        </p:nvSpPr>
        <p:spPr>
          <a:xfrm>
            <a:off x="2261" y="791108"/>
            <a:ext cx="4523627" cy="3427919"/>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a:p>
        </p:txBody>
      </p:sp>
      <p:sp>
        <p:nvSpPr>
          <p:cNvPr id="25" name="Rectangle 24"/>
          <p:cNvSpPr/>
          <p:nvPr/>
        </p:nvSpPr>
        <p:spPr>
          <a:xfrm>
            <a:off x="3350277" y="5018067"/>
            <a:ext cx="2338295" cy="1838853"/>
          </a:xfrm>
          <a:prstGeom prst="rect">
            <a:avLst/>
          </a:prstGeom>
          <a:solidFill>
            <a:schemeClr val="accent2"/>
          </a:solidFill>
          <a:ln>
            <a:noFill/>
          </a:ln>
          <a:effectLst>
            <a:outerShdw blurRad="127000" dist="127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a:p>
        </p:txBody>
      </p:sp>
      <p:sp>
        <p:nvSpPr>
          <p:cNvPr id="29" name="Rectangle 28"/>
          <p:cNvSpPr/>
          <p:nvPr/>
        </p:nvSpPr>
        <p:spPr>
          <a:xfrm>
            <a:off x="5688574" y="4337799"/>
            <a:ext cx="2338295" cy="2519119"/>
          </a:xfrm>
          <a:prstGeom prst="rect">
            <a:avLst/>
          </a:prstGeom>
          <a:solidFill>
            <a:schemeClr val="accent3"/>
          </a:solidFill>
          <a:ln w="25400" cap="flat" cmpd="sng" algn="ctr">
            <a:noFill/>
            <a:prstDash val="solid"/>
          </a:ln>
          <a:effectLst/>
        </p:spPr>
        <p:txBody>
          <a:bodyPr rot="0" spcFirstLastPara="0" vertOverflow="overflow" horzOverflow="overflow" vert="horz" wrap="square" lIns="91390" tIns="45695" rIns="91390" bIns="45695" numCol="1" spcCol="0" rtlCol="0" fromWordArt="0" anchor="ctr" anchorCtr="0" forceAA="0" compatLnSpc="1">
            <a:prstTxWarp prst="textNoShape">
              <a:avLst/>
            </a:prstTxWarp>
            <a:noAutofit/>
          </a:bodyPr>
          <a:lstStyle/>
          <a:p>
            <a:pPr algn="ctr">
              <a:lnSpc>
                <a:spcPct val="130000"/>
              </a:lnSpc>
            </a:pPr>
            <a:endParaRPr lang="en-US" sz="1900" kern="0">
              <a:solidFill>
                <a:sysClr val="window" lastClr="FFFFFF"/>
              </a:solidFill>
              <a:latin typeface="Arial" panose="020B0604020202020204" pitchFamily="34" charset="0"/>
              <a:ea typeface="微软雅黑" panose="020B0503020204020204" pitchFamily="34" charset="-122"/>
            </a:endParaRPr>
          </a:p>
        </p:txBody>
      </p:sp>
      <p:sp>
        <p:nvSpPr>
          <p:cNvPr id="30" name="Rectangle 29"/>
          <p:cNvSpPr/>
          <p:nvPr/>
        </p:nvSpPr>
        <p:spPr>
          <a:xfrm>
            <a:off x="8026869" y="4337799"/>
            <a:ext cx="2339996" cy="2519119"/>
          </a:xfrm>
          <a:prstGeom prst="rect">
            <a:avLst/>
          </a:prstGeom>
          <a:solidFill>
            <a:schemeClr val="accent4"/>
          </a:solidFill>
          <a:ln w="25400" cap="flat" cmpd="sng" algn="ctr">
            <a:noFill/>
            <a:prstDash val="solid"/>
          </a:ln>
          <a:effectLst/>
        </p:spPr>
        <p:txBody>
          <a:bodyPr rot="0" spcFirstLastPara="0" vertOverflow="overflow" horzOverflow="overflow" vert="horz" wrap="square" lIns="91390" tIns="45695" rIns="91390" bIns="45695" numCol="1" spcCol="0" rtlCol="0" fromWordArt="0" anchor="ctr" anchorCtr="0" forceAA="0" compatLnSpc="1">
            <a:prstTxWarp prst="textNoShape">
              <a:avLst/>
            </a:prstTxWarp>
            <a:noAutofit/>
          </a:bodyPr>
          <a:lstStyle/>
          <a:p>
            <a:pPr algn="ctr">
              <a:lnSpc>
                <a:spcPct val="130000"/>
              </a:lnSpc>
            </a:pPr>
            <a:endParaRPr lang="en-US" sz="1900" kern="0">
              <a:solidFill>
                <a:sysClr val="window" lastClr="FF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3583693" y="5018063"/>
            <a:ext cx="1870200" cy="1235718"/>
            <a:chOff x="3779016" y="5292615"/>
            <a:chExt cx="1972964" cy="1303547"/>
          </a:xfrm>
        </p:grpSpPr>
        <p:sp>
          <p:nvSpPr>
            <p:cNvPr id="31" name="Rectangle 30"/>
            <p:cNvSpPr/>
            <p:nvPr/>
          </p:nvSpPr>
          <p:spPr>
            <a:xfrm>
              <a:off x="3873926" y="5292615"/>
              <a:ext cx="526993" cy="5269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01</a:t>
              </a:r>
            </a:p>
          </p:txBody>
        </p:sp>
        <p:sp>
          <p:nvSpPr>
            <p:cNvPr id="38" name="TextBox 37"/>
            <p:cNvSpPr txBox="1"/>
            <p:nvPr/>
          </p:nvSpPr>
          <p:spPr>
            <a:xfrm>
              <a:off x="3779016" y="5775822"/>
              <a:ext cx="1777669" cy="413955"/>
            </a:xfrm>
            <a:prstGeom prst="rect">
              <a:avLst/>
            </a:prstGeom>
            <a:noFill/>
          </p:spPr>
          <p:txBody>
            <a:bodyPr wrap="none" rtlCol="0">
              <a:spAutoFit/>
            </a:bodyPr>
            <a:lstStyle/>
            <a:p>
              <a:pPr>
                <a:lnSpc>
                  <a:spcPct val="150000"/>
                </a:lnSpc>
              </a:pPr>
              <a:r>
                <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9" name="Rectangle 38"/>
            <p:cNvSpPr/>
            <p:nvPr/>
          </p:nvSpPr>
          <p:spPr>
            <a:xfrm>
              <a:off x="3779017" y="6109156"/>
              <a:ext cx="1972963" cy="487006"/>
            </a:xfrm>
            <a:prstGeom prst="rect">
              <a:avLst/>
            </a:prstGeom>
          </p:spPr>
          <p:txBody>
            <a:bodyPr wrap="square">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a:t>
              </a:r>
              <a:endParaRPr lang="en-US" sz="800" dirty="0">
                <a:solidFill>
                  <a:schemeClr val="bg1"/>
                </a:solidFill>
                <a:latin typeface="Roboto" panose="02000000000000000000" pitchFamily="2" charset="0"/>
                <a:ea typeface="Roboto" panose="02000000000000000000" pitchFamily="2" charset="0"/>
              </a:endParaRPr>
            </a:p>
          </p:txBody>
        </p:sp>
      </p:grpSp>
      <p:grpSp>
        <p:nvGrpSpPr>
          <p:cNvPr id="5" name="组合 4"/>
          <p:cNvGrpSpPr/>
          <p:nvPr/>
        </p:nvGrpSpPr>
        <p:grpSpPr>
          <a:xfrm>
            <a:off x="6038236" y="4939455"/>
            <a:ext cx="1893504" cy="1803493"/>
            <a:chOff x="6368433" y="5209687"/>
            <a:chExt cx="1997549" cy="1902488"/>
          </a:xfrm>
        </p:grpSpPr>
        <p:sp>
          <p:nvSpPr>
            <p:cNvPr id="40" name="Rectangle 39"/>
            <p:cNvSpPr/>
            <p:nvPr/>
          </p:nvSpPr>
          <p:spPr>
            <a:xfrm>
              <a:off x="6368433" y="5209687"/>
              <a:ext cx="1777669" cy="413955"/>
            </a:xfrm>
            <a:prstGeom prst="rect">
              <a:avLst/>
            </a:prstGeom>
          </p:spPr>
          <p:txBody>
            <a:bodyPr wrap="none">
              <a:spAutoFit/>
            </a:bodyPr>
            <a:lstStyle/>
            <a:p>
              <a:pPr>
                <a:lnSpc>
                  <a:spcPct val="150000"/>
                </a:lnSpc>
              </a:pPr>
              <a:r>
                <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2" name="Rectangle 41"/>
            <p:cNvSpPr/>
            <p:nvPr/>
          </p:nvSpPr>
          <p:spPr>
            <a:xfrm>
              <a:off x="6392557" y="5579416"/>
              <a:ext cx="1973425" cy="487006"/>
            </a:xfrm>
            <a:prstGeom prst="rect">
              <a:avLst/>
            </a:prstGeom>
          </p:spPr>
          <p:txBody>
            <a:bodyPr wrap="square">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a:t>
              </a:r>
              <a:endParaRPr lang="en-US" sz="800" dirty="0">
                <a:solidFill>
                  <a:schemeClr val="bg1"/>
                </a:solidFill>
                <a:latin typeface="Roboto" panose="02000000000000000000" pitchFamily="2" charset="0"/>
                <a:ea typeface="Roboto" panose="02000000000000000000" pitchFamily="2" charset="0"/>
              </a:endParaRPr>
            </a:p>
          </p:txBody>
        </p:sp>
        <p:sp>
          <p:nvSpPr>
            <p:cNvPr id="43" name="TextBox 42"/>
            <p:cNvSpPr txBox="1"/>
            <p:nvPr/>
          </p:nvSpPr>
          <p:spPr>
            <a:xfrm>
              <a:off x="7035269" y="6430367"/>
              <a:ext cx="688610" cy="681808"/>
            </a:xfrm>
            <a:prstGeom prst="rect">
              <a:avLst/>
            </a:prstGeom>
            <a:noFill/>
          </p:spPr>
          <p:txBody>
            <a:bodyPr wrap="none" rtlCol="0">
              <a:spAutoFit/>
            </a:bodyPr>
            <a:lstStyle/>
            <a:p>
              <a:pPr algn="ctr"/>
              <a:r>
                <a:rPr lang="en-US" sz="3600" dirty="0">
                  <a:solidFill>
                    <a:schemeClr val="bg1"/>
                  </a:solidFill>
                  <a:latin typeface="+mj-lt"/>
                </a:rPr>
                <a:t>02</a:t>
              </a:r>
            </a:p>
          </p:txBody>
        </p:sp>
      </p:grpSp>
      <p:grpSp>
        <p:nvGrpSpPr>
          <p:cNvPr id="6" name="组合 5"/>
          <p:cNvGrpSpPr/>
          <p:nvPr/>
        </p:nvGrpSpPr>
        <p:grpSpPr>
          <a:xfrm>
            <a:off x="8261551" y="4946276"/>
            <a:ext cx="1870637" cy="1796670"/>
            <a:chOff x="8713914" y="5216885"/>
            <a:chExt cx="1973425" cy="1895291"/>
          </a:xfrm>
        </p:grpSpPr>
        <p:sp>
          <p:nvSpPr>
            <p:cNvPr id="44" name="Rectangle 43"/>
            <p:cNvSpPr/>
            <p:nvPr/>
          </p:nvSpPr>
          <p:spPr>
            <a:xfrm>
              <a:off x="8723143" y="5216885"/>
              <a:ext cx="1777669" cy="413955"/>
            </a:xfrm>
            <a:prstGeom prst="rect">
              <a:avLst/>
            </a:prstGeom>
          </p:spPr>
          <p:txBody>
            <a:bodyPr wrap="none">
              <a:spAutoFit/>
            </a:bodyPr>
            <a:lstStyle/>
            <a:p>
              <a:pPr>
                <a:lnSpc>
                  <a:spcPct val="150000"/>
                </a:lnSpc>
              </a:pPr>
              <a:r>
                <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5" name="Rectangle 44"/>
            <p:cNvSpPr/>
            <p:nvPr/>
          </p:nvSpPr>
          <p:spPr>
            <a:xfrm>
              <a:off x="8713914" y="5579416"/>
              <a:ext cx="1973425" cy="487006"/>
            </a:xfrm>
            <a:prstGeom prst="rect">
              <a:avLst/>
            </a:prstGeom>
          </p:spPr>
          <p:txBody>
            <a:bodyPr wrap="square">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a:t>
              </a:r>
              <a:endParaRPr lang="en-US" altLang="zh-CN" sz="800" dirty="0">
                <a:solidFill>
                  <a:schemeClr val="bg1"/>
                </a:solidFill>
                <a:latin typeface="Roboto" panose="02000000000000000000" pitchFamily="2" charset="0"/>
                <a:ea typeface="Roboto" panose="02000000000000000000" pitchFamily="2" charset="0"/>
              </a:endParaRPr>
            </a:p>
          </p:txBody>
        </p:sp>
        <p:sp>
          <p:nvSpPr>
            <p:cNvPr id="46" name="TextBox 45"/>
            <p:cNvSpPr txBox="1"/>
            <p:nvPr/>
          </p:nvSpPr>
          <p:spPr>
            <a:xfrm>
              <a:off x="9356626" y="6430367"/>
              <a:ext cx="688610" cy="681809"/>
            </a:xfrm>
            <a:prstGeom prst="rect">
              <a:avLst/>
            </a:prstGeom>
            <a:noFill/>
          </p:spPr>
          <p:txBody>
            <a:bodyPr wrap="none" rtlCol="0">
              <a:spAutoFit/>
            </a:bodyPr>
            <a:lstStyle/>
            <a:p>
              <a:pPr algn="ctr"/>
              <a:r>
                <a:rPr lang="en-US" sz="3600" dirty="0">
                  <a:solidFill>
                    <a:schemeClr val="bg1"/>
                  </a:solidFill>
                  <a:latin typeface="+mj-lt"/>
                </a:rPr>
                <a:t>03</a:t>
              </a:r>
            </a:p>
          </p:txBody>
        </p:sp>
      </p:grpSp>
      <p:sp>
        <p:nvSpPr>
          <p:cNvPr id="21" name="Rectangle 20"/>
          <p:cNvSpPr/>
          <p:nvPr/>
        </p:nvSpPr>
        <p:spPr>
          <a:xfrm>
            <a:off x="994264" y="2147214"/>
            <a:ext cx="2356011" cy="1083165"/>
          </a:xfrm>
          <a:prstGeom prst="rect">
            <a:avLst/>
          </a:prstGeom>
        </p:spPr>
        <p:txBody>
          <a:bodyPr wrap="square" lIns="86694" tIns="43347" rIns="86694" bIns="43347">
            <a:spAutoFit/>
          </a:bodyPr>
          <a:lstStyle/>
          <a:p>
            <a:pPr>
              <a:lnSpc>
                <a:spcPct val="13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a:t>
            </a:r>
            <a:endParaRPr lang="id-ID"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21"/>
          <p:cNvSpPr txBox="1"/>
          <p:nvPr/>
        </p:nvSpPr>
        <p:spPr>
          <a:xfrm>
            <a:off x="996499" y="1789717"/>
            <a:ext cx="1675492" cy="387623"/>
          </a:xfrm>
          <a:prstGeom prst="rect">
            <a:avLst/>
          </a:prstGeom>
          <a:noFill/>
        </p:spPr>
        <p:txBody>
          <a:bodyPr wrap="none" lIns="86694" tIns="43347" rIns="86694" bIns="43347" rtlCol="0">
            <a:spAutoFit/>
          </a:bodyPr>
          <a:lstStyle/>
          <a:p>
            <a:pPr>
              <a:lnSpc>
                <a:spcPct val="150000"/>
              </a:lnSpc>
            </a:pPr>
            <a:r>
              <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17688678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down)">
                                      <p:cBhvr>
                                        <p:cTn id="34" dur="500"/>
                                        <p:tgtEl>
                                          <p:spTgt spid="30"/>
                                        </p:tgtEl>
                                      </p:cBhvr>
                                    </p:animEffect>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anim calcmode="lin" valueType="num">
                                      <p:cBhvr>
                                        <p:cTn id="44" dur="500" fill="hold"/>
                                        <p:tgtEl>
                                          <p:spTgt spid="5"/>
                                        </p:tgtEl>
                                        <p:attrNameLst>
                                          <p:attrName>ppt_x</p:attrName>
                                        </p:attrNameLst>
                                      </p:cBhvr>
                                      <p:tavLst>
                                        <p:tav tm="0">
                                          <p:val>
                                            <p:strVal val="#ppt_x"/>
                                          </p:val>
                                        </p:tav>
                                        <p:tav tm="100000">
                                          <p:val>
                                            <p:strVal val="#ppt_x"/>
                                          </p:val>
                                        </p:tav>
                                      </p:tavLst>
                                    </p:anim>
                                    <p:anim calcmode="lin" valueType="num">
                                      <p:cBhvr>
                                        <p:cTn id="45" dur="500" fill="hold"/>
                                        <p:tgtEl>
                                          <p:spTgt spid="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anim calcmode="lin" valueType="num">
                                      <p:cBhvr>
                                        <p:cTn id="49" dur="500" fill="hold"/>
                                        <p:tgtEl>
                                          <p:spTgt spid="4"/>
                                        </p:tgtEl>
                                        <p:attrNameLst>
                                          <p:attrName>ppt_x</p:attrName>
                                        </p:attrNameLst>
                                      </p:cBhvr>
                                      <p:tavLst>
                                        <p:tav tm="0">
                                          <p:val>
                                            <p:strVal val="#ppt_x"/>
                                          </p:val>
                                        </p:tav>
                                        <p:tav tm="100000">
                                          <p:val>
                                            <p:strVal val="#ppt_x"/>
                                          </p:val>
                                        </p:tav>
                                      </p:tavLst>
                                    </p:anim>
                                    <p:anim calcmode="lin" valueType="num">
                                      <p:cBhvr>
                                        <p:cTn id="50"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25" grpId="0" animBg="1"/>
      <p:bldP spid="29" grpId="0" animBg="1"/>
      <p:bldP spid="30" grpId="0" animBg="1"/>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80872" y="2458227"/>
            <a:ext cx="1210240" cy="1020059"/>
            <a:chOff x="1066800" y="1682716"/>
            <a:chExt cx="1386679" cy="1168771"/>
          </a:xfrm>
        </p:grpSpPr>
        <p:sp>
          <p:nvSpPr>
            <p:cNvPr id="10" name="Rectangle 5"/>
            <p:cNvSpPr>
              <a:spLocks noChangeArrowheads="1"/>
            </p:cNvSpPr>
            <p:nvPr/>
          </p:nvSpPr>
          <p:spPr bwMode="auto">
            <a:xfrm>
              <a:off x="1066800" y="1682716"/>
              <a:ext cx="1386679" cy="46225"/>
            </a:xfrm>
            <a:prstGeom prst="rect">
              <a:avLst/>
            </a:prstGeom>
            <a:solidFill>
              <a:schemeClr val="accent1"/>
            </a:solidFill>
            <a:ln>
              <a:noFill/>
            </a:ln>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6"/>
            <p:cNvSpPr>
              <a:spLocks noEditPoints="1"/>
            </p:cNvSpPr>
            <p:nvPr/>
          </p:nvSpPr>
          <p:spPr bwMode="auto">
            <a:xfrm>
              <a:off x="1113025" y="1781763"/>
              <a:ext cx="1300840" cy="1069724"/>
            </a:xfrm>
            <a:custGeom>
              <a:avLst/>
              <a:gdLst>
                <a:gd name="T0" fmla="*/ 0 w 104"/>
                <a:gd name="T1" fmla="*/ 0 h 86"/>
                <a:gd name="T2" fmla="*/ 0 w 104"/>
                <a:gd name="T3" fmla="*/ 54 h 86"/>
                <a:gd name="T4" fmla="*/ 4 w 104"/>
                <a:gd name="T5" fmla="*/ 58 h 86"/>
                <a:gd name="T6" fmla="*/ 49 w 104"/>
                <a:gd name="T7" fmla="*/ 58 h 86"/>
                <a:gd name="T8" fmla="*/ 49 w 104"/>
                <a:gd name="T9" fmla="*/ 72 h 86"/>
                <a:gd name="T10" fmla="*/ 23 w 104"/>
                <a:gd name="T11" fmla="*/ 81 h 86"/>
                <a:gd name="T12" fmla="*/ 25 w 104"/>
                <a:gd name="T13" fmla="*/ 86 h 86"/>
                <a:gd name="T14" fmla="*/ 53 w 104"/>
                <a:gd name="T15" fmla="*/ 77 h 86"/>
                <a:gd name="T16" fmla="*/ 81 w 104"/>
                <a:gd name="T17" fmla="*/ 86 h 86"/>
                <a:gd name="T18" fmla="*/ 83 w 104"/>
                <a:gd name="T19" fmla="*/ 81 h 86"/>
                <a:gd name="T20" fmla="*/ 55 w 104"/>
                <a:gd name="T21" fmla="*/ 72 h 86"/>
                <a:gd name="T22" fmla="*/ 55 w 104"/>
                <a:gd name="T23" fmla="*/ 58 h 86"/>
                <a:gd name="T24" fmla="*/ 100 w 104"/>
                <a:gd name="T25" fmla="*/ 58 h 86"/>
                <a:gd name="T26" fmla="*/ 104 w 104"/>
                <a:gd name="T27" fmla="*/ 54 h 86"/>
                <a:gd name="T28" fmla="*/ 104 w 104"/>
                <a:gd name="T29" fmla="*/ 0 h 86"/>
                <a:gd name="T30" fmla="*/ 0 w 104"/>
                <a:gd name="T31" fmla="*/ 0 h 86"/>
                <a:gd name="T32" fmla="*/ 85 w 104"/>
                <a:gd name="T33" fmla="*/ 50 h 86"/>
                <a:gd name="T34" fmla="*/ 78 w 104"/>
                <a:gd name="T35" fmla="*/ 24 h 86"/>
                <a:gd name="T36" fmla="*/ 71 w 104"/>
                <a:gd name="T37" fmla="*/ 50 h 86"/>
                <a:gd name="T38" fmla="*/ 64 w 104"/>
                <a:gd name="T39" fmla="*/ 32 h 86"/>
                <a:gd name="T40" fmla="*/ 56 w 104"/>
                <a:gd name="T41" fmla="*/ 50 h 86"/>
                <a:gd name="T42" fmla="*/ 49 w 104"/>
                <a:gd name="T43" fmla="*/ 27 h 86"/>
                <a:gd name="T44" fmla="*/ 43 w 104"/>
                <a:gd name="T45" fmla="*/ 42 h 86"/>
                <a:gd name="T46" fmla="*/ 35 w 104"/>
                <a:gd name="T47" fmla="*/ 36 h 86"/>
                <a:gd name="T48" fmla="*/ 28 w 104"/>
                <a:gd name="T49" fmla="*/ 47 h 86"/>
                <a:gd name="T50" fmla="*/ 21 w 104"/>
                <a:gd name="T51" fmla="*/ 42 h 86"/>
                <a:gd name="T52" fmla="*/ 15 w 104"/>
                <a:gd name="T53" fmla="*/ 51 h 86"/>
                <a:gd name="T54" fmla="*/ 11 w 104"/>
                <a:gd name="T55" fmla="*/ 49 h 86"/>
                <a:gd name="T56" fmla="*/ 20 w 104"/>
                <a:gd name="T57" fmla="*/ 36 h 86"/>
                <a:gd name="T58" fmla="*/ 27 w 104"/>
                <a:gd name="T59" fmla="*/ 41 h 86"/>
                <a:gd name="T60" fmla="*/ 34 w 104"/>
                <a:gd name="T61" fmla="*/ 30 h 86"/>
                <a:gd name="T62" fmla="*/ 41 w 104"/>
                <a:gd name="T63" fmla="*/ 36 h 86"/>
                <a:gd name="T64" fmla="*/ 50 w 104"/>
                <a:gd name="T65" fmla="*/ 16 h 86"/>
                <a:gd name="T66" fmla="*/ 57 w 104"/>
                <a:gd name="T67" fmla="*/ 39 h 86"/>
                <a:gd name="T68" fmla="*/ 64 w 104"/>
                <a:gd name="T69" fmla="*/ 23 h 86"/>
                <a:gd name="T70" fmla="*/ 71 w 104"/>
                <a:gd name="T71" fmla="*/ 38 h 86"/>
                <a:gd name="T72" fmla="*/ 78 w 104"/>
                <a:gd name="T73" fmla="*/ 8 h 86"/>
                <a:gd name="T74" fmla="*/ 86 w 104"/>
                <a:gd name="T75" fmla="*/ 38 h 86"/>
                <a:gd name="T76" fmla="*/ 91 w 104"/>
                <a:gd name="T77" fmla="*/ 27 h 86"/>
                <a:gd name="T78" fmla="*/ 94 w 104"/>
                <a:gd name="T79" fmla="*/ 28 h 86"/>
                <a:gd name="T80" fmla="*/ 85 w 104"/>
                <a:gd name="T81" fmla="*/ 5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86">
                  <a:moveTo>
                    <a:pt x="0" y="0"/>
                  </a:moveTo>
                  <a:cubicBezTo>
                    <a:pt x="0" y="54"/>
                    <a:pt x="0" y="54"/>
                    <a:pt x="0" y="54"/>
                  </a:cubicBezTo>
                  <a:cubicBezTo>
                    <a:pt x="0" y="57"/>
                    <a:pt x="2" y="58"/>
                    <a:pt x="4" y="58"/>
                  </a:cubicBezTo>
                  <a:cubicBezTo>
                    <a:pt x="49" y="58"/>
                    <a:pt x="49" y="58"/>
                    <a:pt x="49" y="58"/>
                  </a:cubicBezTo>
                  <a:cubicBezTo>
                    <a:pt x="49" y="72"/>
                    <a:pt x="49" y="72"/>
                    <a:pt x="49" y="72"/>
                  </a:cubicBezTo>
                  <a:cubicBezTo>
                    <a:pt x="23" y="81"/>
                    <a:pt x="23" y="81"/>
                    <a:pt x="23" y="81"/>
                  </a:cubicBezTo>
                  <a:cubicBezTo>
                    <a:pt x="25" y="86"/>
                    <a:pt x="25" y="86"/>
                    <a:pt x="25" y="86"/>
                  </a:cubicBezTo>
                  <a:cubicBezTo>
                    <a:pt x="53" y="77"/>
                    <a:pt x="53" y="77"/>
                    <a:pt x="53" y="77"/>
                  </a:cubicBezTo>
                  <a:cubicBezTo>
                    <a:pt x="81" y="86"/>
                    <a:pt x="81" y="86"/>
                    <a:pt x="81" y="86"/>
                  </a:cubicBezTo>
                  <a:cubicBezTo>
                    <a:pt x="83" y="81"/>
                    <a:pt x="83" y="81"/>
                    <a:pt x="83" y="81"/>
                  </a:cubicBezTo>
                  <a:cubicBezTo>
                    <a:pt x="55" y="72"/>
                    <a:pt x="55" y="72"/>
                    <a:pt x="55" y="72"/>
                  </a:cubicBezTo>
                  <a:cubicBezTo>
                    <a:pt x="55" y="58"/>
                    <a:pt x="55" y="58"/>
                    <a:pt x="55" y="58"/>
                  </a:cubicBezTo>
                  <a:cubicBezTo>
                    <a:pt x="100" y="58"/>
                    <a:pt x="100" y="58"/>
                    <a:pt x="100" y="58"/>
                  </a:cubicBezTo>
                  <a:cubicBezTo>
                    <a:pt x="102" y="58"/>
                    <a:pt x="104" y="57"/>
                    <a:pt x="104" y="54"/>
                  </a:cubicBezTo>
                  <a:cubicBezTo>
                    <a:pt x="104" y="0"/>
                    <a:pt x="104" y="0"/>
                    <a:pt x="104" y="0"/>
                  </a:cubicBezTo>
                  <a:lnTo>
                    <a:pt x="0" y="0"/>
                  </a:lnTo>
                  <a:close/>
                  <a:moveTo>
                    <a:pt x="85" y="50"/>
                  </a:moveTo>
                  <a:cubicBezTo>
                    <a:pt x="78" y="24"/>
                    <a:pt x="78" y="24"/>
                    <a:pt x="78" y="24"/>
                  </a:cubicBezTo>
                  <a:cubicBezTo>
                    <a:pt x="71" y="50"/>
                    <a:pt x="71" y="50"/>
                    <a:pt x="71" y="50"/>
                  </a:cubicBezTo>
                  <a:cubicBezTo>
                    <a:pt x="64" y="32"/>
                    <a:pt x="64" y="32"/>
                    <a:pt x="64" y="32"/>
                  </a:cubicBezTo>
                  <a:cubicBezTo>
                    <a:pt x="56" y="50"/>
                    <a:pt x="56" y="50"/>
                    <a:pt x="56" y="50"/>
                  </a:cubicBezTo>
                  <a:cubicBezTo>
                    <a:pt x="49" y="27"/>
                    <a:pt x="49" y="27"/>
                    <a:pt x="49" y="27"/>
                  </a:cubicBezTo>
                  <a:cubicBezTo>
                    <a:pt x="43" y="42"/>
                    <a:pt x="43" y="42"/>
                    <a:pt x="43" y="42"/>
                  </a:cubicBezTo>
                  <a:cubicBezTo>
                    <a:pt x="35" y="36"/>
                    <a:pt x="35" y="36"/>
                    <a:pt x="35" y="36"/>
                  </a:cubicBezTo>
                  <a:cubicBezTo>
                    <a:pt x="28" y="47"/>
                    <a:pt x="28" y="47"/>
                    <a:pt x="28" y="47"/>
                  </a:cubicBezTo>
                  <a:cubicBezTo>
                    <a:pt x="21" y="42"/>
                    <a:pt x="21" y="42"/>
                    <a:pt x="21" y="42"/>
                  </a:cubicBezTo>
                  <a:cubicBezTo>
                    <a:pt x="15" y="51"/>
                    <a:pt x="15" y="51"/>
                    <a:pt x="15" y="51"/>
                  </a:cubicBezTo>
                  <a:cubicBezTo>
                    <a:pt x="11" y="49"/>
                    <a:pt x="11" y="49"/>
                    <a:pt x="11" y="49"/>
                  </a:cubicBezTo>
                  <a:cubicBezTo>
                    <a:pt x="20" y="36"/>
                    <a:pt x="20" y="36"/>
                    <a:pt x="20" y="36"/>
                  </a:cubicBezTo>
                  <a:cubicBezTo>
                    <a:pt x="27" y="41"/>
                    <a:pt x="27" y="41"/>
                    <a:pt x="27" y="41"/>
                  </a:cubicBezTo>
                  <a:cubicBezTo>
                    <a:pt x="34" y="30"/>
                    <a:pt x="34" y="30"/>
                    <a:pt x="34" y="30"/>
                  </a:cubicBezTo>
                  <a:cubicBezTo>
                    <a:pt x="41" y="36"/>
                    <a:pt x="41" y="36"/>
                    <a:pt x="41" y="36"/>
                  </a:cubicBezTo>
                  <a:cubicBezTo>
                    <a:pt x="50" y="16"/>
                    <a:pt x="50" y="16"/>
                    <a:pt x="50" y="16"/>
                  </a:cubicBezTo>
                  <a:cubicBezTo>
                    <a:pt x="57" y="39"/>
                    <a:pt x="57" y="39"/>
                    <a:pt x="57" y="39"/>
                  </a:cubicBezTo>
                  <a:cubicBezTo>
                    <a:pt x="64" y="23"/>
                    <a:pt x="64" y="23"/>
                    <a:pt x="64" y="23"/>
                  </a:cubicBezTo>
                  <a:cubicBezTo>
                    <a:pt x="71" y="38"/>
                    <a:pt x="71" y="38"/>
                    <a:pt x="71" y="38"/>
                  </a:cubicBezTo>
                  <a:cubicBezTo>
                    <a:pt x="78" y="8"/>
                    <a:pt x="78" y="8"/>
                    <a:pt x="78" y="8"/>
                  </a:cubicBezTo>
                  <a:cubicBezTo>
                    <a:pt x="86" y="38"/>
                    <a:pt x="86" y="38"/>
                    <a:pt x="86" y="38"/>
                  </a:cubicBezTo>
                  <a:cubicBezTo>
                    <a:pt x="91" y="27"/>
                    <a:pt x="91" y="27"/>
                    <a:pt x="91" y="27"/>
                  </a:cubicBezTo>
                  <a:cubicBezTo>
                    <a:pt x="94" y="28"/>
                    <a:pt x="94" y="28"/>
                    <a:pt x="94" y="28"/>
                  </a:cubicBezTo>
                  <a:lnTo>
                    <a:pt x="85" y="50"/>
                  </a:lnTo>
                  <a:close/>
                </a:path>
              </a:pathLst>
            </a:custGeom>
            <a:solidFill>
              <a:schemeClr val="accent1"/>
            </a:solidFill>
            <a:ln>
              <a:noFill/>
            </a:ln>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Freeform 7"/>
          <p:cNvSpPr>
            <a:spLocks noEditPoints="1"/>
          </p:cNvSpPr>
          <p:nvPr/>
        </p:nvSpPr>
        <p:spPr bwMode="auto">
          <a:xfrm>
            <a:off x="5370750" y="2373208"/>
            <a:ext cx="1308215" cy="1308215"/>
          </a:xfrm>
          <a:custGeom>
            <a:avLst/>
            <a:gdLst>
              <a:gd name="T0" fmla="*/ 112 w 120"/>
              <a:gd name="T1" fmla="*/ 60 h 120"/>
              <a:gd name="T2" fmla="*/ 107 w 120"/>
              <a:gd name="T3" fmla="*/ 63 h 120"/>
              <a:gd name="T4" fmla="*/ 99 w 120"/>
              <a:gd name="T5" fmla="*/ 63 h 120"/>
              <a:gd name="T6" fmla="*/ 94 w 120"/>
              <a:gd name="T7" fmla="*/ 50 h 120"/>
              <a:gd name="T8" fmla="*/ 90 w 120"/>
              <a:gd name="T9" fmla="*/ 52 h 120"/>
              <a:gd name="T10" fmla="*/ 85 w 120"/>
              <a:gd name="T11" fmla="*/ 55 h 120"/>
              <a:gd name="T12" fmla="*/ 83 w 120"/>
              <a:gd name="T13" fmla="*/ 56 h 120"/>
              <a:gd name="T14" fmla="*/ 88 w 120"/>
              <a:gd name="T15" fmla="*/ 68 h 120"/>
              <a:gd name="T16" fmla="*/ 84 w 120"/>
              <a:gd name="T17" fmla="*/ 79 h 120"/>
              <a:gd name="T18" fmla="*/ 80 w 120"/>
              <a:gd name="T19" fmla="*/ 87 h 120"/>
              <a:gd name="T20" fmla="*/ 74 w 120"/>
              <a:gd name="T21" fmla="*/ 84 h 120"/>
              <a:gd name="T22" fmla="*/ 70 w 120"/>
              <a:gd name="T23" fmla="*/ 73 h 120"/>
              <a:gd name="T24" fmla="*/ 62 w 120"/>
              <a:gd name="T25" fmla="*/ 65 h 120"/>
              <a:gd name="T26" fmla="*/ 54 w 120"/>
              <a:gd name="T27" fmla="*/ 57 h 120"/>
              <a:gd name="T28" fmla="*/ 62 w 120"/>
              <a:gd name="T29" fmla="*/ 52 h 120"/>
              <a:gd name="T30" fmla="*/ 79 w 120"/>
              <a:gd name="T31" fmla="*/ 44 h 120"/>
              <a:gd name="T32" fmla="*/ 66 w 120"/>
              <a:gd name="T33" fmla="*/ 44 h 120"/>
              <a:gd name="T34" fmla="*/ 52 w 120"/>
              <a:gd name="T35" fmla="*/ 43 h 120"/>
              <a:gd name="T36" fmla="*/ 66 w 120"/>
              <a:gd name="T37" fmla="*/ 31 h 120"/>
              <a:gd name="T38" fmla="*/ 77 w 120"/>
              <a:gd name="T39" fmla="*/ 20 h 120"/>
              <a:gd name="T40" fmla="*/ 91 w 120"/>
              <a:gd name="T41" fmla="*/ 19 h 120"/>
              <a:gd name="T42" fmla="*/ 104 w 120"/>
              <a:gd name="T43" fmla="*/ 19 h 120"/>
              <a:gd name="T44" fmla="*/ 16 w 120"/>
              <a:gd name="T45" fmla="*/ 18 h 120"/>
              <a:gd name="T46" fmla="*/ 34 w 120"/>
              <a:gd name="T47" fmla="*/ 18 h 120"/>
              <a:gd name="T48" fmla="*/ 44 w 120"/>
              <a:gd name="T49" fmla="*/ 25 h 120"/>
              <a:gd name="T50" fmla="*/ 41 w 120"/>
              <a:gd name="T51" fmla="*/ 39 h 120"/>
              <a:gd name="T52" fmla="*/ 34 w 120"/>
              <a:gd name="T53" fmla="*/ 54 h 120"/>
              <a:gd name="T54" fmla="*/ 51 w 120"/>
              <a:gd name="T55" fmla="*/ 64 h 120"/>
              <a:gd name="T56" fmla="*/ 57 w 120"/>
              <a:gd name="T57" fmla="*/ 72 h 120"/>
              <a:gd name="T58" fmla="*/ 48 w 120"/>
              <a:gd name="T59" fmla="*/ 82 h 120"/>
              <a:gd name="T60" fmla="*/ 42 w 120"/>
              <a:gd name="T61" fmla="*/ 91 h 120"/>
              <a:gd name="T62" fmla="*/ 43 w 120"/>
              <a:gd name="T63" fmla="*/ 101 h 120"/>
              <a:gd name="T64" fmla="*/ 38 w 120"/>
              <a:gd name="T65" fmla="*/ 102 h 120"/>
              <a:gd name="T66" fmla="*/ 35 w 120"/>
              <a:gd name="T67" fmla="*/ 88 h 120"/>
              <a:gd name="T68" fmla="*/ 26 w 120"/>
              <a:gd name="T69" fmla="*/ 76 h 120"/>
              <a:gd name="T70" fmla="*/ 21 w 120"/>
              <a:gd name="T71" fmla="*/ 59 h 120"/>
              <a:gd name="T72" fmla="*/ 13 w 120"/>
              <a:gd name="T73" fmla="*/ 57 h 120"/>
              <a:gd name="T74" fmla="*/ 10 w 120"/>
              <a:gd name="T75" fmla="*/ 40 h 120"/>
              <a:gd name="T76" fmla="*/ 8 w 120"/>
              <a:gd name="T77" fmla="*/ 32 h 120"/>
              <a:gd name="T78" fmla="*/ 0 w 120"/>
              <a:gd name="T79" fmla="*/ 60 h 120"/>
              <a:gd name="T80" fmla="*/ 120 w 120"/>
              <a:gd name="T81" fmla="*/ 61 h 120"/>
              <a:gd name="T82" fmla="*/ 50 w 120"/>
              <a:gd name="T83" fmla="*/ 36 h 120"/>
              <a:gd name="T84" fmla="*/ 47 w 120"/>
              <a:gd name="T85" fmla="*/ 29 h 120"/>
              <a:gd name="T86" fmla="*/ 58 w 120"/>
              <a:gd name="T87" fmla="*/ 23 h 120"/>
              <a:gd name="T88" fmla="*/ 58 w 120"/>
              <a:gd name="T89" fmla="*/ 31 h 120"/>
              <a:gd name="T90" fmla="*/ 50 w 120"/>
              <a:gd name="T91"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15" y="63"/>
                </a:moveTo>
                <a:cubicBezTo>
                  <a:pt x="113" y="63"/>
                  <a:pt x="112" y="62"/>
                  <a:pt x="112" y="60"/>
                </a:cubicBezTo>
                <a:cubicBezTo>
                  <a:pt x="112" y="59"/>
                  <a:pt x="111" y="58"/>
                  <a:pt x="110" y="58"/>
                </a:cubicBezTo>
                <a:cubicBezTo>
                  <a:pt x="108" y="58"/>
                  <a:pt x="107" y="60"/>
                  <a:pt x="107" y="63"/>
                </a:cubicBezTo>
                <a:cubicBezTo>
                  <a:pt x="107" y="66"/>
                  <a:pt x="107" y="69"/>
                  <a:pt x="101" y="69"/>
                </a:cubicBezTo>
                <a:cubicBezTo>
                  <a:pt x="96" y="69"/>
                  <a:pt x="99" y="63"/>
                  <a:pt x="99" y="63"/>
                </a:cubicBezTo>
                <a:cubicBezTo>
                  <a:pt x="100" y="60"/>
                  <a:pt x="100" y="56"/>
                  <a:pt x="97" y="54"/>
                </a:cubicBezTo>
                <a:cubicBezTo>
                  <a:pt x="96" y="52"/>
                  <a:pt x="95" y="51"/>
                  <a:pt x="94" y="50"/>
                </a:cubicBezTo>
                <a:cubicBezTo>
                  <a:pt x="92" y="48"/>
                  <a:pt x="90" y="47"/>
                  <a:pt x="89" y="48"/>
                </a:cubicBezTo>
                <a:cubicBezTo>
                  <a:pt x="88" y="48"/>
                  <a:pt x="88" y="50"/>
                  <a:pt x="90" y="52"/>
                </a:cubicBezTo>
                <a:cubicBezTo>
                  <a:pt x="91" y="53"/>
                  <a:pt x="92" y="55"/>
                  <a:pt x="91" y="56"/>
                </a:cubicBezTo>
                <a:cubicBezTo>
                  <a:pt x="91" y="57"/>
                  <a:pt x="88" y="57"/>
                  <a:pt x="85" y="55"/>
                </a:cubicBezTo>
                <a:cubicBezTo>
                  <a:pt x="85" y="55"/>
                  <a:pt x="84" y="55"/>
                  <a:pt x="84" y="55"/>
                </a:cubicBezTo>
                <a:cubicBezTo>
                  <a:pt x="81" y="53"/>
                  <a:pt x="81" y="54"/>
                  <a:pt x="83" y="56"/>
                </a:cubicBezTo>
                <a:cubicBezTo>
                  <a:pt x="84" y="57"/>
                  <a:pt x="85" y="58"/>
                  <a:pt x="86" y="59"/>
                </a:cubicBezTo>
                <a:cubicBezTo>
                  <a:pt x="88" y="61"/>
                  <a:pt x="89" y="65"/>
                  <a:pt x="88" y="68"/>
                </a:cubicBezTo>
                <a:cubicBezTo>
                  <a:pt x="88" y="68"/>
                  <a:pt x="88" y="69"/>
                  <a:pt x="87" y="69"/>
                </a:cubicBezTo>
                <a:cubicBezTo>
                  <a:pt x="86" y="72"/>
                  <a:pt x="84" y="76"/>
                  <a:pt x="84" y="79"/>
                </a:cubicBezTo>
                <a:cubicBezTo>
                  <a:pt x="84" y="79"/>
                  <a:pt x="84" y="80"/>
                  <a:pt x="83" y="80"/>
                </a:cubicBezTo>
                <a:cubicBezTo>
                  <a:pt x="83" y="83"/>
                  <a:pt x="81" y="86"/>
                  <a:pt x="80" y="87"/>
                </a:cubicBezTo>
                <a:cubicBezTo>
                  <a:pt x="78" y="89"/>
                  <a:pt x="77" y="88"/>
                  <a:pt x="76" y="87"/>
                </a:cubicBezTo>
                <a:cubicBezTo>
                  <a:pt x="76" y="85"/>
                  <a:pt x="75" y="84"/>
                  <a:pt x="74" y="84"/>
                </a:cubicBezTo>
                <a:cubicBezTo>
                  <a:pt x="72" y="84"/>
                  <a:pt x="71" y="81"/>
                  <a:pt x="70" y="78"/>
                </a:cubicBezTo>
                <a:cubicBezTo>
                  <a:pt x="70" y="77"/>
                  <a:pt x="70" y="75"/>
                  <a:pt x="70" y="73"/>
                </a:cubicBezTo>
                <a:cubicBezTo>
                  <a:pt x="69" y="70"/>
                  <a:pt x="67" y="67"/>
                  <a:pt x="64" y="66"/>
                </a:cubicBezTo>
                <a:cubicBezTo>
                  <a:pt x="64" y="65"/>
                  <a:pt x="63" y="65"/>
                  <a:pt x="62" y="65"/>
                </a:cubicBezTo>
                <a:cubicBezTo>
                  <a:pt x="60" y="63"/>
                  <a:pt x="56" y="60"/>
                  <a:pt x="54" y="58"/>
                </a:cubicBezTo>
                <a:cubicBezTo>
                  <a:pt x="54" y="57"/>
                  <a:pt x="54" y="57"/>
                  <a:pt x="54" y="57"/>
                </a:cubicBezTo>
                <a:cubicBezTo>
                  <a:pt x="52" y="54"/>
                  <a:pt x="54" y="52"/>
                  <a:pt x="57" y="52"/>
                </a:cubicBezTo>
                <a:cubicBezTo>
                  <a:pt x="59" y="52"/>
                  <a:pt x="61" y="52"/>
                  <a:pt x="62" y="52"/>
                </a:cubicBezTo>
                <a:cubicBezTo>
                  <a:pt x="65" y="52"/>
                  <a:pt x="70" y="52"/>
                  <a:pt x="73" y="51"/>
                </a:cubicBezTo>
                <a:cubicBezTo>
                  <a:pt x="76" y="50"/>
                  <a:pt x="79" y="47"/>
                  <a:pt x="79" y="44"/>
                </a:cubicBezTo>
                <a:cubicBezTo>
                  <a:pt x="79" y="42"/>
                  <a:pt x="77" y="40"/>
                  <a:pt x="74" y="41"/>
                </a:cubicBezTo>
                <a:cubicBezTo>
                  <a:pt x="71" y="41"/>
                  <a:pt x="67" y="43"/>
                  <a:pt x="66" y="44"/>
                </a:cubicBezTo>
                <a:cubicBezTo>
                  <a:pt x="64" y="46"/>
                  <a:pt x="60" y="47"/>
                  <a:pt x="57" y="47"/>
                </a:cubicBezTo>
                <a:cubicBezTo>
                  <a:pt x="54" y="47"/>
                  <a:pt x="52" y="45"/>
                  <a:pt x="52" y="43"/>
                </a:cubicBezTo>
                <a:cubicBezTo>
                  <a:pt x="53" y="40"/>
                  <a:pt x="55" y="37"/>
                  <a:pt x="57" y="35"/>
                </a:cubicBezTo>
                <a:cubicBezTo>
                  <a:pt x="59" y="33"/>
                  <a:pt x="63" y="31"/>
                  <a:pt x="66" y="31"/>
                </a:cubicBezTo>
                <a:cubicBezTo>
                  <a:pt x="68" y="31"/>
                  <a:pt x="70" y="29"/>
                  <a:pt x="71" y="26"/>
                </a:cubicBezTo>
                <a:cubicBezTo>
                  <a:pt x="72" y="23"/>
                  <a:pt x="75" y="21"/>
                  <a:pt x="77" y="20"/>
                </a:cubicBezTo>
                <a:cubicBezTo>
                  <a:pt x="79" y="20"/>
                  <a:pt x="80" y="20"/>
                  <a:pt x="82" y="20"/>
                </a:cubicBezTo>
                <a:cubicBezTo>
                  <a:pt x="84" y="19"/>
                  <a:pt x="88" y="19"/>
                  <a:pt x="91" y="19"/>
                </a:cubicBezTo>
                <a:cubicBezTo>
                  <a:pt x="93" y="19"/>
                  <a:pt x="95" y="19"/>
                  <a:pt x="97" y="19"/>
                </a:cubicBezTo>
                <a:cubicBezTo>
                  <a:pt x="99" y="19"/>
                  <a:pt x="102" y="19"/>
                  <a:pt x="104" y="19"/>
                </a:cubicBezTo>
                <a:cubicBezTo>
                  <a:pt x="93" y="7"/>
                  <a:pt x="78" y="0"/>
                  <a:pt x="60" y="0"/>
                </a:cubicBezTo>
                <a:cubicBezTo>
                  <a:pt x="43" y="0"/>
                  <a:pt x="27" y="7"/>
                  <a:pt x="16" y="18"/>
                </a:cubicBezTo>
                <a:cubicBezTo>
                  <a:pt x="19" y="18"/>
                  <a:pt x="21" y="18"/>
                  <a:pt x="24" y="18"/>
                </a:cubicBezTo>
                <a:cubicBezTo>
                  <a:pt x="27" y="18"/>
                  <a:pt x="31" y="18"/>
                  <a:pt x="34" y="18"/>
                </a:cubicBezTo>
                <a:cubicBezTo>
                  <a:pt x="35" y="18"/>
                  <a:pt x="37" y="19"/>
                  <a:pt x="38" y="19"/>
                </a:cubicBezTo>
                <a:cubicBezTo>
                  <a:pt x="41" y="20"/>
                  <a:pt x="43" y="23"/>
                  <a:pt x="44" y="25"/>
                </a:cubicBezTo>
                <a:cubicBezTo>
                  <a:pt x="44" y="27"/>
                  <a:pt x="44" y="29"/>
                  <a:pt x="44" y="31"/>
                </a:cubicBezTo>
                <a:cubicBezTo>
                  <a:pt x="45" y="34"/>
                  <a:pt x="43" y="37"/>
                  <a:pt x="41" y="39"/>
                </a:cubicBezTo>
                <a:cubicBezTo>
                  <a:pt x="39" y="42"/>
                  <a:pt x="36" y="44"/>
                  <a:pt x="33" y="47"/>
                </a:cubicBezTo>
                <a:cubicBezTo>
                  <a:pt x="31" y="49"/>
                  <a:pt x="31" y="52"/>
                  <a:pt x="34" y="54"/>
                </a:cubicBezTo>
                <a:cubicBezTo>
                  <a:pt x="36" y="56"/>
                  <a:pt x="39" y="57"/>
                  <a:pt x="41" y="59"/>
                </a:cubicBezTo>
                <a:cubicBezTo>
                  <a:pt x="44" y="61"/>
                  <a:pt x="48" y="63"/>
                  <a:pt x="51" y="64"/>
                </a:cubicBezTo>
                <a:cubicBezTo>
                  <a:pt x="51" y="64"/>
                  <a:pt x="52" y="65"/>
                  <a:pt x="52" y="65"/>
                </a:cubicBezTo>
                <a:cubicBezTo>
                  <a:pt x="55" y="66"/>
                  <a:pt x="57" y="69"/>
                  <a:pt x="57" y="72"/>
                </a:cubicBezTo>
                <a:cubicBezTo>
                  <a:pt x="56" y="74"/>
                  <a:pt x="55" y="77"/>
                  <a:pt x="54" y="77"/>
                </a:cubicBezTo>
                <a:cubicBezTo>
                  <a:pt x="52" y="77"/>
                  <a:pt x="50" y="79"/>
                  <a:pt x="48" y="82"/>
                </a:cubicBezTo>
                <a:cubicBezTo>
                  <a:pt x="48" y="82"/>
                  <a:pt x="48" y="83"/>
                  <a:pt x="47" y="83"/>
                </a:cubicBezTo>
                <a:cubicBezTo>
                  <a:pt x="46" y="86"/>
                  <a:pt x="43" y="90"/>
                  <a:pt x="42" y="91"/>
                </a:cubicBezTo>
                <a:cubicBezTo>
                  <a:pt x="40" y="93"/>
                  <a:pt x="40" y="95"/>
                  <a:pt x="41" y="97"/>
                </a:cubicBezTo>
                <a:cubicBezTo>
                  <a:pt x="43" y="98"/>
                  <a:pt x="43" y="100"/>
                  <a:pt x="43" y="101"/>
                </a:cubicBezTo>
                <a:cubicBezTo>
                  <a:pt x="43" y="103"/>
                  <a:pt x="41" y="103"/>
                  <a:pt x="39" y="103"/>
                </a:cubicBezTo>
                <a:cubicBezTo>
                  <a:pt x="39" y="102"/>
                  <a:pt x="38" y="102"/>
                  <a:pt x="38" y="102"/>
                </a:cubicBezTo>
                <a:cubicBezTo>
                  <a:pt x="36" y="101"/>
                  <a:pt x="34" y="98"/>
                  <a:pt x="34" y="95"/>
                </a:cubicBezTo>
                <a:cubicBezTo>
                  <a:pt x="34" y="93"/>
                  <a:pt x="34" y="90"/>
                  <a:pt x="35" y="88"/>
                </a:cubicBezTo>
                <a:cubicBezTo>
                  <a:pt x="35" y="85"/>
                  <a:pt x="34" y="82"/>
                  <a:pt x="32" y="81"/>
                </a:cubicBezTo>
                <a:cubicBezTo>
                  <a:pt x="30" y="80"/>
                  <a:pt x="28" y="77"/>
                  <a:pt x="26" y="76"/>
                </a:cubicBezTo>
                <a:cubicBezTo>
                  <a:pt x="25" y="74"/>
                  <a:pt x="24" y="71"/>
                  <a:pt x="24" y="68"/>
                </a:cubicBezTo>
                <a:cubicBezTo>
                  <a:pt x="24" y="65"/>
                  <a:pt x="22" y="61"/>
                  <a:pt x="21" y="59"/>
                </a:cubicBezTo>
                <a:cubicBezTo>
                  <a:pt x="19" y="58"/>
                  <a:pt x="18" y="57"/>
                  <a:pt x="18" y="57"/>
                </a:cubicBezTo>
                <a:cubicBezTo>
                  <a:pt x="18" y="57"/>
                  <a:pt x="18" y="57"/>
                  <a:pt x="13" y="57"/>
                </a:cubicBezTo>
                <a:cubicBezTo>
                  <a:pt x="7" y="57"/>
                  <a:pt x="7" y="51"/>
                  <a:pt x="7" y="51"/>
                </a:cubicBezTo>
                <a:cubicBezTo>
                  <a:pt x="7" y="48"/>
                  <a:pt x="9" y="43"/>
                  <a:pt x="10" y="40"/>
                </a:cubicBezTo>
                <a:cubicBezTo>
                  <a:pt x="10" y="39"/>
                  <a:pt x="11" y="37"/>
                  <a:pt x="12" y="35"/>
                </a:cubicBezTo>
                <a:cubicBezTo>
                  <a:pt x="13" y="32"/>
                  <a:pt x="11" y="30"/>
                  <a:pt x="8" y="32"/>
                </a:cubicBezTo>
                <a:cubicBezTo>
                  <a:pt x="8" y="32"/>
                  <a:pt x="7" y="32"/>
                  <a:pt x="6" y="32"/>
                </a:cubicBezTo>
                <a:cubicBezTo>
                  <a:pt x="2" y="41"/>
                  <a:pt x="0" y="50"/>
                  <a:pt x="0" y="60"/>
                </a:cubicBezTo>
                <a:cubicBezTo>
                  <a:pt x="0" y="93"/>
                  <a:pt x="27" y="120"/>
                  <a:pt x="60" y="120"/>
                </a:cubicBezTo>
                <a:cubicBezTo>
                  <a:pt x="93" y="120"/>
                  <a:pt x="119" y="93"/>
                  <a:pt x="120" y="61"/>
                </a:cubicBezTo>
                <a:cubicBezTo>
                  <a:pt x="118" y="62"/>
                  <a:pt x="116" y="63"/>
                  <a:pt x="115" y="63"/>
                </a:cubicBezTo>
                <a:close/>
                <a:moveTo>
                  <a:pt x="50" y="36"/>
                </a:moveTo>
                <a:cubicBezTo>
                  <a:pt x="49" y="37"/>
                  <a:pt x="48" y="36"/>
                  <a:pt x="47" y="33"/>
                </a:cubicBezTo>
                <a:cubicBezTo>
                  <a:pt x="47" y="32"/>
                  <a:pt x="47" y="30"/>
                  <a:pt x="47" y="29"/>
                </a:cubicBezTo>
                <a:cubicBezTo>
                  <a:pt x="47" y="26"/>
                  <a:pt x="51" y="23"/>
                  <a:pt x="53" y="23"/>
                </a:cubicBezTo>
                <a:cubicBezTo>
                  <a:pt x="55" y="23"/>
                  <a:pt x="56" y="23"/>
                  <a:pt x="58" y="23"/>
                </a:cubicBezTo>
                <a:cubicBezTo>
                  <a:pt x="61" y="23"/>
                  <a:pt x="63" y="25"/>
                  <a:pt x="63" y="26"/>
                </a:cubicBezTo>
                <a:cubicBezTo>
                  <a:pt x="63" y="27"/>
                  <a:pt x="61" y="29"/>
                  <a:pt x="58" y="31"/>
                </a:cubicBezTo>
                <a:cubicBezTo>
                  <a:pt x="58" y="31"/>
                  <a:pt x="58" y="31"/>
                  <a:pt x="57" y="31"/>
                </a:cubicBezTo>
                <a:cubicBezTo>
                  <a:pt x="54" y="33"/>
                  <a:pt x="51" y="35"/>
                  <a:pt x="50" y="36"/>
                </a:cubicBezTo>
                <a:close/>
              </a:path>
            </a:pathLst>
          </a:custGeom>
          <a:solidFill>
            <a:schemeClr val="accent2"/>
          </a:solidFill>
          <a:ln>
            <a:noFill/>
          </a:ln>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Group 12"/>
          <p:cNvGrpSpPr/>
          <p:nvPr/>
        </p:nvGrpSpPr>
        <p:grpSpPr>
          <a:xfrm>
            <a:off x="9298518" y="2433550"/>
            <a:ext cx="778013" cy="1100742"/>
            <a:chOff x="1531144" y="3781426"/>
            <a:chExt cx="504641" cy="713971"/>
          </a:xfrm>
        </p:grpSpPr>
        <p:sp>
          <p:nvSpPr>
            <p:cNvPr id="14" name="Freeform 8"/>
            <p:cNvSpPr>
              <a:spLocks/>
            </p:cNvSpPr>
            <p:nvPr/>
          </p:nvSpPr>
          <p:spPr bwMode="auto">
            <a:xfrm>
              <a:off x="1624597" y="3781426"/>
              <a:ext cx="332690" cy="291570"/>
            </a:xfrm>
            <a:custGeom>
              <a:avLst/>
              <a:gdLst>
                <a:gd name="T0" fmla="*/ 42 w 47"/>
                <a:gd name="T1" fmla="*/ 32 h 41"/>
                <a:gd name="T2" fmla="*/ 31 w 47"/>
                <a:gd name="T3" fmla="*/ 26 h 41"/>
                <a:gd name="T4" fmla="*/ 32 w 47"/>
                <a:gd name="T5" fmla="*/ 24 h 41"/>
                <a:gd name="T6" fmla="*/ 32 w 47"/>
                <a:gd name="T7" fmla="*/ 21 h 41"/>
                <a:gd name="T8" fmla="*/ 33 w 47"/>
                <a:gd name="T9" fmla="*/ 21 h 41"/>
                <a:gd name="T10" fmla="*/ 34 w 47"/>
                <a:gd name="T11" fmla="*/ 16 h 41"/>
                <a:gd name="T12" fmla="*/ 33 w 47"/>
                <a:gd name="T13" fmla="*/ 15 h 41"/>
                <a:gd name="T14" fmla="*/ 33 w 47"/>
                <a:gd name="T15" fmla="*/ 8 h 41"/>
                <a:gd name="T16" fmla="*/ 34 w 47"/>
                <a:gd name="T17" fmla="*/ 8 h 41"/>
                <a:gd name="T18" fmla="*/ 29 w 47"/>
                <a:gd name="T19" fmla="*/ 2 h 41"/>
                <a:gd name="T20" fmla="*/ 24 w 47"/>
                <a:gd name="T21" fmla="*/ 1 h 41"/>
                <a:gd name="T22" fmla="*/ 23 w 47"/>
                <a:gd name="T23" fmla="*/ 1 h 41"/>
                <a:gd name="T24" fmla="*/ 22 w 47"/>
                <a:gd name="T25" fmla="*/ 1 h 41"/>
                <a:gd name="T26" fmla="*/ 14 w 47"/>
                <a:gd name="T27" fmla="*/ 15 h 41"/>
                <a:gd name="T28" fmla="*/ 13 w 47"/>
                <a:gd name="T29" fmla="*/ 16 h 41"/>
                <a:gd name="T30" fmla="*/ 14 w 47"/>
                <a:gd name="T31" fmla="*/ 21 h 41"/>
                <a:gd name="T32" fmla="*/ 15 w 47"/>
                <a:gd name="T33" fmla="*/ 21 h 41"/>
                <a:gd name="T34" fmla="*/ 16 w 47"/>
                <a:gd name="T35" fmla="*/ 24 h 41"/>
                <a:gd name="T36" fmla="*/ 17 w 47"/>
                <a:gd name="T37" fmla="*/ 26 h 41"/>
                <a:gd name="T38" fmla="*/ 5 w 47"/>
                <a:gd name="T39" fmla="*/ 32 h 41"/>
                <a:gd name="T40" fmla="*/ 1 w 47"/>
                <a:gd name="T41" fmla="*/ 41 h 41"/>
                <a:gd name="T42" fmla="*/ 24 w 47"/>
                <a:gd name="T43" fmla="*/ 41 h 41"/>
                <a:gd name="T44" fmla="*/ 46 w 47"/>
                <a:gd name="T45" fmla="*/ 41 h 41"/>
                <a:gd name="T46" fmla="*/ 42 w 47"/>
                <a:gd name="T47"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1">
                  <a:moveTo>
                    <a:pt x="42" y="32"/>
                  </a:moveTo>
                  <a:cubicBezTo>
                    <a:pt x="37" y="30"/>
                    <a:pt x="32" y="30"/>
                    <a:pt x="31" y="26"/>
                  </a:cubicBezTo>
                  <a:cubicBezTo>
                    <a:pt x="31" y="26"/>
                    <a:pt x="31" y="25"/>
                    <a:pt x="32" y="24"/>
                  </a:cubicBezTo>
                  <a:cubicBezTo>
                    <a:pt x="32" y="22"/>
                    <a:pt x="32" y="21"/>
                    <a:pt x="32" y="21"/>
                  </a:cubicBezTo>
                  <a:cubicBezTo>
                    <a:pt x="32" y="21"/>
                    <a:pt x="33" y="22"/>
                    <a:pt x="33" y="21"/>
                  </a:cubicBezTo>
                  <a:cubicBezTo>
                    <a:pt x="34" y="20"/>
                    <a:pt x="34" y="17"/>
                    <a:pt x="34" y="16"/>
                  </a:cubicBezTo>
                  <a:cubicBezTo>
                    <a:pt x="34" y="15"/>
                    <a:pt x="33" y="15"/>
                    <a:pt x="33" y="15"/>
                  </a:cubicBezTo>
                  <a:cubicBezTo>
                    <a:pt x="33" y="15"/>
                    <a:pt x="34" y="11"/>
                    <a:pt x="33" y="8"/>
                  </a:cubicBezTo>
                  <a:cubicBezTo>
                    <a:pt x="33" y="8"/>
                    <a:pt x="34" y="8"/>
                    <a:pt x="34" y="8"/>
                  </a:cubicBezTo>
                  <a:cubicBezTo>
                    <a:pt x="32" y="6"/>
                    <a:pt x="33" y="4"/>
                    <a:pt x="29" y="2"/>
                  </a:cubicBezTo>
                  <a:cubicBezTo>
                    <a:pt x="28" y="2"/>
                    <a:pt x="26" y="1"/>
                    <a:pt x="24" y="1"/>
                  </a:cubicBezTo>
                  <a:cubicBezTo>
                    <a:pt x="23" y="1"/>
                    <a:pt x="23" y="1"/>
                    <a:pt x="23" y="1"/>
                  </a:cubicBezTo>
                  <a:cubicBezTo>
                    <a:pt x="22" y="1"/>
                    <a:pt x="22" y="1"/>
                    <a:pt x="22" y="1"/>
                  </a:cubicBezTo>
                  <a:cubicBezTo>
                    <a:pt x="11" y="0"/>
                    <a:pt x="14" y="15"/>
                    <a:pt x="14" y="15"/>
                  </a:cubicBezTo>
                  <a:cubicBezTo>
                    <a:pt x="14" y="15"/>
                    <a:pt x="13" y="15"/>
                    <a:pt x="13" y="16"/>
                  </a:cubicBezTo>
                  <a:cubicBezTo>
                    <a:pt x="13" y="17"/>
                    <a:pt x="14" y="20"/>
                    <a:pt x="14" y="21"/>
                  </a:cubicBezTo>
                  <a:cubicBezTo>
                    <a:pt x="14" y="22"/>
                    <a:pt x="15" y="21"/>
                    <a:pt x="15" y="21"/>
                  </a:cubicBezTo>
                  <a:cubicBezTo>
                    <a:pt x="15" y="21"/>
                    <a:pt x="15" y="22"/>
                    <a:pt x="16" y="24"/>
                  </a:cubicBezTo>
                  <a:cubicBezTo>
                    <a:pt x="16" y="25"/>
                    <a:pt x="17" y="26"/>
                    <a:pt x="17" y="26"/>
                  </a:cubicBezTo>
                  <a:cubicBezTo>
                    <a:pt x="16" y="30"/>
                    <a:pt x="10" y="30"/>
                    <a:pt x="5" y="32"/>
                  </a:cubicBezTo>
                  <a:cubicBezTo>
                    <a:pt x="0" y="33"/>
                    <a:pt x="1" y="41"/>
                    <a:pt x="1" y="41"/>
                  </a:cubicBezTo>
                  <a:cubicBezTo>
                    <a:pt x="24" y="41"/>
                    <a:pt x="24" y="41"/>
                    <a:pt x="24" y="41"/>
                  </a:cubicBezTo>
                  <a:cubicBezTo>
                    <a:pt x="46" y="41"/>
                    <a:pt x="46" y="41"/>
                    <a:pt x="46" y="41"/>
                  </a:cubicBezTo>
                  <a:cubicBezTo>
                    <a:pt x="46" y="41"/>
                    <a:pt x="47" y="33"/>
                    <a:pt x="42" y="3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Oval 9"/>
            <p:cNvSpPr>
              <a:spLocks noChangeArrowheads="1"/>
            </p:cNvSpPr>
            <p:nvPr/>
          </p:nvSpPr>
          <p:spPr bwMode="auto">
            <a:xfrm>
              <a:off x="1718048"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0"/>
            <p:cNvSpPr>
              <a:spLocks noChangeArrowheads="1"/>
            </p:cNvSpPr>
            <p:nvPr/>
          </p:nvSpPr>
          <p:spPr bwMode="auto">
            <a:xfrm>
              <a:off x="1531144" y="4368303"/>
              <a:ext cx="134571" cy="12709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Oval 11"/>
            <p:cNvSpPr>
              <a:spLocks noChangeArrowheads="1"/>
            </p:cNvSpPr>
            <p:nvPr/>
          </p:nvSpPr>
          <p:spPr bwMode="auto">
            <a:xfrm>
              <a:off x="1901214"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2"/>
            <p:cNvSpPr>
              <a:spLocks/>
            </p:cNvSpPr>
            <p:nvPr/>
          </p:nvSpPr>
          <p:spPr bwMode="auto">
            <a:xfrm>
              <a:off x="1598429" y="4162710"/>
              <a:ext cx="381284" cy="134571"/>
            </a:xfrm>
            <a:custGeom>
              <a:avLst/>
              <a:gdLst>
                <a:gd name="T0" fmla="*/ 90 w 102"/>
                <a:gd name="T1" fmla="*/ 0 h 36"/>
                <a:gd name="T2" fmla="*/ 11 w 102"/>
                <a:gd name="T3" fmla="*/ 0 h 36"/>
                <a:gd name="T4" fmla="*/ 0 w 102"/>
                <a:gd name="T5" fmla="*/ 32 h 36"/>
                <a:gd name="T6" fmla="*/ 7 w 102"/>
                <a:gd name="T7" fmla="*/ 34 h 36"/>
                <a:gd name="T8" fmla="*/ 17 w 102"/>
                <a:gd name="T9" fmla="*/ 10 h 36"/>
                <a:gd name="T10" fmla="*/ 47 w 102"/>
                <a:gd name="T11" fmla="*/ 10 h 36"/>
                <a:gd name="T12" fmla="*/ 47 w 102"/>
                <a:gd name="T13" fmla="*/ 36 h 36"/>
                <a:gd name="T14" fmla="*/ 54 w 102"/>
                <a:gd name="T15" fmla="*/ 36 h 36"/>
                <a:gd name="T16" fmla="*/ 54 w 102"/>
                <a:gd name="T17" fmla="*/ 10 h 36"/>
                <a:gd name="T18" fmla="*/ 85 w 102"/>
                <a:gd name="T19" fmla="*/ 10 h 36"/>
                <a:gd name="T20" fmla="*/ 94 w 102"/>
                <a:gd name="T21" fmla="*/ 34 h 36"/>
                <a:gd name="T22" fmla="*/ 102 w 102"/>
                <a:gd name="T23" fmla="*/ 32 h 36"/>
                <a:gd name="T24" fmla="*/ 90 w 102"/>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6">
                  <a:moveTo>
                    <a:pt x="90" y="0"/>
                  </a:moveTo>
                  <a:lnTo>
                    <a:pt x="11" y="0"/>
                  </a:lnTo>
                  <a:lnTo>
                    <a:pt x="0" y="32"/>
                  </a:lnTo>
                  <a:lnTo>
                    <a:pt x="7" y="34"/>
                  </a:lnTo>
                  <a:lnTo>
                    <a:pt x="17" y="10"/>
                  </a:lnTo>
                  <a:lnTo>
                    <a:pt x="47" y="10"/>
                  </a:lnTo>
                  <a:lnTo>
                    <a:pt x="47" y="36"/>
                  </a:lnTo>
                  <a:lnTo>
                    <a:pt x="54" y="36"/>
                  </a:lnTo>
                  <a:lnTo>
                    <a:pt x="54" y="10"/>
                  </a:lnTo>
                  <a:lnTo>
                    <a:pt x="85" y="10"/>
                  </a:lnTo>
                  <a:lnTo>
                    <a:pt x="94" y="34"/>
                  </a:lnTo>
                  <a:lnTo>
                    <a:pt x="102" y="32"/>
                  </a:lnTo>
                  <a:lnTo>
                    <a:pt x="9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Oval 21"/>
          <p:cNvSpPr/>
          <p:nvPr/>
        </p:nvSpPr>
        <p:spPr>
          <a:xfrm>
            <a:off x="1201068" y="3991836"/>
            <a:ext cx="2234510" cy="6094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22"/>
          <p:cNvSpPr/>
          <p:nvPr/>
        </p:nvSpPr>
        <p:spPr>
          <a:xfrm>
            <a:off x="4877176" y="3991836"/>
            <a:ext cx="2234510" cy="6094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Oval 23"/>
          <p:cNvSpPr/>
          <p:nvPr/>
        </p:nvSpPr>
        <p:spPr>
          <a:xfrm>
            <a:off x="8535357" y="3991836"/>
            <a:ext cx="2234510" cy="609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24"/>
          <p:cNvSpPr/>
          <p:nvPr/>
        </p:nvSpPr>
        <p:spPr>
          <a:xfrm>
            <a:off x="1213259" y="4688131"/>
            <a:ext cx="2539466" cy="461665"/>
          </a:xfrm>
          <a:prstGeom prst="rect">
            <a:avLst/>
          </a:prstGeom>
        </p:spPr>
        <p:txBody>
          <a:bodyPr wrap="square">
            <a:spAutoFit/>
          </a:bodyPr>
          <a:lstStyle/>
          <a:p>
            <a:pPr algn="ctr"/>
            <a:r>
              <a:rPr 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6" name="Rectangle 25"/>
          <p:cNvSpPr/>
          <p:nvPr/>
        </p:nvSpPr>
        <p:spPr>
          <a:xfrm>
            <a:off x="4889369" y="4688131"/>
            <a:ext cx="2539466" cy="461665"/>
          </a:xfrm>
          <a:prstGeom prst="rect">
            <a:avLst/>
          </a:prstGeom>
        </p:spPr>
        <p:txBody>
          <a:bodyPr wrap="square">
            <a:spAutoFit/>
          </a:bodyPr>
          <a:lstStyle/>
          <a:p>
            <a:pPr algn="ctr"/>
            <a:r>
              <a:rPr lang="en-US" sz="12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7" name="Rectangle 26"/>
          <p:cNvSpPr/>
          <p:nvPr/>
        </p:nvSpPr>
        <p:spPr>
          <a:xfrm>
            <a:off x="8547549" y="4688131"/>
            <a:ext cx="2539466" cy="461665"/>
          </a:xfrm>
          <a:prstGeom prst="rect">
            <a:avLst/>
          </a:prstGeom>
        </p:spPr>
        <p:txBody>
          <a:bodyPr wrap="square">
            <a:spAutoFit/>
          </a:bodyPr>
          <a:lstStyle/>
          <a:p>
            <a:pPr algn="ctr"/>
            <a:r>
              <a:rPr lang="en-US" sz="12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8" name="TextBox 27"/>
          <p:cNvSpPr txBox="1"/>
          <p:nvPr/>
        </p:nvSpPr>
        <p:spPr>
          <a:xfrm>
            <a:off x="1703553" y="4070911"/>
            <a:ext cx="1229541" cy="338426"/>
          </a:xfrm>
          <a:prstGeom prst="rect">
            <a:avLst/>
          </a:prstGeom>
          <a:noFill/>
        </p:spPr>
        <p:txBody>
          <a:bodyPr wrap="square" rtlCol="0">
            <a:spAutoFit/>
          </a:bodyPr>
          <a:lstStyle/>
          <a:p>
            <a:r>
              <a:rPr lang="zh-CN" altLang="en-US"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TextBox 28"/>
          <p:cNvSpPr txBox="1"/>
          <p:nvPr/>
        </p:nvSpPr>
        <p:spPr>
          <a:xfrm>
            <a:off x="5379661" y="4070911"/>
            <a:ext cx="1229541" cy="338426"/>
          </a:xfrm>
          <a:prstGeom prst="rect">
            <a:avLst/>
          </a:prstGeom>
          <a:noFill/>
        </p:spPr>
        <p:txBody>
          <a:bodyPr wrap="square" rtlCol="0">
            <a:spAutoFit/>
          </a:bodyPr>
          <a:lstStyle/>
          <a:p>
            <a:r>
              <a:rPr lang="zh-CN" altLang="en-US"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0" name="TextBox 29"/>
          <p:cNvSpPr txBox="1"/>
          <p:nvPr/>
        </p:nvSpPr>
        <p:spPr>
          <a:xfrm>
            <a:off x="9037841" y="4070911"/>
            <a:ext cx="1229541" cy="338426"/>
          </a:xfrm>
          <a:prstGeom prst="rect">
            <a:avLst/>
          </a:prstGeom>
          <a:noFill/>
        </p:spPr>
        <p:txBody>
          <a:bodyPr wrap="square" rtlCol="0">
            <a:spAutoFit/>
          </a:bodyPr>
          <a:lstStyle/>
          <a:p>
            <a:r>
              <a:rPr lang="zh-CN" altLang="en-US"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599"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21661418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ppt_x"/>
                                          </p:val>
                                        </p:tav>
                                        <p:tav tm="100000">
                                          <p:val>
                                            <p:strVal val="#ppt_x"/>
                                          </p:val>
                                        </p:tav>
                                      </p:tavLst>
                                    </p:anim>
                                    <p:anim calcmode="lin" valueType="num">
                                      <p:cBhvr additive="base">
                                        <p:cTn id="38" dur="25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250"/>
                            </p:stCondLst>
                            <p:childTnLst>
                              <p:par>
                                <p:cTn id="40" presetID="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250" fill="hold"/>
                                        <p:tgtEl>
                                          <p:spTgt spid="29"/>
                                        </p:tgtEl>
                                        <p:attrNameLst>
                                          <p:attrName>ppt_x</p:attrName>
                                        </p:attrNameLst>
                                      </p:cBhvr>
                                      <p:tavLst>
                                        <p:tav tm="0">
                                          <p:val>
                                            <p:strVal val="#ppt_x"/>
                                          </p:val>
                                        </p:tav>
                                        <p:tav tm="100000">
                                          <p:val>
                                            <p:strVal val="#ppt_x"/>
                                          </p:val>
                                        </p:tav>
                                      </p:tavLst>
                                    </p:anim>
                                    <p:anim calcmode="lin" valueType="num">
                                      <p:cBhvr additive="base">
                                        <p:cTn id="43" dur="25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75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23" grpId="0" animBg="1"/>
      <p:bldP spid="24" grpId="0" animBg="1"/>
      <p:bldP spid="25" grpId="0"/>
      <p:bldP spid="26"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218697" y="1430956"/>
            <a:ext cx="3826866" cy="4616612"/>
            <a:chOff x="0" y="0"/>
            <a:chExt cx="7656017" cy="9235797"/>
          </a:xfrm>
        </p:grpSpPr>
        <p:sp>
          <p:nvSpPr>
            <p:cNvPr id="36866" name="AutoShape 2"/>
            <p:cNvSpPr>
              <a:spLocks/>
            </p:cNvSpPr>
            <p:nvPr/>
          </p:nvSpPr>
          <p:spPr bwMode="auto">
            <a:xfrm>
              <a:off x="0" y="0"/>
              <a:ext cx="7656017" cy="8765911"/>
            </a:xfrm>
            <a:custGeom>
              <a:avLst/>
              <a:gdLst>
                <a:gd name="T0" fmla="*/ 3828009 w 21478"/>
                <a:gd name="T1" fmla="*/ 4418202 h 21513"/>
                <a:gd name="T2" fmla="*/ 3828009 w 21478"/>
                <a:gd name="T3" fmla="*/ 4418202 h 21513"/>
                <a:gd name="T4" fmla="*/ 3828009 w 21478"/>
                <a:gd name="T5" fmla="*/ 4418202 h 21513"/>
                <a:gd name="T6" fmla="*/ 3828009 w 21478"/>
                <a:gd name="T7" fmla="*/ 4418202 h 215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8" h="21513">
                  <a:moveTo>
                    <a:pt x="4795" y="18732"/>
                  </a:moveTo>
                  <a:cubicBezTo>
                    <a:pt x="5386" y="17487"/>
                    <a:pt x="5279" y="16073"/>
                    <a:pt x="4506" y="14906"/>
                  </a:cubicBezTo>
                  <a:cubicBezTo>
                    <a:pt x="4367" y="14697"/>
                    <a:pt x="4208" y="14498"/>
                    <a:pt x="4030" y="14313"/>
                  </a:cubicBezTo>
                  <a:cubicBezTo>
                    <a:pt x="2650" y="13526"/>
                    <a:pt x="1575" y="12439"/>
                    <a:pt x="880" y="11191"/>
                  </a:cubicBezTo>
                  <a:cubicBezTo>
                    <a:pt x="213" y="9996"/>
                    <a:pt x="-106" y="8647"/>
                    <a:pt x="31" y="7270"/>
                  </a:cubicBezTo>
                  <a:cubicBezTo>
                    <a:pt x="144" y="6136"/>
                    <a:pt x="577" y="5045"/>
                    <a:pt x="1292" y="4093"/>
                  </a:cubicBezTo>
                  <a:cubicBezTo>
                    <a:pt x="2009" y="3076"/>
                    <a:pt x="2975" y="2221"/>
                    <a:pt x="4111" y="1584"/>
                  </a:cubicBezTo>
                  <a:cubicBezTo>
                    <a:pt x="5290" y="922"/>
                    <a:pt x="6632" y="507"/>
                    <a:pt x="8023" y="261"/>
                  </a:cubicBezTo>
                  <a:cubicBezTo>
                    <a:pt x="9991" y="-87"/>
                    <a:pt x="12019" y="-87"/>
                    <a:pt x="13988" y="259"/>
                  </a:cubicBezTo>
                  <a:cubicBezTo>
                    <a:pt x="14807" y="409"/>
                    <a:pt x="15607" y="623"/>
                    <a:pt x="16382" y="898"/>
                  </a:cubicBezTo>
                  <a:cubicBezTo>
                    <a:pt x="17093" y="1150"/>
                    <a:pt x="17776" y="1446"/>
                    <a:pt x="18449" y="1768"/>
                  </a:cubicBezTo>
                  <a:cubicBezTo>
                    <a:pt x="19172" y="2114"/>
                    <a:pt x="19730" y="2635"/>
                    <a:pt x="20130" y="3083"/>
                  </a:cubicBezTo>
                  <a:cubicBezTo>
                    <a:pt x="20410" y="3396"/>
                    <a:pt x="20510" y="3769"/>
                    <a:pt x="20175" y="3950"/>
                  </a:cubicBezTo>
                  <a:cubicBezTo>
                    <a:pt x="20089" y="3996"/>
                    <a:pt x="19988" y="4007"/>
                    <a:pt x="19892" y="4021"/>
                  </a:cubicBezTo>
                  <a:cubicBezTo>
                    <a:pt x="19766" y="4040"/>
                    <a:pt x="19642" y="4067"/>
                    <a:pt x="19518" y="4103"/>
                  </a:cubicBezTo>
                  <a:cubicBezTo>
                    <a:pt x="19362" y="4131"/>
                    <a:pt x="19241" y="4238"/>
                    <a:pt x="19211" y="4374"/>
                  </a:cubicBezTo>
                  <a:cubicBezTo>
                    <a:pt x="19169" y="4558"/>
                    <a:pt x="19301" y="4725"/>
                    <a:pt x="19407" y="4888"/>
                  </a:cubicBezTo>
                  <a:cubicBezTo>
                    <a:pt x="19711" y="5354"/>
                    <a:pt x="19813" y="5853"/>
                    <a:pt x="19873" y="6355"/>
                  </a:cubicBezTo>
                  <a:cubicBezTo>
                    <a:pt x="19936" y="6893"/>
                    <a:pt x="19957" y="7452"/>
                    <a:pt x="19868" y="8014"/>
                  </a:cubicBezTo>
                  <a:cubicBezTo>
                    <a:pt x="19773" y="8618"/>
                    <a:pt x="19552" y="9232"/>
                    <a:pt x="19558" y="9842"/>
                  </a:cubicBezTo>
                  <a:cubicBezTo>
                    <a:pt x="19566" y="10497"/>
                    <a:pt x="19841" y="11132"/>
                    <a:pt x="20363" y="11601"/>
                  </a:cubicBezTo>
                  <a:cubicBezTo>
                    <a:pt x="20589" y="11804"/>
                    <a:pt x="20856" y="11968"/>
                    <a:pt x="21101" y="12154"/>
                  </a:cubicBezTo>
                  <a:cubicBezTo>
                    <a:pt x="21288" y="12296"/>
                    <a:pt x="21464" y="12458"/>
                    <a:pt x="21477" y="12666"/>
                  </a:cubicBezTo>
                  <a:cubicBezTo>
                    <a:pt x="21493" y="12926"/>
                    <a:pt x="21258" y="13131"/>
                    <a:pt x="21002" y="13295"/>
                  </a:cubicBezTo>
                  <a:cubicBezTo>
                    <a:pt x="20866" y="13381"/>
                    <a:pt x="20726" y="13462"/>
                    <a:pt x="20580" y="13535"/>
                  </a:cubicBezTo>
                  <a:cubicBezTo>
                    <a:pt x="20330" y="13543"/>
                    <a:pt x="20109" y="13661"/>
                    <a:pt x="19985" y="13842"/>
                  </a:cubicBezTo>
                  <a:cubicBezTo>
                    <a:pt x="19944" y="13902"/>
                    <a:pt x="19914" y="13969"/>
                    <a:pt x="19905" y="14041"/>
                  </a:cubicBezTo>
                  <a:cubicBezTo>
                    <a:pt x="19890" y="14168"/>
                    <a:pt x="19946" y="14294"/>
                    <a:pt x="20056" y="14377"/>
                  </a:cubicBezTo>
                  <a:cubicBezTo>
                    <a:pt x="20132" y="14531"/>
                    <a:pt x="20196" y="14684"/>
                    <a:pt x="20250" y="14838"/>
                  </a:cubicBezTo>
                  <a:cubicBezTo>
                    <a:pt x="20286" y="14941"/>
                    <a:pt x="20320" y="15054"/>
                    <a:pt x="20267" y="15160"/>
                  </a:cubicBezTo>
                  <a:cubicBezTo>
                    <a:pt x="20198" y="15294"/>
                    <a:pt x="19995" y="15356"/>
                    <a:pt x="19971" y="15506"/>
                  </a:cubicBezTo>
                  <a:cubicBezTo>
                    <a:pt x="19958" y="15585"/>
                    <a:pt x="20003" y="15663"/>
                    <a:pt x="20084" y="15700"/>
                  </a:cubicBezTo>
                  <a:cubicBezTo>
                    <a:pt x="20379" y="16058"/>
                    <a:pt x="20033" y="16550"/>
                    <a:pt x="19534" y="16481"/>
                  </a:cubicBezTo>
                  <a:cubicBezTo>
                    <a:pt x="19476" y="16473"/>
                    <a:pt x="19419" y="16454"/>
                    <a:pt x="19369" y="16427"/>
                  </a:cubicBezTo>
                  <a:cubicBezTo>
                    <a:pt x="20003" y="17092"/>
                    <a:pt x="19736" y="18103"/>
                    <a:pt x="18832" y="18456"/>
                  </a:cubicBezTo>
                  <a:cubicBezTo>
                    <a:pt x="18439" y="18609"/>
                    <a:pt x="17996" y="18585"/>
                    <a:pt x="17568" y="18545"/>
                  </a:cubicBezTo>
                  <a:cubicBezTo>
                    <a:pt x="16762" y="18471"/>
                    <a:pt x="15909" y="18366"/>
                    <a:pt x="15220" y="18742"/>
                  </a:cubicBezTo>
                  <a:cubicBezTo>
                    <a:pt x="15072" y="18823"/>
                    <a:pt x="14940" y="18925"/>
                    <a:pt x="14828" y="19042"/>
                  </a:cubicBezTo>
                  <a:cubicBezTo>
                    <a:pt x="14395" y="19484"/>
                    <a:pt x="14095" y="20013"/>
                    <a:pt x="13956" y="20581"/>
                  </a:cubicBezTo>
                  <a:cubicBezTo>
                    <a:pt x="13881" y="20887"/>
                    <a:pt x="13855" y="21200"/>
                    <a:pt x="13876" y="21513"/>
                  </a:cubicBezTo>
                  <a:lnTo>
                    <a:pt x="4795" y="18732"/>
                  </a:lnTo>
                  <a:close/>
                </a:path>
              </a:pathLst>
            </a:custGeom>
            <a:solidFill>
              <a:schemeClr val="bg1">
                <a:lumMod val="8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67" name="AutoShape 3"/>
            <p:cNvSpPr>
              <a:spLocks/>
            </p:cNvSpPr>
            <p:nvPr/>
          </p:nvSpPr>
          <p:spPr bwMode="auto">
            <a:xfrm>
              <a:off x="1007998" y="7537223"/>
              <a:ext cx="4163742" cy="1698574"/>
            </a:xfrm>
            <a:custGeom>
              <a:avLst/>
              <a:gdLst>
                <a:gd name="T0" fmla="*/ 2081871 w 21600"/>
                <a:gd name="T1" fmla="*/ 849287 h 21600"/>
                <a:gd name="T2" fmla="*/ 2081871 w 21600"/>
                <a:gd name="T3" fmla="*/ 849287 h 21600"/>
                <a:gd name="T4" fmla="*/ 2081871 w 21600"/>
                <a:gd name="T5" fmla="*/ 849287 h 21600"/>
                <a:gd name="T6" fmla="*/ 2081871 w 21600"/>
                <a:gd name="T7" fmla="*/ 84928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4895"/>
                  </a:moveTo>
                  <a:lnTo>
                    <a:pt x="2391" y="0"/>
                  </a:lnTo>
                  <a:lnTo>
                    <a:pt x="21599" y="11351"/>
                  </a:lnTo>
                  <a:lnTo>
                    <a:pt x="20383" y="21600"/>
                  </a:lnTo>
                  <a:lnTo>
                    <a:pt x="0" y="14895"/>
                  </a:ln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grpSp>
      <p:sp>
        <p:nvSpPr>
          <p:cNvPr id="36869" name="AutoShape 5"/>
          <p:cNvSpPr>
            <a:spLocks/>
          </p:cNvSpPr>
          <p:nvPr/>
        </p:nvSpPr>
        <p:spPr bwMode="auto">
          <a:xfrm>
            <a:off x="4424203" y="1672183"/>
            <a:ext cx="3145281" cy="2175791"/>
          </a:xfrm>
          <a:custGeom>
            <a:avLst/>
            <a:gdLst>
              <a:gd name="T0" fmla="*/ 3146278 w 21369"/>
              <a:gd name="T1" fmla="*/ 2203287 h 21420"/>
              <a:gd name="T2" fmla="*/ 3146278 w 21369"/>
              <a:gd name="T3" fmla="*/ 2203287 h 21420"/>
              <a:gd name="T4" fmla="*/ 3146278 w 21369"/>
              <a:gd name="T5" fmla="*/ 2203287 h 21420"/>
              <a:gd name="T6" fmla="*/ 3146278 w 21369"/>
              <a:gd name="T7" fmla="*/ 2203287 h 214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69" h="21420">
                <a:moveTo>
                  <a:pt x="854" y="9342"/>
                </a:moveTo>
                <a:cubicBezTo>
                  <a:pt x="739" y="8499"/>
                  <a:pt x="917" y="7629"/>
                  <a:pt x="1329" y="7011"/>
                </a:cubicBezTo>
                <a:cubicBezTo>
                  <a:pt x="1715" y="6433"/>
                  <a:pt x="2265" y="6148"/>
                  <a:pt x="2663" y="5586"/>
                </a:cubicBezTo>
                <a:cubicBezTo>
                  <a:pt x="3053" y="5036"/>
                  <a:pt x="3257" y="4276"/>
                  <a:pt x="3613" y="3683"/>
                </a:cubicBezTo>
                <a:cubicBezTo>
                  <a:pt x="4190" y="2719"/>
                  <a:pt x="5085" y="2283"/>
                  <a:pt x="5949" y="2546"/>
                </a:cubicBezTo>
                <a:cubicBezTo>
                  <a:pt x="6187" y="2041"/>
                  <a:pt x="6521" y="1648"/>
                  <a:pt x="6911" y="1414"/>
                </a:cubicBezTo>
                <a:cubicBezTo>
                  <a:pt x="7330" y="1164"/>
                  <a:pt x="7792" y="1109"/>
                  <a:pt x="8234" y="1258"/>
                </a:cubicBezTo>
                <a:cubicBezTo>
                  <a:pt x="8595" y="737"/>
                  <a:pt x="9054" y="382"/>
                  <a:pt x="9554" y="238"/>
                </a:cubicBezTo>
                <a:cubicBezTo>
                  <a:pt x="10166" y="61"/>
                  <a:pt x="10802" y="207"/>
                  <a:pt x="11346" y="649"/>
                </a:cubicBezTo>
                <a:cubicBezTo>
                  <a:pt x="12074" y="66"/>
                  <a:pt x="12920" y="-132"/>
                  <a:pt x="13738" y="87"/>
                </a:cubicBezTo>
                <a:cubicBezTo>
                  <a:pt x="14549" y="304"/>
                  <a:pt x="15282" y="918"/>
                  <a:pt x="15816" y="1825"/>
                </a:cubicBezTo>
                <a:cubicBezTo>
                  <a:pt x="16356" y="1598"/>
                  <a:pt x="16937" y="1688"/>
                  <a:pt x="17431" y="2076"/>
                </a:cubicBezTo>
                <a:cubicBezTo>
                  <a:pt x="17904" y="2447"/>
                  <a:pt x="18262" y="3062"/>
                  <a:pt x="18433" y="3799"/>
                </a:cubicBezTo>
                <a:cubicBezTo>
                  <a:pt x="19006" y="3937"/>
                  <a:pt x="19522" y="4382"/>
                  <a:pt x="19878" y="5045"/>
                </a:cubicBezTo>
                <a:cubicBezTo>
                  <a:pt x="20226" y="5694"/>
                  <a:pt x="20396" y="6505"/>
                  <a:pt x="20354" y="7323"/>
                </a:cubicBezTo>
                <a:cubicBezTo>
                  <a:pt x="20829" y="7823"/>
                  <a:pt x="21165" y="8550"/>
                  <a:pt x="21301" y="9375"/>
                </a:cubicBezTo>
                <a:cubicBezTo>
                  <a:pt x="21459" y="10333"/>
                  <a:pt x="21336" y="11343"/>
                  <a:pt x="20962" y="12167"/>
                </a:cubicBezTo>
                <a:cubicBezTo>
                  <a:pt x="21068" y="13766"/>
                  <a:pt x="20604" y="15334"/>
                  <a:pt x="19729" y="16328"/>
                </a:cubicBezTo>
                <a:cubicBezTo>
                  <a:pt x="18952" y="17211"/>
                  <a:pt x="17937" y="17535"/>
                  <a:pt x="16974" y="17207"/>
                </a:cubicBezTo>
                <a:cubicBezTo>
                  <a:pt x="16598" y="17607"/>
                  <a:pt x="16137" y="17806"/>
                  <a:pt x="15670" y="17770"/>
                </a:cubicBezTo>
                <a:cubicBezTo>
                  <a:pt x="15156" y="17731"/>
                  <a:pt x="14671" y="17411"/>
                  <a:pt x="14314" y="16875"/>
                </a:cubicBezTo>
                <a:cubicBezTo>
                  <a:pt x="14139" y="17038"/>
                  <a:pt x="13933" y="17121"/>
                  <a:pt x="13725" y="17116"/>
                </a:cubicBezTo>
                <a:cubicBezTo>
                  <a:pt x="13513" y="17111"/>
                  <a:pt x="13308" y="17014"/>
                  <a:pt x="13135" y="16839"/>
                </a:cubicBezTo>
                <a:cubicBezTo>
                  <a:pt x="12764" y="17306"/>
                  <a:pt x="12328" y="17653"/>
                  <a:pt x="11857" y="17857"/>
                </a:cubicBezTo>
                <a:cubicBezTo>
                  <a:pt x="11381" y="18062"/>
                  <a:pt x="10882" y="18115"/>
                  <a:pt x="10391" y="18214"/>
                </a:cubicBezTo>
                <a:cubicBezTo>
                  <a:pt x="9937" y="18306"/>
                  <a:pt x="9489" y="18437"/>
                  <a:pt x="9074" y="18713"/>
                </a:cubicBezTo>
                <a:cubicBezTo>
                  <a:pt x="8662" y="18986"/>
                  <a:pt x="8298" y="19393"/>
                  <a:pt x="7930" y="19779"/>
                </a:cubicBezTo>
                <a:cubicBezTo>
                  <a:pt x="7500" y="20232"/>
                  <a:pt x="7056" y="20663"/>
                  <a:pt x="6566" y="20949"/>
                </a:cubicBezTo>
                <a:cubicBezTo>
                  <a:pt x="6057" y="21246"/>
                  <a:pt x="5513" y="21379"/>
                  <a:pt x="4961" y="21412"/>
                </a:cubicBezTo>
                <a:cubicBezTo>
                  <a:pt x="4052" y="21468"/>
                  <a:pt x="3137" y="21246"/>
                  <a:pt x="2342" y="20607"/>
                </a:cubicBezTo>
                <a:cubicBezTo>
                  <a:pt x="685" y="19276"/>
                  <a:pt x="-141" y="16498"/>
                  <a:pt x="331" y="13846"/>
                </a:cubicBezTo>
                <a:cubicBezTo>
                  <a:pt x="29" y="13087"/>
                  <a:pt x="-72" y="12195"/>
                  <a:pt x="49" y="11337"/>
                </a:cubicBezTo>
                <a:cubicBezTo>
                  <a:pt x="158" y="10563"/>
                  <a:pt x="441" y="9861"/>
                  <a:pt x="854" y="9342"/>
                </a:cubicBezTo>
                <a:close/>
              </a:path>
            </a:pathLst>
          </a:custGeom>
          <a:solidFill>
            <a:srgbClr val="EDEDED"/>
          </a:solidFill>
          <a:ln w="165100" cap="flat" cmpd="sng">
            <a:solidFill>
              <a:srgbClr val="FFFFFF"/>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70" name="AutoShape 6"/>
          <p:cNvSpPr>
            <a:spLocks/>
          </p:cNvSpPr>
          <p:nvPr/>
        </p:nvSpPr>
        <p:spPr bwMode="auto">
          <a:xfrm>
            <a:off x="5409681" y="1878494"/>
            <a:ext cx="1273506" cy="7054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079" y="21"/>
                </a:moveTo>
                <a:lnTo>
                  <a:pt x="21600" y="21"/>
                </a:lnTo>
                <a:lnTo>
                  <a:pt x="21600" y="21600"/>
                </a:lnTo>
                <a:lnTo>
                  <a:pt x="0" y="21600"/>
                </a:lnTo>
                <a:lnTo>
                  <a:pt x="0" y="0"/>
                </a:lnTo>
                <a:lnTo>
                  <a:pt x="11079" y="21"/>
                </a:lnTo>
                <a:close/>
              </a:path>
            </a:pathLst>
          </a:custGeom>
          <a:solidFill>
            <a:schemeClr val="accent4"/>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1" name="AutoShape 7"/>
          <p:cNvSpPr>
            <a:spLocks/>
          </p:cNvSpPr>
          <p:nvPr/>
        </p:nvSpPr>
        <p:spPr bwMode="auto">
          <a:xfrm>
            <a:off x="4725716" y="2566463"/>
            <a:ext cx="1273506" cy="67289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79" y="21"/>
                </a:moveTo>
                <a:lnTo>
                  <a:pt x="21600" y="21"/>
                </a:lnTo>
                <a:lnTo>
                  <a:pt x="21600" y="21600"/>
                </a:lnTo>
                <a:lnTo>
                  <a:pt x="0" y="21600"/>
                </a:lnTo>
                <a:lnTo>
                  <a:pt x="0" y="0"/>
                </a:lnTo>
                <a:lnTo>
                  <a:pt x="11079" y="21"/>
                </a:lnTo>
                <a:close/>
              </a:path>
            </a:pathLst>
          </a:custGeom>
          <a:solidFill>
            <a:schemeClr val="accent2"/>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72" name="AutoShape 8"/>
          <p:cNvSpPr>
            <a:spLocks/>
          </p:cNvSpPr>
          <p:nvPr/>
        </p:nvSpPr>
        <p:spPr bwMode="auto">
          <a:xfrm>
            <a:off x="4944715" y="3063194"/>
            <a:ext cx="536380" cy="791918"/>
          </a:xfrm>
          <a:custGeom>
            <a:avLst/>
            <a:gdLst>
              <a:gd name="T0" fmla="*/ 10800 w 21600"/>
              <a:gd name="T1" fmla="*/ 10770 h 21540"/>
              <a:gd name="T2" fmla="*/ 10800 w 21600"/>
              <a:gd name="T3" fmla="*/ 10770 h 21540"/>
              <a:gd name="T4" fmla="*/ 10800 w 21600"/>
              <a:gd name="T5" fmla="*/ 10770 h 21540"/>
              <a:gd name="T6" fmla="*/ 10800 w 21600"/>
              <a:gd name="T7" fmla="*/ 10770 h 21540"/>
            </a:gdLst>
            <a:ahLst/>
            <a:cxnLst>
              <a:cxn ang="0">
                <a:pos x="T0" y="T1"/>
              </a:cxn>
              <a:cxn ang="0">
                <a:pos x="T2" y="T3"/>
              </a:cxn>
              <a:cxn ang="0">
                <a:pos x="T4" y="T5"/>
              </a:cxn>
              <a:cxn ang="0">
                <a:pos x="T6" y="T7"/>
              </a:cxn>
            </a:cxnLst>
            <a:rect l="0" t="0" r="r" b="b"/>
            <a:pathLst>
              <a:path w="21600" h="21540">
                <a:moveTo>
                  <a:pt x="225" y="0"/>
                </a:moveTo>
                <a:lnTo>
                  <a:pt x="0" y="21037"/>
                </a:lnTo>
                <a:cubicBezTo>
                  <a:pt x="2786" y="21453"/>
                  <a:pt x="5671" y="21599"/>
                  <a:pt x="8551" y="21517"/>
                </a:cubicBezTo>
                <a:cubicBezTo>
                  <a:pt x="11828" y="21424"/>
                  <a:pt x="15063" y="21051"/>
                  <a:pt x="18082" y="20227"/>
                </a:cubicBezTo>
                <a:cubicBezTo>
                  <a:pt x="19301" y="19894"/>
                  <a:pt x="20462" y="19476"/>
                  <a:pt x="21599" y="19027"/>
                </a:cubicBezTo>
                <a:lnTo>
                  <a:pt x="21599" y="0"/>
                </a:lnTo>
                <a:lnTo>
                  <a:pt x="225" y="0"/>
                </a:lnTo>
                <a:close/>
              </a:path>
            </a:pathLst>
          </a:custGeom>
          <a:solidFill>
            <a:schemeClr val="accent5"/>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3" name="AutoShape 9"/>
          <p:cNvSpPr>
            <a:spLocks/>
          </p:cNvSpPr>
          <p:nvPr/>
        </p:nvSpPr>
        <p:spPr bwMode="auto">
          <a:xfrm>
            <a:off x="6521321" y="2556939"/>
            <a:ext cx="772831" cy="925226"/>
          </a:xfrm>
          <a:custGeom>
            <a:avLst/>
            <a:gdLst>
              <a:gd name="T0" fmla="*/ 10549 w 21098"/>
              <a:gd name="T1" fmla="*/ 10762 h 21524"/>
              <a:gd name="T2" fmla="*/ 10549 w 21098"/>
              <a:gd name="T3" fmla="*/ 10762 h 21524"/>
              <a:gd name="T4" fmla="*/ 10549 w 21098"/>
              <a:gd name="T5" fmla="*/ 10762 h 21524"/>
              <a:gd name="T6" fmla="*/ 10549 w 21098"/>
              <a:gd name="T7" fmla="*/ 10762 h 21524"/>
            </a:gdLst>
            <a:ahLst/>
            <a:cxnLst>
              <a:cxn ang="0">
                <a:pos x="T0" y="T1"/>
              </a:cxn>
              <a:cxn ang="0">
                <a:pos x="T2" y="T3"/>
              </a:cxn>
              <a:cxn ang="0">
                <a:pos x="T4" y="T5"/>
              </a:cxn>
              <a:cxn ang="0">
                <a:pos x="T6" y="T7"/>
              </a:cxn>
            </a:cxnLst>
            <a:rect l="0" t="0" r="r" b="b"/>
            <a:pathLst>
              <a:path w="21098" h="21524">
                <a:moveTo>
                  <a:pt x="0" y="0"/>
                </a:moveTo>
                <a:lnTo>
                  <a:pt x="0" y="19579"/>
                </a:lnTo>
                <a:cubicBezTo>
                  <a:pt x="71" y="19551"/>
                  <a:pt x="141" y="19520"/>
                  <a:pt x="211" y="19488"/>
                </a:cubicBezTo>
                <a:cubicBezTo>
                  <a:pt x="280" y="19457"/>
                  <a:pt x="349" y="19424"/>
                  <a:pt x="416" y="19388"/>
                </a:cubicBezTo>
                <a:cubicBezTo>
                  <a:pt x="1853" y="20660"/>
                  <a:pt x="3804" y="21420"/>
                  <a:pt x="5874" y="21514"/>
                </a:cubicBezTo>
                <a:cubicBezTo>
                  <a:pt x="7755" y="21599"/>
                  <a:pt x="9613" y="21127"/>
                  <a:pt x="11132" y="20178"/>
                </a:cubicBezTo>
                <a:cubicBezTo>
                  <a:pt x="11717" y="20296"/>
                  <a:pt x="12307" y="20374"/>
                  <a:pt x="12897" y="20418"/>
                </a:cubicBezTo>
                <a:cubicBezTo>
                  <a:pt x="13488" y="20462"/>
                  <a:pt x="14079" y="20471"/>
                  <a:pt x="14667" y="20451"/>
                </a:cubicBezTo>
                <a:cubicBezTo>
                  <a:pt x="18222" y="18458"/>
                  <a:pt x="20548" y="15220"/>
                  <a:pt x="21011" y="11618"/>
                </a:cubicBezTo>
                <a:cubicBezTo>
                  <a:pt x="21600" y="7042"/>
                  <a:pt x="19155" y="2566"/>
                  <a:pt x="14667" y="0"/>
                </a:cubicBezTo>
                <a:lnTo>
                  <a:pt x="0" y="0"/>
                </a:lnTo>
                <a:close/>
              </a:path>
            </a:pathLst>
          </a:custGeom>
          <a:solidFill>
            <a:schemeClr val="accent3"/>
          </a:solidFill>
          <a:ln w="50800" cap="flat" cmpd="sng">
            <a:solidFill>
              <a:srgbClr val="FFFFFF"/>
            </a:solidFill>
            <a:prstDash val="solid"/>
            <a:miter lim="0"/>
            <a:headEnd/>
            <a:tailEnd/>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874" name="AutoShape 10"/>
          <p:cNvSpPr>
            <a:spLocks/>
          </p:cNvSpPr>
          <p:nvPr/>
        </p:nvSpPr>
        <p:spPr bwMode="auto">
          <a:xfrm>
            <a:off x="4454355" y="3063196"/>
            <a:ext cx="654605" cy="774461"/>
          </a:xfrm>
          <a:custGeom>
            <a:avLst/>
            <a:gdLst>
              <a:gd name="T0" fmla="+- 0 11100 1478"/>
              <a:gd name="T1" fmla="*/ T0 w 19245"/>
              <a:gd name="T2" fmla="*/ 10800 h 21600"/>
              <a:gd name="T3" fmla="+- 0 11100 1478"/>
              <a:gd name="T4" fmla="*/ T3 w 19245"/>
              <a:gd name="T5" fmla="*/ 10800 h 21600"/>
              <a:gd name="T6" fmla="+- 0 11100 1478"/>
              <a:gd name="T7" fmla="*/ T6 w 19245"/>
              <a:gd name="T8" fmla="*/ 10800 h 21600"/>
              <a:gd name="T9" fmla="+- 0 11100 1478"/>
              <a:gd name="T10" fmla="*/ T9 w 19245"/>
              <a:gd name="T11" fmla="*/ 10800 h 21600"/>
            </a:gdLst>
            <a:ahLst/>
            <a:cxnLst>
              <a:cxn ang="0">
                <a:pos x="T1" y="T2"/>
              </a:cxn>
              <a:cxn ang="0">
                <a:pos x="T4" y="T5"/>
              </a:cxn>
              <a:cxn ang="0">
                <a:pos x="T7" y="T8"/>
              </a:cxn>
              <a:cxn ang="0">
                <a:pos x="T10" y="T11"/>
              </a:cxn>
            </a:cxnLst>
            <a:rect l="0" t="0" r="r" b="b"/>
            <a:pathLst>
              <a:path w="19245" h="21600">
                <a:moveTo>
                  <a:pt x="298" y="0"/>
                </a:moveTo>
                <a:cubicBezTo>
                  <a:pt x="387" y="168"/>
                  <a:pt x="471" y="339"/>
                  <a:pt x="571" y="503"/>
                </a:cubicBezTo>
                <a:cubicBezTo>
                  <a:pt x="-1478" y="8064"/>
                  <a:pt x="2108" y="15983"/>
                  <a:pt x="9303" y="19782"/>
                </a:cubicBezTo>
                <a:cubicBezTo>
                  <a:pt x="10930" y="20641"/>
                  <a:pt x="12677" y="21227"/>
                  <a:pt x="14478" y="21599"/>
                </a:cubicBezTo>
                <a:lnTo>
                  <a:pt x="14478" y="15716"/>
                </a:lnTo>
                <a:lnTo>
                  <a:pt x="15432" y="15716"/>
                </a:lnTo>
                <a:cubicBezTo>
                  <a:pt x="15685" y="16323"/>
                  <a:pt x="16305" y="16721"/>
                  <a:pt x="16994" y="16718"/>
                </a:cubicBezTo>
                <a:cubicBezTo>
                  <a:pt x="19586" y="16704"/>
                  <a:pt x="20121" y="13233"/>
                  <a:pt x="17633" y="12515"/>
                </a:cubicBezTo>
                <a:cubicBezTo>
                  <a:pt x="16668" y="12236"/>
                  <a:pt x="15651" y="12775"/>
                  <a:pt x="15401" y="13702"/>
                </a:cubicBezTo>
                <a:lnTo>
                  <a:pt x="14484" y="13702"/>
                </a:lnTo>
                <a:lnTo>
                  <a:pt x="14648" y="0"/>
                </a:lnTo>
                <a:lnTo>
                  <a:pt x="298" y="0"/>
                </a:lnTo>
                <a:close/>
              </a:path>
            </a:pathLst>
          </a:custGeom>
          <a:solidFill>
            <a:schemeClr val="accent3"/>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5" name="AutoShape 11"/>
          <p:cNvSpPr>
            <a:spLocks/>
          </p:cNvSpPr>
          <p:nvPr/>
        </p:nvSpPr>
        <p:spPr bwMode="auto">
          <a:xfrm>
            <a:off x="5478714" y="3063196"/>
            <a:ext cx="1041816" cy="7014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 y="0"/>
                </a:moveTo>
                <a:lnTo>
                  <a:pt x="0" y="21600"/>
                </a:lnTo>
                <a:cubicBezTo>
                  <a:pt x="830" y="20884"/>
                  <a:pt x="1631" y="20081"/>
                  <a:pt x="2411" y="19235"/>
                </a:cubicBezTo>
                <a:cubicBezTo>
                  <a:pt x="3534" y="18019"/>
                  <a:pt x="4646" y="16740"/>
                  <a:pt x="5908" y="15878"/>
                </a:cubicBezTo>
                <a:cubicBezTo>
                  <a:pt x="7178" y="15011"/>
                  <a:pt x="8544" y="14597"/>
                  <a:pt x="9932" y="14308"/>
                </a:cubicBezTo>
                <a:cubicBezTo>
                  <a:pt x="11435" y="13995"/>
                  <a:pt x="12961" y="13826"/>
                  <a:pt x="14416" y="13180"/>
                </a:cubicBezTo>
                <a:cubicBezTo>
                  <a:pt x="15859" y="12539"/>
                  <a:pt x="17193" y="11446"/>
                  <a:pt x="18328" y="9974"/>
                </a:cubicBezTo>
                <a:cubicBezTo>
                  <a:pt x="18856" y="10526"/>
                  <a:pt x="19483" y="10831"/>
                  <a:pt x="20129" y="10848"/>
                </a:cubicBezTo>
                <a:cubicBezTo>
                  <a:pt x="20639" y="10862"/>
                  <a:pt x="21143" y="10686"/>
                  <a:pt x="21599" y="10357"/>
                </a:cubicBezTo>
                <a:lnTo>
                  <a:pt x="21599" y="70"/>
                </a:lnTo>
                <a:lnTo>
                  <a:pt x="6249" y="70"/>
                </a:lnTo>
                <a:lnTo>
                  <a:pt x="6249" y="836"/>
                </a:lnTo>
                <a:cubicBezTo>
                  <a:pt x="6743" y="810"/>
                  <a:pt x="7181" y="1297"/>
                  <a:pt x="7306" y="2007"/>
                </a:cubicBezTo>
                <a:cubicBezTo>
                  <a:pt x="7889" y="5320"/>
                  <a:pt x="4046" y="6081"/>
                  <a:pt x="3878" y="2666"/>
                </a:cubicBezTo>
                <a:cubicBezTo>
                  <a:pt x="3837" y="1841"/>
                  <a:pt x="4186" y="1084"/>
                  <a:pt x="4717" y="836"/>
                </a:cubicBezTo>
                <a:lnTo>
                  <a:pt x="4717" y="0"/>
                </a:lnTo>
                <a:lnTo>
                  <a:pt x="119" y="0"/>
                </a:lnTo>
                <a:close/>
              </a:path>
            </a:pathLst>
          </a:custGeom>
          <a:solidFill>
            <a:schemeClr val="accent6"/>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6" name="AutoShape 12"/>
          <p:cNvSpPr>
            <a:spLocks/>
          </p:cNvSpPr>
          <p:nvPr/>
        </p:nvSpPr>
        <p:spPr bwMode="auto">
          <a:xfrm>
            <a:off x="7060081" y="2556144"/>
            <a:ext cx="517336" cy="879998"/>
          </a:xfrm>
          <a:custGeom>
            <a:avLst/>
            <a:gdLst>
              <a:gd name="T0" fmla="*/ 10528 w 21057"/>
              <a:gd name="T1" fmla="*/ 10800 h 21600"/>
              <a:gd name="T2" fmla="*/ 10528 w 21057"/>
              <a:gd name="T3" fmla="*/ 10800 h 21600"/>
              <a:gd name="T4" fmla="*/ 10528 w 21057"/>
              <a:gd name="T5" fmla="*/ 10800 h 21600"/>
              <a:gd name="T6" fmla="*/ 10528 w 21057"/>
              <a:gd name="T7" fmla="*/ 10800 h 21600"/>
            </a:gdLst>
            <a:ahLst/>
            <a:cxnLst>
              <a:cxn ang="0">
                <a:pos x="T0" y="T1"/>
              </a:cxn>
              <a:cxn ang="0">
                <a:pos x="T2" y="T3"/>
              </a:cxn>
              <a:cxn ang="0">
                <a:pos x="T4" y="T5"/>
              </a:cxn>
              <a:cxn ang="0">
                <a:pos x="T6" y="T7"/>
              </a:cxn>
            </a:cxnLst>
            <a:rect l="0" t="0" r="r" b="b"/>
            <a:pathLst>
              <a:path w="21057" h="21600">
                <a:moveTo>
                  <a:pt x="0" y="0"/>
                </a:moveTo>
                <a:lnTo>
                  <a:pt x="0" y="12797"/>
                </a:lnTo>
                <a:lnTo>
                  <a:pt x="1211" y="12797"/>
                </a:lnTo>
                <a:cubicBezTo>
                  <a:pt x="1615" y="12109"/>
                  <a:pt x="2745" y="11677"/>
                  <a:pt x="3949" y="11748"/>
                </a:cubicBezTo>
                <a:cubicBezTo>
                  <a:pt x="7422" y="11952"/>
                  <a:pt x="8077" y="14818"/>
                  <a:pt x="4876" y="15575"/>
                </a:cubicBezTo>
                <a:cubicBezTo>
                  <a:pt x="3239" y="15962"/>
                  <a:pt x="1434" y="15323"/>
                  <a:pt x="1197" y="14272"/>
                </a:cubicBezTo>
                <a:lnTo>
                  <a:pt x="7" y="14272"/>
                </a:lnTo>
                <a:lnTo>
                  <a:pt x="7" y="21600"/>
                </a:lnTo>
                <a:cubicBezTo>
                  <a:pt x="4044" y="21494"/>
                  <a:pt x="7976" y="20651"/>
                  <a:pt x="11220" y="19110"/>
                </a:cubicBezTo>
                <a:cubicBezTo>
                  <a:pt x="16471" y="16615"/>
                  <a:pt x="19258" y="12682"/>
                  <a:pt x="18620" y="8669"/>
                </a:cubicBezTo>
                <a:cubicBezTo>
                  <a:pt x="20865" y="6602"/>
                  <a:pt x="21600" y="4068"/>
                  <a:pt x="20652" y="1664"/>
                </a:cubicBezTo>
                <a:cubicBezTo>
                  <a:pt x="20424" y="1087"/>
                  <a:pt x="20095" y="532"/>
                  <a:pt x="19689" y="0"/>
                </a:cubicBezTo>
                <a:lnTo>
                  <a:pt x="0" y="0"/>
                </a:lnTo>
                <a:close/>
              </a:path>
            </a:pathLst>
          </a:custGeom>
          <a:solidFill>
            <a:schemeClr val="accent4"/>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7" name="AutoShape 13"/>
          <p:cNvSpPr>
            <a:spLocks/>
          </p:cNvSpPr>
          <p:nvPr/>
        </p:nvSpPr>
        <p:spPr bwMode="auto">
          <a:xfrm>
            <a:off x="6527667" y="1699954"/>
            <a:ext cx="1015631" cy="1032351"/>
          </a:xfrm>
          <a:custGeom>
            <a:avLst/>
            <a:gdLst>
              <a:gd name="T0" fmla="*/ 2147483647 w 21600"/>
              <a:gd name="T1" fmla="*/ 2147483647 h 20867"/>
              <a:gd name="T2" fmla="*/ 2147483647 w 21600"/>
              <a:gd name="T3" fmla="*/ 2147483647 h 20867"/>
              <a:gd name="T4" fmla="*/ 2147483647 w 21600"/>
              <a:gd name="T5" fmla="*/ 2147483647 h 20867"/>
              <a:gd name="T6" fmla="*/ 2147483647 w 21600"/>
              <a:gd name="T7" fmla="*/ 2147483647 h 208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867">
                <a:moveTo>
                  <a:pt x="0" y="0"/>
                </a:moveTo>
                <a:lnTo>
                  <a:pt x="0" y="11817"/>
                </a:lnTo>
                <a:lnTo>
                  <a:pt x="670" y="11817"/>
                </a:lnTo>
                <a:cubicBezTo>
                  <a:pt x="819" y="11277"/>
                  <a:pt x="1371" y="10930"/>
                  <a:pt x="1950" y="11016"/>
                </a:cubicBezTo>
                <a:cubicBezTo>
                  <a:pt x="4049" y="11329"/>
                  <a:pt x="3427" y="14545"/>
                  <a:pt x="1381" y="14002"/>
                </a:cubicBezTo>
                <a:cubicBezTo>
                  <a:pt x="862" y="13865"/>
                  <a:pt x="548" y="13365"/>
                  <a:pt x="662" y="12865"/>
                </a:cubicBezTo>
                <a:lnTo>
                  <a:pt x="14" y="12865"/>
                </a:lnTo>
                <a:lnTo>
                  <a:pt x="14" y="17431"/>
                </a:lnTo>
                <a:lnTo>
                  <a:pt x="4560" y="17431"/>
                </a:lnTo>
                <a:lnTo>
                  <a:pt x="4519" y="17892"/>
                </a:lnTo>
                <a:cubicBezTo>
                  <a:pt x="3847" y="18062"/>
                  <a:pt x="3415" y="18686"/>
                  <a:pt x="3518" y="19341"/>
                </a:cubicBezTo>
                <a:cubicBezTo>
                  <a:pt x="3870" y="21600"/>
                  <a:pt x="7330" y="21227"/>
                  <a:pt x="7181" y="19036"/>
                </a:cubicBezTo>
                <a:cubicBezTo>
                  <a:pt x="7141" y="18444"/>
                  <a:pt x="6652" y="17971"/>
                  <a:pt x="6031" y="17920"/>
                </a:cubicBezTo>
                <a:lnTo>
                  <a:pt x="6031" y="17417"/>
                </a:lnTo>
                <a:lnTo>
                  <a:pt x="21599" y="17417"/>
                </a:lnTo>
                <a:cubicBezTo>
                  <a:pt x="21051" y="16284"/>
                  <a:pt x="20211" y="15291"/>
                  <a:pt x="19139" y="14548"/>
                </a:cubicBezTo>
                <a:cubicBezTo>
                  <a:pt x="19268" y="12857"/>
                  <a:pt x="18737" y="11181"/>
                  <a:pt x="17646" y="9840"/>
                </a:cubicBezTo>
                <a:cubicBezTo>
                  <a:pt x="16531" y="8469"/>
                  <a:pt x="14912" y="7550"/>
                  <a:pt x="13115" y="7265"/>
                </a:cubicBezTo>
                <a:cubicBezTo>
                  <a:pt x="12579" y="5742"/>
                  <a:pt x="11460" y="4468"/>
                  <a:pt x="9977" y="3701"/>
                </a:cubicBezTo>
                <a:cubicBezTo>
                  <a:pt x="8426" y="2900"/>
                  <a:pt x="6604" y="2714"/>
                  <a:pt x="4910" y="3184"/>
                </a:cubicBezTo>
                <a:cubicBezTo>
                  <a:pt x="3598" y="1712"/>
                  <a:pt x="1898" y="621"/>
                  <a:pt x="0" y="0"/>
                </a:cubicBezTo>
                <a:close/>
              </a:path>
            </a:pathLst>
          </a:custGeom>
          <a:solidFill>
            <a:schemeClr val="accent2"/>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78" name="AutoShape 14"/>
          <p:cNvSpPr>
            <a:spLocks/>
          </p:cNvSpPr>
          <p:nvPr/>
        </p:nvSpPr>
        <p:spPr bwMode="auto">
          <a:xfrm>
            <a:off x="5483473" y="1665834"/>
            <a:ext cx="1046576" cy="380089"/>
          </a:xfrm>
          <a:custGeom>
            <a:avLst/>
            <a:gdLst>
              <a:gd name="T0" fmla="*/ 10800 w 21600"/>
              <a:gd name="T1" fmla="+- 0 10826 52"/>
              <a:gd name="T2" fmla="*/ 10826 h 21548"/>
              <a:gd name="T3" fmla="*/ 10800 w 21600"/>
              <a:gd name="T4" fmla="+- 0 10826 52"/>
              <a:gd name="T5" fmla="*/ 10826 h 21548"/>
              <a:gd name="T6" fmla="*/ 10800 w 21600"/>
              <a:gd name="T7" fmla="+- 0 10826 52"/>
              <a:gd name="T8" fmla="*/ 10826 h 21548"/>
              <a:gd name="T9" fmla="*/ 10800 w 21600"/>
              <a:gd name="T10" fmla="+- 0 10826 52"/>
              <a:gd name="T11" fmla="*/ 10826 h 21548"/>
            </a:gdLst>
            <a:ahLst/>
            <a:cxnLst>
              <a:cxn ang="0">
                <a:pos x="T0" y="T2"/>
              </a:cxn>
              <a:cxn ang="0">
                <a:pos x="T3" y="T5"/>
              </a:cxn>
              <a:cxn ang="0">
                <a:pos x="T6" y="T8"/>
              </a:cxn>
              <a:cxn ang="0">
                <a:pos x="T9" y="T11"/>
              </a:cxn>
            </a:cxnLst>
            <a:rect l="0" t="0" r="r" b="b"/>
            <a:pathLst>
              <a:path w="21600" h="21548">
                <a:moveTo>
                  <a:pt x="18114" y="1"/>
                </a:moveTo>
                <a:cubicBezTo>
                  <a:pt x="16234" y="-52"/>
                  <a:pt x="14371" y="1231"/>
                  <a:pt x="12709" y="3763"/>
                </a:cubicBezTo>
                <a:cubicBezTo>
                  <a:pt x="11053" y="1199"/>
                  <a:pt x="9116" y="356"/>
                  <a:pt x="7253" y="1381"/>
                </a:cubicBezTo>
                <a:cubicBezTo>
                  <a:pt x="5729" y="2218"/>
                  <a:pt x="4331" y="4271"/>
                  <a:pt x="3232" y="7286"/>
                </a:cubicBezTo>
                <a:cubicBezTo>
                  <a:pt x="2161" y="6599"/>
                  <a:pt x="1053" y="6697"/>
                  <a:pt x="0" y="7484"/>
                </a:cubicBezTo>
                <a:lnTo>
                  <a:pt x="79" y="21468"/>
                </a:lnTo>
                <a:lnTo>
                  <a:pt x="14111" y="21468"/>
                </a:lnTo>
                <a:lnTo>
                  <a:pt x="14111" y="19979"/>
                </a:lnTo>
                <a:cubicBezTo>
                  <a:pt x="13390" y="19807"/>
                  <a:pt x="12932" y="17727"/>
                  <a:pt x="13193" y="15821"/>
                </a:cubicBezTo>
                <a:cubicBezTo>
                  <a:pt x="13768" y="11625"/>
                  <a:pt x="15974" y="13190"/>
                  <a:pt x="15786" y="17597"/>
                </a:cubicBezTo>
                <a:cubicBezTo>
                  <a:pt x="15736" y="18755"/>
                  <a:pt x="15433" y="19690"/>
                  <a:pt x="15030" y="19940"/>
                </a:cubicBezTo>
                <a:lnTo>
                  <a:pt x="15030" y="21548"/>
                </a:lnTo>
                <a:lnTo>
                  <a:pt x="21599" y="21548"/>
                </a:lnTo>
                <a:lnTo>
                  <a:pt x="21599" y="1698"/>
                </a:lnTo>
                <a:cubicBezTo>
                  <a:pt x="21078" y="1198"/>
                  <a:pt x="20543" y="787"/>
                  <a:pt x="19994" y="507"/>
                </a:cubicBezTo>
                <a:cubicBezTo>
                  <a:pt x="19371" y="190"/>
                  <a:pt x="18741" y="19"/>
                  <a:pt x="18114" y="1"/>
                </a:cubicBezTo>
                <a:close/>
              </a:path>
            </a:pathLst>
          </a:custGeom>
          <a:solidFill>
            <a:schemeClr val="accent5"/>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79" name="AutoShape 15"/>
          <p:cNvSpPr>
            <a:spLocks/>
          </p:cNvSpPr>
          <p:nvPr/>
        </p:nvSpPr>
        <p:spPr bwMode="auto">
          <a:xfrm>
            <a:off x="4948682" y="1797556"/>
            <a:ext cx="726017" cy="767319"/>
          </a:xfrm>
          <a:custGeom>
            <a:avLst/>
            <a:gdLst>
              <a:gd name="T0" fmla="*/ 10375 w 20750"/>
              <a:gd name="T1" fmla="*/ 10800 h 21600"/>
              <a:gd name="T2" fmla="*/ 10375 w 20750"/>
              <a:gd name="T3" fmla="*/ 10800 h 21600"/>
              <a:gd name="T4" fmla="*/ 10375 w 20750"/>
              <a:gd name="T5" fmla="*/ 10800 h 21600"/>
              <a:gd name="T6" fmla="*/ 10375 w 20750"/>
              <a:gd name="T7" fmla="*/ 10800 h 21600"/>
            </a:gdLst>
            <a:ahLst/>
            <a:cxnLst>
              <a:cxn ang="0">
                <a:pos x="T0" y="T1"/>
              </a:cxn>
              <a:cxn ang="0">
                <a:pos x="T2" y="T3"/>
              </a:cxn>
              <a:cxn ang="0">
                <a:pos x="T4" y="T5"/>
              </a:cxn>
              <a:cxn ang="0">
                <a:pos x="T6" y="T7"/>
              </a:cxn>
            </a:cxnLst>
            <a:rect l="0" t="0" r="r" b="b"/>
            <a:pathLst>
              <a:path w="20750" h="21600">
                <a:moveTo>
                  <a:pt x="15273" y="0"/>
                </a:moveTo>
                <a:cubicBezTo>
                  <a:pt x="14905" y="99"/>
                  <a:pt x="14536" y="205"/>
                  <a:pt x="14181" y="350"/>
                </a:cubicBezTo>
                <a:cubicBezTo>
                  <a:pt x="12534" y="1022"/>
                  <a:pt x="11127" y="2153"/>
                  <a:pt x="10127" y="3606"/>
                </a:cubicBezTo>
                <a:cubicBezTo>
                  <a:pt x="6480" y="2851"/>
                  <a:pt x="2703" y="4107"/>
                  <a:pt x="265" y="6882"/>
                </a:cubicBezTo>
                <a:cubicBezTo>
                  <a:pt x="177" y="6983"/>
                  <a:pt x="109" y="7099"/>
                  <a:pt x="25" y="7203"/>
                </a:cubicBezTo>
                <a:lnTo>
                  <a:pt x="0" y="21599"/>
                </a:lnTo>
                <a:lnTo>
                  <a:pt x="15464" y="21599"/>
                </a:lnTo>
                <a:lnTo>
                  <a:pt x="15464" y="15916"/>
                </a:lnTo>
                <a:lnTo>
                  <a:pt x="16611" y="15916"/>
                </a:lnTo>
                <a:cubicBezTo>
                  <a:pt x="16866" y="16752"/>
                  <a:pt x="17696" y="17283"/>
                  <a:pt x="18576" y="17179"/>
                </a:cubicBezTo>
                <a:cubicBezTo>
                  <a:pt x="21599" y="16820"/>
                  <a:pt x="21384" y="12524"/>
                  <a:pt x="18455" y="12433"/>
                </a:cubicBezTo>
                <a:cubicBezTo>
                  <a:pt x="17642" y="12407"/>
                  <a:pt x="16924" y="12957"/>
                  <a:pt x="16752" y="13740"/>
                </a:cubicBezTo>
                <a:lnTo>
                  <a:pt x="15399" y="13740"/>
                </a:lnTo>
                <a:lnTo>
                  <a:pt x="15273" y="0"/>
                </a:lnTo>
                <a:close/>
              </a:path>
            </a:pathLst>
          </a:custGeom>
          <a:solidFill>
            <a:schemeClr val="accent3"/>
          </a:solidFill>
          <a:ln w="50800" cap="flat" cmpd="sng">
            <a:solidFill>
              <a:srgbClr val="FFFFFF"/>
            </a:solidFill>
            <a:prstDash val="solid"/>
            <a:miter lim="0"/>
            <a:headEnd/>
            <a:tailEnd/>
          </a:ln>
          <a:effectLst/>
          <a:extLst/>
        </p:spPr>
        <p:txBody>
          <a:bodyPr lIns="0" tIns="0" rIns="0" bIns="0" anchor="ctr"/>
          <a:lstStyle/>
          <a:p>
            <a:pPr defTabSz="228503">
              <a:lnSpc>
                <a:spcPct val="120000"/>
              </a:lnSpc>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80" name="AutoShape 16"/>
          <p:cNvSpPr>
            <a:spLocks/>
          </p:cNvSpPr>
          <p:nvPr/>
        </p:nvSpPr>
        <p:spPr bwMode="auto">
          <a:xfrm>
            <a:off x="4424994" y="2052271"/>
            <a:ext cx="526859" cy="1010132"/>
          </a:xfrm>
          <a:custGeom>
            <a:avLst/>
            <a:gdLst>
              <a:gd name="T0" fmla="*/ 2147483647 w 21231"/>
              <a:gd name="T1" fmla="*/ 2147483647 h 21600"/>
              <a:gd name="T2" fmla="*/ 2147483647 w 21231"/>
              <a:gd name="T3" fmla="*/ 2147483647 h 21600"/>
              <a:gd name="T4" fmla="*/ 2147483647 w 21231"/>
              <a:gd name="T5" fmla="*/ 2147483647 h 21600"/>
              <a:gd name="T6" fmla="*/ 2147483647 w 21231"/>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31" h="21600">
                <a:moveTo>
                  <a:pt x="21181" y="0"/>
                </a:moveTo>
                <a:cubicBezTo>
                  <a:pt x="19265" y="1262"/>
                  <a:pt x="18032" y="2803"/>
                  <a:pt x="15842" y="3940"/>
                </a:cubicBezTo>
                <a:cubicBezTo>
                  <a:pt x="13475" y="5169"/>
                  <a:pt x="10204" y="5789"/>
                  <a:pt x="7911" y="7053"/>
                </a:cubicBezTo>
                <a:cubicBezTo>
                  <a:pt x="5460" y="8404"/>
                  <a:pt x="4397" y="10308"/>
                  <a:pt x="5079" y="12152"/>
                </a:cubicBezTo>
                <a:cubicBezTo>
                  <a:pt x="2622" y="13286"/>
                  <a:pt x="938" y="14819"/>
                  <a:pt x="291" y="16512"/>
                </a:cubicBezTo>
                <a:cubicBezTo>
                  <a:pt x="-369" y="18242"/>
                  <a:pt x="107" y="20030"/>
                  <a:pt x="1590" y="21600"/>
                </a:cubicBezTo>
                <a:lnTo>
                  <a:pt x="21231" y="21600"/>
                </a:lnTo>
                <a:lnTo>
                  <a:pt x="21231" y="16610"/>
                </a:lnTo>
                <a:lnTo>
                  <a:pt x="20397" y="16572"/>
                </a:lnTo>
                <a:cubicBezTo>
                  <a:pt x="20494" y="17131"/>
                  <a:pt x="19840" y="17650"/>
                  <a:pt x="18829" y="17816"/>
                </a:cubicBezTo>
                <a:cubicBezTo>
                  <a:pt x="14726" y="18491"/>
                  <a:pt x="12589" y="15169"/>
                  <a:pt x="16873" y="14340"/>
                </a:cubicBezTo>
                <a:cubicBezTo>
                  <a:pt x="18455" y="14033"/>
                  <a:pt x="20173" y="14561"/>
                  <a:pt x="20461" y="15441"/>
                </a:cubicBezTo>
                <a:lnTo>
                  <a:pt x="21181" y="15441"/>
                </a:lnTo>
                <a:lnTo>
                  <a:pt x="21181" y="0"/>
                </a:lnTo>
                <a:close/>
              </a:path>
            </a:pathLst>
          </a:custGeom>
          <a:solidFill>
            <a:schemeClr val="accent1"/>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81" name="AutoShape 17"/>
          <p:cNvSpPr>
            <a:spLocks/>
          </p:cNvSpPr>
          <p:nvPr/>
        </p:nvSpPr>
        <p:spPr bwMode="auto">
          <a:xfrm>
            <a:off x="5996843" y="2572017"/>
            <a:ext cx="526064" cy="49673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315" y="21"/>
                </a:moveTo>
                <a:lnTo>
                  <a:pt x="21600" y="21"/>
                </a:lnTo>
                <a:lnTo>
                  <a:pt x="21600" y="21600"/>
                </a:lnTo>
                <a:lnTo>
                  <a:pt x="0" y="21600"/>
                </a:lnTo>
                <a:lnTo>
                  <a:pt x="0" y="0"/>
                </a:lnTo>
                <a:lnTo>
                  <a:pt x="11315" y="21"/>
                </a:lnTo>
                <a:close/>
              </a:path>
            </a:pathLst>
          </a:custGeom>
          <a:solidFill>
            <a:schemeClr val="accent1"/>
          </a:solidFill>
          <a:ln w="50800" cap="flat" cmpd="sng">
            <a:solidFill>
              <a:srgbClr val="FFFFFF"/>
            </a:solidFill>
            <a:prstDash val="solid"/>
            <a:miter lim="0"/>
            <a:headEnd/>
            <a:tailEnd/>
          </a:ln>
        </p:spPr>
        <p:txBody>
          <a:bodyPr lIns="0" tIns="0" rIns="0" bIns="0" anchor="ctr"/>
          <a:lstStyle/>
          <a:p>
            <a:pPr>
              <a:lnSpc>
                <a:spcPct val="120000"/>
              </a:lnSpc>
            </a:pPr>
            <a:endParaRPr lang="zh-CN" altLang="en-US" sz="2399">
              <a:latin typeface="Arial" panose="020B0604020202020204" pitchFamily="34" charset="0"/>
              <a:ea typeface="微软雅黑" panose="020B0503020204020204" pitchFamily="34" charset="-122"/>
              <a:sym typeface="Arial" panose="020B0604020202020204" pitchFamily="34" charset="0"/>
            </a:endParaRPr>
          </a:p>
        </p:txBody>
      </p:sp>
      <p:sp>
        <p:nvSpPr>
          <p:cNvPr id="36896" name="AutoShape 32"/>
          <p:cNvSpPr>
            <a:spLocks/>
          </p:cNvSpPr>
          <p:nvPr/>
        </p:nvSpPr>
        <p:spPr bwMode="auto">
          <a:xfrm>
            <a:off x="2653621" y="2499012"/>
            <a:ext cx="1297250" cy="463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97" name="AutoShape 33"/>
          <p:cNvSpPr>
            <a:spLocks/>
          </p:cNvSpPr>
          <p:nvPr/>
        </p:nvSpPr>
        <p:spPr bwMode="auto">
          <a:xfrm>
            <a:off x="3038026" y="1961018"/>
            <a:ext cx="491154" cy="4911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898" name="AutoShape 34"/>
          <p:cNvSpPr>
            <a:spLocks/>
          </p:cNvSpPr>
          <p:nvPr/>
        </p:nvSpPr>
        <p:spPr bwMode="auto">
          <a:xfrm>
            <a:off x="3109691" y="2068935"/>
            <a:ext cx="326113"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01</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899" name="Line 35"/>
          <p:cNvSpPr>
            <a:spLocks noChangeShapeType="1"/>
          </p:cNvSpPr>
          <p:nvPr/>
        </p:nvSpPr>
        <p:spPr bwMode="auto">
          <a:xfrm>
            <a:off x="3605349" y="2237157"/>
            <a:ext cx="1082282" cy="195996"/>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0" name="AutoShape 36"/>
          <p:cNvSpPr>
            <a:spLocks/>
          </p:cNvSpPr>
          <p:nvPr/>
        </p:nvSpPr>
        <p:spPr bwMode="auto">
          <a:xfrm>
            <a:off x="2653621" y="3944778"/>
            <a:ext cx="1297250" cy="463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1" name="AutoShape 37"/>
          <p:cNvSpPr>
            <a:spLocks/>
          </p:cNvSpPr>
          <p:nvPr/>
        </p:nvSpPr>
        <p:spPr bwMode="auto">
          <a:xfrm>
            <a:off x="3038026" y="3406785"/>
            <a:ext cx="491154" cy="4911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3"/>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02" name="AutoShape 38"/>
          <p:cNvSpPr>
            <a:spLocks/>
          </p:cNvSpPr>
          <p:nvPr/>
        </p:nvSpPr>
        <p:spPr bwMode="auto">
          <a:xfrm>
            <a:off x="3109691" y="3521049"/>
            <a:ext cx="326113"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03</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03" name="Line 39"/>
          <p:cNvSpPr>
            <a:spLocks noChangeShapeType="1"/>
          </p:cNvSpPr>
          <p:nvPr/>
        </p:nvSpPr>
        <p:spPr bwMode="auto">
          <a:xfrm flipV="1">
            <a:off x="3611697" y="3394882"/>
            <a:ext cx="925176" cy="195202"/>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4" name="AutoShape 40"/>
          <p:cNvSpPr>
            <a:spLocks/>
          </p:cNvSpPr>
          <p:nvPr/>
        </p:nvSpPr>
        <p:spPr bwMode="auto">
          <a:xfrm>
            <a:off x="3428808" y="5019185"/>
            <a:ext cx="1298093" cy="412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5" name="AutoShape 41"/>
          <p:cNvSpPr>
            <a:spLocks/>
          </p:cNvSpPr>
          <p:nvPr/>
        </p:nvSpPr>
        <p:spPr bwMode="auto">
          <a:xfrm>
            <a:off x="3813235" y="4480394"/>
            <a:ext cx="491947" cy="491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5"/>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06" name="AutoShape 42"/>
          <p:cNvSpPr>
            <a:spLocks/>
          </p:cNvSpPr>
          <p:nvPr/>
        </p:nvSpPr>
        <p:spPr bwMode="auto">
          <a:xfrm>
            <a:off x="3885699" y="4589106"/>
            <a:ext cx="325320"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05</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07" name="Line 43"/>
          <p:cNvSpPr>
            <a:spLocks noChangeShapeType="1"/>
          </p:cNvSpPr>
          <p:nvPr/>
        </p:nvSpPr>
        <p:spPr bwMode="auto">
          <a:xfrm flipV="1">
            <a:off x="4309943" y="3774175"/>
            <a:ext cx="806157" cy="722089"/>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8" name="AutoShape 44"/>
          <p:cNvSpPr>
            <a:spLocks/>
          </p:cNvSpPr>
          <p:nvPr/>
        </p:nvSpPr>
        <p:spPr bwMode="auto">
          <a:xfrm>
            <a:off x="8039613" y="5019185"/>
            <a:ext cx="1298093" cy="412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09" name="AutoShape 45"/>
          <p:cNvSpPr>
            <a:spLocks/>
          </p:cNvSpPr>
          <p:nvPr/>
        </p:nvSpPr>
        <p:spPr bwMode="auto">
          <a:xfrm>
            <a:off x="8424042" y="4480394"/>
            <a:ext cx="491154" cy="491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6"/>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10" name="AutoShape 46"/>
          <p:cNvSpPr>
            <a:spLocks/>
          </p:cNvSpPr>
          <p:nvPr/>
        </p:nvSpPr>
        <p:spPr bwMode="auto">
          <a:xfrm>
            <a:off x="8496502" y="4595455"/>
            <a:ext cx="325320"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06</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11" name="Line 47"/>
          <p:cNvSpPr>
            <a:spLocks noChangeShapeType="1"/>
          </p:cNvSpPr>
          <p:nvPr/>
        </p:nvSpPr>
        <p:spPr bwMode="auto">
          <a:xfrm flipH="1" flipV="1">
            <a:off x="6350727" y="3285377"/>
            <a:ext cx="2031261" cy="1221204"/>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2" name="AutoShape 48"/>
          <p:cNvSpPr>
            <a:spLocks/>
          </p:cNvSpPr>
          <p:nvPr/>
        </p:nvSpPr>
        <p:spPr bwMode="auto">
          <a:xfrm>
            <a:off x="8299076" y="3622615"/>
            <a:ext cx="1298093" cy="412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3" name="AutoShape 49"/>
          <p:cNvSpPr>
            <a:spLocks/>
          </p:cNvSpPr>
          <p:nvPr/>
        </p:nvSpPr>
        <p:spPr bwMode="auto">
          <a:xfrm>
            <a:off x="8683501" y="3084620"/>
            <a:ext cx="491947" cy="4911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4"/>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14" name="AutoShape 50"/>
          <p:cNvSpPr>
            <a:spLocks/>
          </p:cNvSpPr>
          <p:nvPr/>
        </p:nvSpPr>
        <p:spPr bwMode="auto">
          <a:xfrm>
            <a:off x="8755965" y="3199680"/>
            <a:ext cx="325320" cy="245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04</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15" name="Line 51"/>
          <p:cNvSpPr>
            <a:spLocks noChangeShapeType="1"/>
          </p:cNvSpPr>
          <p:nvPr/>
        </p:nvSpPr>
        <p:spPr bwMode="auto">
          <a:xfrm flipH="1" flipV="1">
            <a:off x="7459191" y="2788641"/>
            <a:ext cx="1179084" cy="327718"/>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6" name="AutoShape 52"/>
          <p:cNvSpPr>
            <a:spLocks/>
          </p:cNvSpPr>
          <p:nvPr/>
        </p:nvSpPr>
        <p:spPr bwMode="auto">
          <a:xfrm>
            <a:off x="8292729" y="2158600"/>
            <a:ext cx="1298093" cy="4610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eaLnBrk="1">
              <a:lnSpc>
                <a:spcPct val="120000"/>
              </a:lnSpc>
              <a:spcBef>
                <a:spcPts val="849"/>
              </a:spcBef>
            </a:pPr>
            <a:r>
              <a:rPr lang="en-U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800"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917" name="AutoShape 53"/>
          <p:cNvSpPr>
            <a:spLocks/>
          </p:cNvSpPr>
          <p:nvPr/>
        </p:nvSpPr>
        <p:spPr bwMode="auto">
          <a:xfrm>
            <a:off x="8677950" y="1620602"/>
            <a:ext cx="491154" cy="4911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2"/>
          </a:solidFill>
          <a:ln>
            <a:noFill/>
          </a:ln>
          <a:effectLst/>
          <a:extLst/>
        </p:spPr>
        <p:txBody>
          <a:bodyPr lIns="0" tIns="0" rIns="0" bIns="0" anchor="ctr"/>
          <a:lstStyle/>
          <a:p>
            <a:pPr>
              <a:lnSpc>
                <a:spcPct val="120000"/>
              </a:lnSpc>
              <a:defRPr/>
            </a:pPr>
            <a:endParaRPr lang="es-ES" sz="2799"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918" name="AutoShape 54"/>
          <p:cNvSpPr>
            <a:spLocks/>
          </p:cNvSpPr>
          <p:nvPr/>
        </p:nvSpPr>
        <p:spPr bwMode="auto">
          <a:xfrm>
            <a:off x="8755965" y="1727727"/>
            <a:ext cx="325320" cy="245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defTabSz="547688" eaLnBrk="0">
              <a:defRPr sz="2500" b="1">
                <a:solidFill>
                  <a:srgbClr val="FFFFFF"/>
                </a:solidFill>
                <a:latin typeface="Lato" charset="0"/>
                <a:ea typeface="MS PGothic" panose="020B0600070205080204" pitchFamily="34" charset="-128"/>
                <a:sym typeface="Lato" charset="0"/>
              </a:defRPr>
            </a:lvl1pPr>
            <a:lvl2pPr marL="742950" indent="-285750" defTabSz="547688" eaLnBrk="0">
              <a:defRPr sz="2500" b="1">
                <a:solidFill>
                  <a:srgbClr val="FFFFFF"/>
                </a:solidFill>
                <a:latin typeface="Lato" charset="0"/>
                <a:ea typeface="MS PGothic" panose="020B0600070205080204" pitchFamily="34" charset="-128"/>
                <a:sym typeface="Lato" charset="0"/>
              </a:defRPr>
            </a:lvl2pPr>
            <a:lvl3pPr marL="1143000" indent="-228600" defTabSz="547688" eaLnBrk="0">
              <a:defRPr sz="2500" b="1">
                <a:solidFill>
                  <a:srgbClr val="FFFFFF"/>
                </a:solidFill>
                <a:latin typeface="Lato" charset="0"/>
                <a:ea typeface="MS PGothic" panose="020B0600070205080204" pitchFamily="34" charset="-128"/>
                <a:sym typeface="Lato" charset="0"/>
              </a:defRPr>
            </a:lvl3pPr>
            <a:lvl4pPr marL="1600200" indent="-228600" defTabSz="547688" eaLnBrk="0">
              <a:defRPr sz="2500" b="1">
                <a:solidFill>
                  <a:srgbClr val="FFFFFF"/>
                </a:solidFill>
                <a:latin typeface="Lato" charset="0"/>
                <a:ea typeface="MS PGothic" panose="020B0600070205080204" pitchFamily="34" charset="-128"/>
                <a:sym typeface="Lato" charset="0"/>
              </a:defRPr>
            </a:lvl4pPr>
            <a:lvl5pPr marL="2057400" indent="-228600" defTabSz="547688" eaLnBrk="0">
              <a:defRPr sz="2500" b="1">
                <a:solidFill>
                  <a:srgbClr val="FFFFFF"/>
                </a:solidFill>
                <a:latin typeface="Lato" charset="0"/>
                <a:ea typeface="MS PGothic" panose="020B0600070205080204" pitchFamily="34" charset="-128"/>
                <a:sym typeface="Lato" charset="0"/>
              </a:defRPr>
            </a:lvl5pPr>
            <a:lvl6pPr marL="25146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7688"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333" b="0" dirty="0">
                <a:latin typeface="Arial" panose="020B0604020202020204" pitchFamily="34" charset="0"/>
                <a:ea typeface="微软雅黑" panose="020B0503020204020204" pitchFamily="34" charset="-122"/>
                <a:sym typeface="Arial" panose="020B0604020202020204" pitchFamily="34" charset="0"/>
              </a:rPr>
              <a:t>02</a:t>
            </a:r>
            <a:endParaRPr lang="es-ES" altLang="zh-CN" sz="933" b="0" dirty="0">
              <a:latin typeface="Arial" panose="020B0604020202020204" pitchFamily="34" charset="0"/>
              <a:ea typeface="微软雅黑" panose="020B0503020204020204" pitchFamily="34" charset="-122"/>
              <a:sym typeface="Arial" panose="020B0604020202020204" pitchFamily="34" charset="0"/>
            </a:endParaRPr>
          </a:p>
        </p:txBody>
      </p:sp>
      <p:sp>
        <p:nvSpPr>
          <p:cNvPr id="36919" name="Line 55"/>
          <p:cNvSpPr>
            <a:spLocks noChangeShapeType="1"/>
          </p:cNvSpPr>
          <p:nvPr/>
        </p:nvSpPr>
        <p:spPr bwMode="auto">
          <a:xfrm flipH="1">
            <a:off x="7156885" y="1853894"/>
            <a:ext cx="1375862" cy="327718"/>
          </a:xfrm>
          <a:prstGeom prst="line">
            <a:avLst/>
          </a:prstGeom>
          <a:noFill/>
          <a:ln w="6350" cap="flat" cmpd="sng">
            <a:solidFill>
              <a:schemeClr val="bg1">
                <a:lumMod val="6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03">
              <a:defRPr/>
            </a:pPr>
            <a:endParaRPr lang="es-ES" sz="666"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43"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4610320"/>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9" presetClass="entr" presetSubtype="0" fill="hold" grpId="0" nodeType="afterEffect">
                                  <p:stCondLst>
                                    <p:cond delay="100"/>
                                  </p:stCondLst>
                                  <p:childTnLst>
                                    <p:set>
                                      <p:cBhvr>
                                        <p:cTn id="10" dur="1" fill="hold">
                                          <p:stCondLst>
                                            <p:cond delay="0"/>
                                          </p:stCondLst>
                                        </p:cTn>
                                        <p:tgtEl>
                                          <p:spTgt spid="36869"/>
                                        </p:tgtEl>
                                        <p:attrNameLst>
                                          <p:attrName>style.visibility</p:attrName>
                                        </p:attrNameLst>
                                      </p:cBhvr>
                                      <p:to>
                                        <p:strVal val="visible"/>
                                      </p:to>
                                    </p:set>
                                    <p:animEffect transition="in" filter="dissolve">
                                      <p:cBhvr>
                                        <p:cTn id="11" dur="500"/>
                                        <p:tgtEl>
                                          <p:spTgt spid="36869"/>
                                        </p:tgtEl>
                                      </p:cBhvr>
                                    </p:animEffect>
                                  </p:childTnLst>
                                </p:cTn>
                              </p:par>
                            </p:childTnLst>
                          </p:cTn>
                        </p:par>
                        <p:par>
                          <p:cTn id="12" fill="hold" nodeType="afterGroup">
                            <p:stCondLst>
                              <p:cond delay="1100"/>
                            </p:stCondLst>
                            <p:childTnLst>
                              <p:par>
                                <p:cTn id="13" presetID="9" presetClass="entr" presetSubtype="0" fill="hold" nodeType="afterEffect">
                                  <p:stCondLst>
                                    <p:cond delay="50"/>
                                  </p:stCondLst>
                                  <p:childTnLst>
                                    <p:set>
                                      <p:cBhvr>
                                        <p:cTn id="14" dur="1" fill="hold">
                                          <p:stCondLst>
                                            <p:cond delay="0"/>
                                          </p:stCondLst>
                                        </p:cTn>
                                        <p:tgtEl>
                                          <p:spTgt spid="36878"/>
                                        </p:tgtEl>
                                        <p:attrNameLst>
                                          <p:attrName>style.visibility</p:attrName>
                                        </p:attrNameLst>
                                      </p:cBhvr>
                                      <p:to>
                                        <p:strVal val="visible"/>
                                      </p:to>
                                    </p:set>
                                    <p:animEffect transition="in" filter="dissolve">
                                      <p:cBhvr>
                                        <p:cTn id="15" dur="500"/>
                                        <p:tgtEl>
                                          <p:spTgt spid="36878"/>
                                        </p:tgtEl>
                                      </p:cBhvr>
                                    </p:animEffect>
                                  </p:childTnLst>
                                </p:cTn>
                              </p:par>
                            </p:childTnLst>
                          </p:cTn>
                        </p:par>
                        <p:par>
                          <p:cTn id="16" fill="hold" nodeType="afterGroup">
                            <p:stCondLst>
                              <p:cond delay="1650"/>
                            </p:stCondLst>
                            <p:childTnLst>
                              <p:par>
                                <p:cTn id="17" presetID="9" presetClass="entr" presetSubtype="0" fill="hold" grpId="0" nodeType="afterEffect">
                                  <p:stCondLst>
                                    <p:cond delay="50"/>
                                  </p:stCondLst>
                                  <p:childTnLst>
                                    <p:set>
                                      <p:cBhvr>
                                        <p:cTn id="18" dur="1" fill="hold">
                                          <p:stCondLst>
                                            <p:cond delay="0"/>
                                          </p:stCondLst>
                                        </p:cTn>
                                        <p:tgtEl>
                                          <p:spTgt spid="36877"/>
                                        </p:tgtEl>
                                        <p:attrNameLst>
                                          <p:attrName>style.visibility</p:attrName>
                                        </p:attrNameLst>
                                      </p:cBhvr>
                                      <p:to>
                                        <p:strVal val="visible"/>
                                      </p:to>
                                    </p:set>
                                    <p:animEffect transition="in" filter="dissolve">
                                      <p:cBhvr>
                                        <p:cTn id="19" dur="500"/>
                                        <p:tgtEl>
                                          <p:spTgt spid="36877"/>
                                        </p:tgtEl>
                                      </p:cBhvr>
                                    </p:animEffect>
                                  </p:childTnLst>
                                </p:cTn>
                              </p:par>
                            </p:childTnLst>
                          </p:cTn>
                        </p:par>
                        <p:par>
                          <p:cTn id="20" fill="hold" nodeType="afterGroup">
                            <p:stCondLst>
                              <p:cond delay="2200"/>
                            </p:stCondLst>
                            <p:childTnLst>
                              <p:par>
                                <p:cTn id="21" presetID="9" presetClass="entr" presetSubtype="0" fill="hold" nodeType="afterEffect">
                                  <p:stCondLst>
                                    <p:cond delay="50"/>
                                  </p:stCondLst>
                                  <p:childTnLst>
                                    <p:set>
                                      <p:cBhvr>
                                        <p:cTn id="22" dur="1" fill="hold">
                                          <p:stCondLst>
                                            <p:cond delay="0"/>
                                          </p:stCondLst>
                                        </p:cTn>
                                        <p:tgtEl>
                                          <p:spTgt spid="36879"/>
                                        </p:tgtEl>
                                        <p:attrNameLst>
                                          <p:attrName>style.visibility</p:attrName>
                                        </p:attrNameLst>
                                      </p:cBhvr>
                                      <p:to>
                                        <p:strVal val="visible"/>
                                      </p:to>
                                    </p:set>
                                    <p:animEffect transition="in" filter="dissolve">
                                      <p:cBhvr>
                                        <p:cTn id="23" dur="500"/>
                                        <p:tgtEl>
                                          <p:spTgt spid="36879"/>
                                        </p:tgtEl>
                                      </p:cBhvr>
                                    </p:animEffect>
                                  </p:childTnLst>
                                </p:cTn>
                              </p:par>
                            </p:childTnLst>
                          </p:cTn>
                        </p:par>
                        <p:par>
                          <p:cTn id="24" fill="hold" nodeType="afterGroup">
                            <p:stCondLst>
                              <p:cond delay="2750"/>
                            </p:stCondLst>
                            <p:childTnLst>
                              <p:par>
                                <p:cTn id="25" presetID="9" presetClass="entr" presetSubtype="0" fill="hold" nodeType="afterEffect">
                                  <p:stCondLst>
                                    <p:cond delay="50"/>
                                  </p:stCondLst>
                                  <p:childTnLst>
                                    <p:set>
                                      <p:cBhvr>
                                        <p:cTn id="26" dur="1" fill="hold">
                                          <p:stCondLst>
                                            <p:cond delay="0"/>
                                          </p:stCondLst>
                                        </p:cTn>
                                        <p:tgtEl>
                                          <p:spTgt spid="36870"/>
                                        </p:tgtEl>
                                        <p:attrNameLst>
                                          <p:attrName>style.visibility</p:attrName>
                                        </p:attrNameLst>
                                      </p:cBhvr>
                                      <p:to>
                                        <p:strVal val="visible"/>
                                      </p:to>
                                    </p:set>
                                    <p:animEffect transition="in" filter="dissolve">
                                      <p:cBhvr>
                                        <p:cTn id="27" dur="500"/>
                                        <p:tgtEl>
                                          <p:spTgt spid="36870"/>
                                        </p:tgtEl>
                                      </p:cBhvr>
                                    </p:animEffect>
                                  </p:childTnLst>
                                </p:cTn>
                              </p:par>
                            </p:childTnLst>
                          </p:cTn>
                        </p:par>
                        <p:par>
                          <p:cTn id="28" fill="hold" nodeType="afterGroup">
                            <p:stCondLst>
                              <p:cond delay="3300"/>
                            </p:stCondLst>
                            <p:childTnLst>
                              <p:par>
                                <p:cTn id="29" presetID="9" presetClass="entr" presetSubtype="0" fill="hold" grpId="0" nodeType="afterEffect">
                                  <p:stCondLst>
                                    <p:cond delay="50"/>
                                  </p:stCondLst>
                                  <p:childTnLst>
                                    <p:set>
                                      <p:cBhvr>
                                        <p:cTn id="30" dur="1" fill="hold">
                                          <p:stCondLst>
                                            <p:cond delay="0"/>
                                          </p:stCondLst>
                                        </p:cTn>
                                        <p:tgtEl>
                                          <p:spTgt spid="36880"/>
                                        </p:tgtEl>
                                        <p:attrNameLst>
                                          <p:attrName>style.visibility</p:attrName>
                                        </p:attrNameLst>
                                      </p:cBhvr>
                                      <p:to>
                                        <p:strVal val="visible"/>
                                      </p:to>
                                    </p:set>
                                    <p:animEffect transition="in" filter="dissolve">
                                      <p:cBhvr>
                                        <p:cTn id="31" dur="500"/>
                                        <p:tgtEl>
                                          <p:spTgt spid="36880"/>
                                        </p:tgtEl>
                                      </p:cBhvr>
                                    </p:animEffect>
                                  </p:childTnLst>
                                </p:cTn>
                              </p:par>
                            </p:childTnLst>
                          </p:cTn>
                        </p:par>
                        <p:par>
                          <p:cTn id="32" fill="hold" nodeType="afterGroup">
                            <p:stCondLst>
                              <p:cond delay="3850"/>
                            </p:stCondLst>
                            <p:childTnLst>
                              <p:par>
                                <p:cTn id="33" presetID="9" presetClass="entr" presetSubtype="0" fill="hold" nodeType="afterEffect">
                                  <p:stCondLst>
                                    <p:cond delay="50"/>
                                  </p:stCondLst>
                                  <p:childTnLst>
                                    <p:set>
                                      <p:cBhvr>
                                        <p:cTn id="34" dur="1" fill="hold">
                                          <p:stCondLst>
                                            <p:cond delay="0"/>
                                          </p:stCondLst>
                                        </p:cTn>
                                        <p:tgtEl>
                                          <p:spTgt spid="36876"/>
                                        </p:tgtEl>
                                        <p:attrNameLst>
                                          <p:attrName>style.visibility</p:attrName>
                                        </p:attrNameLst>
                                      </p:cBhvr>
                                      <p:to>
                                        <p:strVal val="visible"/>
                                      </p:to>
                                    </p:set>
                                    <p:animEffect transition="in" filter="dissolve">
                                      <p:cBhvr>
                                        <p:cTn id="35" dur="500"/>
                                        <p:tgtEl>
                                          <p:spTgt spid="36876"/>
                                        </p:tgtEl>
                                      </p:cBhvr>
                                    </p:animEffect>
                                  </p:childTnLst>
                                </p:cTn>
                              </p:par>
                            </p:childTnLst>
                          </p:cTn>
                        </p:par>
                        <p:par>
                          <p:cTn id="36" fill="hold" nodeType="afterGroup">
                            <p:stCondLst>
                              <p:cond delay="4400"/>
                            </p:stCondLst>
                            <p:childTnLst>
                              <p:par>
                                <p:cTn id="37" presetID="9" presetClass="entr" presetSubtype="0" fill="hold" nodeType="afterEffect">
                                  <p:stCondLst>
                                    <p:cond delay="50"/>
                                  </p:stCondLst>
                                  <p:childTnLst>
                                    <p:set>
                                      <p:cBhvr>
                                        <p:cTn id="38" dur="1" fill="hold">
                                          <p:stCondLst>
                                            <p:cond delay="0"/>
                                          </p:stCondLst>
                                        </p:cTn>
                                        <p:tgtEl>
                                          <p:spTgt spid="36873"/>
                                        </p:tgtEl>
                                        <p:attrNameLst>
                                          <p:attrName>style.visibility</p:attrName>
                                        </p:attrNameLst>
                                      </p:cBhvr>
                                      <p:to>
                                        <p:strVal val="visible"/>
                                      </p:to>
                                    </p:set>
                                    <p:animEffect transition="in" filter="dissolve">
                                      <p:cBhvr>
                                        <p:cTn id="39" dur="500"/>
                                        <p:tgtEl>
                                          <p:spTgt spid="36873"/>
                                        </p:tgtEl>
                                      </p:cBhvr>
                                    </p:animEffect>
                                  </p:childTnLst>
                                </p:cTn>
                              </p:par>
                            </p:childTnLst>
                          </p:cTn>
                        </p:par>
                        <p:par>
                          <p:cTn id="40" fill="hold" nodeType="afterGroup">
                            <p:stCondLst>
                              <p:cond delay="4950"/>
                            </p:stCondLst>
                            <p:childTnLst>
                              <p:par>
                                <p:cTn id="41" presetID="9" presetClass="entr" presetSubtype="0" fill="hold" grpId="0" nodeType="afterEffect">
                                  <p:stCondLst>
                                    <p:cond delay="50"/>
                                  </p:stCondLst>
                                  <p:childTnLst>
                                    <p:set>
                                      <p:cBhvr>
                                        <p:cTn id="42" dur="1" fill="hold">
                                          <p:stCondLst>
                                            <p:cond delay="0"/>
                                          </p:stCondLst>
                                        </p:cTn>
                                        <p:tgtEl>
                                          <p:spTgt spid="36871"/>
                                        </p:tgtEl>
                                        <p:attrNameLst>
                                          <p:attrName>style.visibility</p:attrName>
                                        </p:attrNameLst>
                                      </p:cBhvr>
                                      <p:to>
                                        <p:strVal val="visible"/>
                                      </p:to>
                                    </p:set>
                                    <p:animEffect transition="in" filter="dissolve">
                                      <p:cBhvr>
                                        <p:cTn id="43" dur="500"/>
                                        <p:tgtEl>
                                          <p:spTgt spid="36871"/>
                                        </p:tgtEl>
                                      </p:cBhvr>
                                    </p:animEffect>
                                  </p:childTnLst>
                                </p:cTn>
                              </p:par>
                            </p:childTnLst>
                          </p:cTn>
                        </p:par>
                        <p:par>
                          <p:cTn id="44" fill="hold" nodeType="afterGroup">
                            <p:stCondLst>
                              <p:cond delay="5500"/>
                            </p:stCondLst>
                            <p:childTnLst>
                              <p:par>
                                <p:cTn id="45" presetID="9" presetClass="entr" presetSubtype="0" fill="hold" grpId="0" nodeType="afterEffect">
                                  <p:stCondLst>
                                    <p:cond delay="50"/>
                                  </p:stCondLst>
                                  <p:childTnLst>
                                    <p:set>
                                      <p:cBhvr>
                                        <p:cTn id="46" dur="1" fill="hold">
                                          <p:stCondLst>
                                            <p:cond delay="0"/>
                                          </p:stCondLst>
                                        </p:cTn>
                                        <p:tgtEl>
                                          <p:spTgt spid="36881"/>
                                        </p:tgtEl>
                                        <p:attrNameLst>
                                          <p:attrName>style.visibility</p:attrName>
                                        </p:attrNameLst>
                                      </p:cBhvr>
                                      <p:to>
                                        <p:strVal val="visible"/>
                                      </p:to>
                                    </p:set>
                                    <p:animEffect transition="in" filter="dissolve">
                                      <p:cBhvr>
                                        <p:cTn id="47" dur="500"/>
                                        <p:tgtEl>
                                          <p:spTgt spid="36881"/>
                                        </p:tgtEl>
                                      </p:cBhvr>
                                    </p:animEffect>
                                  </p:childTnLst>
                                </p:cTn>
                              </p:par>
                            </p:childTnLst>
                          </p:cTn>
                        </p:par>
                        <p:par>
                          <p:cTn id="48" fill="hold" nodeType="afterGroup">
                            <p:stCondLst>
                              <p:cond delay="6050"/>
                            </p:stCondLst>
                            <p:childTnLst>
                              <p:par>
                                <p:cTn id="49" presetID="9" presetClass="entr" presetSubtype="0" fill="hold" nodeType="afterEffect">
                                  <p:stCondLst>
                                    <p:cond delay="50"/>
                                  </p:stCondLst>
                                  <p:childTnLst>
                                    <p:set>
                                      <p:cBhvr>
                                        <p:cTn id="50" dur="1" fill="hold">
                                          <p:stCondLst>
                                            <p:cond delay="0"/>
                                          </p:stCondLst>
                                        </p:cTn>
                                        <p:tgtEl>
                                          <p:spTgt spid="36872"/>
                                        </p:tgtEl>
                                        <p:attrNameLst>
                                          <p:attrName>style.visibility</p:attrName>
                                        </p:attrNameLst>
                                      </p:cBhvr>
                                      <p:to>
                                        <p:strVal val="visible"/>
                                      </p:to>
                                    </p:set>
                                    <p:animEffect transition="in" filter="dissolve">
                                      <p:cBhvr>
                                        <p:cTn id="51" dur="500"/>
                                        <p:tgtEl>
                                          <p:spTgt spid="36872"/>
                                        </p:tgtEl>
                                      </p:cBhvr>
                                    </p:animEffect>
                                  </p:childTnLst>
                                </p:cTn>
                              </p:par>
                            </p:childTnLst>
                          </p:cTn>
                        </p:par>
                        <p:par>
                          <p:cTn id="52" fill="hold" nodeType="afterGroup">
                            <p:stCondLst>
                              <p:cond delay="6600"/>
                            </p:stCondLst>
                            <p:childTnLst>
                              <p:par>
                                <p:cTn id="53" presetID="9" presetClass="entr" presetSubtype="0" fill="hold" nodeType="afterEffect">
                                  <p:stCondLst>
                                    <p:cond delay="50"/>
                                  </p:stCondLst>
                                  <p:childTnLst>
                                    <p:set>
                                      <p:cBhvr>
                                        <p:cTn id="54" dur="1" fill="hold">
                                          <p:stCondLst>
                                            <p:cond delay="0"/>
                                          </p:stCondLst>
                                        </p:cTn>
                                        <p:tgtEl>
                                          <p:spTgt spid="36874"/>
                                        </p:tgtEl>
                                        <p:attrNameLst>
                                          <p:attrName>style.visibility</p:attrName>
                                        </p:attrNameLst>
                                      </p:cBhvr>
                                      <p:to>
                                        <p:strVal val="visible"/>
                                      </p:to>
                                    </p:set>
                                    <p:animEffect transition="in" filter="dissolve">
                                      <p:cBhvr>
                                        <p:cTn id="55" dur="500"/>
                                        <p:tgtEl>
                                          <p:spTgt spid="36874"/>
                                        </p:tgtEl>
                                      </p:cBhvr>
                                    </p:animEffect>
                                  </p:childTnLst>
                                </p:cTn>
                              </p:par>
                            </p:childTnLst>
                          </p:cTn>
                        </p:par>
                        <p:par>
                          <p:cTn id="56" fill="hold" nodeType="afterGroup">
                            <p:stCondLst>
                              <p:cond delay="7150"/>
                            </p:stCondLst>
                            <p:childTnLst>
                              <p:par>
                                <p:cTn id="57" presetID="9" presetClass="entr" presetSubtype="0" fill="hold" nodeType="afterEffect">
                                  <p:stCondLst>
                                    <p:cond delay="50"/>
                                  </p:stCondLst>
                                  <p:childTnLst>
                                    <p:set>
                                      <p:cBhvr>
                                        <p:cTn id="58" dur="1" fill="hold">
                                          <p:stCondLst>
                                            <p:cond delay="0"/>
                                          </p:stCondLst>
                                        </p:cTn>
                                        <p:tgtEl>
                                          <p:spTgt spid="36875"/>
                                        </p:tgtEl>
                                        <p:attrNameLst>
                                          <p:attrName>style.visibility</p:attrName>
                                        </p:attrNameLst>
                                      </p:cBhvr>
                                      <p:to>
                                        <p:strVal val="visible"/>
                                      </p:to>
                                    </p:set>
                                    <p:animEffect transition="in" filter="dissolve">
                                      <p:cBhvr>
                                        <p:cTn id="59" dur="500"/>
                                        <p:tgtEl>
                                          <p:spTgt spid="36875"/>
                                        </p:tgtEl>
                                      </p:cBhvr>
                                    </p:animEffect>
                                  </p:childTnLst>
                                </p:cTn>
                              </p:par>
                            </p:childTnLst>
                          </p:cTn>
                        </p:par>
                        <p:par>
                          <p:cTn id="60" fill="hold" nodeType="afterGroup">
                            <p:stCondLst>
                              <p:cond delay="7700"/>
                            </p:stCondLst>
                            <p:childTnLst>
                              <p:par>
                                <p:cTn id="61" presetID="9" presetClass="entr" presetSubtype="0" fill="hold" nodeType="afterEffect">
                                  <p:stCondLst>
                                    <p:cond delay="0"/>
                                  </p:stCondLst>
                                  <p:childTnLst>
                                    <p:set>
                                      <p:cBhvr>
                                        <p:cTn id="62" dur="1" fill="hold">
                                          <p:stCondLst>
                                            <p:cond delay="0"/>
                                          </p:stCondLst>
                                        </p:cTn>
                                        <p:tgtEl>
                                          <p:spTgt spid="36917"/>
                                        </p:tgtEl>
                                        <p:attrNameLst>
                                          <p:attrName>style.visibility</p:attrName>
                                        </p:attrNameLst>
                                      </p:cBhvr>
                                      <p:to>
                                        <p:strVal val="visible"/>
                                      </p:to>
                                    </p:set>
                                    <p:animEffect transition="in" filter="dissolve">
                                      <p:cBhvr>
                                        <p:cTn id="63" dur="500"/>
                                        <p:tgtEl>
                                          <p:spTgt spid="36917"/>
                                        </p:tgtEl>
                                      </p:cBhvr>
                                    </p:animEffect>
                                  </p:childTnLst>
                                </p:cTn>
                              </p:par>
                            </p:childTnLst>
                          </p:cTn>
                        </p:par>
                        <p:par>
                          <p:cTn id="64" fill="hold" nodeType="afterGroup">
                            <p:stCondLst>
                              <p:cond delay="8200"/>
                            </p:stCondLst>
                            <p:childTnLst>
                              <p:par>
                                <p:cTn id="65" presetID="9" presetClass="entr" presetSubtype="0" fill="hold" grpId="0" nodeType="afterEffect">
                                  <p:stCondLst>
                                    <p:cond delay="0"/>
                                  </p:stCondLst>
                                  <p:childTnLst>
                                    <p:set>
                                      <p:cBhvr>
                                        <p:cTn id="66" dur="1" fill="hold">
                                          <p:stCondLst>
                                            <p:cond delay="0"/>
                                          </p:stCondLst>
                                        </p:cTn>
                                        <p:tgtEl>
                                          <p:spTgt spid="36918"/>
                                        </p:tgtEl>
                                        <p:attrNameLst>
                                          <p:attrName>style.visibility</p:attrName>
                                        </p:attrNameLst>
                                      </p:cBhvr>
                                      <p:to>
                                        <p:strVal val="visible"/>
                                      </p:to>
                                    </p:set>
                                    <p:animEffect transition="in" filter="dissolve">
                                      <p:cBhvr>
                                        <p:cTn id="67" dur="500"/>
                                        <p:tgtEl>
                                          <p:spTgt spid="36918"/>
                                        </p:tgtEl>
                                      </p:cBhvr>
                                    </p:animEffect>
                                  </p:childTnLst>
                                </p:cTn>
                              </p:par>
                            </p:childTnLst>
                          </p:cTn>
                        </p:par>
                        <p:par>
                          <p:cTn id="68" fill="hold" nodeType="afterGroup">
                            <p:stCondLst>
                              <p:cond delay="8700"/>
                            </p:stCondLst>
                            <p:childTnLst>
                              <p:par>
                                <p:cTn id="69" presetID="9" presetClass="entr" presetSubtype="0" fill="hold" nodeType="afterEffect">
                                  <p:stCondLst>
                                    <p:cond delay="0"/>
                                  </p:stCondLst>
                                  <p:childTnLst>
                                    <p:set>
                                      <p:cBhvr>
                                        <p:cTn id="70" dur="1" fill="hold">
                                          <p:stCondLst>
                                            <p:cond delay="0"/>
                                          </p:stCondLst>
                                        </p:cTn>
                                        <p:tgtEl>
                                          <p:spTgt spid="36897"/>
                                        </p:tgtEl>
                                        <p:attrNameLst>
                                          <p:attrName>style.visibility</p:attrName>
                                        </p:attrNameLst>
                                      </p:cBhvr>
                                      <p:to>
                                        <p:strVal val="visible"/>
                                      </p:to>
                                    </p:set>
                                    <p:animEffect transition="in" filter="dissolve">
                                      <p:cBhvr>
                                        <p:cTn id="71" dur="500"/>
                                        <p:tgtEl>
                                          <p:spTgt spid="36897"/>
                                        </p:tgtEl>
                                      </p:cBhvr>
                                    </p:animEffect>
                                  </p:childTnLst>
                                </p:cTn>
                              </p:par>
                            </p:childTnLst>
                          </p:cTn>
                        </p:par>
                        <p:par>
                          <p:cTn id="72" fill="hold" nodeType="afterGroup">
                            <p:stCondLst>
                              <p:cond delay="9200"/>
                            </p:stCondLst>
                            <p:childTnLst>
                              <p:par>
                                <p:cTn id="73" presetID="9" presetClass="entr" presetSubtype="0" fill="hold" grpId="0" nodeType="afterEffect">
                                  <p:stCondLst>
                                    <p:cond delay="0"/>
                                  </p:stCondLst>
                                  <p:childTnLst>
                                    <p:set>
                                      <p:cBhvr>
                                        <p:cTn id="74" dur="1" fill="hold">
                                          <p:stCondLst>
                                            <p:cond delay="0"/>
                                          </p:stCondLst>
                                        </p:cTn>
                                        <p:tgtEl>
                                          <p:spTgt spid="36898"/>
                                        </p:tgtEl>
                                        <p:attrNameLst>
                                          <p:attrName>style.visibility</p:attrName>
                                        </p:attrNameLst>
                                      </p:cBhvr>
                                      <p:to>
                                        <p:strVal val="visible"/>
                                      </p:to>
                                    </p:set>
                                    <p:animEffect transition="in" filter="dissolve">
                                      <p:cBhvr>
                                        <p:cTn id="75" dur="500"/>
                                        <p:tgtEl>
                                          <p:spTgt spid="36898"/>
                                        </p:tgtEl>
                                      </p:cBhvr>
                                    </p:animEffect>
                                  </p:childTnLst>
                                </p:cTn>
                              </p:par>
                            </p:childTnLst>
                          </p:cTn>
                        </p:par>
                        <p:par>
                          <p:cTn id="76" fill="hold" nodeType="afterGroup">
                            <p:stCondLst>
                              <p:cond delay="9700"/>
                            </p:stCondLst>
                            <p:childTnLst>
                              <p:par>
                                <p:cTn id="77" presetID="9" presetClass="entr" presetSubtype="0" fill="hold" grpId="0" nodeType="afterEffect">
                                  <p:stCondLst>
                                    <p:cond delay="0"/>
                                  </p:stCondLst>
                                  <p:childTnLst>
                                    <p:set>
                                      <p:cBhvr>
                                        <p:cTn id="78" dur="1" fill="hold">
                                          <p:stCondLst>
                                            <p:cond delay="0"/>
                                          </p:stCondLst>
                                        </p:cTn>
                                        <p:tgtEl>
                                          <p:spTgt spid="36916"/>
                                        </p:tgtEl>
                                        <p:attrNameLst>
                                          <p:attrName>style.visibility</p:attrName>
                                        </p:attrNameLst>
                                      </p:cBhvr>
                                      <p:to>
                                        <p:strVal val="visible"/>
                                      </p:to>
                                    </p:set>
                                    <p:animEffect transition="in" filter="dissolve">
                                      <p:cBhvr>
                                        <p:cTn id="79" dur="500"/>
                                        <p:tgtEl>
                                          <p:spTgt spid="36916"/>
                                        </p:tgtEl>
                                      </p:cBhvr>
                                    </p:animEffect>
                                  </p:childTnLst>
                                </p:cTn>
                              </p:par>
                            </p:childTnLst>
                          </p:cTn>
                        </p:par>
                        <p:par>
                          <p:cTn id="80" fill="hold" nodeType="afterGroup">
                            <p:stCondLst>
                              <p:cond delay="10200"/>
                            </p:stCondLst>
                            <p:childTnLst>
                              <p:par>
                                <p:cTn id="81" presetID="9" presetClass="entr" presetSubtype="0" fill="hold" grpId="0" nodeType="afterEffect">
                                  <p:stCondLst>
                                    <p:cond delay="0"/>
                                  </p:stCondLst>
                                  <p:childTnLst>
                                    <p:set>
                                      <p:cBhvr>
                                        <p:cTn id="82" dur="1" fill="hold">
                                          <p:stCondLst>
                                            <p:cond delay="0"/>
                                          </p:stCondLst>
                                        </p:cTn>
                                        <p:tgtEl>
                                          <p:spTgt spid="36896"/>
                                        </p:tgtEl>
                                        <p:attrNameLst>
                                          <p:attrName>style.visibility</p:attrName>
                                        </p:attrNameLst>
                                      </p:cBhvr>
                                      <p:to>
                                        <p:strVal val="visible"/>
                                      </p:to>
                                    </p:set>
                                    <p:animEffect transition="in" filter="dissolve">
                                      <p:cBhvr>
                                        <p:cTn id="83" dur="500"/>
                                        <p:tgtEl>
                                          <p:spTgt spid="36896"/>
                                        </p:tgtEl>
                                      </p:cBhvr>
                                    </p:animEffect>
                                  </p:childTnLst>
                                </p:cTn>
                              </p:par>
                            </p:childTnLst>
                          </p:cTn>
                        </p:par>
                        <p:par>
                          <p:cTn id="84" fill="hold" nodeType="afterGroup">
                            <p:stCondLst>
                              <p:cond delay="10700"/>
                            </p:stCondLst>
                            <p:childTnLst>
                              <p:par>
                                <p:cTn id="85" presetID="9" presetClass="entr" presetSubtype="0" fill="hold" nodeType="afterEffect">
                                  <p:stCondLst>
                                    <p:cond delay="0"/>
                                  </p:stCondLst>
                                  <p:childTnLst>
                                    <p:set>
                                      <p:cBhvr>
                                        <p:cTn id="86" dur="1" fill="hold">
                                          <p:stCondLst>
                                            <p:cond delay="0"/>
                                          </p:stCondLst>
                                        </p:cTn>
                                        <p:tgtEl>
                                          <p:spTgt spid="36913"/>
                                        </p:tgtEl>
                                        <p:attrNameLst>
                                          <p:attrName>style.visibility</p:attrName>
                                        </p:attrNameLst>
                                      </p:cBhvr>
                                      <p:to>
                                        <p:strVal val="visible"/>
                                      </p:to>
                                    </p:set>
                                    <p:animEffect transition="in" filter="dissolve">
                                      <p:cBhvr>
                                        <p:cTn id="87" dur="500"/>
                                        <p:tgtEl>
                                          <p:spTgt spid="36913"/>
                                        </p:tgtEl>
                                      </p:cBhvr>
                                    </p:animEffect>
                                  </p:childTnLst>
                                </p:cTn>
                              </p:par>
                            </p:childTnLst>
                          </p:cTn>
                        </p:par>
                        <p:par>
                          <p:cTn id="88" fill="hold" nodeType="afterGroup">
                            <p:stCondLst>
                              <p:cond delay="11200"/>
                            </p:stCondLst>
                            <p:childTnLst>
                              <p:par>
                                <p:cTn id="89" presetID="9" presetClass="entr" presetSubtype="0" fill="hold" grpId="0" nodeType="afterEffect">
                                  <p:stCondLst>
                                    <p:cond delay="0"/>
                                  </p:stCondLst>
                                  <p:childTnLst>
                                    <p:set>
                                      <p:cBhvr>
                                        <p:cTn id="90" dur="1" fill="hold">
                                          <p:stCondLst>
                                            <p:cond delay="0"/>
                                          </p:stCondLst>
                                        </p:cTn>
                                        <p:tgtEl>
                                          <p:spTgt spid="36914"/>
                                        </p:tgtEl>
                                        <p:attrNameLst>
                                          <p:attrName>style.visibility</p:attrName>
                                        </p:attrNameLst>
                                      </p:cBhvr>
                                      <p:to>
                                        <p:strVal val="visible"/>
                                      </p:to>
                                    </p:set>
                                    <p:animEffect transition="in" filter="dissolve">
                                      <p:cBhvr>
                                        <p:cTn id="91" dur="500"/>
                                        <p:tgtEl>
                                          <p:spTgt spid="36914"/>
                                        </p:tgtEl>
                                      </p:cBhvr>
                                    </p:animEffect>
                                  </p:childTnLst>
                                </p:cTn>
                              </p:par>
                            </p:childTnLst>
                          </p:cTn>
                        </p:par>
                        <p:par>
                          <p:cTn id="92" fill="hold" nodeType="afterGroup">
                            <p:stCondLst>
                              <p:cond delay="11700"/>
                            </p:stCondLst>
                            <p:childTnLst>
                              <p:par>
                                <p:cTn id="93" presetID="9" presetClass="entr" presetSubtype="0" fill="hold" nodeType="afterEffect">
                                  <p:stCondLst>
                                    <p:cond delay="0"/>
                                  </p:stCondLst>
                                  <p:childTnLst>
                                    <p:set>
                                      <p:cBhvr>
                                        <p:cTn id="94" dur="1" fill="hold">
                                          <p:stCondLst>
                                            <p:cond delay="0"/>
                                          </p:stCondLst>
                                        </p:cTn>
                                        <p:tgtEl>
                                          <p:spTgt spid="36901"/>
                                        </p:tgtEl>
                                        <p:attrNameLst>
                                          <p:attrName>style.visibility</p:attrName>
                                        </p:attrNameLst>
                                      </p:cBhvr>
                                      <p:to>
                                        <p:strVal val="visible"/>
                                      </p:to>
                                    </p:set>
                                    <p:animEffect transition="in" filter="dissolve">
                                      <p:cBhvr>
                                        <p:cTn id="95" dur="500"/>
                                        <p:tgtEl>
                                          <p:spTgt spid="36901"/>
                                        </p:tgtEl>
                                      </p:cBhvr>
                                    </p:animEffect>
                                  </p:childTnLst>
                                </p:cTn>
                              </p:par>
                            </p:childTnLst>
                          </p:cTn>
                        </p:par>
                        <p:par>
                          <p:cTn id="96" fill="hold" nodeType="afterGroup">
                            <p:stCondLst>
                              <p:cond delay="12200"/>
                            </p:stCondLst>
                            <p:childTnLst>
                              <p:par>
                                <p:cTn id="97" presetID="9" presetClass="entr" presetSubtype="0" fill="hold" grpId="0" nodeType="afterEffect">
                                  <p:stCondLst>
                                    <p:cond delay="0"/>
                                  </p:stCondLst>
                                  <p:childTnLst>
                                    <p:set>
                                      <p:cBhvr>
                                        <p:cTn id="98" dur="1" fill="hold">
                                          <p:stCondLst>
                                            <p:cond delay="0"/>
                                          </p:stCondLst>
                                        </p:cTn>
                                        <p:tgtEl>
                                          <p:spTgt spid="36902"/>
                                        </p:tgtEl>
                                        <p:attrNameLst>
                                          <p:attrName>style.visibility</p:attrName>
                                        </p:attrNameLst>
                                      </p:cBhvr>
                                      <p:to>
                                        <p:strVal val="visible"/>
                                      </p:to>
                                    </p:set>
                                    <p:animEffect transition="in" filter="dissolve">
                                      <p:cBhvr>
                                        <p:cTn id="99" dur="500"/>
                                        <p:tgtEl>
                                          <p:spTgt spid="36902"/>
                                        </p:tgtEl>
                                      </p:cBhvr>
                                    </p:animEffect>
                                  </p:childTnLst>
                                </p:cTn>
                              </p:par>
                            </p:childTnLst>
                          </p:cTn>
                        </p:par>
                        <p:par>
                          <p:cTn id="100" fill="hold" nodeType="afterGroup">
                            <p:stCondLst>
                              <p:cond delay="12700"/>
                            </p:stCondLst>
                            <p:childTnLst>
                              <p:par>
                                <p:cTn id="101" presetID="9" presetClass="entr" presetSubtype="0" fill="hold" grpId="0" nodeType="afterEffect">
                                  <p:stCondLst>
                                    <p:cond delay="0"/>
                                  </p:stCondLst>
                                  <p:childTnLst>
                                    <p:set>
                                      <p:cBhvr>
                                        <p:cTn id="102" dur="1" fill="hold">
                                          <p:stCondLst>
                                            <p:cond delay="0"/>
                                          </p:stCondLst>
                                        </p:cTn>
                                        <p:tgtEl>
                                          <p:spTgt spid="36912"/>
                                        </p:tgtEl>
                                        <p:attrNameLst>
                                          <p:attrName>style.visibility</p:attrName>
                                        </p:attrNameLst>
                                      </p:cBhvr>
                                      <p:to>
                                        <p:strVal val="visible"/>
                                      </p:to>
                                    </p:set>
                                    <p:animEffect transition="in" filter="dissolve">
                                      <p:cBhvr>
                                        <p:cTn id="103" dur="500"/>
                                        <p:tgtEl>
                                          <p:spTgt spid="36912"/>
                                        </p:tgtEl>
                                      </p:cBhvr>
                                    </p:animEffect>
                                  </p:childTnLst>
                                </p:cTn>
                              </p:par>
                            </p:childTnLst>
                          </p:cTn>
                        </p:par>
                        <p:par>
                          <p:cTn id="104" fill="hold" nodeType="afterGroup">
                            <p:stCondLst>
                              <p:cond delay="13200"/>
                            </p:stCondLst>
                            <p:childTnLst>
                              <p:par>
                                <p:cTn id="105" presetID="9" presetClass="entr" presetSubtype="0" fill="hold" grpId="0" nodeType="afterEffect">
                                  <p:stCondLst>
                                    <p:cond delay="0"/>
                                  </p:stCondLst>
                                  <p:childTnLst>
                                    <p:set>
                                      <p:cBhvr>
                                        <p:cTn id="106" dur="1" fill="hold">
                                          <p:stCondLst>
                                            <p:cond delay="0"/>
                                          </p:stCondLst>
                                        </p:cTn>
                                        <p:tgtEl>
                                          <p:spTgt spid="36900"/>
                                        </p:tgtEl>
                                        <p:attrNameLst>
                                          <p:attrName>style.visibility</p:attrName>
                                        </p:attrNameLst>
                                      </p:cBhvr>
                                      <p:to>
                                        <p:strVal val="visible"/>
                                      </p:to>
                                    </p:set>
                                    <p:animEffect transition="in" filter="dissolve">
                                      <p:cBhvr>
                                        <p:cTn id="107" dur="500"/>
                                        <p:tgtEl>
                                          <p:spTgt spid="36900"/>
                                        </p:tgtEl>
                                      </p:cBhvr>
                                    </p:animEffect>
                                  </p:childTnLst>
                                </p:cTn>
                              </p:par>
                            </p:childTnLst>
                          </p:cTn>
                        </p:par>
                        <p:par>
                          <p:cTn id="108" fill="hold" nodeType="afterGroup">
                            <p:stCondLst>
                              <p:cond delay="13700"/>
                            </p:stCondLst>
                            <p:childTnLst>
                              <p:par>
                                <p:cTn id="109" presetID="9" presetClass="entr" presetSubtype="0" fill="hold" nodeType="afterEffect">
                                  <p:stCondLst>
                                    <p:cond delay="0"/>
                                  </p:stCondLst>
                                  <p:childTnLst>
                                    <p:set>
                                      <p:cBhvr>
                                        <p:cTn id="110" dur="1" fill="hold">
                                          <p:stCondLst>
                                            <p:cond delay="0"/>
                                          </p:stCondLst>
                                        </p:cTn>
                                        <p:tgtEl>
                                          <p:spTgt spid="36905"/>
                                        </p:tgtEl>
                                        <p:attrNameLst>
                                          <p:attrName>style.visibility</p:attrName>
                                        </p:attrNameLst>
                                      </p:cBhvr>
                                      <p:to>
                                        <p:strVal val="visible"/>
                                      </p:to>
                                    </p:set>
                                    <p:animEffect transition="in" filter="dissolve">
                                      <p:cBhvr>
                                        <p:cTn id="111" dur="500"/>
                                        <p:tgtEl>
                                          <p:spTgt spid="36905"/>
                                        </p:tgtEl>
                                      </p:cBhvr>
                                    </p:animEffect>
                                  </p:childTnLst>
                                </p:cTn>
                              </p:par>
                            </p:childTnLst>
                          </p:cTn>
                        </p:par>
                        <p:par>
                          <p:cTn id="112" fill="hold" nodeType="afterGroup">
                            <p:stCondLst>
                              <p:cond delay="14200"/>
                            </p:stCondLst>
                            <p:childTnLst>
                              <p:par>
                                <p:cTn id="113" presetID="9" presetClass="entr" presetSubtype="0" fill="hold" nodeType="afterEffect">
                                  <p:stCondLst>
                                    <p:cond delay="0"/>
                                  </p:stCondLst>
                                  <p:childTnLst>
                                    <p:set>
                                      <p:cBhvr>
                                        <p:cTn id="114" dur="1" fill="hold">
                                          <p:stCondLst>
                                            <p:cond delay="0"/>
                                          </p:stCondLst>
                                        </p:cTn>
                                        <p:tgtEl>
                                          <p:spTgt spid="36909"/>
                                        </p:tgtEl>
                                        <p:attrNameLst>
                                          <p:attrName>style.visibility</p:attrName>
                                        </p:attrNameLst>
                                      </p:cBhvr>
                                      <p:to>
                                        <p:strVal val="visible"/>
                                      </p:to>
                                    </p:set>
                                    <p:animEffect transition="in" filter="dissolve">
                                      <p:cBhvr>
                                        <p:cTn id="115" dur="500"/>
                                        <p:tgtEl>
                                          <p:spTgt spid="36909"/>
                                        </p:tgtEl>
                                      </p:cBhvr>
                                    </p:animEffect>
                                  </p:childTnLst>
                                </p:cTn>
                              </p:par>
                            </p:childTnLst>
                          </p:cTn>
                        </p:par>
                        <p:par>
                          <p:cTn id="116" fill="hold" nodeType="afterGroup">
                            <p:stCondLst>
                              <p:cond delay="14700"/>
                            </p:stCondLst>
                            <p:childTnLst>
                              <p:par>
                                <p:cTn id="117" presetID="9" presetClass="entr" presetSubtype="0" fill="hold" grpId="0" nodeType="afterEffect">
                                  <p:stCondLst>
                                    <p:cond delay="0"/>
                                  </p:stCondLst>
                                  <p:childTnLst>
                                    <p:set>
                                      <p:cBhvr>
                                        <p:cTn id="118" dur="1" fill="hold">
                                          <p:stCondLst>
                                            <p:cond delay="0"/>
                                          </p:stCondLst>
                                        </p:cTn>
                                        <p:tgtEl>
                                          <p:spTgt spid="36906"/>
                                        </p:tgtEl>
                                        <p:attrNameLst>
                                          <p:attrName>style.visibility</p:attrName>
                                        </p:attrNameLst>
                                      </p:cBhvr>
                                      <p:to>
                                        <p:strVal val="visible"/>
                                      </p:to>
                                    </p:set>
                                    <p:animEffect transition="in" filter="dissolve">
                                      <p:cBhvr>
                                        <p:cTn id="119" dur="500"/>
                                        <p:tgtEl>
                                          <p:spTgt spid="36906"/>
                                        </p:tgtEl>
                                      </p:cBhvr>
                                    </p:animEffect>
                                  </p:childTnLst>
                                </p:cTn>
                              </p:par>
                            </p:childTnLst>
                          </p:cTn>
                        </p:par>
                        <p:par>
                          <p:cTn id="120" fill="hold" nodeType="afterGroup">
                            <p:stCondLst>
                              <p:cond delay="15200"/>
                            </p:stCondLst>
                            <p:childTnLst>
                              <p:par>
                                <p:cTn id="121" presetID="9" presetClass="entr" presetSubtype="0" fill="hold" grpId="0" nodeType="afterEffect">
                                  <p:stCondLst>
                                    <p:cond delay="0"/>
                                  </p:stCondLst>
                                  <p:childTnLst>
                                    <p:set>
                                      <p:cBhvr>
                                        <p:cTn id="122" dur="1" fill="hold">
                                          <p:stCondLst>
                                            <p:cond delay="0"/>
                                          </p:stCondLst>
                                        </p:cTn>
                                        <p:tgtEl>
                                          <p:spTgt spid="36910"/>
                                        </p:tgtEl>
                                        <p:attrNameLst>
                                          <p:attrName>style.visibility</p:attrName>
                                        </p:attrNameLst>
                                      </p:cBhvr>
                                      <p:to>
                                        <p:strVal val="visible"/>
                                      </p:to>
                                    </p:set>
                                    <p:animEffect transition="in" filter="dissolve">
                                      <p:cBhvr>
                                        <p:cTn id="123" dur="500"/>
                                        <p:tgtEl>
                                          <p:spTgt spid="36910"/>
                                        </p:tgtEl>
                                      </p:cBhvr>
                                    </p:animEffect>
                                  </p:childTnLst>
                                </p:cTn>
                              </p:par>
                            </p:childTnLst>
                          </p:cTn>
                        </p:par>
                        <p:par>
                          <p:cTn id="124" fill="hold" nodeType="afterGroup">
                            <p:stCondLst>
                              <p:cond delay="15700"/>
                            </p:stCondLst>
                            <p:childTnLst>
                              <p:par>
                                <p:cTn id="125" presetID="9" presetClass="entr" presetSubtype="0" fill="hold" grpId="0" nodeType="afterEffect">
                                  <p:stCondLst>
                                    <p:cond delay="0"/>
                                  </p:stCondLst>
                                  <p:childTnLst>
                                    <p:set>
                                      <p:cBhvr>
                                        <p:cTn id="126" dur="1" fill="hold">
                                          <p:stCondLst>
                                            <p:cond delay="0"/>
                                          </p:stCondLst>
                                        </p:cTn>
                                        <p:tgtEl>
                                          <p:spTgt spid="36904"/>
                                        </p:tgtEl>
                                        <p:attrNameLst>
                                          <p:attrName>style.visibility</p:attrName>
                                        </p:attrNameLst>
                                      </p:cBhvr>
                                      <p:to>
                                        <p:strVal val="visible"/>
                                      </p:to>
                                    </p:set>
                                    <p:animEffect transition="in" filter="dissolve">
                                      <p:cBhvr>
                                        <p:cTn id="127" dur="500"/>
                                        <p:tgtEl>
                                          <p:spTgt spid="36904"/>
                                        </p:tgtEl>
                                      </p:cBhvr>
                                    </p:animEffect>
                                  </p:childTnLst>
                                </p:cTn>
                              </p:par>
                            </p:childTnLst>
                          </p:cTn>
                        </p:par>
                        <p:par>
                          <p:cTn id="128" fill="hold" nodeType="afterGroup">
                            <p:stCondLst>
                              <p:cond delay="16200"/>
                            </p:stCondLst>
                            <p:childTnLst>
                              <p:par>
                                <p:cTn id="129" presetID="9" presetClass="entr" presetSubtype="0" fill="hold" grpId="0" nodeType="afterEffect">
                                  <p:stCondLst>
                                    <p:cond delay="0"/>
                                  </p:stCondLst>
                                  <p:childTnLst>
                                    <p:set>
                                      <p:cBhvr>
                                        <p:cTn id="130" dur="1" fill="hold">
                                          <p:stCondLst>
                                            <p:cond delay="0"/>
                                          </p:stCondLst>
                                        </p:cTn>
                                        <p:tgtEl>
                                          <p:spTgt spid="36908"/>
                                        </p:tgtEl>
                                        <p:attrNameLst>
                                          <p:attrName>style.visibility</p:attrName>
                                        </p:attrNameLst>
                                      </p:cBhvr>
                                      <p:to>
                                        <p:strVal val="visible"/>
                                      </p:to>
                                    </p:set>
                                    <p:animEffect transition="in" filter="dissolve">
                                      <p:cBhvr>
                                        <p:cTn id="131" dur="500"/>
                                        <p:tgtEl>
                                          <p:spTgt spid="36908"/>
                                        </p:tgtEl>
                                      </p:cBhvr>
                                    </p:animEffect>
                                  </p:childTnLst>
                                </p:cTn>
                              </p:par>
                            </p:childTnLst>
                          </p:cTn>
                        </p:par>
                        <p:par>
                          <p:cTn id="132" fill="hold" nodeType="afterGroup">
                            <p:stCondLst>
                              <p:cond delay="16700"/>
                            </p:stCondLst>
                            <p:childTnLst>
                              <p:par>
                                <p:cTn id="133" presetID="22" presetClass="entr" presetSubtype="8" fill="hold" nodeType="afterEffect">
                                  <p:stCondLst>
                                    <p:cond delay="100"/>
                                  </p:stCondLst>
                                  <p:childTnLst>
                                    <p:set>
                                      <p:cBhvr>
                                        <p:cTn id="134" dur="1" fill="hold">
                                          <p:stCondLst>
                                            <p:cond delay="0"/>
                                          </p:stCondLst>
                                        </p:cTn>
                                        <p:tgtEl>
                                          <p:spTgt spid="36919"/>
                                        </p:tgtEl>
                                        <p:attrNameLst>
                                          <p:attrName>style.visibility</p:attrName>
                                        </p:attrNameLst>
                                      </p:cBhvr>
                                      <p:to>
                                        <p:strVal val="visible"/>
                                      </p:to>
                                    </p:set>
                                    <p:animEffect transition="in" filter="wipe(left)">
                                      <p:cBhvr>
                                        <p:cTn id="135" dur="500"/>
                                        <p:tgtEl>
                                          <p:spTgt spid="36919"/>
                                        </p:tgtEl>
                                      </p:cBhvr>
                                    </p:animEffect>
                                  </p:childTnLst>
                                </p:cTn>
                              </p:par>
                            </p:childTnLst>
                          </p:cTn>
                        </p:par>
                        <p:par>
                          <p:cTn id="136" fill="hold" nodeType="afterGroup">
                            <p:stCondLst>
                              <p:cond delay="17300"/>
                            </p:stCondLst>
                            <p:childTnLst>
                              <p:par>
                                <p:cTn id="137" presetID="22" presetClass="entr" presetSubtype="2" fill="hold" nodeType="afterEffect">
                                  <p:stCondLst>
                                    <p:cond delay="100"/>
                                  </p:stCondLst>
                                  <p:childTnLst>
                                    <p:set>
                                      <p:cBhvr>
                                        <p:cTn id="138" dur="1" fill="hold">
                                          <p:stCondLst>
                                            <p:cond delay="0"/>
                                          </p:stCondLst>
                                        </p:cTn>
                                        <p:tgtEl>
                                          <p:spTgt spid="36899"/>
                                        </p:tgtEl>
                                        <p:attrNameLst>
                                          <p:attrName>style.visibility</p:attrName>
                                        </p:attrNameLst>
                                      </p:cBhvr>
                                      <p:to>
                                        <p:strVal val="visible"/>
                                      </p:to>
                                    </p:set>
                                    <p:animEffect transition="in" filter="wipe(right)">
                                      <p:cBhvr>
                                        <p:cTn id="139" dur="500"/>
                                        <p:tgtEl>
                                          <p:spTgt spid="36899"/>
                                        </p:tgtEl>
                                      </p:cBhvr>
                                    </p:animEffect>
                                  </p:childTnLst>
                                </p:cTn>
                              </p:par>
                            </p:childTnLst>
                          </p:cTn>
                        </p:par>
                        <p:par>
                          <p:cTn id="140" fill="hold" nodeType="afterGroup">
                            <p:stCondLst>
                              <p:cond delay="17900"/>
                            </p:stCondLst>
                            <p:childTnLst>
                              <p:par>
                                <p:cTn id="141" presetID="22" presetClass="entr" presetSubtype="8" fill="hold" nodeType="afterEffect">
                                  <p:stCondLst>
                                    <p:cond delay="100"/>
                                  </p:stCondLst>
                                  <p:childTnLst>
                                    <p:set>
                                      <p:cBhvr>
                                        <p:cTn id="142" dur="1" fill="hold">
                                          <p:stCondLst>
                                            <p:cond delay="0"/>
                                          </p:stCondLst>
                                        </p:cTn>
                                        <p:tgtEl>
                                          <p:spTgt spid="36915"/>
                                        </p:tgtEl>
                                        <p:attrNameLst>
                                          <p:attrName>style.visibility</p:attrName>
                                        </p:attrNameLst>
                                      </p:cBhvr>
                                      <p:to>
                                        <p:strVal val="visible"/>
                                      </p:to>
                                    </p:set>
                                    <p:animEffect transition="in" filter="wipe(left)">
                                      <p:cBhvr>
                                        <p:cTn id="143" dur="500"/>
                                        <p:tgtEl>
                                          <p:spTgt spid="36915"/>
                                        </p:tgtEl>
                                      </p:cBhvr>
                                    </p:animEffect>
                                  </p:childTnLst>
                                </p:cTn>
                              </p:par>
                            </p:childTnLst>
                          </p:cTn>
                        </p:par>
                        <p:par>
                          <p:cTn id="144" fill="hold" nodeType="afterGroup">
                            <p:stCondLst>
                              <p:cond delay="18500"/>
                            </p:stCondLst>
                            <p:childTnLst>
                              <p:par>
                                <p:cTn id="145" presetID="22" presetClass="entr" presetSubtype="2" fill="hold" nodeType="afterEffect">
                                  <p:stCondLst>
                                    <p:cond delay="100"/>
                                  </p:stCondLst>
                                  <p:childTnLst>
                                    <p:set>
                                      <p:cBhvr>
                                        <p:cTn id="146" dur="1" fill="hold">
                                          <p:stCondLst>
                                            <p:cond delay="0"/>
                                          </p:stCondLst>
                                        </p:cTn>
                                        <p:tgtEl>
                                          <p:spTgt spid="36903"/>
                                        </p:tgtEl>
                                        <p:attrNameLst>
                                          <p:attrName>style.visibility</p:attrName>
                                        </p:attrNameLst>
                                      </p:cBhvr>
                                      <p:to>
                                        <p:strVal val="visible"/>
                                      </p:to>
                                    </p:set>
                                    <p:animEffect transition="in" filter="wipe(right)">
                                      <p:cBhvr>
                                        <p:cTn id="147" dur="500"/>
                                        <p:tgtEl>
                                          <p:spTgt spid="36903"/>
                                        </p:tgtEl>
                                      </p:cBhvr>
                                    </p:animEffect>
                                  </p:childTnLst>
                                </p:cTn>
                              </p:par>
                            </p:childTnLst>
                          </p:cTn>
                        </p:par>
                        <p:par>
                          <p:cTn id="148" fill="hold" nodeType="afterGroup">
                            <p:stCondLst>
                              <p:cond delay="19100"/>
                            </p:stCondLst>
                            <p:childTnLst>
                              <p:par>
                                <p:cTn id="149" presetID="22" presetClass="entr" presetSubtype="8" fill="hold" nodeType="afterEffect">
                                  <p:stCondLst>
                                    <p:cond delay="100"/>
                                  </p:stCondLst>
                                  <p:childTnLst>
                                    <p:set>
                                      <p:cBhvr>
                                        <p:cTn id="150" dur="1" fill="hold">
                                          <p:stCondLst>
                                            <p:cond delay="0"/>
                                          </p:stCondLst>
                                        </p:cTn>
                                        <p:tgtEl>
                                          <p:spTgt spid="36911"/>
                                        </p:tgtEl>
                                        <p:attrNameLst>
                                          <p:attrName>style.visibility</p:attrName>
                                        </p:attrNameLst>
                                      </p:cBhvr>
                                      <p:to>
                                        <p:strVal val="visible"/>
                                      </p:to>
                                    </p:set>
                                    <p:animEffect transition="in" filter="wipe(left)">
                                      <p:cBhvr>
                                        <p:cTn id="151" dur="500"/>
                                        <p:tgtEl>
                                          <p:spTgt spid="36911"/>
                                        </p:tgtEl>
                                      </p:cBhvr>
                                    </p:animEffect>
                                  </p:childTnLst>
                                </p:cTn>
                              </p:par>
                            </p:childTnLst>
                          </p:cTn>
                        </p:par>
                        <p:par>
                          <p:cTn id="152" fill="hold" nodeType="afterGroup">
                            <p:stCondLst>
                              <p:cond delay="19700"/>
                            </p:stCondLst>
                            <p:childTnLst>
                              <p:par>
                                <p:cTn id="153" presetID="22" presetClass="entr" presetSubtype="2" fill="hold" nodeType="afterEffect">
                                  <p:stCondLst>
                                    <p:cond delay="100"/>
                                  </p:stCondLst>
                                  <p:childTnLst>
                                    <p:set>
                                      <p:cBhvr>
                                        <p:cTn id="154" dur="1" fill="hold">
                                          <p:stCondLst>
                                            <p:cond delay="0"/>
                                          </p:stCondLst>
                                        </p:cTn>
                                        <p:tgtEl>
                                          <p:spTgt spid="36907"/>
                                        </p:tgtEl>
                                        <p:attrNameLst>
                                          <p:attrName>style.visibility</p:attrName>
                                        </p:attrNameLst>
                                      </p:cBhvr>
                                      <p:to>
                                        <p:strVal val="visible"/>
                                      </p:to>
                                    </p:set>
                                    <p:animEffect transition="in" filter="wipe(right)">
                                      <p:cBhvr>
                                        <p:cTn id="155" dur="500"/>
                                        <p:tgtEl>
                                          <p:spTgt spid="36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1" grpId="0" animBg="1"/>
      <p:bldP spid="36877" grpId="0" animBg="1"/>
      <p:bldP spid="36880" grpId="0" animBg="1"/>
      <p:bldP spid="36881" grpId="0" animBg="1"/>
      <p:bldP spid="36896" grpId="0" autoUpdateAnimBg="0"/>
      <p:bldP spid="36898" grpId="0" autoUpdateAnimBg="0"/>
      <p:bldP spid="36900" grpId="0" autoUpdateAnimBg="0"/>
      <p:bldP spid="36902" grpId="0" autoUpdateAnimBg="0"/>
      <p:bldP spid="36904" grpId="0" autoUpdateAnimBg="0"/>
      <p:bldP spid="36906" grpId="0" autoUpdateAnimBg="0"/>
      <p:bldP spid="36908" grpId="0" autoUpdateAnimBg="0"/>
      <p:bldP spid="36910" grpId="0" autoUpdateAnimBg="0"/>
      <p:bldP spid="36912" grpId="0" autoUpdateAnimBg="0"/>
      <p:bldP spid="36914" grpId="0" autoUpdateAnimBg="0"/>
      <p:bldP spid="36916" grpId="0" autoUpdateAnimBg="0"/>
      <p:bldP spid="3691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C441CCF2-53B9-48E8-AAF5-6B8F3D56FE97}"/>
              </a:ext>
            </a:extLst>
          </p:cNvPr>
          <p:cNvGrpSpPr/>
          <p:nvPr/>
        </p:nvGrpSpPr>
        <p:grpSpPr>
          <a:xfrm rot="10800000">
            <a:off x="-844926" y="5352877"/>
            <a:ext cx="4926272" cy="1505122"/>
            <a:chOff x="5868434" y="0"/>
            <a:chExt cx="3924146" cy="1322276"/>
          </a:xfrm>
        </p:grpSpPr>
        <p:pic>
          <p:nvPicPr>
            <p:cNvPr id="29" name="图片 28">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0" name="等腰三角形 29">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1" name="等腰三角形 30">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32" name="组合 31">
            <a:extLst>
              <a:ext uri="{FF2B5EF4-FFF2-40B4-BE49-F238E27FC236}">
                <a16:creationId xmlns:a16="http://schemas.microsoft.com/office/drawing/2014/main" id="{C441CCF2-53B9-48E8-AAF5-6B8F3D56FE97}"/>
              </a:ext>
            </a:extLst>
          </p:cNvPr>
          <p:cNvGrpSpPr/>
          <p:nvPr/>
        </p:nvGrpSpPr>
        <p:grpSpPr>
          <a:xfrm>
            <a:off x="7872761" y="-2"/>
            <a:ext cx="5230580" cy="1762491"/>
            <a:chOff x="5868434" y="0"/>
            <a:chExt cx="3924146" cy="1322276"/>
          </a:xfrm>
        </p:grpSpPr>
        <p:pic>
          <p:nvPicPr>
            <p:cNvPr id="33" name="图片 32">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4" name="等腰三角形 33">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5" name="等腰三角形 34">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36" name="矩形 35">
            <a:extLst>
              <a:ext uri="{FF2B5EF4-FFF2-40B4-BE49-F238E27FC236}">
                <a16:creationId xmlns:a16="http://schemas.microsoft.com/office/drawing/2014/main" id="{87C186ED-6984-4583-B72C-5AE960506E66}"/>
              </a:ext>
            </a:extLst>
          </p:cNvPr>
          <p:cNvSpPr/>
          <p:nvPr/>
        </p:nvSpPr>
        <p:spPr>
          <a:xfrm>
            <a:off x="6083781" y="2237261"/>
            <a:ext cx="1583970" cy="482401"/>
          </a:xfrm>
          <a:prstGeom prst="rect">
            <a:avLst/>
          </a:prstGeom>
        </p:spPr>
        <p:txBody>
          <a:bodyPr wrap="square" lIns="96754" tIns="48378" rIns="96754" bIns="48378">
            <a:spAutoFit/>
          </a:bodyPr>
          <a:lstStyle/>
          <a:p>
            <a:pPr>
              <a:defRPr/>
            </a:pPr>
            <a:r>
              <a:rPr lang="zh-CN" altLang="en-US" sz="2500" kern="0" dirty="0">
                <a:solidFill>
                  <a:schemeClr val="accent1"/>
                </a:solidFill>
                <a:effectLst>
                  <a:glow rad="63500">
                    <a:schemeClr val="bg1">
                      <a:lumMod val="65000"/>
                      <a:alpha val="40000"/>
                    </a:schemeClr>
                  </a:glow>
                </a:effectLst>
                <a:latin typeface="微软雅黑" pitchFamily="34" charset="-122"/>
                <a:ea typeface="微软雅黑" pitchFamily="34" charset="-122"/>
              </a:rPr>
              <a:t>第三部分</a:t>
            </a:r>
          </a:p>
        </p:txBody>
      </p:sp>
      <p:sp>
        <p:nvSpPr>
          <p:cNvPr id="37" name="矩形 36">
            <a:extLst>
              <a:ext uri="{FF2B5EF4-FFF2-40B4-BE49-F238E27FC236}">
                <a16:creationId xmlns:a16="http://schemas.microsoft.com/office/drawing/2014/main" id="{A454D6C1-F499-49E8-B047-B2954E4EBDD7}"/>
              </a:ext>
            </a:extLst>
          </p:cNvPr>
          <p:cNvSpPr/>
          <p:nvPr/>
        </p:nvSpPr>
        <p:spPr>
          <a:xfrm>
            <a:off x="6032450" y="2808679"/>
            <a:ext cx="4287362" cy="672183"/>
          </a:xfrm>
          <a:prstGeom prst="rect">
            <a:avLst/>
          </a:prstGeom>
        </p:spPr>
        <p:txBody>
          <a:bodyPr wrap="square" lIns="96754" tIns="48378" rIns="96754" bIns="48378">
            <a:spAutoFit/>
          </a:bodyPr>
          <a:lstStyle/>
          <a:p>
            <a:pPr>
              <a:defRPr/>
            </a:pPr>
            <a:r>
              <a:rPr lang="zh-CN" altLang="en-US" sz="3700" dirty="0">
                <a:solidFill>
                  <a:schemeClr val="accent1"/>
                </a:solidFill>
                <a:latin typeface="微软雅黑" panose="020B0503020204020204" pitchFamily="34" charset="-122"/>
                <a:ea typeface="微软雅黑" panose="020B0503020204020204" pitchFamily="34" charset="-122"/>
              </a:rPr>
              <a:t>单击添加标题</a:t>
            </a:r>
            <a:endParaRPr lang="zh-CN" altLang="en-US" sz="3700" kern="0"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CC51FB1A-0DC1-4E4F-97F6-2FAB992C6D05}"/>
              </a:ext>
            </a:extLst>
          </p:cNvPr>
          <p:cNvSpPr/>
          <p:nvPr/>
        </p:nvSpPr>
        <p:spPr>
          <a:xfrm>
            <a:off x="615505" y="2237261"/>
            <a:ext cx="4381224" cy="21300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a:p>
        </p:txBody>
      </p:sp>
      <p:sp>
        <p:nvSpPr>
          <p:cNvPr id="39" name="Rectangle 3">
            <a:extLst>
              <a:ext uri="{FF2B5EF4-FFF2-40B4-BE49-F238E27FC236}">
                <a16:creationId xmlns:a16="http://schemas.microsoft.com/office/drawing/2014/main" id="{48B1CA62-70D5-42C5-A8FE-8E1FA0AEBADA}"/>
              </a:ext>
            </a:extLst>
          </p:cNvPr>
          <p:cNvSpPr>
            <a:spLocks noChangeArrowheads="1"/>
          </p:cNvSpPr>
          <p:nvPr/>
        </p:nvSpPr>
        <p:spPr bwMode="auto">
          <a:xfrm>
            <a:off x="0" y="2618082"/>
            <a:ext cx="3872629" cy="216870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lIns="121899" tIns="60949" rIns="121899" bIns="60949" anchor="ctr"/>
          <a:lstStyle/>
          <a:p>
            <a:endParaRPr lang="zh-CN" altLang="en-US"/>
          </a:p>
        </p:txBody>
      </p:sp>
      <p:sp>
        <p:nvSpPr>
          <p:cNvPr id="40" name="TextBox 15">
            <a:extLst>
              <a:ext uri="{FF2B5EF4-FFF2-40B4-BE49-F238E27FC236}">
                <a16:creationId xmlns:a16="http://schemas.microsoft.com/office/drawing/2014/main" id="{2742B569-8A7D-4742-B4F1-25D64C4E10CA}"/>
              </a:ext>
            </a:extLst>
          </p:cNvPr>
          <p:cNvSpPr txBox="1">
            <a:spLocks noChangeArrowheads="1"/>
          </p:cNvSpPr>
          <p:nvPr/>
        </p:nvSpPr>
        <p:spPr bwMode="auto">
          <a:xfrm>
            <a:off x="6083781" y="3697914"/>
            <a:ext cx="3928482" cy="6770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9" tIns="60949" rIns="121899" bIns="60949">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solidFill>
                  <a:schemeClr val="tx1">
                    <a:lumMod val="50000"/>
                    <a:lumOff val="50000"/>
                  </a:schemeClr>
                </a:solidFill>
              </a:rPr>
              <a:t>★ 单击此处添加标题        ★单击此处添加标题</a:t>
            </a:r>
            <a:endParaRPr lang="en-US" altLang="zh-CN" dirty="0">
              <a:solidFill>
                <a:schemeClr val="tx1">
                  <a:lumMod val="50000"/>
                  <a:lumOff val="50000"/>
                </a:schemeClr>
              </a:solidFill>
            </a:endParaRPr>
          </a:p>
          <a:p>
            <a:pPr>
              <a:lnSpc>
                <a:spcPct val="150000"/>
              </a:lnSpc>
            </a:pPr>
            <a:r>
              <a:rPr lang="zh-CN" altLang="en-US" dirty="0">
                <a:solidFill>
                  <a:schemeClr val="tx1">
                    <a:lumMod val="50000"/>
                    <a:lumOff val="50000"/>
                  </a:schemeClr>
                </a:solidFill>
              </a:rPr>
              <a:t>★单击此处添加标题         ★单击此处添加标题</a:t>
            </a:r>
            <a:endParaRPr lang="en-US" altLang="zh-CN" dirty="0">
              <a:solidFill>
                <a:schemeClr val="tx1">
                  <a:lumMod val="50000"/>
                  <a:lumOff val="50000"/>
                </a:schemeClr>
              </a:solidFill>
            </a:endParaRPr>
          </a:p>
        </p:txBody>
      </p:sp>
    </p:spTree>
    <p:extLst>
      <p:ext uri="{BB962C8B-B14F-4D97-AF65-F5344CB8AC3E}">
        <p14:creationId xmlns:p14="http://schemas.microsoft.com/office/powerpoint/2010/main" val="10659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childTnLst>
                          </p:cTn>
                        </p:par>
                        <p:par>
                          <p:cTn id="35" fill="hold">
                            <p:stCondLst>
                              <p:cond delay="350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40"/>
                                        </p:tgtEl>
                                        <p:attrNameLst>
                                          <p:attrName>style.visibility</p:attrName>
                                        </p:attrNameLst>
                                      </p:cBhvr>
                                      <p:to>
                                        <p:strVal val="visible"/>
                                      </p:to>
                                    </p:set>
                                    <p:anim calcmode="discrete" valueType="clr">
                                      <p:cBhvr override="childStyle">
                                        <p:cTn id="38"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40"/>
                                        </p:tgtEl>
                                        <p:attrNameLst>
                                          <p:attrName>fillcolor</p:attrName>
                                        </p:attrNameLst>
                                      </p:cBhvr>
                                      <p:tavLst>
                                        <p:tav tm="0">
                                          <p:val>
                                            <p:clrVal>
                                              <a:schemeClr val="accent2"/>
                                            </p:clrVal>
                                          </p:val>
                                        </p:tav>
                                        <p:tav tm="50000">
                                          <p:val>
                                            <p:clrVal>
                                              <a:schemeClr val="hlink"/>
                                            </p:clrVal>
                                          </p:val>
                                        </p:tav>
                                      </p:tavLst>
                                    </p:anim>
                                    <p:set>
                                      <p:cBhvr>
                                        <p:cTn id="40" dur="80"/>
                                        <p:tgtEl>
                                          <p:spTgt spid="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39" grpId="0" animBg="1"/>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6215801" y="1015830"/>
            <a:ext cx="2758183" cy="1713823"/>
          </a:xfrm>
          <a:prstGeom prst="cloudCallout">
            <a:avLst>
              <a:gd name="adj1" fmla="val -66639"/>
              <a:gd name="adj2" fmla="val 117063"/>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单击填加问题三？</a:t>
            </a:r>
            <a:endParaRPr lang="en-US" altLang="zh-CN" sz="2133"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27" name="Cloud Callout 9"/>
          <p:cNvSpPr/>
          <p:nvPr/>
        </p:nvSpPr>
        <p:spPr bwMode="auto">
          <a:xfrm>
            <a:off x="1453733" y="2996298"/>
            <a:ext cx="3139396" cy="1727649"/>
          </a:xfrm>
          <a:prstGeom prst="cloudCallout">
            <a:avLst>
              <a:gd name="adj1" fmla="val 68799"/>
              <a:gd name="adj2" fmla="val 17194"/>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单击填加问题一？</a:t>
            </a:r>
            <a:endParaRPr lang="en-US" altLang="zh-CN" sz="2133" b="1" dirty="0">
              <a:solidFill>
                <a:schemeClr val="accent1"/>
              </a:solidFill>
              <a:latin typeface="微软雅黑" pitchFamily="34" charset="-122"/>
            </a:endParaRPr>
          </a:p>
          <a:p>
            <a:pPr defTabSz="1218904">
              <a:defRPr/>
            </a:pPr>
            <a:endParaRPr lang="en-US" sz="2133" b="1" dirty="0">
              <a:solidFill>
                <a:schemeClr val="accent1"/>
              </a:solidFill>
              <a:latin typeface="微软雅黑" pitchFamily="34" charset="-122"/>
            </a:endParaRPr>
          </a:p>
        </p:txBody>
      </p:sp>
      <p:sp>
        <p:nvSpPr>
          <p:cNvPr id="29" name="Cloud Callout 11"/>
          <p:cNvSpPr/>
          <p:nvPr/>
        </p:nvSpPr>
        <p:spPr bwMode="auto">
          <a:xfrm>
            <a:off x="7418612" y="2826974"/>
            <a:ext cx="2921101" cy="1921164"/>
          </a:xfrm>
          <a:prstGeom prst="cloudCallout">
            <a:avLst>
              <a:gd name="adj1" fmla="val -90339"/>
              <a:gd name="adj2" fmla="val 18228"/>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5977" rIns="35977" bIns="71947" anchor="b"/>
          <a:lstStyle/>
          <a:p>
            <a:pPr defTabSz="1218904">
              <a:defRPr/>
            </a:pPr>
            <a:r>
              <a:rPr lang="zh-CN" altLang="en-US" sz="2133" b="1" dirty="0">
                <a:solidFill>
                  <a:schemeClr val="accent1"/>
                </a:solidFill>
                <a:latin typeface="微软雅黑" pitchFamily="34" charset="-122"/>
              </a:rPr>
              <a:t>单击填加问题四？</a:t>
            </a:r>
            <a:endParaRPr lang="en-US" altLang="zh-CN" sz="2133"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30" name="Cloud Callout 12"/>
          <p:cNvSpPr/>
          <p:nvPr/>
        </p:nvSpPr>
        <p:spPr bwMode="auto">
          <a:xfrm>
            <a:off x="2695859" y="1072743"/>
            <a:ext cx="3309849" cy="1726247"/>
          </a:xfrm>
          <a:prstGeom prst="cloudCallout">
            <a:avLst>
              <a:gd name="adj1" fmla="val 44578"/>
              <a:gd name="adj2" fmla="val 117581"/>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35977" rIns="35977" bIns="71947" anchor="b"/>
          <a:lstStyle/>
          <a:p>
            <a:pPr algn="ctr" defTabSz="1218904">
              <a:defRPr/>
            </a:pPr>
            <a:r>
              <a:rPr lang="zh-CN" altLang="en-US" sz="2000" b="1" dirty="0">
                <a:solidFill>
                  <a:schemeClr val="accent1"/>
                </a:solidFill>
                <a:latin typeface="微软雅黑" pitchFamily="34" charset="-122"/>
              </a:rPr>
              <a:t>单击填加问题二？</a:t>
            </a:r>
            <a:endParaRPr lang="en-US" altLang="zh-CN" sz="2000" b="1" dirty="0">
              <a:solidFill>
                <a:schemeClr val="accent1"/>
              </a:solidFill>
              <a:latin typeface="微软雅黑" pitchFamily="34" charset="-122"/>
            </a:endParaRPr>
          </a:p>
          <a:p>
            <a:pPr defTabSz="1218904">
              <a:defRPr/>
            </a:pPr>
            <a:endParaRPr lang="en-US" altLang="zh-CN" sz="2133" b="1" dirty="0">
              <a:solidFill>
                <a:schemeClr val="accent1"/>
              </a:solidFill>
              <a:latin typeface="微软雅黑" pitchFamily="34" charset="-122"/>
            </a:endParaRPr>
          </a:p>
        </p:txBody>
      </p:sp>
      <p:sp>
        <p:nvSpPr>
          <p:cNvPr id="28" name="Freeform 53"/>
          <p:cNvSpPr>
            <a:spLocks noEditPoints="1"/>
          </p:cNvSpPr>
          <p:nvPr/>
        </p:nvSpPr>
        <p:spPr bwMode="black">
          <a:xfrm>
            <a:off x="4993217" y="3947081"/>
            <a:ext cx="2283203" cy="2608540"/>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1"/>
          </a:solidFill>
          <a:ln>
            <a:noFill/>
          </a:ln>
          <a:extLst/>
        </p:spPr>
        <p:txBody>
          <a:bodyPr lIns="71947" tIns="35977" rIns="71947" bIns="35977"/>
          <a:lstStyle/>
          <a:p>
            <a:pPr defTabSz="1218904">
              <a:defRPr/>
            </a:pPr>
            <a:endParaRPr lang="en-US" sz="2399" dirty="0"/>
          </a:p>
        </p:txBody>
      </p:sp>
      <p:sp>
        <p:nvSpPr>
          <p:cNvPr id="7"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8"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27355139"/>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8733" y="1916121"/>
            <a:ext cx="822229" cy="4036248"/>
            <a:chOff x="5684759" y="1878541"/>
            <a:chExt cx="822482" cy="4037493"/>
          </a:xfrm>
        </p:grpSpPr>
        <p:sp>
          <p:nvSpPr>
            <p:cNvPr id="8" name="Isosceles Triangle 7"/>
            <p:cNvSpPr/>
            <p:nvPr/>
          </p:nvSpPr>
          <p:spPr>
            <a:xfrm flipV="1">
              <a:off x="5769820" y="5079140"/>
              <a:ext cx="657770" cy="836894"/>
            </a:xfrm>
            <a:prstGeom prst="triangle">
              <a:avLst/>
            </a:prstGeom>
            <a:solidFill>
              <a:srgbClr val="D3A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8"/>
            <p:cNvSpPr/>
            <p:nvPr/>
          </p:nvSpPr>
          <p:spPr>
            <a:xfrm flipV="1">
              <a:off x="5966090" y="5578576"/>
              <a:ext cx="265230" cy="337457"/>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5684759" y="4689810"/>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5988298" y="4728725"/>
              <a:ext cx="95276" cy="952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6337120" y="4689810"/>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Oval 12"/>
            <p:cNvSpPr/>
            <p:nvPr/>
          </p:nvSpPr>
          <p:spPr>
            <a:xfrm>
              <a:off x="5684759" y="4237239"/>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5714227" y="3827658"/>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5684759" y="3274692"/>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p:nvPr/>
          </p:nvSpPr>
          <p:spPr>
            <a:xfrm>
              <a:off x="5684759" y="187854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5684759" y="230380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5708564" y="2796776"/>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6313062" y="187854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0" name="Oval 19"/>
            <p:cNvSpPr/>
            <p:nvPr/>
          </p:nvSpPr>
          <p:spPr>
            <a:xfrm>
              <a:off x="6031315" y="1891979"/>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1" name="Oval 20"/>
            <p:cNvSpPr/>
            <p:nvPr/>
          </p:nvSpPr>
          <p:spPr>
            <a:xfrm>
              <a:off x="6369524" y="2742428"/>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2" name="Oval 21"/>
            <p:cNvSpPr/>
            <p:nvPr/>
          </p:nvSpPr>
          <p:spPr>
            <a:xfrm>
              <a:off x="6318722" y="2310484"/>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3" name="Oval 22"/>
            <p:cNvSpPr/>
            <p:nvPr/>
          </p:nvSpPr>
          <p:spPr>
            <a:xfrm>
              <a:off x="6337120" y="2968766"/>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4" name="Oval 23"/>
            <p:cNvSpPr/>
            <p:nvPr/>
          </p:nvSpPr>
          <p:spPr>
            <a:xfrm>
              <a:off x="6369524" y="3574392"/>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5" name="Oval 24"/>
            <p:cNvSpPr/>
            <p:nvPr/>
          </p:nvSpPr>
          <p:spPr>
            <a:xfrm>
              <a:off x="6337119" y="3861889"/>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6369524" y="4365289"/>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7" name="Oval 26"/>
            <p:cNvSpPr/>
            <p:nvPr/>
          </p:nvSpPr>
          <p:spPr>
            <a:xfrm>
              <a:off x="6014094" y="2972426"/>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6051566" y="3274691"/>
              <a:ext cx="170121" cy="170121"/>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5858211" y="3883974"/>
              <a:ext cx="247155" cy="24715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0" name="Oval 29"/>
            <p:cNvSpPr/>
            <p:nvPr/>
          </p:nvSpPr>
          <p:spPr>
            <a:xfrm>
              <a:off x="5927988" y="2147452"/>
              <a:ext cx="247155" cy="24715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6136626" y="2597090"/>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2" name="Oval 31"/>
            <p:cNvSpPr/>
            <p:nvPr/>
          </p:nvSpPr>
          <p:spPr>
            <a:xfrm>
              <a:off x="6098705" y="4407724"/>
              <a:ext cx="170121" cy="170121"/>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3" name="Oval 32"/>
            <p:cNvSpPr/>
            <p:nvPr/>
          </p:nvSpPr>
          <p:spPr>
            <a:xfrm>
              <a:off x="5926003" y="3568827"/>
              <a:ext cx="105312" cy="105312"/>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34" name="Straight Connector 33"/>
            <p:cNvCxnSpPr>
              <a:stCxn id="10" idx="6"/>
              <a:endCxn id="11" idx="2"/>
            </p:cNvCxnSpPr>
            <p:nvPr/>
          </p:nvCxnSpPr>
          <p:spPr>
            <a:xfrm>
              <a:off x="5854880" y="4774871"/>
              <a:ext cx="133418" cy="149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11" idx="6"/>
              <a:endCxn id="12" idx="2"/>
            </p:cNvCxnSpPr>
            <p:nvPr/>
          </p:nvCxnSpPr>
          <p:spPr>
            <a:xfrm flipV="1">
              <a:off x="6083574" y="4774871"/>
              <a:ext cx="253546" cy="149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2" idx="0"/>
              <a:endCxn id="26" idx="4"/>
            </p:cNvCxnSpPr>
            <p:nvPr/>
          </p:nvCxnSpPr>
          <p:spPr>
            <a:xfrm flipH="1" flipV="1">
              <a:off x="6422180" y="4470601"/>
              <a:ext cx="1" cy="21920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6" idx="0"/>
              <a:endCxn id="25" idx="4"/>
            </p:cNvCxnSpPr>
            <p:nvPr/>
          </p:nvCxnSpPr>
          <p:spPr>
            <a:xfrm flipV="1">
              <a:off x="6422180" y="4032010"/>
              <a:ext cx="0" cy="33327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5" idx="0"/>
              <a:endCxn id="24" idx="4"/>
            </p:cNvCxnSpPr>
            <p:nvPr/>
          </p:nvCxnSpPr>
          <p:spPr>
            <a:xfrm flipV="1">
              <a:off x="6422180" y="3679704"/>
              <a:ext cx="0" cy="18218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4" idx="0"/>
              <a:endCxn id="23" idx="4"/>
            </p:cNvCxnSpPr>
            <p:nvPr/>
          </p:nvCxnSpPr>
          <p:spPr>
            <a:xfrm flipV="1">
              <a:off x="6422180" y="3138887"/>
              <a:ext cx="1" cy="43550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3" idx="0"/>
              <a:endCxn id="21" idx="4"/>
            </p:cNvCxnSpPr>
            <p:nvPr/>
          </p:nvCxnSpPr>
          <p:spPr>
            <a:xfrm flipH="1" flipV="1">
              <a:off x="6422180" y="2847740"/>
              <a:ext cx="1" cy="12102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1" idx="0"/>
              <a:endCxn id="22" idx="4"/>
            </p:cNvCxnSpPr>
            <p:nvPr/>
          </p:nvCxnSpPr>
          <p:spPr>
            <a:xfrm flipH="1" flipV="1">
              <a:off x="6403783" y="2480605"/>
              <a:ext cx="18397" cy="26182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2" idx="0"/>
              <a:endCxn id="19" idx="4"/>
            </p:cNvCxnSpPr>
            <p:nvPr/>
          </p:nvCxnSpPr>
          <p:spPr>
            <a:xfrm flipH="1" flipV="1">
              <a:off x="6398123" y="2048662"/>
              <a:ext cx="5660" cy="26182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19" idx="2"/>
              <a:endCxn id="20" idx="6"/>
            </p:cNvCxnSpPr>
            <p:nvPr/>
          </p:nvCxnSpPr>
          <p:spPr>
            <a:xfrm flipH="1" flipV="1">
              <a:off x="6136627" y="1944635"/>
              <a:ext cx="176435" cy="1896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20" idx="2"/>
              <a:endCxn id="16" idx="6"/>
            </p:cNvCxnSpPr>
            <p:nvPr/>
          </p:nvCxnSpPr>
          <p:spPr>
            <a:xfrm flipH="1">
              <a:off x="5854880" y="1944635"/>
              <a:ext cx="176435" cy="1896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6" idx="4"/>
              <a:endCxn id="17" idx="0"/>
            </p:cNvCxnSpPr>
            <p:nvPr/>
          </p:nvCxnSpPr>
          <p:spPr>
            <a:xfrm>
              <a:off x="5769820" y="2048662"/>
              <a:ext cx="0" cy="2551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17" idx="4"/>
              <a:endCxn id="18" idx="0"/>
            </p:cNvCxnSpPr>
            <p:nvPr/>
          </p:nvCxnSpPr>
          <p:spPr>
            <a:xfrm flipH="1">
              <a:off x="5761220" y="2473922"/>
              <a:ext cx="8600" cy="32285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18" idx="4"/>
              <a:endCxn id="15" idx="0"/>
            </p:cNvCxnSpPr>
            <p:nvPr/>
          </p:nvCxnSpPr>
          <p:spPr>
            <a:xfrm>
              <a:off x="5761220" y="2902088"/>
              <a:ext cx="8600" cy="37260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5" idx="4"/>
              <a:endCxn id="14" idx="0"/>
            </p:cNvCxnSpPr>
            <p:nvPr/>
          </p:nvCxnSpPr>
          <p:spPr>
            <a:xfrm flipH="1">
              <a:off x="5766883" y="3444813"/>
              <a:ext cx="2937" cy="38284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14" idx="4"/>
              <a:endCxn id="13" idx="0"/>
            </p:cNvCxnSpPr>
            <p:nvPr/>
          </p:nvCxnSpPr>
          <p:spPr>
            <a:xfrm>
              <a:off x="5766883" y="3932970"/>
              <a:ext cx="2937" cy="30426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3" idx="4"/>
              <a:endCxn id="10" idx="0"/>
            </p:cNvCxnSpPr>
            <p:nvPr/>
          </p:nvCxnSpPr>
          <p:spPr>
            <a:xfrm>
              <a:off x="5769820" y="4407360"/>
              <a:ext cx="0" cy="282450"/>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10" idx="7"/>
              <a:endCxn id="32" idx="2"/>
            </p:cNvCxnSpPr>
            <p:nvPr/>
          </p:nvCxnSpPr>
          <p:spPr>
            <a:xfrm flipV="1">
              <a:off x="5829966" y="4492785"/>
              <a:ext cx="268739" cy="2219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2" idx="6"/>
              <a:endCxn id="12" idx="1"/>
            </p:cNvCxnSpPr>
            <p:nvPr/>
          </p:nvCxnSpPr>
          <p:spPr>
            <a:xfrm>
              <a:off x="6268826" y="4492785"/>
              <a:ext cx="93208" cy="2219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32" idx="4"/>
              <a:endCxn id="11" idx="7"/>
            </p:cNvCxnSpPr>
            <p:nvPr/>
          </p:nvCxnSpPr>
          <p:spPr>
            <a:xfrm flipH="1">
              <a:off x="6069621" y="4577845"/>
              <a:ext cx="114145" cy="16483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32" idx="1"/>
              <a:endCxn id="13" idx="6"/>
            </p:cNvCxnSpPr>
            <p:nvPr/>
          </p:nvCxnSpPr>
          <p:spPr>
            <a:xfrm flipH="1" flipV="1">
              <a:off x="5854880" y="4322300"/>
              <a:ext cx="268739" cy="11033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13" idx="7"/>
              <a:endCxn id="29" idx="3"/>
            </p:cNvCxnSpPr>
            <p:nvPr/>
          </p:nvCxnSpPr>
          <p:spPr>
            <a:xfrm flipV="1">
              <a:off x="5829966" y="4094934"/>
              <a:ext cx="64440" cy="16721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9" idx="6"/>
              <a:endCxn id="25" idx="2"/>
            </p:cNvCxnSpPr>
            <p:nvPr/>
          </p:nvCxnSpPr>
          <p:spPr>
            <a:xfrm flipV="1">
              <a:off x="6105366" y="3946950"/>
              <a:ext cx="231753" cy="6060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26" idx="1"/>
              <a:endCxn id="29" idx="5"/>
            </p:cNvCxnSpPr>
            <p:nvPr/>
          </p:nvCxnSpPr>
          <p:spPr>
            <a:xfrm flipH="1" flipV="1">
              <a:off x="6069171" y="4094934"/>
              <a:ext cx="315776" cy="28577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2" idx="0"/>
              <a:endCxn id="25" idx="3"/>
            </p:cNvCxnSpPr>
            <p:nvPr/>
          </p:nvCxnSpPr>
          <p:spPr>
            <a:xfrm flipV="1">
              <a:off x="6183766" y="4007096"/>
              <a:ext cx="178267" cy="40062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25" idx="1"/>
              <a:endCxn id="33" idx="5"/>
            </p:cNvCxnSpPr>
            <p:nvPr/>
          </p:nvCxnSpPr>
          <p:spPr>
            <a:xfrm flipH="1" flipV="1">
              <a:off x="6015892" y="3658716"/>
              <a:ext cx="346141" cy="22808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4" idx="7"/>
              <a:endCxn id="33" idx="3"/>
            </p:cNvCxnSpPr>
            <p:nvPr/>
          </p:nvCxnSpPr>
          <p:spPr>
            <a:xfrm flipV="1">
              <a:off x="5804116" y="3658716"/>
              <a:ext cx="137310" cy="18436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3" idx="7"/>
              <a:endCxn id="28" idx="3"/>
            </p:cNvCxnSpPr>
            <p:nvPr/>
          </p:nvCxnSpPr>
          <p:spPr>
            <a:xfrm flipV="1">
              <a:off x="6015892" y="3419898"/>
              <a:ext cx="60588" cy="16435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24" idx="1"/>
              <a:endCxn id="28" idx="5"/>
            </p:cNvCxnSpPr>
            <p:nvPr/>
          </p:nvCxnSpPr>
          <p:spPr>
            <a:xfrm flipH="1" flipV="1">
              <a:off x="6196773" y="3419898"/>
              <a:ext cx="188174" cy="16991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9" idx="0"/>
              <a:endCxn id="33" idx="4"/>
            </p:cNvCxnSpPr>
            <p:nvPr/>
          </p:nvCxnSpPr>
          <p:spPr>
            <a:xfrm flipH="1" flipV="1">
              <a:off x="5978659" y="3674139"/>
              <a:ext cx="3130" cy="20983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33" idx="0"/>
              <a:endCxn id="15" idx="5"/>
            </p:cNvCxnSpPr>
            <p:nvPr/>
          </p:nvCxnSpPr>
          <p:spPr>
            <a:xfrm flipH="1" flipV="1">
              <a:off x="5829966" y="3419899"/>
              <a:ext cx="148693" cy="14892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15" idx="7"/>
              <a:endCxn id="27" idx="3"/>
            </p:cNvCxnSpPr>
            <p:nvPr/>
          </p:nvCxnSpPr>
          <p:spPr>
            <a:xfrm flipV="1">
              <a:off x="5829966" y="3062315"/>
              <a:ext cx="199551" cy="237291"/>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27" idx="1"/>
              <a:endCxn id="18" idx="6"/>
            </p:cNvCxnSpPr>
            <p:nvPr/>
          </p:nvCxnSpPr>
          <p:spPr>
            <a:xfrm flipH="1" flipV="1">
              <a:off x="5813876" y="2849432"/>
              <a:ext cx="215641" cy="13841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18" idx="7"/>
              <a:endCxn id="31" idx="2"/>
            </p:cNvCxnSpPr>
            <p:nvPr/>
          </p:nvCxnSpPr>
          <p:spPr>
            <a:xfrm flipV="1">
              <a:off x="5798453" y="2649746"/>
              <a:ext cx="338173" cy="16245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27" idx="0"/>
              <a:endCxn id="31" idx="4"/>
            </p:cNvCxnSpPr>
            <p:nvPr/>
          </p:nvCxnSpPr>
          <p:spPr>
            <a:xfrm flipV="1">
              <a:off x="6066750" y="2702402"/>
              <a:ext cx="122532" cy="27002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28" idx="0"/>
              <a:endCxn id="27" idx="5"/>
            </p:cNvCxnSpPr>
            <p:nvPr/>
          </p:nvCxnSpPr>
          <p:spPr>
            <a:xfrm flipH="1" flipV="1">
              <a:off x="6103983" y="3062315"/>
              <a:ext cx="32644" cy="21237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27" idx="7"/>
              <a:endCxn id="21" idx="2"/>
            </p:cNvCxnSpPr>
            <p:nvPr/>
          </p:nvCxnSpPr>
          <p:spPr>
            <a:xfrm flipV="1">
              <a:off x="6103983" y="2795084"/>
              <a:ext cx="265541" cy="19276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21" idx="1"/>
              <a:endCxn id="31" idx="6"/>
            </p:cNvCxnSpPr>
            <p:nvPr/>
          </p:nvCxnSpPr>
          <p:spPr>
            <a:xfrm flipH="1" flipV="1">
              <a:off x="6241938" y="2649746"/>
              <a:ext cx="143009" cy="10810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31" idx="7"/>
              <a:endCxn id="22" idx="3"/>
            </p:cNvCxnSpPr>
            <p:nvPr/>
          </p:nvCxnSpPr>
          <p:spPr>
            <a:xfrm flipV="1">
              <a:off x="6226515" y="2455691"/>
              <a:ext cx="117121" cy="15682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31" idx="1"/>
              <a:endCxn id="30" idx="4"/>
            </p:cNvCxnSpPr>
            <p:nvPr/>
          </p:nvCxnSpPr>
          <p:spPr>
            <a:xfrm flipH="1" flipV="1">
              <a:off x="6051566" y="2394607"/>
              <a:ext cx="100483" cy="21790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17" idx="7"/>
              <a:endCxn id="30" idx="2"/>
            </p:cNvCxnSpPr>
            <p:nvPr/>
          </p:nvCxnSpPr>
          <p:spPr>
            <a:xfrm flipV="1">
              <a:off x="5829966" y="2271030"/>
              <a:ext cx="98022" cy="5768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30" idx="1"/>
              <a:endCxn id="16" idx="5"/>
            </p:cNvCxnSpPr>
            <p:nvPr/>
          </p:nvCxnSpPr>
          <p:spPr>
            <a:xfrm flipH="1" flipV="1">
              <a:off x="5829966" y="2023748"/>
              <a:ext cx="134217" cy="15989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30" idx="0"/>
              <a:endCxn id="20" idx="4"/>
            </p:cNvCxnSpPr>
            <p:nvPr/>
          </p:nvCxnSpPr>
          <p:spPr>
            <a:xfrm flipV="1">
              <a:off x="6051566" y="1997291"/>
              <a:ext cx="32405" cy="150161"/>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30" idx="7"/>
              <a:endCxn id="19" idx="3"/>
            </p:cNvCxnSpPr>
            <p:nvPr/>
          </p:nvCxnSpPr>
          <p:spPr>
            <a:xfrm flipV="1">
              <a:off x="6138948" y="2023748"/>
              <a:ext cx="199028" cy="15989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30" idx="6"/>
              <a:endCxn id="22" idx="1"/>
            </p:cNvCxnSpPr>
            <p:nvPr/>
          </p:nvCxnSpPr>
          <p:spPr>
            <a:xfrm>
              <a:off x="6175143" y="2271030"/>
              <a:ext cx="168493" cy="6436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79" name="Oval 78"/>
            <p:cNvSpPr/>
            <p:nvPr/>
          </p:nvSpPr>
          <p:spPr>
            <a:xfrm>
              <a:off x="5968564" y="5535435"/>
              <a:ext cx="260282" cy="862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grpSp>
      <p:cxnSp>
        <p:nvCxnSpPr>
          <p:cNvPr id="83" name="Straight Connector 82"/>
          <p:cNvCxnSpPr/>
          <p:nvPr/>
        </p:nvCxnSpPr>
        <p:spPr>
          <a:xfrm>
            <a:off x="6507114" y="1954574"/>
            <a:ext cx="113733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7772991" y="1668182"/>
            <a:ext cx="2680775" cy="646331"/>
          </a:xfrm>
          <a:prstGeom prst="rect">
            <a:avLst/>
          </a:prstGeom>
          <a:noFill/>
        </p:spPr>
        <p:txBody>
          <a:bodyPr wrap="square" rtlCol="0">
            <a:spAutoFit/>
          </a:bodyPr>
          <a:lstStyle/>
          <a:p>
            <a:r>
              <a:rPr lang="zh-CN" alt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5" name="Straight Connector 84"/>
          <p:cNvCxnSpPr/>
          <p:nvPr/>
        </p:nvCxnSpPr>
        <p:spPr>
          <a:xfrm>
            <a:off x="6507114" y="2795280"/>
            <a:ext cx="1137333" cy="0"/>
          </a:xfrm>
          <a:prstGeom prst="line">
            <a:avLst/>
          </a:prstGeom>
          <a:ln w="3175">
            <a:solidFill>
              <a:srgbClr val="7F8C8D"/>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44446" y="2795280"/>
            <a:ext cx="0" cy="305992"/>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707545" y="3291709"/>
            <a:ext cx="1874043" cy="830997"/>
          </a:xfrm>
          <a:prstGeom prst="rect">
            <a:avLst/>
          </a:prstGeom>
          <a:noFill/>
        </p:spPr>
        <p:txBody>
          <a:bodyPr wrap="square" rtlCol="0">
            <a:spAutoFit/>
          </a:bodyPr>
          <a:lstStyle/>
          <a:p>
            <a:pPr algn="ctr"/>
            <a:r>
              <a:rPr lang="zh-CN" altLang="en-US" sz="1200" b="1">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9" name="Straight Connector 88"/>
          <p:cNvCxnSpPr/>
          <p:nvPr/>
        </p:nvCxnSpPr>
        <p:spPr>
          <a:xfrm>
            <a:off x="6539762" y="4774455"/>
            <a:ext cx="2376706" cy="0"/>
          </a:xfrm>
          <a:prstGeom prst="line">
            <a:avLst/>
          </a:prstGeom>
          <a:ln w="3175">
            <a:solidFill>
              <a:srgbClr val="7F8C8D"/>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8916468" y="4072545"/>
            <a:ext cx="0" cy="701913"/>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9001500" y="3960078"/>
            <a:ext cx="2274501" cy="830997"/>
          </a:xfrm>
          <a:prstGeom prst="rect">
            <a:avLst/>
          </a:prstGeom>
          <a:noFill/>
        </p:spPr>
        <p:txBody>
          <a:bodyPr wrap="square" rtlCol="0">
            <a:spAutoFit/>
          </a:bodyPr>
          <a:lstStyle/>
          <a:p>
            <a:r>
              <a:rPr lang="zh-CN" alt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3" name="TextBox 92"/>
          <p:cNvSpPr txBox="1"/>
          <p:nvPr/>
        </p:nvSpPr>
        <p:spPr>
          <a:xfrm>
            <a:off x="864411" y="1916122"/>
            <a:ext cx="4302908" cy="1077090"/>
          </a:xfrm>
          <a:prstGeom prst="rect">
            <a:avLst/>
          </a:prstGeom>
          <a:noFill/>
        </p:spPr>
        <p:txBody>
          <a:bodyPr wrap="square" rtlCol="0">
            <a:spAutoFit/>
          </a:bodyPr>
          <a:lstStyle/>
          <a:p>
            <a:r>
              <a:rPr lang="zh-CN" altLang="en-US" sz="1799"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799"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80" name="Oval 79"/>
          <p:cNvSpPr/>
          <p:nvPr/>
        </p:nvSpPr>
        <p:spPr>
          <a:xfrm>
            <a:off x="1173116" y="4126223"/>
            <a:ext cx="775938" cy="7759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90" name="Oval 89"/>
          <p:cNvSpPr/>
          <p:nvPr/>
        </p:nvSpPr>
        <p:spPr>
          <a:xfrm>
            <a:off x="2446760" y="4130913"/>
            <a:ext cx="775938" cy="77593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94" name="Oval 93"/>
          <p:cNvSpPr/>
          <p:nvPr/>
        </p:nvSpPr>
        <p:spPr>
          <a:xfrm>
            <a:off x="3723947" y="4126223"/>
            <a:ext cx="775938" cy="7759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81" name="Oval 80"/>
          <p:cNvSpPr/>
          <p:nvPr/>
        </p:nvSpPr>
        <p:spPr>
          <a:xfrm>
            <a:off x="3661266" y="4061037"/>
            <a:ext cx="901042" cy="901042"/>
          </a:xfrm>
          <a:prstGeom prst="ellipse">
            <a:avLst/>
          </a:prstGeom>
          <a:no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5" name="Oval 94"/>
          <p:cNvSpPr/>
          <p:nvPr/>
        </p:nvSpPr>
        <p:spPr>
          <a:xfrm>
            <a:off x="2379102" y="4060536"/>
            <a:ext cx="901042" cy="901042"/>
          </a:xfrm>
          <a:prstGeom prst="ellipse">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6" name="Oval 95"/>
          <p:cNvSpPr/>
          <p:nvPr/>
        </p:nvSpPr>
        <p:spPr>
          <a:xfrm>
            <a:off x="1105027" y="4060536"/>
            <a:ext cx="901042" cy="901042"/>
          </a:xfrm>
          <a:prstGeom prst="ellipse">
            <a:avLst/>
          </a:prstGeom>
          <a:no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7"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98"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9"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26836811"/>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wipe(left)">
                                      <p:cBhvr>
                                        <p:cTn id="12" dur="25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250"/>
                                        <p:tgtEl>
                                          <p:spTgt spid="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250"/>
                                        <p:tgtEl>
                                          <p:spTgt spid="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left)">
                                      <p:cBhvr>
                                        <p:cTn id="27" dur="25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250"/>
                                        <p:tgtEl>
                                          <p:spTgt spid="8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250" fill="hold"/>
                                        <p:tgtEl>
                                          <p:spTgt spid="88"/>
                                        </p:tgtEl>
                                        <p:attrNameLst>
                                          <p:attrName>ppt_w</p:attrName>
                                        </p:attrNameLst>
                                      </p:cBhvr>
                                      <p:tavLst>
                                        <p:tav tm="0">
                                          <p:val>
                                            <p:fltVal val="0"/>
                                          </p:val>
                                        </p:tav>
                                        <p:tav tm="100000">
                                          <p:val>
                                            <p:strVal val="#ppt_w"/>
                                          </p:val>
                                        </p:tav>
                                      </p:tavLst>
                                    </p:anim>
                                    <p:anim calcmode="lin" valueType="num">
                                      <p:cBhvr>
                                        <p:cTn id="38" dur="250" fill="hold"/>
                                        <p:tgtEl>
                                          <p:spTgt spid="88"/>
                                        </p:tgtEl>
                                        <p:attrNameLst>
                                          <p:attrName>ppt_h</p:attrName>
                                        </p:attrNameLst>
                                      </p:cBhvr>
                                      <p:tavLst>
                                        <p:tav tm="0">
                                          <p:val>
                                            <p:fltVal val="0"/>
                                          </p:val>
                                        </p:tav>
                                        <p:tav tm="100000">
                                          <p:val>
                                            <p:strVal val="#ppt_h"/>
                                          </p:val>
                                        </p:tav>
                                      </p:tavLst>
                                    </p:anim>
                                    <p:animEffect transition="in" filter="fade">
                                      <p:cBhvr>
                                        <p:cTn id="39" dur="250"/>
                                        <p:tgtEl>
                                          <p:spTgt spid="8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left)">
                                      <p:cBhvr>
                                        <p:cTn id="44" dur="250"/>
                                        <p:tgtEl>
                                          <p:spTgt spid="8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8"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p:cNvSpPr txBox="1"/>
          <p:nvPr>
            <p:custDataLst>
              <p:tags r:id="rId1"/>
            </p:custDataLst>
          </p:nvPr>
        </p:nvSpPr>
        <p:spPr>
          <a:xfrm>
            <a:off x="990320" y="2320730"/>
            <a:ext cx="2724518" cy="964110"/>
          </a:xfrm>
          <a:prstGeom prst="rect">
            <a:avLst/>
          </a:prstGeom>
          <a:noFill/>
        </p:spPr>
        <p:txBody>
          <a:bodyPr vert="horz" wrap="square" lIns="0" tIns="0" rIns="0" bIns="0" rtlCol="0" anchor="ctr" anchorCtr="0">
            <a:spAutoFit/>
          </a:bodyPr>
          <a:lstStyle/>
          <a:p>
            <a:pPr algn="ctr"/>
            <a:r>
              <a:rPr lang="zh-CN" altLang="en-US" sz="6265"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3" name="MH_Others_2"/>
          <p:cNvSpPr txBox="1"/>
          <p:nvPr>
            <p:custDataLst>
              <p:tags r:id="rId2"/>
            </p:custDataLst>
          </p:nvPr>
        </p:nvSpPr>
        <p:spPr>
          <a:xfrm>
            <a:off x="1004081" y="3284310"/>
            <a:ext cx="2696996" cy="410241"/>
          </a:xfrm>
          <a:prstGeom prst="rect">
            <a:avLst/>
          </a:prstGeom>
          <a:noFill/>
        </p:spPr>
        <p:txBody>
          <a:bodyPr wrap="square" lIns="0" tIns="0" rIns="0" bIns="0">
            <a:spAutoFit/>
          </a:bodyPr>
          <a:lstStyle/>
          <a:p>
            <a:pPr algn="ctr">
              <a:defRPr/>
            </a:pPr>
            <a:r>
              <a:rPr lang="en-US" altLang="zh-CN" sz="2666"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666"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23"/>
          <p:cNvGrpSpPr/>
          <p:nvPr/>
        </p:nvGrpSpPr>
        <p:grpSpPr>
          <a:xfrm>
            <a:off x="5159970" y="2030289"/>
            <a:ext cx="4286445" cy="650876"/>
            <a:chOff x="4357092" y="1347614"/>
            <a:chExt cx="3215268" cy="488156"/>
          </a:xfrm>
        </p:grpSpPr>
        <p:sp>
          <p:nvSpPr>
            <p:cNvPr id="5" name="MH_SubTitle_1"/>
            <p:cNvSpPr txBox="1"/>
            <p:nvPr>
              <p:custDataLst>
                <p:tags r:id="rId15"/>
              </p:custDataLst>
            </p:nvPr>
          </p:nvSpPr>
          <p:spPr>
            <a:xfrm>
              <a:off x="5391574" y="1444409"/>
              <a:ext cx="2180786" cy="359954"/>
            </a:xfrm>
            <a:prstGeom prst="rect">
              <a:avLst/>
            </a:prstGeom>
            <a:noFill/>
          </p:spPr>
          <p:txBody>
            <a:bodyPr wrap="square" lIns="0" tIns="0" rIns="0" bIns="0" anchor="ctr">
              <a:spAutoFit/>
            </a:bodyPr>
            <a:lstStyle/>
            <a:p>
              <a:pPr>
                <a:lnSpc>
                  <a:spcPct val="130000"/>
                </a:lnSpc>
              </a:pPr>
              <a:r>
                <a:rPr lang="zh-CN" altLang="en-US" sz="2399" dirty="0">
                  <a:solidFill>
                    <a:schemeClr val="tx1">
                      <a:lumMod val="75000"/>
                      <a:lumOff val="25000"/>
                    </a:schemeClr>
                  </a:solidFill>
                  <a:latin typeface="微软雅黑"/>
                  <a:ea typeface="微软雅黑"/>
                </a:rPr>
                <a:t>年度工作概述</a:t>
              </a:r>
            </a:p>
          </p:txBody>
        </p:sp>
        <p:grpSp>
          <p:nvGrpSpPr>
            <p:cNvPr id="6" name="组合 2"/>
            <p:cNvGrpSpPr/>
            <p:nvPr/>
          </p:nvGrpSpPr>
          <p:grpSpPr>
            <a:xfrm>
              <a:off x="4357092" y="1347614"/>
              <a:ext cx="802436" cy="488156"/>
              <a:chOff x="6127160" y="2096130"/>
              <a:chExt cx="1128426" cy="686432"/>
            </a:xfrm>
          </p:grpSpPr>
          <p:cxnSp>
            <p:nvCxnSpPr>
              <p:cNvPr id="7" name="MH_Other_1"/>
              <p:cNvCxnSpPr/>
              <p:nvPr>
                <p:custDataLst>
                  <p:tags r:id="rId16"/>
                </p:custDataLst>
              </p:nvPr>
            </p:nvCxnSpPr>
            <p:spPr>
              <a:xfrm flipH="1">
                <a:off x="6525624" y="2096130"/>
                <a:ext cx="729962" cy="68643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MH_Other_2"/>
              <p:cNvSpPr/>
              <p:nvPr>
                <p:custDataLst>
                  <p:tags r:id="rId17"/>
                </p:custDataLst>
              </p:nvPr>
            </p:nvSpPr>
            <p:spPr>
              <a:xfrm>
                <a:off x="6145577" y="2497943"/>
                <a:ext cx="532403" cy="242763"/>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Other_3"/>
              <p:cNvSpPr txBox="1">
                <a:spLocks noChangeArrowheads="1"/>
              </p:cNvSpPr>
              <p:nvPr>
                <p:custDataLst>
                  <p:tags r:id="rId18"/>
                </p:custDataLst>
              </p:nvPr>
            </p:nvSpPr>
            <p:spPr bwMode="auto">
              <a:xfrm>
                <a:off x="6127160" y="2108569"/>
                <a:ext cx="565888" cy="3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组合 24"/>
          <p:cNvGrpSpPr/>
          <p:nvPr/>
        </p:nvGrpSpPr>
        <p:grpSpPr>
          <a:xfrm>
            <a:off x="5159970" y="3021948"/>
            <a:ext cx="4286445" cy="650876"/>
            <a:chOff x="4357092" y="2091358"/>
            <a:chExt cx="3215268" cy="488156"/>
          </a:xfrm>
        </p:grpSpPr>
        <p:sp>
          <p:nvSpPr>
            <p:cNvPr id="11" name="MH_SubTitle_2"/>
            <p:cNvSpPr txBox="1"/>
            <p:nvPr>
              <p:custDataLst>
                <p:tags r:id="rId11"/>
              </p:custDataLst>
            </p:nvPr>
          </p:nvSpPr>
          <p:spPr>
            <a:xfrm>
              <a:off x="5391574" y="2187757"/>
              <a:ext cx="2180786" cy="359954"/>
            </a:xfrm>
            <a:prstGeom prst="rect">
              <a:avLst/>
            </a:prstGeom>
            <a:noFill/>
          </p:spPr>
          <p:txBody>
            <a:bodyPr wrap="square" lIns="0" tIns="0" rIns="0" bIns="0" anchor="ctr">
              <a:spAutoFit/>
            </a:bodyPr>
            <a:lstStyle/>
            <a:p>
              <a:pPr>
                <a:lnSpc>
                  <a:spcPct val="130000"/>
                </a:lnSpc>
              </a:pPr>
              <a:r>
                <a:rPr lang="zh-CN" altLang="en-US" sz="2399" dirty="0">
                  <a:solidFill>
                    <a:schemeClr val="tx1">
                      <a:lumMod val="75000"/>
                      <a:lumOff val="25000"/>
                    </a:schemeClr>
                  </a:solidFill>
                  <a:latin typeface="微软雅黑"/>
                  <a:ea typeface="微软雅黑"/>
                </a:rPr>
                <a:t>工作完成情况</a:t>
              </a:r>
            </a:p>
          </p:txBody>
        </p:sp>
        <p:grpSp>
          <p:nvGrpSpPr>
            <p:cNvPr id="12" name="组合 6"/>
            <p:cNvGrpSpPr/>
            <p:nvPr/>
          </p:nvGrpSpPr>
          <p:grpSpPr>
            <a:xfrm>
              <a:off x="4357092" y="2091358"/>
              <a:ext cx="802436" cy="488156"/>
              <a:chOff x="6127160" y="3142521"/>
              <a:chExt cx="1128426" cy="686432"/>
            </a:xfrm>
          </p:grpSpPr>
          <p:cxnSp>
            <p:nvCxnSpPr>
              <p:cNvPr id="13" name="MH_Other_4"/>
              <p:cNvCxnSpPr/>
              <p:nvPr>
                <p:custDataLst>
                  <p:tags r:id="rId12"/>
                </p:custDataLst>
              </p:nvPr>
            </p:nvCxnSpPr>
            <p:spPr>
              <a:xfrm flipH="1">
                <a:off x="6525624" y="3142521"/>
                <a:ext cx="729962" cy="68643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MH_Other_5"/>
              <p:cNvSpPr/>
              <p:nvPr>
                <p:custDataLst>
                  <p:tags r:id="rId13"/>
                </p:custDataLst>
              </p:nvPr>
            </p:nvSpPr>
            <p:spPr>
              <a:xfrm>
                <a:off x="6145577" y="3544334"/>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Other_6"/>
              <p:cNvSpPr txBox="1">
                <a:spLocks noChangeArrowheads="1"/>
              </p:cNvSpPr>
              <p:nvPr>
                <p:custDataLst>
                  <p:tags r:id="rId14"/>
                </p:custDataLst>
              </p:nvPr>
            </p:nvSpPr>
            <p:spPr bwMode="auto">
              <a:xfrm>
                <a:off x="6127160" y="3154960"/>
                <a:ext cx="565888" cy="3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B</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25"/>
          <p:cNvGrpSpPr/>
          <p:nvPr/>
        </p:nvGrpSpPr>
        <p:grpSpPr>
          <a:xfrm>
            <a:off x="5159970" y="4013603"/>
            <a:ext cx="4286445" cy="650876"/>
            <a:chOff x="4357092" y="2835101"/>
            <a:chExt cx="3215268" cy="488156"/>
          </a:xfrm>
        </p:grpSpPr>
        <p:sp>
          <p:nvSpPr>
            <p:cNvPr id="17" name="MH_SubTitle_3"/>
            <p:cNvSpPr txBox="1"/>
            <p:nvPr>
              <p:custDataLst>
                <p:tags r:id="rId7"/>
              </p:custDataLst>
            </p:nvPr>
          </p:nvSpPr>
          <p:spPr>
            <a:xfrm>
              <a:off x="5391574" y="2972582"/>
              <a:ext cx="2180786" cy="276998"/>
            </a:xfrm>
            <a:prstGeom prst="rect">
              <a:avLst/>
            </a:prstGeom>
            <a:noFill/>
          </p:spPr>
          <p:txBody>
            <a:bodyPr wrap="square" lIns="0" tIns="0" rIns="0" bIns="0" anchor="ctr">
              <a:spAutoFit/>
            </a:bodyPr>
            <a:lstStyle/>
            <a:p>
              <a:pPr lvl="0">
                <a:buNone/>
              </a:pPr>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7"/>
            <p:cNvGrpSpPr/>
            <p:nvPr/>
          </p:nvGrpSpPr>
          <p:grpSpPr>
            <a:xfrm>
              <a:off x="4357092" y="2835101"/>
              <a:ext cx="802436" cy="488156"/>
              <a:chOff x="6127160" y="4187237"/>
              <a:chExt cx="1128426" cy="686432"/>
            </a:xfrm>
          </p:grpSpPr>
          <p:cxnSp>
            <p:nvCxnSpPr>
              <p:cNvPr id="19" name="MH_Other_7"/>
              <p:cNvCxnSpPr/>
              <p:nvPr>
                <p:custDataLst>
                  <p:tags r:id="rId8"/>
                </p:custDataLst>
              </p:nvPr>
            </p:nvCxnSpPr>
            <p:spPr>
              <a:xfrm flipH="1">
                <a:off x="6525624" y="4187237"/>
                <a:ext cx="729962" cy="68643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MH_Other_8"/>
              <p:cNvSpPr/>
              <p:nvPr>
                <p:custDataLst>
                  <p:tags r:id="rId9"/>
                </p:custDataLst>
              </p:nvPr>
            </p:nvSpPr>
            <p:spPr>
              <a:xfrm>
                <a:off x="6145577" y="458905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Other_9"/>
              <p:cNvSpPr txBox="1">
                <a:spLocks noChangeArrowheads="1"/>
              </p:cNvSpPr>
              <p:nvPr>
                <p:custDataLst>
                  <p:tags r:id="rId10"/>
                </p:custDataLst>
              </p:nvPr>
            </p:nvSpPr>
            <p:spPr bwMode="auto">
              <a:xfrm>
                <a:off x="6127160" y="4199676"/>
                <a:ext cx="565888" cy="3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2" name="组合 26"/>
          <p:cNvGrpSpPr/>
          <p:nvPr/>
        </p:nvGrpSpPr>
        <p:grpSpPr>
          <a:xfrm>
            <a:off x="5159970" y="5005265"/>
            <a:ext cx="4286445" cy="649288"/>
            <a:chOff x="4357092" y="3578845"/>
            <a:chExt cx="3215268" cy="486966"/>
          </a:xfrm>
        </p:grpSpPr>
        <p:sp>
          <p:nvSpPr>
            <p:cNvPr id="23" name="MH_SubTitle_4"/>
            <p:cNvSpPr txBox="1"/>
            <p:nvPr>
              <p:custDataLst>
                <p:tags r:id="rId3"/>
              </p:custDataLst>
            </p:nvPr>
          </p:nvSpPr>
          <p:spPr>
            <a:xfrm>
              <a:off x="5391574" y="3674450"/>
              <a:ext cx="2180786" cy="359955"/>
            </a:xfrm>
            <a:prstGeom prst="rect">
              <a:avLst/>
            </a:prstGeom>
            <a:noFill/>
          </p:spPr>
          <p:txBody>
            <a:bodyPr wrap="square" lIns="0" tIns="0" rIns="0" bIns="0" anchor="ctr">
              <a:spAutoFit/>
            </a:bodyPr>
            <a:lstStyle/>
            <a:p>
              <a:pPr>
                <a:lnSpc>
                  <a:spcPct val="130000"/>
                </a:lnSpc>
              </a:pPr>
              <a:r>
                <a:rPr lang="zh-CN" altLang="en-US" sz="2399"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p>
          </p:txBody>
        </p:sp>
        <p:grpSp>
          <p:nvGrpSpPr>
            <p:cNvPr id="24" name="组合 9"/>
            <p:cNvGrpSpPr/>
            <p:nvPr/>
          </p:nvGrpSpPr>
          <p:grpSpPr>
            <a:xfrm>
              <a:off x="4357092" y="3578845"/>
              <a:ext cx="802436" cy="486966"/>
              <a:chOff x="6127160" y="5233626"/>
              <a:chExt cx="1128426" cy="684758"/>
            </a:xfrm>
          </p:grpSpPr>
          <p:cxnSp>
            <p:nvCxnSpPr>
              <p:cNvPr id="25" name="MH_Other_10"/>
              <p:cNvCxnSpPr/>
              <p:nvPr>
                <p:custDataLst>
                  <p:tags r:id="rId4"/>
                </p:custDataLst>
              </p:nvPr>
            </p:nvCxnSpPr>
            <p:spPr>
              <a:xfrm flipH="1">
                <a:off x="6525624" y="5233626"/>
                <a:ext cx="729962" cy="68475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6" name="MH_Other_11"/>
              <p:cNvSpPr/>
              <p:nvPr>
                <p:custDataLst>
                  <p:tags r:id="rId5"/>
                </p:custDataLst>
              </p:nvPr>
            </p:nvSpPr>
            <p:spPr>
              <a:xfrm>
                <a:off x="6145577" y="563544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MH_Other_12"/>
              <p:cNvSpPr txBox="1">
                <a:spLocks noChangeArrowheads="1"/>
              </p:cNvSpPr>
              <p:nvPr>
                <p:custDataLst>
                  <p:tags r:id="rId6"/>
                </p:custDataLst>
              </p:nvPr>
            </p:nvSpPr>
            <p:spPr bwMode="auto">
              <a:xfrm>
                <a:off x="6127160" y="5246066"/>
                <a:ext cx="565888" cy="389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a:t>
                </a:r>
                <a:endParaRPr lang="zh-CN" altLang="en-US" sz="23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8" name="组合 27">
            <a:extLst>
              <a:ext uri="{FF2B5EF4-FFF2-40B4-BE49-F238E27FC236}">
                <a16:creationId xmlns:a16="http://schemas.microsoft.com/office/drawing/2014/main" id="{C441CCF2-53B9-48E8-AAF5-6B8F3D56FE97}"/>
              </a:ext>
            </a:extLst>
          </p:cNvPr>
          <p:cNvGrpSpPr/>
          <p:nvPr/>
        </p:nvGrpSpPr>
        <p:grpSpPr>
          <a:xfrm rot="10800000">
            <a:off x="-844926" y="5095509"/>
            <a:ext cx="5230580" cy="1762491"/>
            <a:chOff x="5868434" y="0"/>
            <a:chExt cx="3924146" cy="1322276"/>
          </a:xfrm>
        </p:grpSpPr>
        <p:pic>
          <p:nvPicPr>
            <p:cNvPr id="29" name="图片 28">
              <a:extLst>
                <a:ext uri="{FF2B5EF4-FFF2-40B4-BE49-F238E27FC236}">
                  <a16:creationId xmlns:a16="http://schemas.microsoft.com/office/drawing/2014/main" id="{E29D0EA9-27D1-466F-A4A2-1A64C5284F0F}"/>
                </a:ext>
              </a:extLst>
            </p:cNvPr>
            <p:cNvPicPr>
              <a:picLocks noChangeAspect="1"/>
            </p:cNvPicPr>
            <p:nvPr/>
          </p:nvPicPr>
          <p:blipFill rotWithShape="1">
            <a:blip r:embed="rId20"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0" name="等腰三角形 29">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1" name="等腰三角形 30">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32" name="组合 31">
            <a:extLst>
              <a:ext uri="{FF2B5EF4-FFF2-40B4-BE49-F238E27FC236}">
                <a16:creationId xmlns:a16="http://schemas.microsoft.com/office/drawing/2014/main" id="{C441CCF2-53B9-48E8-AAF5-6B8F3D56FE97}"/>
              </a:ext>
            </a:extLst>
          </p:cNvPr>
          <p:cNvGrpSpPr/>
          <p:nvPr/>
        </p:nvGrpSpPr>
        <p:grpSpPr>
          <a:xfrm>
            <a:off x="7872761" y="-2"/>
            <a:ext cx="5230580" cy="1762491"/>
            <a:chOff x="5868434" y="0"/>
            <a:chExt cx="3924146" cy="1322276"/>
          </a:xfrm>
        </p:grpSpPr>
        <p:pic>
          <p:nvPicPr>
            <p:cNvPr id="33" name="图片 32">
              <a:extLst>
                <a:ext uri="{FF2B5EF4-FFF2-40B4-BE49-F238E27FC236}">
                  <a16:creationId xmlns:a16="http://schemas.microsoft.com/office/drawing/2014/main" id="{E29D0EA9-27D1-466F-A4A2-1A64C5284F0F}"/>
                </a:ext>
              </a:extLst>
            </p:cNvPr>
            <p:cNvPicPr>
              <a:picLocks noChangeAspect="1"/>
            </p:cNvPicPr>
            <p:nvPr/>
          </p:nvPicPr>
          <p:blipFill rotWithShape="1">
            <a:blip r:embed="rId20"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4" name="等腰三角形 33">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5" name="等腰三角形 34">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Tree>
    <p:extLst>
      <p:ext uri="{BB962C8B-B14F-4D97-AF65-F5344CB8AC3E}">
        <p14:creationId xmlns:p14="http://schemas.microsoft.com/office/powerpoint/2010/main" val="8472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17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par>
                          <p:cTn id="22" fill="hold">
                            <p:stCondLst>
                              <p:cond delay="2200"/>
                            </p:stCondLst>
                            <p:childTnLst>
                              <p:par>
                                <p:cTn id="23" presetID="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2700"/>
                            </p:stCondLst>
                            <p:childTnLst>
                              <p:par>
                                <p:cTn id="28" presetID="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p:stCondLst>
                              <p:cond delay="3200"/>
                            </p:stCondLst>
                            <p:childTnLst>
                              <p:par>
                                <p:cTn id="33" presetID="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par>
                          <p:cTn id="37" fill="hold">
                            <p:stCondLst>
                              <p:cond delay="3700"/>
                            </p:stCondLst>
                            <p:childTnLst>
                              <p:par>
                                <p:cTn id="38" presetID="2" presetClass="entr" presetSubtype="1"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0-#ppt_h/2"/>
                                          </p:val>
                                        </p:tav>
                                        <p:tav tm="100000">
                                          <p:val>
                                            <p:strVal val="#ppt_y"/>
                                          </p:val>
                                        </p:tav>
                                      </p:tavLst>
                                    </p:anim>
                                  </p:childTnLst>
                                </p:cTn>
                              </p:par>
                            </p:childTnLst>
                          </p:cTn>
                        </p:par>
                        <p:par>
                          <p:cTn id="42" fill="hold">
                            <p:stCondLst>
                              <p:cond delay="4200"/>
                            </p:stCondLst>
                            <p:childTnLst>
                              <p:par>
                                <p:cTn id="43" presetID="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939590" y="2024505"/>
            <a:ext cx="2312823" cy="4177176"/>
            <a:chOff x="4665731" y="1530069"/>
            <a:chExt cx="2860538" cy="5166121"/>
          </a:xfrm>
        </p:grpSpPr>
        <p:sp>
          <p:nvSpPr>
            <p:cNvPr id="6"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7458826" y="2976820"/>
            <a:ext cx="3032880" cy="617631"/>
            <a:chOff x="7665253" y="2591639"/>
            <a:chExt cx="3033214" cy="617664"/>
          </a:xfrm>
        </p:grpSpPr>
        <p:sp>
          <p:nvSpPr>
            <p:cNvPr id="83" name="TextBox 82"/>
            <p:cNvSpPr txBox="1"/>
            <p:nvPr/>
          </p:nvSpPr>
          <p:spPr>
            <a:xfrm>
              <a:off x="7665253" y="2591639"/>
              <a:ext cx="1351801" cy="332417"/>
            </a:xfrm>
            <a:prstGeom prst="rect">
              <a:avLst/>
            </a:prstGeom>
            <a:noFill/>
          </p:spPr>
          <p:txBody>
            <a:bodyPr wrap="none" rtlCol="0">
              <a:spAutoFit/>
            </a:bodyPr>
            <a:lstStyle/>
            <a:p>
              <a:pP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7665253" y="2821484"/>
              <a:ext cx="3033214" cy="38781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1868570" y="2155375"/>
            <a:ext cx="3032880" cy="612863"/>
            <a:chOff x="1358936" y="1745737"/>
            <a:chExt cx="3033214" cy="612895"/>
          </a:xfrm>
        </p:grpSpPr>
        <p:sp>
          <p:nvSpPr>
            <p:cNvPr id="85" name="TextBox 84"/>
            <p:cNvSpPr txBox="1"/>
            <p:nvPr/>
          </p:nvSpPr>
          <p:spPr>
            <a:xfrm>
              <a:off x="3010822" y="1745737"/>
              <a:ext cx="1351801" cy="332416"/>
            </a:xfrm>
            <a:prstGeom prst="rect">
              <a:avLst/>
            </a:prstGeom>
            <a:noFill/>
          </p:spPr>
          <p:txBody>
            <a:bodyPr wrap="none" rtlCol="0">
              <a:spAutoFit/>
            </a:bodyPr>
            <a:lstStyle/>
            <a:p>
              <a:pPr algn="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1358936" y="1970814"/>
              <a:ext cx="3033214" cy="387818"/>
            </a:xfrm>
            <a:prstGeom prst="rect">
              <a:avLst/>
            </a:prstGeom>
          </p:spPr>
          <p:txBody>
            <a:bodyPr wrap="square">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1868570" y="3460013"/>
            <a:ext cx="3032880" cy="609788"/>
            <a:chOff x="1358936" y="3460009"/>
            <a:chExt cx="3033214" cy="609821"/>
          </a:xfrm>
        </p:grpSpPr>
        <p:sp>
          <p:nvSpPr>
            <p:cNvPr id="87" name="TextBox 86"/>
            <p:cNvSpPr txBox="1"/>
            <p:nvPr/>
          </p:nvSpPr>
          <p:spPr>
            <a:xfrm>
              <a:off x="3010822" y="3460009"/>
              <a:ext cx="1351801" cy="332417"/>
            </a:xfrm>
            <a:prstGeom prst="rect">
              <a:avLst/>
            </a:prstGeom>
            <a:noFill/>
          </p:spPr>
          <p:txBody>
            <a:bodyPr wrap="none" rtlCol="0">
              <a:spAutoFit/>
            </a:bodyPr>
            <a:lstStyle/>
            <a:p>
              <a:pPr algn="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87"/>
            <p:cNvSpPr/>
            <p:nvPr/>
          </p:nvSpPr>
          <p:spPr>
            <a:xfrm>
              <a:off x="1358936" y="3682011"/>
              <a:ext cx="3033214" cy="387819"/>
            </a:xfrm>
            <a:prstGeom prst="rect">
              <a:avLst/>
            </a:prstGeom>
          </p:spPr>
          <p:txBody>
            <a:bodyPr wrap="square">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1315767" y="4761576"/>
            <a:ext cx="3892595" cy="1229913"/>
            <a:chOff x="873251" y="5128108"/>
            <a:chExt cx="3893022" cy="1229981"/>
          </a:xfrm>
        </p:grpSpPr>
        <p:sp>
          <p:nvSpPr>
            <p:cNvPr id="89" name="Rectangle 88"/>
            <p:cNvSpPr/>
            <p:nvPr/>
          </p:nvSpPr>
          <p:spPr>
            <a:xfrm>
              <a:off x="873251" y="5128108"/>
              <a:ext cx="3893022" cy="1229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9"/>
            <p:cNvSpPr/>
            <p:nvPr/>
          </p:nvSpPr>
          <p:spPr>
            <a:xfrm>
              <a:off x="1083372" y="5440700"/>
              <a:ext cx="3478696" cy="387819"/>
            </a:xfrm>
            <a:prstGeom prst="rect">
              <a:avLst/>
            </a:prstGeom>
          </p:spPr>
          <p:txBody>
            <a:bodyPr wrap="square">
              <a:spAutoFit/>
            </a:bodyPr>
            <a:lstStyle/>
            <a:p>
              <a:pPr algn="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3" name="Freeform 92"/>
          <p:cNvSpPr>
            <a:spLocks noEditPoints="1"/>
          </p:cNvSpPr>
          <p:nvPr/>
        </p:nvSpPr>
        <p:spPr bwMode="auto">
          <a:xfrm>
            <a:off x="9848072" y="4362856"/>
            <a:ext cx="394974" cy="415986"/>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1425" tIns="45714" rIns="91425"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93"/>
          <p:cNvSpPr>
            <a:spLocks noEditPoints="1"/>
          </p:cNvSpPr>
          <p:nvPr/>
        </p:nvSpPr>
        <p:spPr bwMode="auto">
          <a:xfrm>
            <a:off x="7764257" y="4362855"/>
            <a:ext cx="375892" cy="383547"/>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1425" tIns="45714" rIns="91425"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94"/>
          <p:cNvSpPr>
            <a:spLocks noEditPoints="1"/>
          </p:cNvSpPr>
          <p:nvPr/>
        </p:nvSpPr>
        <p:spPr bwMode="auto">
          <a:xfrm>
            <a:off x="8846372" y="4303325"/>
            <a:ext cx="380484" cy="44307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1425" tIns="45714" rIns="91425"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95"/>
          <p:cNvSpPr/>
          <p:nvPr/>
        </p:nvSpPr>
        <p:spPr>
          <a:xfrm>
            <a:off x="7618357" y="4871364"/>
            <a:ext cx="787928" cy="290673"/>
          </a:xfrm>
          <a:prstGeom prst="rect">
            <a:avLst/>
          </a:prstGeom>
        </p:spPr>
        <p:txBody>
          <a:bodyPr wrap="square" lIns="86694" tIns="43347" rIns="86694" bIns="43347">
            <a:spAutoFit/>
          </a:bodyP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8689505" y="4871364"/>
            <a:ext cx="787928" cy="290673"/>
          </a:xfrm>
          <a:prstGeom prst="rect">
            <a:avLst/>
          </a:prstGeom>
        </p:spPr>
        <p:txBody>
          <a:bodyPr wrap="square" lIns="86694" tIns="43347" rIns="86694" bIns="43347">
            <a:spAutoFit/>
          </a:bodyP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97"/>
          <p:cNvSpPr/>
          <p:nvPr/>
        </p:nvSpPr>
        <p:spPr>
          <a:xfrm>
            <a:off x="9703778" y="4871364"/>
            <a:ext cx="787928" cy="290673"/>
          </a:xfrm>
          <a:prstGeom prst="rect">
            <a:avLst/>
          </a:prstGeom>
        </p:spPr>
        <p:txBody>
          <a:bodyPr wrap="square" lIns="86694" tIns="43347" rIns="86694" bIns="43347">
            <a:spAutoFit/>
          </a:bodyPr>
          <a:lstStyle/>
          <a:p>
            <a:pPr algn="ctr">
              <a:lnSpc>
                <a:spcPct val="120000"/>
              </a:lnSpc>
            </a:pPr>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47"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2296605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down)">
                                      <p:cBhvr>
                                        <p:cTn id="51" dur="500"/>
                                        <p:tgtEl>
                                          <p:spTgt spid="98"/>
                                        </p:tgtEl>
                                      </p:cBhvr>
                                    </p:animEffect>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2689" y="1384530"/>
            <a:ext cx="6486054" cy="434857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12" name="圆角矩形 11"/>
          <p:cNvSpPr/>
          <p:nvPr/>
        </p:nvSpPr>
        <p:spPr>
          <a:xfrm>
            <a:off x="7121528" y="5086770"/>
            <a:ext cx="2190630" cy="64633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sz="1900"/>
          </a:p>
        </p:txBody>
      </p:sp>
      <p:sp>
        <p:nvSpPr>
          <p:cNvPr id="13" name="圆角矩形 12"/>
          <p:cNvSpPr/>
          <p:nvPr/>
        </p:nvSpPr>
        <p:spPr>
          <a:xfrm>
            <a:off x="9312158" y="5086770"/>
            <a:ext cx="2641395" cy="646331"/>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sz="1900"/>
          </a:p>
        </p:txBody>
      </p:sp>
      <p:sp>
        <p:nvSpPr>
          <p:cNvPr id="14" name="矩形 13"/>
          <p:cNvSpPr/>
          <p:nvPr/>
        </p:nvSpPr>
        <p:spPr>
          <a:xfrm>
            <a:off x="7886496" y="5225269"/>
            <a:ext cx="889514" cy="379689"/>
          </a:xfrm>
          <a:prstGeom prst="rect">
            <a:avLst/>
          </a:prstGeom>
        </p:spPr>
        <p:txBody>
          <a:bodyPr wrap="square" lIns="86694" tIns="43347" rIns="86694" bIns="43347">
            <a:spAutoFit/>
          </a:bodyPr>
          <a:lstStyle/>
          <a:p>
            <a:r>
              <a:rPr lang="en-US" altLang="zh-CN" sz="1900" dirty="0">
                <a:solidFill>
                  <a:schemeClr val="bg1"/>
                </a:solidFill>
                <a:latin typeface="冬青黑体简体中文 W3" panose="020B0300000000000000" pitchFamily="34" charset="-122"/>
                <a:ea typeface="冬青黑体简体中文 W3" panose="020B0300000000000000" pitchFamily="34" charset="-122"/>
              </a:rPr>
              <a:t>20%</a:t>
            </a:r>
          </a:p>
        </p:txBody>
      </p:sp>
      <p:sp>
        <p:nvSpPr>
          <p:cNvPr id="15" name="矩形 14"/>
          <p:cNvSpPr/>
          <p:nvPr/>
        </p:nvSpPr>
        <p:spPr>
          <a:xfrm>
            <a:off x="10302758" y="5225269"/>
            <a:ext cx="888838" cy="379689"/>
          </a:xfrm>
          <a:prstGeom prst="rect">
            <a:avLst/>
          </a:prstGeom>
        </p:spPr>
        <p:txBody>
          <a:bodyPr wrap="square" lIns="86694" tIns="43347" rIns="86694" bIns="43347">
            <a:spAutoFit/>
          </a:bodyPr>
          <a:lstStyle/>
          <a:p>
            <a:r>
              <a:rPr lang="en-US" altLang="zh-CN" sz="1900" dirty="0">
                <a:solidFill>
                  <a:schemeClr val="bg1"/>
                </a:solidFill>
                <a:latin typeface="冬青黑体简体中文 W3" panose="020B0300000000000000" pitchFamily="34" charset="-122"/>
                <a:ea typeface="冬青黑体简体中文 W3" panose="020B0300000000000000" pitchFamily="34" charset="-122"/>
              </a:rPr>
              <a:t>80%</a:t>
            </a:r>
          </a:p>
        </p:txBody>
      </p:sp>
      <p:sp>
        <p:nvSpPr>
          <p:cNvPr id="16" name="Content Placeholder 2"/>
          <p:cNvSpPr txBox="1">
            <a:spLocks/>
          </p:cNvSpPr>
          <p:nvPr/>
        </p:nvSpPr>
        <p:spPr>
          <a:xfrm>
            <a:off x="7035918" y="1653772"/>
            <a:ext cx="1740092" cy="339213"/>
          </a:xfrm>
          <a:prstGeom prst="rect">
            <a:avLst/>
          </a:prstGeom>
        </p:spPr>
        <p:txBody>
          <a:bodyPr vert="horz" lIns="91430" tIns="45715" rIns="91430" bIns="4571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3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7035918" y="1943604"/>
            <a:ext cx="4314779" cy="719493"/>
          </a:xfrm>
          <a:prstGeom prst="rect">
            <a:avLst/>
          </a:prstGeom>
        </p:spPr>
        <p:txBody>
          <a:bodyPr vert="horz" lIns="91430" tIns="45715" rIns="91430" bIns="4571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7035918" y="2989700"/>
            <a:ext cx="4314779" cy="719493"/>
          </a:xfrm>
          <a:prstGeom prst="rect">
            <a:avLst/>
          </a:prstGeom>
        </p:spPr>
        <p:txBody>
          <a:bodyPr vert="horz" lIns="91430" tIns="45715" rIns="91430" bIns="45715"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11"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7129890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750"/>
                                        <p:tgtEl>
                                          <p:spTgt spid="16"/>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75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496240" y="3286132"/>
            <a:ext cx="1997545" cy="535521"/>
          </a:xfrm>
          <a:prstGeom prst="rect">
            <a:avLst/>
          </a:prstGeom>
        </p:spPr>
        <p:txBody>
          <a:bodyPr vert="horz" wrap="square" lIns="91430" tIns="45715" rIns="91430" bIns="45715"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a:spLocks/>
          </p:cNvSpPr>
          <p:nvPr/>
        </p:nvSpPr>
        <p:spPr>
          <a:xfrm>
            <a:off x="3609976" y="3770880"/>
            <a:ext cx="1990656" cy="535521"/>
          </a:xfrm>
          <a:prstGeom prst="rect">
            <a:avLst/>
          </a:prstGeom>
        </p:spPr>
        <p:txBody>
          <a:bodyPr vert="horz" wrap="square" lIns="91430" tIns="45715" rIns="91430" bIns="45715"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a:spLocks/>
          </p:cNvSpPr>
          <p:nvPr/>
        </p:nvSpPr>
        <p:spPr>
          <a:xfrm>
            <a:off x="5716956" y="4140212"/>
            <a:ext cx="1990656" cy="535521"/>
          </a:xfrm>
          <a:prstGeom prst="rect">
            <a:avLst/>
          </a:prstGeom>
        </p:spPr>
        <p:txBody>
          <a:bodyPr vert="horz" wrap="square" lIns="91430" tIns="45715" rIns="91430" bIns="45715"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7822748" y="4624960"/>
            <a:ext cx="2052754" cy="535521"/>
          </a:xfrm>
          <a:prstGeom prst="rect">
            <a:avLst/>
          </a:prstGeom>
        </p:spPr>
        <p:txBody>
          <a:bodyPr vert="horz" wrap="square" lIns="91430" tIns="45715" rIns="91430" bIns="45715"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567649" y="2177065"/>
            <a:ext cx="9084531" cy="1322684"/>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11974" tIns="359535" rIns="571453" bIns="540590" numCol="1" spcCol="1204" anchor="ctr" anchorCtr="0">
            <a:noAutofit/>
          </a:bodyPr>
          <a:lstStyle/>
          <a:p>
            <a:pPr algn="ctr" defTabSz="337144">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661633" y="2704754"/>
            <a:ext cx="6990546" cy="1322684"/>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11974" tIns="359535" rIns="571453" bIns="540590" numCol="1" spcCol="1204" anchor="ctr" anchorCtr="0">
            <a:noAutofit/>
          </a:bodyPr>
          <a:lstStyle/>
          <a:p>
            <a:pPr algn="ctr" defTabSz="337144">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5755617" y="3087610"/>
            <a:ext cx="4896561" cy="1322684"/>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11974" tIns="359535" rIns="571453" bIns="540590" numCol="1" spcCol="1204" anchor="ctr" anchorCtr="0">
            <a:noAutofit/>
          </a:bodyPr>
          <a:lstStyle/>
          <a:p>
            <a:pPr algn="ctr" defTabSz="337144">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7849601" y="3528241"/>
            <a:ext cx="2802577" cy="1322684"/>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11974" tIns="359535" rIns="571453" bIns="540590" numCol="1" spcCol="1204" anchor="ctr" anchorCtr="0">
            <a:noAutofit/>
          </a:bodyPr>
          <a:lstStyle/>
          <a:p>
            <a:pPr algn="ctr" defTabSz="337144">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6"/>
          <p:cNvSpPr>
            <a:spLocks/>
          </p:cNvSpPr>
          <p:nvPr/>
        </p:nvSpPr>
        <p:spPr bwMode="auto">
          <a:xfrm>
            <a:off x="7940468" y="3986715"/>
            <a:ext cx="359981" cy="3600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30" tIns="45715" rIns="91430" bIns="45715"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6"/>
          <p:cNvGrpSpPr/>
          <p:nvPr/>
        </p:nvGrpSpPr>
        <p:grpSpPr>
          <a:xfrm>
            <a:off x="5890171" y="3577628"/>
            <a:ext cx="359981" cy="360000"/>
            <a:chOff x="3526798" y="4057329"/>
            <a:chExt cx="284519" cy="359394"/>
          </a:xfrm>
          <a:solidFill>
            <a:schemeClr val="bg1"/>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1711085" y="2643433"/>
            <a:ext cx="359981" cy="360000"/>
            <a:chOff x="4669866" y="3800264"/>
            <a:chExt cx="279527" cy="416797"/>
          </a:xfrm>
          <a:solidFill>
            <a:schemeClr val="bg1"/>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a:off x="3821318" y="3176179"/>
            <a:ext cx="359981" cy="360000"/>
            <a:chOff x="3440113" y="1050925"/>
            <a:chExt cx="390525" cy="333376"/>
          </a:xfrm>
          <a:solidFill>
            <a:schemeClr val="bg1"/>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34"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3883847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平行四边形 14"/>
          <p:cNvSpPr>
            <a:spLocks noChangeArrowheads="1"/>
          </p:cNvSpPr>
          <p:nvPr/>
        </p:nvSpPr>
        <p:spPr bwMode="auto">
          <a:xfrm rot="10800000">
            <a:off x="3817056" y="4906426"/>
            <a:ext cx="7533538" cy="393557"/>
          </a:xfrm>
          <a:prstGeom prst="parallelogram">
            <a:avLst>
              <a:gd name="adj" fmla="val 190171"/>
            </a:avLst>
          </a:prstGeom>
          <a:solidFill>
            <a:srgbClr val="D8D8D8"/>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1" name="上箭头 16"/>
          <p:cNvSpPr>
            <a:spLocks noChangeArrowheads="1"/>
          </p:cNvSpPr>
          <p:nvPr/>
        </p:nvSpPr>
        <p:spPr bwMode="auto">
          <a:xfrm>
            <a:off x="7756013" y="2511759"/>
            <a:ext cx="1031556" cy="2497818"/>
          </a:xfrm>
          <a:prstGeom prst="upArrow">
            <a:avLst>
              <a:gd name="adj1" fmla="val 50000"/>
              <a:gd name="adj2" fmla="val 49911"/>
            </a:avLst>
          </a:prstGeom>
          <a:solidFill>
            <a:schemeClr val="accent1"/>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2" name="上箭头 19"/>
          <p:cNvSpPr>
            <a:spLocks noChangeArrowheads="1"/>
          </p:cNvSpPr>
          <p:nvPr/>
        </p:nvSpPr>
        <p:spPr bwMode="auto">
          <a:xfrm>
            <a:off x="9230348" y="1975380"/>
            <a:ext cx="1029969" cy="3035784"/>
          </a:xfrm>
          <a:prstGeom prst="upArrow">
            <a:avLst>
              <a:gd name="adj1" fmla="val 50000"/>
              <a:gd name="adj2" fmla="val 50000"/>
            </a:avLst>
          </a:prstGeom>
          <a:solidFill>
            <a:schemeClr val="accent2"/>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3" name="上箭头 20"/>
          <p:cNvSpPr>
            <a:spLocks noChangeArrowheads="1"/>
          </p:cNvSpPr>
          <p:nvPr/>
        </p:nvSpPr>
        <p:spPr bwMode="auto">
          <a:xfrm>
            <a:off x="4708955" y="3643235"/>
            <a:ext cx="1029970" cy="1366341"/>
          </a:xfrm>
          <a:prstGeom prst="upArrow">
            <a:avLst>
              <a:gd name="adj1" fmla="val 50000"/>
              <a:gd name="adj2" fmla="val 49977"/>
            </a:avLst>
          </a:prstGeom>
          <a:solidFill>
            <a:schemeClr val="accent1"/>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4" name="上箭头 21"/>
          <p:cNvSpPr>
            <a:spLocks noChangeArrowheads="1"/>
          </p:cNvSpPr>
          <p:nvPr/>
        </p:nvSpPr>
        <p:spPr bwMode="auto">
          <a:xfrm>
            <a:off x="6283269" y="2840253"/>
            <a:ext cx="1029970" cy="2237561"/>
          </a:xfrm>
          <a:prstGeom prst="upArrow">
            <a:avLst>
              <a:gd name="adj1" fmla="val 50000"/>
              <a:gd name="adj2" fmla="val 49999"/>
            </a:avLst>
          </a:prstGeom>
          <a:solidFill>
            <a:schemeClr val="accent2"/>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6" name="文本框 23"/>
          <p:cNvSpPr>
            <a:spLocks noChangeArrowheads="1"/>
          </p:cNvSpPr>
          <p:nvPr/>
        </p:nvSpPr>
        <p:spPr bwMode="auto">
          <a:xfrm>
            <a:off x="4810522" y="3170332"/>
            <a:ext cx="1029970"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一般</a:t>
            </a:r>
          </a:p>
        </p:txBody>
      </p:sp>
      <p:sp>
        <p:nvSpPr>
          <p:cNvPr id="7177" name="文本框 24"/>
          <p:cNvSpPr>
            <a:spLocks noChangeArrowheads="1"/>
          </p:cNvSpPr>
          <p:nvPr/>
        </p:nvSpPr>
        <p:spPr bwMode="auto">
          <a:xfrm>
            <a:off x="6405467" y="2378456"/>
            <a:ext cx="755418"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中等</a:t>
            </a:r>
            <a:endParaRPr lang="zh-CN" altLang="en-US" sz="1517" dirty="0">
              <a:solidFill>
                <a:schemeClr val="bg1">
                  <a:lumMod val="50000"/>
                </a:schemeClr>
              </a:solidFill>
            </a:endParaRPr>
          </a:p>
        </p:txBody>
      </p:sp>
      <p:sp>
        <p:nvSpPr>
          <p:cNvPr id="7178" name="文本框 25"/>
          <p:cNvSpPr>
            <a:spLocks noChangeArrowheads="1"/>
          </p:cNvSpPr>
          <p:nvPr/>
        </p:nvSpPr>
        <p:spPr bwMode="auto">
          <a:xfrm>
            <a:off x="7894082" y="2018226"/>
            <a:ext cx="755418"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较好</a:t>
            </a:r>
          </a:p>
        </p:txBody>
      </p:sp>
      <p:sp>
        <p:nvSpPr>
          <p:cNvPr id="7179" name="文本框 26"/>
          <p:cNvSpPr>
            <a:spLocks noChangeArrowheads="1"/>
          </p:cNvSpPr>
          <p:nvPr/>
        </p:nvSpPr>
        <p:spPr bwMode="auto">
          <a:xfrm>
            <a:off x="9230347" y="1481845"/>
            <a:ext cx="1066471"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前景好</a:t>
            </a:r>
          </a:p>
        </p:txBody>
      </p:sp>
      <p:sp>
        <p:nvSpPr>
          <p:cNvPr id="7180" name="文本框 28"/>
          <p:cNvSpPr>
            <a:spLocks noChangeArrowheads="1"/>
          </p:cNvSpPr>
          <p:nvPr/>
        </p:nvSpPr>
        <p:spPr bwMode="auto">
          <a:xfrm>
            <a:off x="1057245" y="2511758"/>
            <a:ext cx="3489834" cy="61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137" dirty="0">
                <a:solidFill>
                  <a:schemeClr val="bg1">
                    <a:lumMod val="50000"/>
                  </a:schemeClr>
                </a:solidFill>
                <a:latin typeface="微软雅黑" pitchFamily="34" charset="-122"/>
                <a:ea typeface="微软雅黑" pitchFamily="34" charset="-122"/>
                <a:sym typeface="微软雅黑" pitchFamily="34" charset="-122"/>
              </a:rPr>
              <a:t>请在这里输入第一个分析要点请在这里输入第一个分析要点请在这里输入第一个分析要点请在这里输入第一个分析要点</a:t>
            </a:r>
          </a:p>
        </p:txBody>
      </p:sp>
      <p:grpSp>
        <p:nvGrpSpPr>
          <p:cNvPr id="2" name="组合 29"/>
          <p:cNvGrpSpPr>
            <a:grpSpLocks/>
          </p:cNvGrpSpPr>
          <p:nvPr/>
        </p:nvGrpSpPr>
        <p:grpSpPr bwMode="auto">
          <a:xfrm>
            <a:off x="757301" y="2199136"/>
            <a:ext cx="569737" cy="809332"/>
            <a:chOff x="0" y="0"/>
            <a:chExt cx="570354" cy="809083"/>
          </a:xfrm>
        </p:grpSpPr>
        <p:sp>
          <p:nvSpPr>
            <p:cNvPr id="7192" name="文本框 30"/>
            <p:cNvSpPr>
              <a:spLocks noChangeArrowheads="1"/>
            </p:cNvSpPr>
            <p:nvPr/>
          </p:nvSpPr>
          <p:spPr bwMode="auto">
            <a:xfrm>
              <a:off x="0" y="0"/>
              <a:ext cx="570354" cy="61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411" dirty="0">
                  <a:solidFill>
                    <a:schemeClr val="bg1">
                      <a:lumMod val="50000"/>
                    </a:schemeClr>
                  </a:solidFill>
                  <a:latin typeface="微软雅黑 Light" pitchFamily="2" charset="-122"/>
                  <a:ea typeface="微软雅黑 Light" pitchFamily="2" charset="-122"/>
                  <a:sym typeface="微软雅黑 Light" pitchFamily="2" charset="-122"/>
                </a:rPr>
                <a:t>1</a:t>
              </a:r>
              <a:endParaRPr lang="zh-CN" altLang="en-US" sz="3411"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3" name="直角三角形 31"/>
            <p:cNvSpPr>
              <a:spLocks noChangeArrowheads="1"/>
            </p:cNvSpPr>
            <p:nvPr/>
          </p:nvSpPr>
          <p:spPr bwMode="auto">
            <a:xfrm rot="-5559855">
              <a:off x="155637" y="454384"/>
              <a:ext cx="200467" cy="161249"/>
            </a:xfrm>
            <a:prstGeom prst="rtTriangle">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37">
                <a:solidFill>
                  <a:schemeClr val="bg1">
                    <a:lumMod val="50000"/>
                  </a:schemeClr>
                </a:solidFill>
                <a:latin typeface="宋体" pitchFamily="2" charset="-122"/>
                <a:sym typeface="宋体" pitchFamily="2" charset="-122"/>
              </a:endParaRPr>
            </a:p>
          </p:txBody>
        </p:sp>
        <p:sp>
          <p:nvSpPr>
            <p:cNvPr id="7194" name="直接连接符 32"/>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1137">
                <a:solidFill>
                  <a:schemeClr val="bg1">
                    <a:lumMod val="50000"/>
                  </a:schemeClr>
                </a:solidFill>
              </a:endParaRPr>
            </a:p>
          </p:txBody>
        </p:sp>
      </p:grpSp>
      <p:grpSp>
        <p:nvGrpSpPr>
          <p:cNvPr id="3" name="组合 33"/>
          <p:cNvGrpSpPr>
            <a:grpSpLocks/>
          </p:cNvGrpSpPr>
          <p:nvPr/>
        </p:nvGrpSpPr>
        <p:grpSpPr bwMode="auto">
          <a:xfrm>
            <a:off x="528769" y="3798754"/>
            <a:ext cx="834768" cy="850588"/>
            <a:chOff x="0" y="0"/>
            <a:chExt cx="836459" cy="850698"/>
          </a:xfrm>
        </p:grpSpPr>
        <p:grpSp>
          <p:nvGrpSpPr>
            <p:cNvPr id="4" name="组合 34"/>
            <p:cNvGrpSpPr>
              <a:grpSpLocks/>
            </p:cNvGrpSpPr>
            <p:nvPr/>
          </p:nvGrpSpPr>
          <p:grpSpPr bwMode="auto">
            <a:xfrm>
              <a:off x="0" y="0"/>
              <a:ext cx="836459" cy="850698"/>
              <a:chOff x="0" y="0"/>
              <a:chExt cx="836459" cy="850698"/>
            </a:xfrm>
          </p:grpSpPr>
          <p:sp>
            <p:nvSpPr>
              <p:cNvPr id="7190" name="文本框 36"/>
              <p:cNvSpPr>
                <a:spLocks noChangeArrowheads="1"/>
              </p:cNvSpPr>
              <p:nvPr/>
            </p:nvSpPr>
            <p:spPr bwMode="auto">
              <a:xfrm>
                <a:off x="61610" y="0"/>
                <a:ext cx="570354" cy="61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411" dirty="0">
                    <a:solidFill>
                      <a:schemeClr val="bg1">
                        <a:lumMod val="50000"/>
                      </a:schemeClr>
                    </a:solidFill>
                    <a:latin typeface="微软雅黑 Light" pitchFamily="2" charset="-122"/>
                    <a:ea typeface="微软雅黑 Light" pitchFamily="2" charset="-122"/>
                    <a:sym typeface="微软雅黑 Light" pitchFamily="2" charset="-122"/>
                  </a:rPr>
                  <a:t>2</a:t>
                </a:r>
                <a:endParaRPr lang="zh-CN" altLang="en-US" sz="3411"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1" name="直角三角形 37"/>
              <p:cNvSpPr>
                <a:spLocks noChangeArrowheads="1"/>
              </p:cNvSpPr>
              <p:nvPr/>
            </p:nvSpPr>
            <p:spPr bwMode="auto">
              <a:xfrm rot="-5249366">
                <a:off x="11832" y="26070"/>
                <a:ext cx="812796" cy="836459"/>
              </a:xfrm>
              <a:prstGeom prst="rtTriangle">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37">
                  <a:solidFill>
                    <a:schemeClr val="bg1">
                      <a:lumMod val="50000"/>
                    </a:schemeClr>
                  </a:solidFill>
                  <a:latin typeface="宋体" pitchFamily="2" charset="-122"/>
                  <a:sym typeface="宋体" pitchFamily="2" charset="-122"/>
                </a:endParaRPr>
              </a:p>
            </p:txBody>
          </p:sp>
        </p:grpSp>
        <p:sp>
          <p:nvSpPr>
            <p:cNvPr id="7189" name="直接连接符 35"/>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1137">
                <a:solidFill>
                  <a:schemeClr val="bg1">
                    <a:lumMod val="50000"/>
                  </a:schemeClr>
                </a:solidFill>
              </a:endParaRPr>
            </a:p>
          </p:txBody>
        </p:sp>
      </p:grpSp>
      <p:sp>
        <p:nvSpPr>
          <p:cNvPr id="7183" name="文本框 38"/>
          <p:cNvSpPr>
            <a:spLocks noChangeArrowheads="1"/>
          </p:cNvSpPr>
          <p:nvPr/>
        </p:nvSpPr>
        <p:spPr bwMode="auto">
          <a:xfrm>
            <a:off x="993764" y="4149464"/>
            <a:ext cx="3597751" cy="61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137" dirty="0">
                <a:solidFill>
                  <a:schemeClr val="bg1">
                    <a:lumMod val="50000"/>
                  </a:schemeClr>
                </a:solidFill>
                <a:latin typeface="微软雅黑" pitchFamily="34" charset="-122"/>
                <a:ea typeface="微软雅黑" pitchFamily="34" charset="-122"/>
                <a:sym typeface="微软雅黑" pitchFamily="34" charset="-122"/>
              </a:rPr>
              <a:t>请在这里输入第二个分析要点请在这里输入第二个分析要点请在这里输入第二个分析要点请在这里输入第二个分析要点</a:t>
            </a:r>
          </a:p>
        </p:txBody>
      </p:sp>
      <p:sp>
        <p:nvSpPr>
          <p:cNvPr id="7184" name="文本框 39"/>
          <p:cNvSpPr>
            <a:spLocks noChangeArrowheads="1"/>
          </p:cNvSpPr>
          <p:nvPr/>
        </p:nvSpPr>
        <p:spPr bwMode="auto">
          <a:xfrm>
            <a:off x="4810522" y="5436460"/>
            <a:ext cx="1029970"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1</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5" name="文本框 40"/>
          <p:cNvSpPr>
            <a:spLocks noChangeArrowheads="1"/>
          </p:cNvSpPr>
          <p:nvPr/>
        </p:nvSpPr>
        <p:spPr bwMode="auto">
          <a:xfrm>
            <a:off x="6353095" y="5436460"/>
            <a:ext cx="1029970"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2</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6" name="文本框 41"/>
          <p:cNvSpPr>
            <a:spLocks noChangeArrowheads="1"/>
          </p:cNvSpPr>
          <p:nvPr/>
        </p:nvSpPr>
        <p:spPr bwMode="auto">
          <a:xfrm>
            <a:off x="7894086" y="5436460"/>
            <a:ext cx="1029969"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3</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7" name="文本框 42"/>
          <p:cNvSpPr>
            <a:spLocks noChangeArrowheads="1"/>
          </p:cNvSpPr>
          <p:nvPr/>
        </p:nvSpPr>
        <p:spPr bwMode="auto">
          <a:xfrm>
            <a:off x="9371589" y="5436460"/>
            <a:ext cx="1031556"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4</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6"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27"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3541640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184"/>
                                        </p:tgtEl>
                                        <p:attrNameLst>
                                          <p:attrName>style.visibility</p:attrName>
                                        </p:attrNameLst>
                                      </p:cBhvr>
                                      <p:to>
                                        <p:strVal val="visible"/>
                                      </p:to>
                                    </p:set>
                                    <p:animEffect transition="in" filter="wipe(down)">
                                      <p:cBhvr>
                                        <p:cTn id="10" dur="500"/>
                                        <p:tgtEl>
                                          <p:spTgt spid="718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185"/>
                                        </p:tgtEl>
                                        <p:attrNameLst>
                                          <p:attrName>style.visibility</p:attrName>
                                        </p:attrNameLst>
                                      </p:cBhvr>
                                      <p:to>
                                        <p:strVal val="visible"/>
                                      </p:to>
                                    </p:set>
                                    <p:animEffect transition="in" filter="wipe(down)">
                                      <p:cBhvr>
                                        <p:cTn id="13" dur="500"/>
                                        <p:tgtEl>
                                          <p:spTgt spid="718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186"/>
                                        </p:tgtEl>
                                        <p:attrNameLst>
                                          <p:attrName>style.visibility</p:attrName>
                                        </p:attrNameLst>
                                      </p:cBhvr>
                                      <p:to>
                                        <p:strVal val="visible"/>
                                      </p:to>
                                    </p:set>
                                    <p:animEffect transition="in" filter="wipe(down)">
                                      <p:cBhvr>
                                        <p:cTn id="16" dur="500"/>
                                        <p:tgtEl>
                                          <p:spTgt spid="718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187"/>
                                        </p:tgtEl>
                                        <p:attrNameLst>
                                          <p:attrName>style.visibility</p:attrName>
                                        </p:attrNameLst>
                                      </p:cBhvr>
                                      <p:to>
                                        <p:strVal val="visible"/>
                                      </p:to>
                                    </p:set>
                                    <p:animEffect transition="in" filter="wipe(down)">
                                      <p:cBhvr>
                                        <p:cTn id="19" dur="500"/>
                                        <p:tgtEl>
                                          <p:spTgt spid="7187"/>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Effect transition="in" filter="wipe(down)">
                                      <p:cBhvr>
                                        <p:cTn id="23" dur="500"/>
                                        <p:tgtEl>
                                          <p:spTgt spid="7173"/>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7176"/>
                                        </p:tgtEl>
                                        <p:attrNameLst>
                                          <p:attrName>style.visibility</p:attrName>
                                        </p:attrNameLst>
                                      </p:cBhvr>
                                      <p:to>
                                        <p:strVal val="visible"/>
                                      </p:to>
                                    </p:set>
                                    <p:animEffect transition="in" filter="fade">
                                      <p:cBhvr>
                                        <p:cTn id="27" dur="1000"/>
                                        <p:tgtEl>
                                          <p:spTgt spid="7176"/>
                                        </p:tgtEl>
                                      </p:cBhvr>
                                    </p:animEffect>
                                    <p:anim calcmode="lin" valueType="num">
                                      <p:cBhvr>
                                        <p:cTn id="28" dur="1000" fill="hold"/>
                                        <p:tgtEl>
                                          <p:spTgt spid="7176"/>
                                        </p:tgtEl>
                                        <p:attrNameLst>
                                          <p:attrName>ppt_x</p:attrName>
                                        </p:attrNameLst>
                                      </p:cBhvr>
                                      <p:tavLst>
                                        <p:tav tm="0">
                                          <p:val>
                                            <p:strVal val="#ppt_x"/>
                                          </p:val>
                                        </p:tav>
                                        <p:tav tm="100000">
                                          <p:val>
                                            <p:strVal val="#ppt_x"/>
                                          </p:val>
                                        </p:tav>
                                      </p:tavLst>
                                    </p:anim>
                                    <p:anim calcmode="lin" valueType="num">
                                      <p:cBhvr>
                                        <p:cTn id="29" dur="1000" fill="hold"/>
                                        <p:tgtEl>
                                          <p:spTgt spid="717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wipe(down)">
                                      <p:cBhvr>
                                        <p:cTn id="33" dur="500"/>
                                        <p:tgtEl>
                                          <p:spTgt spid="717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7177"/>
                                        </p:tgtEl>
                                        <p:attrNameLst>
                                          <p:attrName>style.visibility</p:attrName>
                                        </p:attrNameLst>
                                      </p:cBhvr>
                                      <p:to>
                                        <p:strVal val="visible"/>
                                      </p:to>
                                    </p:set>
                                    <p:animEffect transition="in" filter="fade">
                                      <p:cBhvr>
                                        <p:cTn id="37" dur="1000"/>
                                        <p:tgtEl>
                                          <p:spTgt spid="7177"/>
                                        </p:tgtEl>
                                      </p:cBhvr>
                                    </p:animEffect>
                                    <p:anim calcmode="lin" valueType="num">
                                      <p:cBhvr>
                                        <p:cTn id="38" dur="1000" fill="hold"/>
                                        <p:tgtEl>
                                          <p:spTgt spid="7177"/>
                                        </p:tgtEl>
                                        <p:attrNameLst>
                                          <p:attrName>ppt_x</p:attrName>
                                        </p:attrNameLst>
                                      </p:cBhvr>
                                      <p:tavLst>
                                        <p:tav tm="0">
                                          <p:val>
                                            <p:strVal val="#ppt_x"/>
                                          </p:val>
                                        </p:tav>
                                        <p:tav tm="100000">
                                          <p:val>
                                            <p:strVal val="#ppt_x"/>
                                          </p:val>
                                        </p:tav>
                                      </p:tavLst>
                                    </p:anim>
                                    <p:anim calcmode="lin" valueType="num">
                                      <p:cBhvr>
                                        <p:cTn id="39" dur="1000" fill="hold"/>
                                        <p:tgtEl>
                                          <p:spTgt spid="717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7171"/>
                                        </p:tgtEl>
                                        <p:attrNameLst>
                                          <p:attrName>style.visibility</p:attrName>
                                        </p:attrNameLst>
                                      </p:cBhvr>
                                      <p:to>
                                        <p:strVal val="visible"/>
                                      </p:to>
                                    </p:set>
                                    <p:animEffect transition="in" filter="wipe(down)">
                                      <p:cBhvr>
                                        <p:cTn id="43" dur="500"/>
                                        <p:tgtEl>
                                          <p:spTgt spid="7171"/>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7178"/>
                                        </p:tgtEl>
                                        <p:attrNameLst>
                                          <p:attrName>style.visibility</p:attrName>
                                        </p:attrNameLst>
                                      </p:cBhvr>
                                      <p:to>
                                        <p:strVal val="visible"/>
                                      </p:to>
                                    </p:set>
                                    <p:animEffect transition="in" filter="fade">
                                      <p:cBhvr>
                                        <p:cTn id="47" dur="1000"/>
                                        <p:tgtEl>
                                          <p:spTgt spid="7178"/>
                                        </p:tgtEl>
                                      </p:cBhvr>
                                    </p:animEffect>
                                    <p:anim calcmode="lin" valueType="num">
                                      <p:cBhvr>
                                        <p:cTn id="48" dur="1000" fill="hold"/>
                                        <p:tgtEl>
                                          <p:spTgt spid="7178"/>
                                        </p:tgtEl>
                                        <p:attrNameLst>
                                          <p:attrName>ppt_x</p:attrName>
                                        </p:attrNameLst>
                                      </p:cBhvr>
                                      <p:tavLst>
                                        <p:tav tm="0">
                                          <p:val>
                                            <p:strVal val="#ppt_x"/>
                                          </p:val>
                                        </p:tav>
                                        <p:tav tm="100000">
                                          <p:val>
                                            <p:strVal val="#ppt_x"/>
                                          </p:val>
                                        </p:tav>
                                      </p:tavLst>
                                    </p:anim>
                                    <p:anim calcmode="lin" valueType="num">
                                      <p:cBhvr>
                                        <p:cTn id="49" dur="1000" fill="hold"/>
                                        <p:tgtEl>
                                          <p:spTgt spid="7178"/>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7172"/>
                                        </p:tgtEl>
                                        <p:attrNameLst>
                                          <p:attrName>style.visibility</p:attrName>
                                        </p:attrNameLst>
                                      </p:cBhvr>
                                      <p:to>
                                        <p:strVal val="visible"/>
                                      </p:to>
                                    </p:set>
                                    <p:animEffect transition="in" filter="wipe(down)">
                                      <p:cBhvr>
                                        <p:cTn id="53" dur="500"/>
                                        <p:tgtEl>
                                          <p:spTgt spid="7172"/>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7179"/>
                                        </p:tgtEl>
                                        <p:attrNameLst>
                                          <p:attrName>style.visibility</p:attrName>
                                        </p:attrNameLst>
                                      </p:cBhvr>
                                      <p:to>
                                        <p:strVal val="visible"/>
                                      </p:to>
                                    </p:set>
                                    <p:animEffect transition="in" filter="fade">
                                      <p:cBhvr>
                                        <p:cTn id="57" dur="1000"/>
                                        <p:tgtEl>
                                          <p:spTgt spid="7179"/>
                                        </p:tgtEl>
                                      </p:cBhvr>
                                    </p:animEffect>
                                    <p:anim calcmode="lin" valueType="num">
                                      <p:cBhvr>
                                        <p:cTn id="58" dur="1000" fill="hold"/>
                                        <p:tgtEl>
                                          <p:spTgt spid="7179"/>
                                        </p:tgtEl>
                                        <p:attrNameLst>
                                          <p:attrName>ppt_x</p:attrName>
                                        </p:attrNameLst>
                                      </p:cBhvr>
                                      <p:tavLst>
                                        <p:tav tm="0">
                                          <p:val>
                                            <p:strVal val="#ppt_x"/>
                                          </p:val>
                                        </p:tav>
                                        <p:tav tm="100000">
                                          <p:val>
                                            <p:strVal val="#ppt_x"/>
                                          </p:val>
                                        </p:tav>
                                      </p:tavLst>
                                    </p:anim>
                                    <p:anim calcmode="lin" valueType="num">
                                      <p:cBhvr>
                                        <p:cTn id="59" dur="1000" fill="hold"/>
                                        <p:tgtEl>
                                          <p:spTgt spid="7179"/>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grpId="0" nodeType="afterEffect">
                                  <p:stCondLst>
                                    <p:cond delay="0"/>
                                  </p:stCondLst>
                                  <p:childTnLst>
                                    <p:set>
                                      <p:cBhvr>
                                        <p:cTn id="62" dur="1" fill="hold">
                                          <p:stCondLst>
                                            <p:cond delay="0"/>
                                          </p:stCondLst>
                                        </p:cTn>
                                        <p:tgtEl>
                                          <p:spTgt spid="7180"/>
                                        </p:tgtEl>
                                        <p:attrNameLst>
                                          <p:attrName>style.visibility</p:attrName>
                                        </p:attrNameLst>
                                      </p:cBhvr>
                                      <p:to>
                                        <p:strVal val="visible"/>
                                      </p:to>
                                    </p:set>
                                    <p:animEffect transition="in" filter="wipe(down)">
                                      <p:cBhvr>
                                        <p:cTn id="63" dur="500"/>
                                        <p:tgtEl>
                                          <p:spTgt spid="7180"/>
                                        </p:tgtEl>
                                      </p:cBhvr>
                                    </p:animEffect>
                                  </p:childTnLst>
                                </p:cTn>
                              </p:par>
                            </p:childTnLst>
                          </p:cTn>
                        </p:par>
                        <p:par>
                          <p:cTn id="64" fill="hold">
                            <p:stCondLst>
                              <p:cond delay="7000"/>
                            </p:stCondLst>
                            <p:childTnLst>
                              <p:par>
                                <p:cTn id="65" presetID="22" presetClass="entr" presetSubtype="4"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down)">
                                      <p:cBhvr>
                                        <p:cTn id="67" dur="500"/>
                                        <p:tgtEl>
                                          <p:spTgt spid="2"/>
                                        </p:tgtEl>
                                      </p:cBhvr>
                                    </p:animEffect>
                                  </p:childTnLst>
                                </p:cTn>
                              </p:par>
                            </p:childTnLst>
                          </p:cTn>
                        </p:par>
                        <p:par>
                          <p:cTn id="68" fill="hold">
                            <p:stCondLst>
                              <p:cond delay="7500"/>
                            </p:stCondLst>
                            <p:childTnLst>
                              <p:par>
                                <p:cTn id="69" presetID="22" presetClass="entr" presetSubtype="4"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wipe(down)">
                                      <p:cBhvr>
                                        <p:cTn id="71" dur="500"/>
                                        <p:tgtEl>
                                          <p:spTgt spid="3"/>
                                        </p:tgtEl>
                                      </p:cBhvr>
                                    </p:animEffect>
                                  </p:childTnLst>
                                </p:cTn>
                              </p:par>
                            </p:childTnLst>
                          </p:cTn>
                        </p:par>
                        <p:par>
                          <p:cTn id="72" fill="hold">
                            <p:stCondLst>
                              <p:cond delay="8000"/>
                            </p:stCondLst>
                            <p:childTnLst>
                              <p:par>
                                <p:cTn id="73" presetID="22" presetClass="entr" presetSubtype="4" fill="hold" grpId="0" nodeType="afterEffect">
                                  <p:stCondLst>
                                    <p:cond delay="0"/>
                                  </p:stCondLst>
                                  <p:childTnLst>
                                    <p:set>
                                      <p:cBhvr>
                                        <p:cTn id="74" dur="1" fill="hold">
                                          <p:stCondLst>
                                            <p:cond delay="0"/>
                                          </p:stCondLst>
                                        </p:cTn>
                                        <p:tgtEl>
                                          <p:spTgt spid="7183"/>
                                        </p:tgtEl>
                                        <p:attrNameLst>
                                          <p:attrName>style.visibility</p:attrName>
                                        </p:attrNameLst>
                                      </p:cBhvr>
                                      <p:to>
                                        <p:strVal val="visible"/>
                                      </p:to>
                                    </p:set>
                                    <p:animEffect transition="in" filter="wipe(down)">
                                      <p:cBhvr>
                                        <p:cTn id="75"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p:bldP spid="7177" grpId="0"/>
      <p:bldP spid="7178" grpId="0"/>
      <p:bldP spid="7179" grpId="0"/>
      <p:bldP spid="7180" grpId="0"/>
      <p:bldP spid="7183" grpId="0"/>
      <p:bldP spid="7184" grpId="0"/>
      <p:bldP spid="7185" grpId="0"/>
      <p:bldP spid="7186" grpId="0"/>
      <p:bldP spid="718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C441CCF2-53B9-48E8-AAF5-6B8F3D56FE97}"/>
              </a:ext>
            </a:extLst>
          </p:cNvPr>
          <p:cNvGrpSpPr/>
          <p:nvPr/>
        </p:nvGrpSpPr>
        <p:grpSpPr>
          <a:xfrm rot="10800000">
            <a:off x="-844926" y="5352877"/>
            <a:ext cx="4926272" cy="1505122"/>
            <a:chOff x="5868434" y="0"/>
            <a:chExt cx="3924146" cy="1322276"/>
          </a:xfrm>
        </p:grpSpPr>
        <p:pic>
          <p:nvPicPr>
            <p:cNvPr id="29" name="图片 28">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0" name="等腰三角形 29">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1" name="等腰三角形 30">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32" name="组合 31">
            <a:extLst>
              <a:ext uri="{FF2B5EF4-FFF2-40B4-BE49-F238E27FC236}">
                <a16:creationId xmlns:a16="http://schemas.microsoft.com/office/drawing/2014/main" id="{C441CCF2-53B9-48E8-AAF5-6B8F3D56FE97}"/>
              </a:ext>
            </a:extLst>
          </p:cNvPr>
          <p:cNvGrpSpPr/>
          <p:nvPr/>
        </p:nvGrpSpPr>
        <p:grpSpPr>
          <a:xfrm>
            <a:off x="7872761" y="-2"/>
            <a:ext cx="5230580" cy="1762491"/>
            <a:chOff x="5868434" y="0"/>
            <a:chExt cx="3924146" cy="1322276"/>
          </a:xfrm>
        </p:grpSpPr>
        <p:pic>
          <p:nvPicPr>
            <p:cNvPr id="33" name="图片 32">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4" name="等腰三角形 33">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5" name="等腰三角形 34">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36" name="矩形 35">
            <a:extLst>
              <a:ext uri="{FF2B5EF4-FFF2-40B4-BE49-F238E27FC236}">
                <a16:creationId xmlns:a16="http://schemas.microsoft.com/office/drawing/2014/main" id="{87C186ED-6984-4583-B72C-5AE960506E66}"/>
              </a:ext>
            </a:extLst>
          </p:cNvPr>
          <p:cNvSpPr/>
          <p:nvPr/>
        </p:nvSpPr>
        <p:spPr>
          <a:xfrm>
            <a:off x="6083781" y="2237261"/>
            <a:ext cx="1583970" cy="482401"/>
          </a:xfrm>
          <a:prstGeom prst="rect">
            <a:avLst/>
          </a:prstGeom>
        </p:spPr>
        <p:txBody>
          <a:bodyPr wrap="square" lIns="96754" tIns="48378" rIns="96754" bIns="48378">
            <a:spAutoFit/>
          </a:bodyPr>
          <a:lstStyle/>
          <a:p>
            <a:pPr>
              <a:defRPr/>
            </a:pPr>
            <a:r>
              <a:rPr lang="zh-CN" altLang="en-US" sz="2500" kern="0" dirty="0">
                <a:solidFill>
                  <a:schemeClr val="accent1"/>
                </a:solidFill>
                <a:effectLst>
                  <a:glow rad="63500">
                    <a:schemeClr val="bg1">
                      <a:lumMod val="65000"/>
                      <a:alpha val="40000"/>
                    </a:schemeClr>
                  </a:glow>
                </a:effectLst>
                <a:latin typeface="微软雅黑" pitchFamily="34" charset="-122"/>
                <a:ea typeface="微软雅黑" pitchFamily="34" charset="-122"/>
              </a:rPr>
              <a:t>第四部分</a:t>
            </a:r>
          </a:p>
        </p:txBody>
      </p:sp>
      <p:sp>
        <p:nvSpPr>
          <p:cNvPr id="37" name="矩形 36">
            <a:extLst>
              <a:ext uri="{FF2B5EF4-FFF2-40B4-BE49-F238E27FC236}">
                <a16:creationId xmlns:a16="http://schemas.microsoft.com/office/drawing/2014/main" id="{A454D6C1-F499-49E8-B047-B2954E4EBDD7}"/>
              </a:ext>
            </a:extLst>
          </p:cNvPr>
          <p:cNvSpPr/>
          <p:nvPr/>
        </p:nvSpPr>
        <p:spPr>
          <a:xfrm>
            <a:off x="6032450" y="2808679"/>
            <a:ext cx="4287362" cy="672183"/>
          </a:xfrm>
          <a:prstGeom prst="rect">
            <a:avLst/>
          </a:prstGeom>
        </p:spPr>
        <p:txBody>
          <a:bodyPr wrap="square" lIns="96754" tIns="48378" rIns="96754" bIns="48378">
            <a:spAutoFit/>
          </a:bodyPr>
          <a:lstStyle/>
          <a:p>
            <a:pPr>
              <a:defRPr/>
            </a:pPr>
            <a:r>
              <a:rPr lang="zh-CN" altLang="en-US" sz="3700" dirty="0">
                <a:solidFill>
                  <a:schemeClr val="accent1"/>
                </a:solidFill>
                <a:latin typeface="微软雅黑" panose="020B0503020204020204" pitchFamily="34" charset="-122"/>
                <a:ea typeface="微软雅黑" panose="020B0503020204020204" pitchFamily="34" charset="-122"/>
              </a:rPr>
              <a:t>单击添加标题</a:t>
            </a:r>
            <a:endParaRPr lang="zh-CN" altLang="en-US" sz="3700" kern="0"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CC51FB1A-0DC1-4E4F-97F6-2FAB992C6D05}"/>
              </a:ext>
            </a:extLst>
          </p:cNvPr>
          <p:cNvSpPr/>
          <p:nvPr/>
        </p:nvSpPr>
        <p:spPr>
          <a:xfrm>
            <a:off x="615505" y="2237261"/>
            <a:ext cx="4381224" cy="21300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a:p>
        </p:txBody>
      </p:sp>
      <p:sp>
        <p:nvSpPr>
          <p:cNvPr id="39" name="Rectangle 3">
            <a:extLst>
              <a:ext uri="{FF2B5EF4-FFF2-40B4-BE49-F238E27FC236}">
                <a16:creationId xmlns:a16="http://schemas.microsoft.com/office/drawing/2014/main" id="{48B1CA62-70D5-42C5-A8FE-8E1FA0AEBADA}"/>
              </a:ext>
            </a:extLst>
          </p:cNvPr>
          <p:cNvSpPr>
            <a:spLocks noChangeArrowheads="1"/>
          </p:cNvSpPr>
          <p:nvPr/>
        </p:nvSpPr>
        <p:spPr bwMode="auto">
          <a:xfrm>
            <a:off x="0" y="2618082"/>
            <a:ext cx="3872629" cy="216870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lIns="121899" tIns="60949" rIns="121899" bIns="60949" anchor="ctr"/>
          <a:lstStyle/>
          <a:p>
            <a:endParaRPr lang="zh-CN" altLang="en-US"/>
          </a:p>
        </p:txBody>
      </p:sp>
      <p:sp>
        <p:nvSpPr>
          <p:cNvPr id="40" name="TextBox 15">
            <a:extLst>
              <a:ext uri="{FF2B5EF4-FFF2-40B4-BE49-F238E27FC236}">
                <a16:creationId xmlns:a16="http://schemas.microsoft.com/office/drawing/2014/main" id="{2742B569-8A7D-4742-B4F1-25D64C4E10CA}"/>
              </a:ext>
            </a:extLst>
          </p:cNvPr>
          <p:cNvSpPr txBox="1">
            <a:spLocks noChangeArrowheads="1"/>
          </p:cNvSpPr>
          <p:nvPr/>
        </p:nvSpPr>
        <p:spPr bwMode="auto">
          <a:xfrm>
            <a:off x="6083781" y="3697914"/>
            <a:ext cx="3928482" cy="6770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9" tIns="60949" rIns="121899" bIns="60949">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solidFill>
                  <a:schemeClr val="tx1">
                    <a:lumMod val="50000"/>
                    <a:lumOff val="50000"/>
                  </a:schemeClr>
                </a:solidFill>
              </a:rPr>
              <a:t>★ 单击此处添加标题        ★单击此处添加标题</a:t>
            </a:r>
            <a:endParaRPr lang="en-US" altLang="zh-CN" dirty="0">
              <a:solidFill>
                <a:schemeClr val="tx1">
                  <a:lumMod val="50000"/>
                  <a:lumOff val="50000"/>
                </a:schemeClr>
              </a:solidFill>
            </a:endParaRPr>
          </a:p>
          <a:p>
            <a:pPr>
              <a:lnSpc>
                <a:spcPct val="150000"/>
              </a:lnSpc>
            </a:pPr>
            <a:r>
              <a:rPr lang="zh-CN" altLang="en-US" dirty="0">
                <a:solidFill>
                  <a:schemeClr val="tx1">
                    <a:lumMod val="50000"/>
                    <a:lumOff val="50000"/>
                  </a:schemeClr>
                </a:solidFill>
              </a:rPr>
              <a:t>★单击此处添加标题         ★单击此处添加标题</a:t>
            </a:r>
            <a:endParaRPr lang="en-US" altLang="zh-CN" dirty="0">
              <a:solidFill>
                <a:schemeClr val="tx1">
                  <a:lumMod val="50000"/>
                  <a:lumOff val="50000"/>
                </a:schemeClr>
              </a:solidFill>
            </a:endParaRPr>
          </a:p>
        </p:txBody>
      </p:sp>
    </p:spTree>
    <p:extLst>
      <p:ext uri="{BB962C8B-B14F-4D97-AF65-F5344CB8AC3E}">
        <p14:creationId xmlns:p14="http://schemas.microsoft.com/office/powerpoint/2010/main" val="10659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childTnLst>
                          </p:cTn>
                        </p:par>
                        <p:par>
                          <p:cTn id="35" fill="hold">
                            <p:stCondLst>
                              <p:cond delay="350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40"/>
                                        </p:tgtEl>
                                        <p:attrNameLst>
                                          <p:attrName>style.visibility</p:attrName>
                                        </p:attrNameLst>
                                      </p:cBhvr>
                                      <p:to>
                                        <p:strVal val="visible"/>
                                      </p:to>
                                    </p:set>
                                    <p:anim calcmode="discrete" valueType="clr">
                                      <p:cBhvr override="childStyle">
                                        <p:cTn id="38"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40"/>
                                        </p:tgtEl>
                                        <p:attrNameLst>
                                          <p:attrName>fillcolor</p:attrName>
                                        </p:attrNameLst>
                                      </p:cBhvr>
                                      <p:tavLst>
                                        <p:tav tm="0">
                                          <p:val>
                                            <p:clrVal>
                                              <a:schemeClr val="accent2"/>
                                            </p:clrVal>
                                          </p:val>
                                        </p:tav>
                                        <p:tav tm="50000">
                                          <p:val>
                                            <p:clrVal>
                                              <a:schemeClr val="hlink"/>
                                            </p:clrVal>
                                          </p:val>
                                        </p:tav>
                                      </p:tavLst>
                                    </p:anim>
                                    <p:set>
                                      <p:cBhvr>
                                        <p:cTn id="40" dur="80"/>
                                        <p:tgtEl>
                                          <p:spTgt spid="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3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bwMode="auto">
          <a:xfrm>
            <a:off x="8157529" y="3155999"/>
            <a:ext cx="2548739" cy="28729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sp>
        <p:nvSpPr>
          <p:cNvPr id="7" name="任意多边形 6"/>
          <p:cNvSpPr/>
          <p:nvPr/>
        </p:nvSpPr>
        <p:spPr bwMode="auto">
          <a:xfrm flipH="1">
            <a:off x="1912645" y="3465510"/>
            <a:ext cx="2550326" cy="28570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sp>
        <p:nvSpPr>
          <p:cNvPr id="8" name="任意多边形 7"/>
          <p:cNvSpPr/>
          <p:nvPr/>
        </p:nvSpPr>
        <p:spPr>
          <a:xfrm>
            <a:off x="6270540" y="2456032"/>
            <a:ext cx="672892" cy="100153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sp>
        <p:nvSpPr>
          <p:cNvPr id="9" name="任意多边形 8"/>
          <p:cNvSpPr/>
          <p:nvPr/>
        </p:nvSpPr>
        <p:spPr>
          <a:xfrm flipH="1">
            <a:off x="4558157" y="2449682"/>
            <a:ext cx="672892" cy="100153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2700" cap="flat" cmpd="sng" algn="ctr">
            <a:solidFill>
              <a:schemeClr val="bg1">
                <a:lumMod val="60000"/>
                <a:lumOff val="40000"/>
              </a:schemeClr>
            </a:solidFill>
            <a:prstDash val="solid"/>
            <a:headEnd type="oval" w="med" len="med"/>
            <a:tailEnd type="stealth" w="med" len="me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000000"/>
              </a:solidFill>
              <a:cs typeface="+mn-ea"/>
              <a:sym typeface="Arial" panose="020B0604020202020204" pitchFamily="34" charset="0"/>
            </a:endParaRPr>
          </a:p>
        </p:txBody>
      </p:sp>
      <p:grpSp>
        <p:nvGrpSpPr>
          <p:cNvPr id="31" name="组合 35"/>
          <p:cNvGrpSpPr/>
          <p:nvPr/>
        </p:nvGrpSpPr>
        <p:grpSpPr>
          <a:xfrm>
            <a:off x="3888438" y="3238535"/>
            <a:ext cx="1028383" cy="1041219"/>
            <a:chOff x="3137297" y="2428875"/>
            <a:chExt cx="771525" cy="781050"/>
          </a:xfrm>
        </p:grpSpPr>
        <p:sp>
          <p:nvSpPr>
            <p:cNvPr id="5" name="Freeform 19"/>
            <p:cNvSpPr>
              <a:spLocks/>
            </p:cNvSpPr>
            <p:nvPr/>
          </p:nvSpPr>
          <p:spPr bwMode="auto">
            <a:xfrm>
              <a:off x="3137297" y="2428875"/>
              <a:ext cx="771525" cy="78105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0" name="Freeform 6"/>
            <p:cNvSpPr>
              <a:spLocks noChangeAspect="1" noEditPoints="1"/>
            </p:cNvSpPr>
            <p:nvPr/>
          </p:nvSpPr>
          <p:spPr bwMode="auto">
            <a:xfrm>
              <a:off x="3469482" y="2717006"/>
              <a:ext cx="170260" cy="180975"/>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999" kern="0" dirty="0">
                <a:solidFill>
                  <a:prstClr val="black"/>
                </a:solidFill>
                <a:cs typeface="+mn-ea"/>
                <a:sym typeface="Arial" panose="020B0604020202020204" pitchFamily="34" charset="0"/>
              </a:endParaRPr>
            </a:p>
          </p:txBody>
        </p:sp>
      </p:grpSp>
      <p:grpSp>
        <p:nvGrpSpPr>
          <p:cNvPr id="32" name="组合 39"/>
          <p:cNvGrpSpPr/>
          <p:nvPr/>
        </p:nvGrpSpPr>
        <p:grpSpPr>
          <a:xfrm>
            <a:off x="6527632" y="2754433"/>
            <a:ext cx="1937741" cy="1907844"/>
            <a:chOff x="5117306" y="2065735"/>
            <a:chExt cx="1453754" cy="1431131"/>
          </a:xfrm>
        </p:grpSpPr>
        <p:sp>
          <p:nvSpPr>
            <p:cNvPr id="2" name="Freeform 17"/>
            <p:cNvSpPr>
              <a:spLocks noChangeAspect="1"/>
            </p:cNvSpPr>
            <p:nvPr/>
          </p:nvSpPr>
          <p:spPr bwMode="auto">
            <a:xfrm>
              <a:off x="5117306" y="2065735"/>
              <a:ext cx="1453754" cy="143113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4"/>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1" name="Freeform 26"/>
            <p:cNvSpPr>
              <a:spLocks noChangeAspect="1"/>
            </p:cNvSpPr>
            <p:nvPr/>
          </p:nvSpPr>
          <p:spPr bwMode="auto">
            <a:xfrm>
              <a:off x="5865019" y="2717007"/>
              <a:ext cx="182166" cy="18931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999" kern="0" dirty="0">
                <a:solidFill>
                  <a:prstClr val="black"/>
                </a:solidFill>
                <a:cs typeface="+mn-ea"/>
                <a:sym typeface="Arial" panose="020B0604020202020204" pitchFamily="34" charset="0"/>
              </a:endParaRPr>
            </a:p>
          </p:txBody>
        </p:sp>
      </p:grpSp>
      <p:grpSp>
        <p:nvGrpSpPr>
          <p:cNvPr id="33" name="组合 37"/>
          <p:cNvGrpSpPr/>
          <p:nvPr/>
        </p:nvGrpSpPr>
        <p:grpSpPr>
          <a:xfrm>
            <a:off x="4610524" y="3113145"/>
            <a:ext cx="1295000" cy="1265018"/>
            <a:chOff x="3679031" y="2334816"/>
            <a:chExt cx="971550" cy="948928"/>
          </a:xfrm>
        </p:grpSpPr>
        <p:sp>
          <p:nvSpPr>
            <p:cNvPr id="4" name="Freeform 18"/>
            <p:cNvSpPr>
              <a:spLocks/>
            </p:cNvSpPr>
            <p:nvPr/>
          </p:nvSpPr>
          <p:spPr bwMode="auto">
            <a:xfrm>
              <a:off x="3679031" y="2334816"/>
              <a:ext cx="971550" cy="94892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2" name="Freeform 442"/>
            <p:cNvSpPr>
              <a:spLocks noEditPoints="1"/>
            </p:cNvSpPr>
            <p:nvPr/>
          </p:nvSpPr>
          <p:spPr bwMode="auto">
            <a:xfrm>
              <a:off x="4106466" y="2730103"/>
              <a:ext cx="194072" cy="166688"/>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3" name="Rectangle 443"/>
            <p:cNvSpPr>
              <a:spLocks noChangeArrowheads="1"/>
            </p:cNvSpPr>
            <p:nvPr/>
          </p:nvSpPr>
          <p:spPr bwMode="auto">
            <a:xfrm>
              <a:off x="4161235" y="2757488"/>
              <a:ext cx="51197" cy="51197"/>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4" name="Rectangle 444"/>
            <p:cNvSpPr>
              <a:spLocks noChangeArrowheads="1"/>
            </p:cNvSpPr>
            <p:nvPr/>
          </p:nvSpPr>
          <p:spPr bwMode="auto">
            <a:xfrm>
              <a:off x="4229100" y="2764632"/>
              <a:ext cx="42863" cy="83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5" name="Rectangle 445"/>
            <p:cNvSpPr>
              <a:spLocks noChangeArrowheads="1"/>
            </p:cNvSpPr>
            <p:nvPr/>
          </p:nvSpPr>
          <p:spPr bwMode="auto">
            <a:xfrm>
              <a:off x="4229100" y="2790825"/>
              <a:ext cx="42863" cy="8335"/>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6" name="Rectangle 446"/>
            <p:cNvSpPr>
              <a:spLocks noChangeArrowheads="1"/>
            </p:cNvSpPr>
            <p:nvPr/>
          </p:nvSpPr>
          <p:spPr bwMode="auto">
            <a:xfrm>
              <a:off x="4161235" y="2826544"/>
              <a:ext cx="110728" cy="83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sp>
          <p:nvSpPr>
            <p:cNvPr id="17" name="Rectangle 447"/>
            <p:cNvSpPr>
              <a:spLocks noChangeArrowheads="1"/>
            </p:cNvSpPr>
            <p:nvPr/>
          </p:nvSpPr>
          <p:spPr bwMode="auto">
            <a:xfrm>
              <a:off x="4161235" y="2853928"/>
              <a:ext cx="110728" cy="8334"/>
            </a:xfrm>
            <a:prstGeom prst="rect">
              <a:avLst/>
            </a:prstGeom>
            <a:solidFill>
              <a:srgbClr val="FCFC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399" dirty="0">
                <a:solidFill>
                  <a:srgbClr val="000000"/>
                </a:solidFill>
                <a:cs typeface="+mn-ea"/>
                <a:sym typeface="Arial" panose="020B0604020202020204" pitchFamily="34" charset="0"/>
              </a:endParaRPr>
            </a:p>
          </p:txBody>
        </p:sp>
      </p:grpSp>
      <p:grpSp>
        <p:nvGrpSpPr>
          <p:cNvPr id="34" name="组合 38"/>
          <p:cNvGrpSpPr/>
          <p:nvPr/>
        </p:nvGrpSpPr>
        <p:grpSpPr>
          <a:xfrm>
            <a:off x="5529408" y="2994104"/>
            <a:ext cx="1480680" cy="1457072"/>
            <a:chOff x="4368404" y="2245519"/>
            <a:chExt cx="1110853" cy="1092994"/>
          </a:xfrm>
        </p:grpSpPr>
        <p:sp>
          <p:nvSpPr>
            <p:cNvPr id="3" name="Freeform 17"/>
            <p:cNvSpPr>
              <a:spLocks/>
            </p:cNvSpPr>
            <p:nvPr/>
          </p:nvSpPr>
          <p:spPr bwMode="auto">
            <a:xfrm>
              <a:off x="4368404" y="2245519"/>
              <a:ext cx="1110853" cy="1092994"/>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cap="flat" cmpd="sng" algn="ctr">
              <a:noFill/>
              <a:prstDash val="solid"/>
            </a:ln>
            <a:effectLst/>
          </p:spPr>
          <p:txBody>
            <a:bodyPr lIns="91396" tIns="45698" rIns="91396" bIns="4569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66" kern="0" dirty="0">
                <a:solidFill>
                  <a:srgbClr val="FFFFFF"/>
                </a:solidFill>
                <a:cs typeface="+mn-ea"/>
                <a:sym typeface="Arial" panose="020B0604020202020204" pitchFamily="34" charset="0"/>
              </a:endParaRPr>
            </a:p>
          </p:txBody>
        </p:sp>
        <p:sp>
          <p:nvSpPr>
            <p:cNvPr id="18" name="Oval 56"/>
            <p:cNvSpPr>
              <a:spLocks noChangeArrowheads="1"/>
            </p:cNvSpPr>
            <p:nvPr/>
          </p:nvSpPr>
          <p:spPr bwMode="auto">
            <a:xfrm>
              <a:off x="4924425" y="2700338"/>
              <a:ext cx="226219" cy="226219"/>
            </a:xfrm>
            <a:prstGeom prst="ellipse">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sp>
          <p:nvSpPr>
            <p:cNvPr id="19" name="Freeform 57"/>
            <p:cNvSpPr>
              <a:spLocks/>
            </p:cNvSpPr>
            <p:nvPr/>
          </p:nvSpPr>
          <p:spPr bwMode="auto">
            <a:xfrm>
              <a:off x="4958954" y="2730104"/>
              <a:ext cx="116681" cy="105965"/>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sp>
          <p:nvSpPr>
            <p:cNvPr id="20" name="Freeform 58"/>
            <p:cNvSpPr>
              <a:spLocks/>
            </p:cNvSpPr>
            <p:nvPr/>
          </p:nvSpPr>
          <p:spPr bwMode="auto">
            <a:xfrm>
              <a:off x="5020866" y="2812257"/>
              <a:ext cx="89297" cy="103585"/>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sp>
          <p:nvSpPr>
            <p:cNvPr id="21" name="Freeform 59"/>
            <p:cNvSpPr>
              <a:spLocks/>
            </p:cNvSpPr>
            <p:nvPr/>
          </p:nvSpPr>
          <p:spPr bwMode="auto">
            <a:xfrm>
              <a:off x="5068492" y="2706292"/>
              <a:ext cx="78581" cy="145256"/>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lIns="80258" tIns="40129" rIns="80258" bIns="4012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599" dirty="0">
                <a:solidFill>
                  <a:prstClr val="black"/>
                </a:solidFill>
                <a:cs typeface="+mn-ea"/>
                <a:sym typeface="Arial" panose="020B0604020202020204" pitchFamily="34" charset="0"/>
              </a:endParaRPr>
            </a:p>
          </p:txBody>
        </p:sp>
      </p:grpSp>
      <p:sp>
        <p:nvSpPr>
          <p:cNvPr id="22" name="TextBox 13"/>
          <p:cNvSpPr txBox="1"/>
          <p:nvPr/>
        </p:nvSpPr>
        <p:spPr>
          <a:xfrm>
            <a:off x="4045583" y="1776701"/>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3" name="TextBox 13"/>
          <p:cNvSpPr txBox="1"/>
          <p:nvPr/>
        </p:nvSpPr>
        <p:spPr>
          <a:xfrm>
            <a:off x="4050348" y="2149698"/>
            <a:ext cx="2071047"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4" name="TextBox 13"/>
          <p:cNvSpPr txBox="1"/>
          <p:nvPr/>
        </p:nvSpPr>
        <p:spPr>
          <a:xfrm>
            <a:off x="6684783" y="1776701"/>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5" name="TextBox 13"/>
          <p:cNvSpPr txBox="1"/>
          <p:nvPr/>
        </p:nvSpPr>
        <p:spPr>
          <a:xfrm>
            <a:off x="6689542" y="2149698"/>
            <a:ext cx="2071049"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6" name="TextBox 13"/>
          <p:cNvSpPr txBox="1"/>
          <p:nvPr/>
        </p:nvSpPr>
        <p:spPr>
          <a:xfrm>
            <a:off x="9167393" y="3395670"/>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7" name="TextBox 13"/>
          <p:cNvSpPr txBox="1"/>
          <p:nvPr/>
        </p:nvSpPr>
        <p:spPr>
          <a:xfrm>
            <a:off x="9172158" y="3768668"/>
            <a:ext cx="2071047"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8" name="TextBox 13"/>
          <p:cNvSpPr txBox="1"/>
          <p:nvPr/>
        </p:nvSpPr>
        <p:spPr>
          <a:xfrm>
            <a:off x="1330308" y="3598836"/>
            <a:ext cx="2174204" cy="28713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标题</a:t>
            </a:r>
            <a:endParaRPr lang="en-US" sz="1866" b="1"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29" name="TextBox 13"/>
          <p:cNvSpPr txBox="1"/>
          <p:nvPr/>
        </p:nvSpPr>
        <p:spPr>
          <a:xfrm>
            <a:off x="1335068" y="3971832"/>
            <a:ext cx="2071049" cy="205121"/>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178">
              <a:spcBef>
                <a:spcPct val="20000"/>
              </a:spcBef>
              <a:defRPr/>
            </a:pPr>
            <a:r>
              <a:rPr lang="zh-CN" altLang="en-US"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rPr>
              <a:t>单击此处可编辑内容</a:t>
            </a:r>
            <a:endParaRPr lang="en-US" altLang="zh-CN" sz="1333" dirty="0">
              <a:solidFill>
                <a:schemeClr val="tx1">
                  <a:lumMod val="65000"/>
                  <a:lumOff val="35000"/>
                </a:schemeClr>
              </a:solidFill>
              <a:latin typeface="微软雅黑" pitchFamily="34" charset="-122"/>
              <a:ea typeface="微软雅黑" pitchFamily="34" charset="-122"/>
              <a:cs typeface="+mn-ea"/>
              <a:sym typeface="Arial" panose="020B0604020202020204" pitchFamily="34" charset="0"/>
            </a:endParaRPr>
          </a:p>
        </p:txBody>
      </p:sp>
      <p:sp>
        <p:nvSpPr>
          <p:cNvPr id="30" name="矩形 29"/>
          <p:cNvSpPr/>
          <p:nvPr/>
        </p:nvSpPr>
        <p:spPr>
          <a:xfrm>
            <a:off x="1611111" y="5114634"/>
            <a:ext cx="9526822" cy="492314"/>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333" spc="100" dirty="0">
                <a:solidFill>
                  <a:schemeClr val="tx1">
                    <a:lumMod val="65000"/>
                    <a:lumOff val="35000"/>
                  </a:schemeClr>
                </a:solidFill>
                <a:latin typeface="微软雅黑" pitchFamily="34" charset="-122"/>
                <a:ea typeface="微软雅黑" pitchFamily="34" charset="-122"/>
                <a:sym typeface="微软雅黑" panose="020B0503020204020204" pitchFamily="34" charset="-122"/>
              </a:rPr>
              <a:t>作品内所有图片和文字仅供参考使用，所有带网格的形状是为了给图片占位的，具体替换的方法请参考文档底部的教程，文档不能解决您的所有问题，遇到不明白的问题，不要忘记有百度搜索哦，相信你一定能找到解决方法的。</a:t>
            </a:r>
            <a:endParaRPr lang="en-US" altLang="zh-CN" sz="1333" spc="100" dirty="0">
              <a:solidFill>
                <a:schemeClr val="tx1">
                  <a:lumMod val="65000"/>
                  <a:lumOff val="35000"/>
                </a:schemeClr>
              </a:solidFill>
              <a:latin typeface="微软雅黑" pitchFamily="34" charset="-122"/>
              <a:ea typeface="微软雅黑" pitchFamily="34" charset="-122"/>
              <a:sym typeface="微软雅黑" panose="020B0503020204020204" pitchFamily="34" charset="-122"/>
            </a:endParaRPr>
          </a:p>
        </p:txBody>
      </p:sp>
      <p:sp>
        <p:nvSpPr>
          <p:cNvPr id="35"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36"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76972700"/>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ppt_x"/>
                                          </p:val>
                                        </p:tav>
                                        <p:tav tm="100000">
                                          <p:val>
                                            <p:strVal val="#ppt_x"/>
                                          </p:val>
                                        </p:tav>
                                      </p:tavLst>
                                    </p:anim>
                                    <p:anim calcmode="lin" valueType="num">
                                      <p:cBhvr additive="base">
                                        <p:cTn id="23" dur="500" fill="hold"/>
                                        <p:tgtEl>
                                          <p:spTgt spid="3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lide(fromRight)">
                                      <p:cBhvr>
                                        <p:cTn id="27" dur="500"/>
                                        <p:tgtEl>
                                          <p:spTgt spid="7"/>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Bottom)">
                                      <p:cBhvr>
                                        <p:cTn id="42" dur="500"/>
                                        <p:tgtEl>
                                          <p:spTgt spid="9"/>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1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lide(fromBottom)">
                                      <p:cBhvr>
                                        <p:cTn id="57" dur="500"/>
                                        <p:tgtEl>
                                          <p:spTgt spid="8"/>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12" presetClass="entr" presetSubtype="8"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slide(fromLeft)">
                                      <p:cBhvr>
                                        <p:cTn id="72" dur="500"/>
                                        <p:tgtEl>
                                          <p:spTgt spid="6"/>
                                        </p:tgtEl>
                                      </p:cBhvr>
                                    </p:animEffect>
                                  </p:childTnLst>
                                </p:cTn>
                              </p:par>
                              <p:par>
                                <p:cTn id="73" presetID="47"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1000"/>
                                        <p:tgtEl>
                                          <p:spTgt spid="27"/>
                                        </p:tgtEl>
                                      </p:cBhvr>
                                    </p:animEffect>
                                    <p:anim calcmode="lin" valueType="num">
                                      <p:cBhvr>
                                        <p:cTn id="81" dur="1000" fill="hold"/>
                                        <p:tgtEl>
                                          <p:spTgt spid="27"/>
                                        </p:tgtEl>
                                        <p:attrNameLst>
                                          <p:attrName>ppt_x</p:attrName>
                                        </p:attrNameLst>
                                      </p:cBhvr>
                                      <p:tavLst>
                                        <p:tav tm="0">
                                          <p:val>
                                            <p:strVal val="#ppt_x"/>
                                          </p:val>
                                        </p:tav>
                                        <p:tav tm="100000">
                                          <p:val>
                                            <p:strVal val="#ppt_x"/>
                                          </p:val>
                                        </p:tav>
                                      </p:tavLst>
                                    </p:anim>
                                    <p:anim calcmode="lin" valueType="num">
                                      <p:cBhvr>
                                        <p:cTn id="82" dur="1000" fill="hold"/>
                                        <p:tgtEl>
                                          <p:spTgt spid="27"/>
                                        </p:tgtEl>
                                        <p:attrNameLst>
                                          <p:attrName>ppt_y</p:attrName>
                                        </p:attrNameLst>
                                      </p:cBhvr>
                                      <p:tavLst>
                                        <p:tav tm="0">
                                          <p:val>
                                            <p:strVal val="#ppt_y-.1"/>
                                          </p:val>
                                        </p:tav>
                                        <p:tav tm="100000">
                                          <p:val>
                                            <p:strVal val="#ppt_y"/>
                                          </p:val>
                                        </p:tav>
                                      </p:tavLst>
                                    </p:anim>
                                  </p:childTnLst>
                                </p:cTn>
                              </p:par>
                            </p:childTnLst>
                          </p:cTn>
                        </p:par>
                        <p:par>
                          <p:cTn id="83" fill="hold">
                            <p:stCondLst>
                              <p:cond delay="7500"/>
                            </p:stCondLst>
                            <p:childTnLst>
                              <p:par>
                                <p:cTn id="84" presetID="2" presetClass="entr" presetSubtype="4"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500" fill="hold"/>
                                        <p:tgtEl>
                                          <p:spTgt spid="30"/>
                                        </p:tgtEl>
                                        <p:attrNameLst>
                                          <p:attrName>ppt_x</p:attrName>
                                        </p:attrNameLst>
                                      </p:cBhvr>
                                      <p:tavLst>
                                        <p:tav tm="0">
                                          <p:val>
                                            <p:strVal val="#ppt_x"/>
                                          </p:val>
                                        </p:tav>
                                        <p:tav tm="100000">
                                          <p:val>
                                            <p:strVal val="#ppt_x"/>
                                          </p:val>
                                        </p:tav>
                                      </p:tavLst>
                                    </p:anim>
                                    <p:anim calcmode="lin" valueType="num">
                                      <p:cBhvr additive="base">
                                        <p:cTn id="8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2335" y="629602"/>
            <a:ext cx="5120569" cy="6228398"/>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12" name="矩形 11"/>
          <p:cNvSpPr/>
          <p:nvPr/>
        </p:nvSpPr>
        <p:spPr>
          <a:xfrm>
            <a:off x="702337" y="1107508"/>
            <a:ext cx="11488913" cy="8199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3" name="矩形 2"/>
          <p:cNvSpPr/>
          <p:nvPr/>
        </p:nvSpPr>
        <p:spPr>
          <a:xfrm>
            <a:off x="6173814" y="2336552"/>
            <a:ext cx="2483785" cy="17752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4" name="矩形 3"/>
          <p:cNvSpPr/>
          <p:nvPr/>
        </p:nvSpPr>
        <p:spPr>
          <a:xfrm>
            <a:off x="8732104" y="2336552"/>
            <a:ext cx="2483785" cy="17752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7" name="矩形 6"/>
          <p:cNvSpPr/>
          <p:nvPr/>
        </p:nvSpPr>
        <p:spPr>
          <a:xfrm>
            <a:off x="6173814" y="4186225"/>
            <a:ext cx="2483785" cy="17752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8" name="矩形 7"/>
          <p:cNvSpPr/>
          <p:nvPr/>
        </p:nvSpPr>
        <p:spPr>
          <a:xfrm>
            <a:off x="8732104" y="4186225"/>
            <a:ext cx="2483785" cy="177522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zh-CN" altLang="en-US"/>
          </a:p>
        </p:txBody>
      </p:sp>
      <p:sp>
        <p:nvSpPr>
          <p:cNvPr id="9" name="TextBox 32"/>
          <p:cNvSpPr txBox="1"/>
          <p:nvPr/>
        </p:nvSpPr>
        <p:spPr>
          <a:xfrm>
            <a:off x="976115" y="1180115"/>
            <a:ext cx="7919131" cy="767727"/>
          </a:xfrm>
          <a:prstGeom prst="rect">
            <a:avLst/>
          </a:prstGeom>
          <a:noFill/>
        </p:spPr>
        <p:txBody>
          <a:bodyPr wrap="square" lIns="86694" tIns="43347" rIns="86694" bIns="43347" rtlCol="0">
            <a:spAutoFit/>
          </a:bodyPr>
          <a:lstStyle/>
          <a:p>
            <a:pPr algn="just">
              <a:lnSpc>
                <a:spcPct val="130000"/>
              </a:lnSpc>
            </a:pPr>
            <a:r>
              <a:rPr lang="en-US" altLang="zh-CN" sz="34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3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TextBox 32"/>
          <p:cNvSpPr txBox="1"/>
          <p:nvPr/>
        </p:nvSpPr>
        <p:spPr>
          <a:xfrm>
            <a:off x="1144105" y="2397285"/>
            <a:ext cx="4237029" cy="2695947"/>
          </a:xfrm>
          <a:prstGeom prst="rect">
            <a:avLst/>
          </a:prstGeom>
          <a:noFill/>
        </p:spPr>
        <p:txBody>
          <a:bodyPr wrap="square" lIns="86694" tIns="43347" rIns="86694" bIns="43347" rtlCol="0">
            <a:spAutoFit/>
          </a:bodyPr>
          <a:lstStyle/>
          <a:p>
            <a:pPr algn="just">
              <a:lnSpc>
                <a:spcPct val="150000"/>
              </a:lnSpc>
            </a:pPr>
            <a:r>
              <a:rPr lang="zh-CN" altLang="en-US" sz="1900" dirty="0">
                <a:solidFill>
                  <a:schemeClr val="bg1"/>
                </a:solidFill>
                <a:latin typeface="+mn-ea"/>
                <a:sym typeface="Arial" panose="020B0604020202020204" pitchFamily="34" charset="0"/>
              </a:rPr>
              <a:t>点击添加相关标题文字，修改文字内容，也可以直接复制你的内容到此。</a:t>
            </a:r>
            <a:endParaRPr lang="en-US" altLang="zh-CN" sz="1900" dirty="0">
              <a:solidFill>
                <a:schemeClr val="bg1"/>
              </a:solidFill>
              <a:latin typeface="+mn-ea"/>
              <a:sym typeface="Arial" panose="020B0604020202020204" pitchFamily="34" charset="0"/>
            </a:endParaRPr>
          </a:p>
          <a:p>
            <a:pPr algn="just">
              <a:lnSpc>
                <a:spcPct val="150000"/>
              </a:lnSpc>
            </a:pPr>
            <a:endParaRPr lang="en-US" sz="11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8853880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250" fill="hold"/>
                                        <p:tgtEl>
                                          <p:spTgt spid="9"/>
                                        </p:tgtEl>
                                        <p:attrNameLst>
                                          <p:attrName>ppt_x</p:attrName>
                                        </p:attrNameLst>
                                      </p:cBhvr>
                                      <p:tavLst>
                                        <p:tav tm="0">
                                          <p:val>
                                            <p:strVal val="0-#ppt_w/2"/>
                                          </p:val>
                                        </p:tav>
                                        <p:tav tm="100000">
                                          <p:val>
                                            <p:strVal val="#ppt_x"/>
                                          </p:val>
                                        </p:tav>
                                      </p:tavLst>
                                    </p:anim>
                                    <p:anim calcmode="lin" valueType="num">
                                      <p:cBhvr additive="base">
                                        <p:cTn id="19" dur="25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750"/>
                            </p:stCondLst>
                            <p:childTnLst>
                              <p:par>
                                <p:cTn id="21" presetID="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50" fill="hold"/>
                                        <p:tgtEl>
                                          <p:spTgt spid="10"/>
                                        </p:tgtEl>
                                        <p:attrNameLst>
                                          <p:attrName>ppt_x</p:attrName>
                                        </p:attrNameLst>
                                      </p:cBhvr>
                                      <p:tavLst>
                                        <p:tav tm="0">
                                          <p:val>
                                            <p:strVal val="0-#ppt_w/2"/>
                                          </p:val>
                                        </p:tav>
                                        <p:tav tm="100000">
                                          <p:val>
                                            <p:strVal val="#ppt_x"/>
                                          </p:val>
                                        </p:tav>
                                      </p:tavLst>
                                    </p:anim>
                                    <p:anim calcmode="lin" valueType="num">
                                      <p:cBhvr additive="base">
                                        <p:cTn id="24" dur="2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heckerboard(across)">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checkerboard(across)">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checkerboard(across)">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checkerboard(across)">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P spid="4" grpId="0" animBg="1"/>
      <p:bldP spid="7" grpId="0" animBg="1"/>
      <p:bldP spid="8" grpId="0" animBg="1"/>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08733" y="1916121"/>
            <a:ext cx="822229" cy="4036248"/>
            <a:chOff x="5684759" y="1878541"/>
            <a:chExt cx="822482" cy="4037493"/>
          </a:xfrm>
        </p:grpSpPr>
        <p:sp>
          <p:nvSpPr>
            <p:cNvPr id="8" name="Isosceles Triangle 7"/>
            <p:cNvSpPr/>
            <p:nvPr/>
          </p:nvSpPr>
          <p:spPr>
            <a:xfrm flipV="1">
              <a:off x="5769820" y="5079140"/>
              <a:ext cx="657770" cy="836894"/>
            </a:xfrm>
            <a:prstGeom prst="triangle">
              <a:avLst/>
            </a:prstGeom>
            <a:solidFill>
              <a:srgbClr val="D3A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 name="Isosceles Triangle 8"/>
            <p:cNvSpPr/>
            <p:nvPr/>
          </p:nvSpPr>
          <p:spPr>
            <a:xfrm flipV="1">
              <a:off x="5966090" y="5578576"/>
              <a:ext cx="265230" cy="337457"/>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5684759" y="4689810"/>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5988298" y="4728725"/>
              <a:ext cx="95276" cy="952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6337120" y="4689810"/>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Oval 12"/>
            <p:cNvSpPr/>
            <p:nvPr/>
          </p:nvSpPr>
          <p:spPr>
            <a:xfrm>
              <a:off x="5684759" y="4237239"/>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5714227" y="3827658"/>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5684759" y="3274692"/>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p:nvPr/>
          </p:nvSpPr>
          <p:spPr>
            <a:xfrm>
              <a:off x="5684759" y="187854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5684759" y="230380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5708564" y="2796776"/>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6313062" y="1878541"/>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0" name="Oval 19"/>
            <p:cNvSpPr/>
            <p:nvPr/>
          </p:nvSpPr>
          <p:spPr>
            <a:xfrm>
              <a:off x="6031315" y="1891979"/>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1" name="Oval 20"/>
            <p:cNvSpPr/>
            <p:nvPr/>
          </p:nvSpPr>
          <p:spPr>
            <a:xfrm>
              <a:off x="6369524" y="2742428"/>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2" name="Oval 21"/>
            <p:cNvSpPr/>
            <p:nvPr/>
          </p:nvSpPr>
          <p:spPr>
            <a:xfrm>
              <a:off x="6318722" y="2310484"/>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3" name="Oval 22"/>
            <p:cNvSpPr/>
            <p:nvPr/>
          </p:nvSpPr>
          <p:spPr>
            <a:xfrm>
              <a:off x="6337120" y="2968766"/>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4" name="Oval 23"/>
            <p:cNvSpPr/>
            <p:nvPr/>
          </p:nvSpPr>
          <p:spPr>
            <a:xfrm>
              <a:off x="6369524" y="3574392"/>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5" name="Oval 24"/>
            <p:cNvSpPr/>
            <p:nvPr/>
          </p:nvSpPr>
          <p:spPr>
            <a:xfrm>
              <a:off x="6337119" y="3861889"/>
              <a:ext cx="170121" cy="17012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6369524" y="4365289"/>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7" name="Oval 26"/>
            <p:cNvSpPr/>
            <p:nvPr/>
          </p:nvSpPr>
          <p:spPr>
            <a:xfrm>
              <a:off x="6014094" y="2972426"/>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6051566" y="3274691"/>
              <a:ext cx="170121" cy="170121"/>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5858211" y="3883974"/>
              <a:ext cx="247155" cy="24715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0" name="Oval 29"/>
            <p:cNvSpPr/>
            <p:nvPr/>
          </p:nvSpPr>
          <p:spPr>
            <a:xfrm>
              <a:off x="5927988" y="2147452"/>
              <a:ext cx="247155" cy="247155"/>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6136626" y="2597090"/>
              <a:ext cx="105312" cy="1053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2" name="Oval 31"/>
            <p:cNvSpPr/>
            <p:nvPr/>
          </p:nvSpPr>
          <p:spPr>
            <a:xfrm>
              <a:off x="6098705" y="4407724"/>
              <a:ext cx="170121" cy="170121"/>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3" name="Oval 32"/>
            <p:cNvSpPr/>
            <p:nvPr/>
          </p:nvSpPr>
          <p:spPr>
            <a:xfrm>
              <a:off x="5926003" y="3568827"/>
              <a:ext cx="105312" cy="105312"/>
            </a:xfrm>
            <a:prstGeom prst="ellipse">
              <a:avLst/>
            </a:prstGeom>
            <a:solidFill>
              <a:srgbClr val="7F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34" name="Straight Connector 33"/>
            <p:cNvCxnSpPr>
              <a:stCxn id="10" idx="6"/>
              <a:endCxn id="11" idx="2"/>
            </p:cNvCxnSpPr>
            <p:nvPr/>
          </p:nvCxnSpPr>
          <p:spPr>
            <a:xfrm>
              <a:off x="5854880" y="4774871"/>
              <a:ext cx="133418" cy="149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11" idx="6"/>
              <a:endCxn id="12" idx="2"/>
            </p:cNvCxnSpPr>
            <p:nvPr/>
          </p:nvCxnSpPr>
          <p:spPr>
            <a:xfrm flipV="1">
              <a:off x="6083574" y="4774871"/>
              <a:ext cx="253546" cy="149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2" idx="0"/>
              <a:endCxn id="26" idx="4"/>
            </p:cNvCxnSpPr>
            <p:nvPr/>
          </p:nvCxnSpPr>
          <p:spPr>
            <a:xfrm flipH="1" flipV="1">
              <a:off x="6422180" y="4470601"/>
              <a:ext cx="1" cy="21920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6" idx="0"/>
              <a:endCxn id="25" idx="4"/>
            </p:cNvCxnSpPr>
            <p:nvPr/>
          </p:nvCxnSpPr>
          <p:spPr>
            <a:xfrm flipV="1">
              <a:off x="6422180" y="4032010"/>
              <a:ext cx="0" cy="33327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5" idx="0"/>
              <a:endCxn id="24" idx="4"/>
            </p:cNvCxnSpPr>
            <p:nvPr/>
          </p:nvCxnSpPr>
          <p:spPr>
            <a:xfrm flipV="1">
              <a:off x="6422180" y="3679704"/>
              <a:ext cx="0" cy="18218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4" idx="0"/>
              <a:endCxn id="23" idx="4"/>
            </p:cNvCxnSpPr>
            <p:nvPr/>
          </p:nvCxnSpPr>
          <p:spPr>
            <a:xfrm flipV="1">
              <a:off x="6422180" y="3138887"/>
              <a:ext cx="1" cy="43550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3" idx="0"/>
              <a:endCxn id="21" idx="4"/>
            </p:cNvCxnSpPr>
            <p:nvPr/>
          </p:nvCxnSpPr>
          <p:spPr>
            <a:xfrm flipH="1" flipV="1">
              <a:off x="6422180" y="2847740"/>
              <a:ext cx="1" cy="12102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1" idx="0"/>
              <a:endCxn id="22" idx="4"/>
            </p:cNvCxnSpPr>
            <p:nvPr/>
          </p:nvCxnSpPr>
          <p:spPr>
            <a:xfrm flipH="1" flipV="1">
              <a:off x="6403783" y="2480605"/>
              <a:ext cx="18397" cy="26182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2" idx="0"/>
              <a:endCxn id="19" idx="4"/>
            </p:cNvCxnSpPr>
            <p:nvPr/>
          </p:nvCxnSpPr>
          <p:spPr>
            <a:xfrm flipH="1" flipV="1">
              <a:off x="6398123" y="2048662"/>
              <a:ext cx="5660" cy="26182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19" idx="2"/>
              <a:endCxn id="20" idx="6"/>
            </p:cNvCxnSpPr>
            <p:nvPr/>
          </p:nvCxnSpPr>
          <p:spPr>
            <a:xfrm flipH="1" flipV="1">
              <a:off x="6136627" y="1944635"/>
              <a:ext cx="176435" cy="1896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20" idx="2"/>
              <a:endCxn id="16" idx="6"/>
            </p:cNvCxnSpPr>
            <p:nvPr/>
          </p:nvCxnSpPr>
          <p:spPr>
            <a:xfrm flipH="1">
              <a:off x="5854880" y="1944635"/>
              <a:ext cx="176435" cy="1896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6" idx="4"/>
              <a:endCxn id="17" idx="0"/>
            </p:cNvCxnSpPr>
            <p:nvPr/>
          </p:nvCxnSpPr>
          <p:spPr>
            <a:xfrm>
              <a:off x="5769820" y="2048662"/>
              <a:ext cx="0" cy="2551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17" idx="4"/>
              <a:endCxn id="18" idx="0"/>
            </p:cNvCxnSpPr>
            <p:nvPr/>
          </p:nvCxnSpPr>
          <p:spPr>
            <a:xfrm flipH="1">
              <a:off x="5761220" y="2473922"/>
              <a:ext cx="8600" cy="32285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18" idx="4"/>
              <a:endCxn id="15" idx="0"/>
            </p:cNvCxnSpPr>
            <p:nvPr/>
          </p:nvCxnSpPr>
          <p:spPr>
            <a:xfrm>
              <a:off x="5761220" y="2902088"/>
              <a:ext cx="8600" cy="37260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5" idx="4"/>
              <a:endCxn id="14" idx="0"/>
            </p:cNvCxnSpPr>
            <p:nvPr/>
          </p:nvCxnSpPr>
          <p:spPr>
            <a:xfrm flipH="1">
              <a:off x="5766883" y="3444813"/>
              <a:ext cx="2937" cy="38284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14" idx="4"/>
              <a:endCxn id="13" idx="0"/>
            </p:cNvCxnSpPr>
            <p:nvPr/>
          </p:nvCxnSpPr>
          <p:spPr>
            <a:xfrm>
              <a:off x="5766883" y="3932970"/>
              <a:ext cx="2937" cy="30426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13" idx="4"/>
              <a:endCxn id="10" idx="0"/>
            </p:cNvCxnSpPr>
            <p:nvPr/>
          </p:nvCxnSpPr>
          <p:spPr>
            <a:xfrm>
              <a:off x="5769820" y="4407360"/>
              <a:ext cx="0" cy="282450"/>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10" idx="7"/>
              <a:endCxn id="32" idx="2"/>
            </p:cNvCxnSpPr>
            <p:nvPr/>
          </p:nvCxnSpPr>
          <p:spPr>
            <a:xfrm flipV="1">
              <a:off x="5829966" y="4492785"/>
              <a:ext cx="268739" cy="2219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2" idx="6"/>
              <a:endCxn id="12" idx="1"/>
            </p:cNvCxnSpPr>
            <p:nvPr/>
          </p:nvCxnSpPr>
          <p:spPr>
            <a:xfrm>
              <a:off x="6268826" y="4492785"/>
              <a:ext cx="93208" cy="22193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32" idx="4"/>
              <a:endCxn id="11" idx="7"/>
            </p:cNvCxnSpPr>
            <p:nvPr/>
          </p:nvCxnSpPr>
          <p:spPr>
            <a:xfrm flipH="1">
              <a:off x="6069621" y="4577845"/>
              <a:ext cx="114145" cy="16483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32" idx="1"/>
              <a:endCxn id="13" idx="6"/>
            </p:cNvCxnSpPr>
            <p:nvPr/>
          </p:nvCxnSpPr>
          <p:spPr>
            <a:xfrm flipH="1" flipV="1">
              <a:off x="5854880" y="4322300"/>
              <a:ext cx="268739" cy="11033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13" idx="7"/>
              <a:endCxn id="29" idx="3"/>
            </p:cNvCxnSpPr>
            <p:nvPr/>
          </p:nvCxnSpPr>
          <p:spPr>
            <a:xfrm flipV="1">
              <a:off x="5829966" y="4094934"/>
              <a:ext cx="64440" cy="16721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9" idx="6"/>
              <a:endCxn id="25" idx="2"/>
            </p:cNvCxnSpPr>
            <p:nvPr/>
          </p:nvCxnSpPr>
          <p:spPr>
            <a:xfrm flipV="1">
              <a:off x="6105366" y="3946950"/>
              <a:ext cx="231753" cy="6060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26" idx="1"/>
              <a:endCxn id="29" idx="5"/>
            </p:cNvCxnSpPr>
            <p:nvPr/>
          </p:nvCxnSpPr>
          <p:spPr>
            <a:xfrm flipH="1" flipV="1">
              <a:off x="6069171" y="4094934"/>
              <a:ext cx="315776" cy="28577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2" idx="0"/>
              <a:endCxn id="25" idx="3"/>
            </p:cNvCxnSpPr>
            <p:nvPr/>
          </p:nvCxnSpPr>
          <p:spPr>
            <a:xfrm flipV="1">
              <a:off x="6183766" y="4007096"/>
              <a:ext cx="178267" cy="40062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25" idx="1"/>
              <a:endCxn id="33" idx="5"/>
            </p:cNvCxnSpPr>
            <p:nvPr/>
          </p:nvCxnSpPr>
          <p:spPr>
            <a:xfrm flipH="1" flipV="1">
              <a:off x="6015892" y="3658716"/>
              <a:ext cx="346141" cy="22808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4" idx="7"/>
              <a:endCxn id="33" idx="3"/>
            </p:cNvCxnSpPr>
            <p:nvPr/>
          </p:nvCxnSpPr>
          <p:spPr>
            <a:xfrm flipV="1">
              <a:off x="5804116" y="3658716"/>
              <a:ext cx="137310" cy="18436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3" idx="7"/>
              <a:endCxn id="28" idx="3"/>
            </p:cNvCxnSpPr>
            <p:nvPr/>
          </p:nvCxnSpPr>
          <p:spPr>
            <a:xfrm flipV="1">
              <a:off x="6015892" y="3419898"/>
              <a:ext cx="60588" cy="16435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24" idx="1"/>
              <a:endCxn id="28" idx="5"/>
            </p:cNvCxnSpPr>
            <p:nvPr/>
          </p:nvCxnSpPr>
          <p:spPr>
            <a:xfrm flipH="1" flipV="1">
              <a:off x="6196773" y="3419898"/>
              <a:ext cx="188174" cy="16991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9" idx="0"/>
              <a:endCxn id="33" idx="4"/>
            </p:cNvCxnSpPr>
            <p:nvPr/>
          </p:nvCxnSpPr>
          <p:spPr>
            <a:xfrm flipH="1" flipV="1">
              <a:off x="5978659" y="3674139"/>
              <a:ext cx="3130" cy="20983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33" idx="0"/>
              <a:endCxn id="15" idx="5"/>
            </p:cNvCxnSpPr>
            <p:nvPr/>
          </p:nvCxnSpPr>
          <p:spPr>
            <a:xfrm flipH="1" flipV="1">
              <a:off x="5829966" y="3419899"/>
              <a:ext cx="148693" cy="14892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15" idx="7"/>
              <a:endCxn id="27" idx="3"/>
            </p:cNvCxnSpPr>
            <p:nvPr/>
          </p:nvCxnSpPr>
          <p:spPr>
            <a:xfrm flipV="1">
              <a:off x="5829966" y="3062315"/>
              <a:ext cx="199551" cy="237291"/>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27" idx="1"/>
              <a:endCxn id="18" idx="6"/>
            </p:cNvCxnSpPr>
            <p:nvPr/>
          </p:nvCxnSpPr>
          <p:spPr>
            <a:xfrm flipH="1" flipV="1">
              <a:off x="5813876" y="2849432"/>
              <a:ext cx="215641" cy="138417"/>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18" idx="7"/>
              <a:endCxn id="31" idx="2"/>
            </p:cNvCxnSpPr>
            <p:nvPr/>
          </p:nvCxnSpPr>
          <p:spPr>
            <a:xfrm flipV="1">
              <a:off x="5798453" y="2649746"/>
              <a:ext cx="338173" cy="162453"/>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27" idx="0"/>
              <a:endCxn id="31" idx="4"/>
            </p:cNvCxnSpPr>
            <p:nvPr/>
          </p:nvCxnSpPr>
          <p:spPr>
            <a:xfrm flipV="1">
              <a:off x="6066750" y="2702402"/>
              <a:ext cx="122532" cy="270024"/>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28" idx="0"/>
              <a:endCxn id="27" idx="5"/>
            </p:cNvCxnSpPr>
            <p:nvPr/>
          </p:nvCxnSpPr>
          <p:spPr>
            <a:xfrm flipH="1" flipV="1">
              <a:off x="6103983" y="3062315"/>
              <a:ext cx="32644" cy="21237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27" idx="7"/>
              <a:endCxn id="21" idx="2"/>
            </p:cNvCxnSpPr>
            <p:nvPr/>
          </p:nvCxnSpPr>
          <p:spPr>
            <a:xfrm flipV="1">
              <a:off x="6103983" y="2795084"/>
              <a:ext cx="265541" cy="19276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21" idx="1"/>
              <a:endCxn id="31" idx="6"/>
            </p:cNvCxnSpPr>
            <p:nvPr/>
          </p:nvCxnSpPr>
          <p:spPr>
            <a:xfrm flipH="1" flipV="1">
              <a:off x="6241938" y="2649746"/>
              <a:ext cx="143009" cy="10810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31" idx="7"/>
              <a:endCxn id="22" idx="3"/>
            </p:cNvCxnSpPr>
            <p:nvPr/>
          </p:nvCxnSpPr>
          <p:spPr>
            <a:xfrm flipV="1">
              <a:off x="6226515" y="2455691"/>
              <a:ext cx="117121" cy="156822"/>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31" idx="1"/>
              <a:endCxn id="30" idx="4"/>
            </p:cNvCxnSpPr>
            <p:nvPr/>
          </p:nvCxnSpPr>
          <p:spPr>
            <a:xfrm flipH="1" flipV="1">
              <a:off x="6051566" y="2394607"/>
              <a:ext cx="100483" cy="217906"/>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17" idx="7"/>
              <a:endCxn id="30" idx="2"/>
            </p:cNvCxnSpPr>
            <p:nvPr/>
          </p:nvCxnSpPr>
          <p:spPr>
            <a:xfrm flipV="1">
              <a:off x="5829966" y="2271030"/>
              <a:ext cx="98022" cy="57685"/>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30" idx="1"/>
              <a:endCxn id="16" idx="5"/>
            </p:cNvCxnSpPr>
            <p:nvPr/>
          </p:nvCxnSpPr>
          <p:spPr>
            <a:xfrm flipH="1" flipV="1">
              <a:off x="5829966" y="2023748"/>
              <a:ext cx="134217" cy="15989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30" idx="0"/>
              <a:endCxn id="20" idx="4"/>
            </p:cNvCxnSpPr>
            <p:nvPr/>
          </p:nvCxnSpPr>
          <p:spPr>
            <a:xfrm flipV="1">
              <a:off x="6051566" y="1997291"/>
              <a:ext cx="32405" cy="150161"/>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30" idx="7"/>
              <a:endCxn id="19" idx="3"/>
            </p:cNvCxnSpPr>
            <p:nvPr/>
          </p:nvCxnSpPr>
          <p:spPr>
            <a:xfrm flipV="1">
              <a:off x="6138948" y="2023748"/>
              <a:ext cx="199028" cy="159899"/>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30" idx="6"/>
              <a:endCxn id="22" idx="1"/>
            </p:cNvCxnSpPr>
            <p:nvPr/>
          </p:nvCxnSpPr>
          <p:spPr>
            <a:xfrm>
              <a:off x="6175143" y="2271030"/>
              <a:ext cx="168493" cy="64368"/>
            </a:xfrm>
            <a:prstGeom prst="line">
              <a:avLst/>
            </a:prstGeom>
            <a:ln w="31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79" name="Oval 78"/>
            <p:cNvSpPr/>
            <p:nvPr/>
          </p:nvSpPr>
          <p:spPr>
            <a:xfrm>
              <a:off x="5968564" y="5535435"/>
              <a:ext cx="260282" cy="862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grpSp>
      <p:cxnSp>
        <p:nvCxnSpPr>
          <p:cNvPr id="83" name="Straight Connector 82"/>
          <p:cNvCxnSpPr/>
          <p:nvPr/>
        </p:nvCxnSpPr>
        <p:spPr>
          <a:xfrm>
            <a:off x="6507114" y="1954574"/>
            <a:ext cx="113733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7772991" y="1668182"/>
            <a:ext cx="2680775" cy="646331"/>
          </a:xfrm>
          <a:prstGeom prst="rect">
            <a:avLst/>
          </a:prstGeom>
          <a:noFill/>
        </p:spPr>
        <p:txBody>
          <a:bodyPr wrap="square" rtlCol="0">
            <a:spAutoFit/>
          </a:bodyPr>
          <a:lstStyle/>
          <a:p>
            <a:r>
              <a:rPr lang="zh-CN" alt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5" name="Straight Connector 84"/>
          <p:cNvCxnSpPr/>
          <p:nvPr/>
        </p:nvCxnSpPr>
        <p:spPr>
          <a:xfrm>
            <a:off x="6507114" y="2795280"/>
            <a:ext cx="1137333" cy="0"/>
          </a:xfrm>
          <a:prstGeom prst="line">
            <a:avLst/>
          </a:prstGeom>
          <a:ln w="3175">
            <a:solidFill>
              <a:srgbClr val="7F8C8D"/>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644446" y="2795280"/>
            <a:ext cx="0" cy="305992"/>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707545" y="3291709"/>
            <a:ext cx="1874043" cy="830997"/>
          </a:xfrm>
          <a:prstGeom prst="rect">
            <a:avLst/>
          </a:prstGeom>
          <a:noFill/>
        </p:spPr>
        <p:txBody>
          <a:bodyPr wrap="square" rtlCol="0">
            <a:spAutoFit/>
          </a:bodyPr>
          <a:lstStyle/>
          <a:p>
            <a:pPr algn="ctr"/>
            <a:r>
              <a:rPr lang="zh-CN" altLang="en-US" sz="1200" b="1">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89" name="Straight Connector 88"/>
          <p:cNvCxnSpPr/>
          <p:nvPr/>
        </p:nvCxnSpPr>
        <p:spPr>
          <a:xfrm>
            <a:off x="6539762" y="4774455"/>
            <a:ext cx="2376706" cy="0"/>
          </a:xfrm>
          <a:prstGeom prst="line">
            <a:avLst/>
          </a:prstGeom>
          <a:ln w="3175">
            <a:solidFill>
              <a:srgbClr val="7F8C8D"/>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8916468" y="4072545"/>
            <a:ext cx="0" cy="701913"/>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9001500" y="3960078"/>
            <a:ext cx="2274501" cy="830997"/>
          </a:xfrm>
          <a:prstGeom prst="rect">
            <a:avLst/>
          </a:prstGeom>
          <a:noFill/>
        </p:spPr>
        <p:txBody>
          <a:bodyPr wrap="square" rtlCol="0">
            <a:spAutoFit/>
          </a:bodyPr>
          <a:lstStyle/>
          <a:p>
            <a:r>
              <a:rPr lang="zh-CN" alt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3" name="TextBox 92"/>
          <p:cNvSpPr txBox="1"/>
          <p:nvPr/>
        </p:nvSpPr>
        <p:spPr>
          <a:xfrm>
            <a:off x="864411" y="1916122"/>
            <a:ext cx="4302908" cy="1077090"/>
          </a:xfrm>
          <a:prstGeom prst="rect">
            <a:avLst/>
          </a:prstGeom>
          <a:noFill/>
        </p:spPr>
        <p:txBody>
          <a:bodyPr wrap="square" rtlCol="0">
            <a:spAutoFit/>
          </a:bodyPr>
          <a:lstStyle/>
          <a:p>
            <a:r>
              <a:rPr lang="zh-CN" altLang="en-US" sz="1799"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799" b="1">
              <a:solidFill>
                <a:schemeClr val="accent6"/>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sz="10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zh-CN" alt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80" name="Oval 79"/>
          <p:cNvSpPr/>
          <p:nvPr/>
        </p:nvSpPr>
        <p:spPr>
          <a:xfrm>
            <a:off x="1173116" y="4126223"/>
            <a:ext cx="775938" cy="775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90" name="Oval 89"/>
          <p:cNvSpPr/>
          <p:nvPr/>
        </p:nvSpPr>
        <p:spPr>
          <a:xfrm>
            <a:off x="2446760" y="4130913"/>
            <a:ext cx="775938" cy="77593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94" name="Oval 93"/>
          <p:cNvSpPr/>
          <p:nvPr/>
        </p:nvSpPr>
        <p:spPr>
          <a:xfrm>
            <a:off x="3723947" y="4126223"/>
            <a:ext cx="775938" cy="775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81" name="Oval 80"/>
          <p:cNvSpPr/>
          <p:nvPr/>
        </p:nvSpPr>
        <p:spPr>
          <a:xfrm>
            <a:off x="3661266" y="4061037"/>
            <a:ext cx="901042" cy="901042"/>
          </a:xfrm>
          <a:prstGeom prst="ellipse">
            <a:avLst/>
          </a:prstGeom>
          <a:no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5" name="Oval 94"/>
          <p:cNvSpPr/>
          <p:nvPr/>
        </p:nvSpPr>
        <p:spPr>
          <a:xfrm>
            <a:off x="2379102" y="4060536"/>
            <a:ext cx="901042" cy="901042"/>
          </a:xfrm>
          <a:prstGeom prst="ellipse">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6" name="Oval 95"/>
          <p:cNvSpPr/>
          <p:nvPr/>
        </p:nvSpPr>
        <p:spPr>
          <a:xfrm>
            <a:off x="1105027" y="4060536"/>
            <a:ext cx="901042" cy="901042"/>
          </a:xfrm>
          <a:prstGeom prst="ellipse">
            <a:avLst/>
          </a:prstGeom>
          <a:no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7"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98"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9"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96286194"/>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wipe(left)">
                                      <p:cBhvr>
                                        <p:cTn id="12" dur="25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250"/>
                                        <p:tgtEl>
                                          <p:spTgt spid="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250"/>
                                        <p:tgtEl>
                                          <p:spTgt spid="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left)">
                                      <p:cBhvr>
                                        <p:cTn id="27" dur="25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250"/>
                                        <p:tgtEl>
                                          <p:spTgt spid="8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250" fill="hold"/>
                                        <p:tgtEl>
                                          <p:spTgt spid="88"/>
                                        </p:tgtEl>
                                        <p:attrNameLst>
                                          <p:attrName>ppt_w</p:attrName>
                                        </p:attrNameLst>
                                      </p:cBhvr>
                                      <p:tavLst>
                                        <p:tav tm="0">
                                          <p:val>
                                            <p:fltVal val="0"/>
                                          </p:val>
                                        </p:tav>
                                        <p:tav tm="100000">
                                          <p:val>
                                            <p:strVal val="#ppt_w"/>
                                          </p:val>
                                        </p:tav>
                                      </p:tavLst>
                                    </p:anim>
                                    <p:anim calcmode="lin" valueType="num">
                                      <p:cBhvr>
                                        <p:cTn id="38" dur="250" fill="hold"/>
                                        <p:tgtEl>
                                          <p:spTgt spid="88"/>
                                        </p:tgtEl>
                                        <p:attrNameLst>
                                          <p:attrName>ppt_h</p:attrName>
                                        </p:attrNameLst>
                                      </p:cBhvr>
                                      <p:tavLst>
                                        <p:tav tm="0">
                                          <p:val>
                                            <p:fltVal val="0"/>
                                          </p:val>
                                        </p:tav>
                                        <p:tav tm="100000">
                                          <p:val>
                                            <p:strVal val="#ppt_h"/>
                                          </p:val>
                                        </p:tav>
                                      </p:tavLst>
                                    </p:anim>
                                    <p:animEffect transition="in" filter="fade">
                                      <p:cBhvr>
                                        <p:cTn id="39" dur="250"/>
                                        <p:tgtEl>
                                          <p:spTgt spid="8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left)">
                                      <p:cBhvr>
                                        <p:cTn id="44" dur="250"/>
                                        <p:tgtEl>
                                          <p:spTgt spid="8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8" grpId="0"/>
      <p:bldP spid="9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4106658" y="5318485"/>
            <a:ext cx="170920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705200" y="4259066"/>
            <a:ext cx="2051052"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198" y="3218252"/>
            <a:ext cx="170920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610581" y="2082680"/>
            <a:ext cx="170920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440014" y="4886041"/>
            <a:ext cx="1132512" cy="1066137"/>
            <a:chOff x="6139503" y="4871969"/>
            <a:chExt cx="1192668" cy="1122553"/>
          </a:xfrm>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solidFill>
              <a:schemeClr val="accent4"/>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21"/>
            <p:cNvSpPr txBox="1">
              <a:spLocks noChangeArrowheads="1"/>
            </p:cNvSpPr>
            <p:nvPr/>
          </p:nvSpPr>
          <p:spPr bwMode="auto">
            <a:xfrm>
              <a:off x="6356738" y="5179787"/>
              <a:ext cx="771726"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grpSp>
      <p:grpSp>
        <p:nvGrpSpPr>
          <p:cNvPr id="8" name="Group 7"/>
          <p:cNvGrpSpPr/>
          <p:nvPr/>
        </p:nvGrpSpPr>
        <p:grpSpPr>
          <a:xfrm>
            <a:off x="3706485" y="3819913"/>
            <a:ext cx="1132512" cy="1066138"/>
            <a:chOff x="6420131" y="3749417"/>
            <a:chExt cx="1192668" cy="1122553"/>
          </a:xfrm>
          <a:effectLst/>
        </p:grpSpPr>
        <p:sp>
          <p:nvSpPr>
            <p:cNvPr id="9" name="Rounded Rectangle 8"/>
            <p:cNvSpPr>
              <a:spLocks noChangeArrowheads="1"/>
            </p:cNvSpPr>
            <p:nvPr/>
          </p:nvSpPr>
          <p:spPr bwMode="auto">
            <a:xfrm>
              <a:off x="6420131" y="3749417"/>
              <a:ext cx="1192668" cy="1122553"/>
            </a:xfrm>
            <a:prstGeom prst="roundRect">
              <a:avLst>
                <a:gd name="adj" fmla="val 9375"/>
              </a:avLst>
            </a:prstGeom>
            <a:solidFill>
              <a:schemeClr val="accent3"/>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22"/>
            <p:cNvSpPr txBox="1">
              <a:spLocks noChangeArrowheads="1"/>
            </p:cNvSpPr>
            <p:nvPr/>
          </p:nvSpPr>
          <p:spPr bwMode="auto">
            <a:xfrm>
              <a:off x="6672040" y="4034884"/>
              <a:ext cx="771726"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grpSp>
      <p:grpSp>
        <p:nvGrpSpPr>
          <p:cNvPr id="11" name="Group 10"/>
          <p:cNvGrpSpPr/>
          <p:nvPr/>
        </p:nvGrpSpPr>
        <p:grpSpPr>
          <a:xfrm>
            <a:off x="3306778" y="2753786"/>
            <a:ext cx="1132512" cy="1066135"/>
            <a:chOff x="5999190" y="2626865"/>
            <a:chExt cx="1192668" cy="1122553"/>
          </a:xfrm>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23"/>
            <p:cNvSpPr txBox="1">
              <a:spLocks noChangeArrowheads="1"/>
            </p:cNvSpPr>
            <p:nvPr/>
          </p:nvSpPr>
          <p:spPr bwMode="auto">
            <a:xfrm>
              <a:off x="6231728" y="2895665"/>
              <a:ext cx="771726" cy="61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grpSp>
      <p:grpSp>
        <p:nvGrpSpPr>
          <p:cNvPr id="14" name="Group 13"/>
          <p:cNvGrpSpPr/>
          <p:nvPr/>
        </p:nvGrpSpPr>
        <p:grpSpPr>
          <a:xfrm>
            <a:off x="2740526" y="1747059"/>
            <a:ext cx="1132512" cy="1066137"/>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4"/>
            <p:cNvSpPr txBox="1">
              <a:spLocks noChangeArrowheads="1"/>
            </p:cNvSpPr>
            <p:nvPr/>
          </p:nvSpPr>
          <p:spPr bwMode="auto">
            <a:xfrm rot="20681241">
              <a:off x="5613324" y="1773188"/>
              <a:ext cx="771726"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grpSp>
      <p:grpSp>
        <p:nvGrpSpPr>
          <p:cNvPr id="27" name="Group 26"/>
          <p:cNvGrpSpPr>
            <a:grpSpLocks noChangeAspect="1"/>
          </p:cNvGrpSpPr>
          <p:nvPr/>
        </p:nvGrpSpPr>
        <p:grpSpPr>
          <a:xfrm>
            <a:off x="4769900" y="1709525"/>
            <a:ext cx="854606" cy="854768"/>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a:grpSpLocks noChangeAspect="1"/>
          </p:cNvGrpSpPr>
          <p:nvPr/>
        </p:nvGrpSpPr>
        <p:grpSpPr>
          <a:xfrm>
            <a:off x="5699687" y="4873745"/>
            <a:ext cx="854606" cy="854768"/>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1"/>
            <p:cNvSpPr/>
            <p:nvPr/>
          </p:nvSpPr>
          <p:spPr>
            <a:xfrm>
              <a:off x="5475175" y="2007525"/>
              <a:ext cx="1260001" cy="126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a:grpSpLocks noChangeAspect="1"/>
          </p:cNvGrpSpPr>
          <p:nvPr/>
        </p:nvGrpSpPr>
        <p:grpSpPr>
          <a:xfrm>
            <a:off x="6553635" y="3829923"/>
            <a:ext cx="854606" cy="854768"/>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a:grpSpLocks noChangeAspect="1"/>
          </p:cNvGrpSpPr>
          <p:nvPr/>
        </p:nvGrpSpPr>
        <p:grpSpPr>
          <a:xfrm>
            <a:off x="5524577" y="2724901"/>
            <a:ext cx="854606" cy="854768"/>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a:grpSpLocks noChangeAspect="1"/>
          </p:cNvGrpSpPr>
          <p:nvPr/>
        </p:nvGrpSpPr>
        <p:grpSpPr>
          <a:xfrm>
            <a:off x="4961609" y="1896505"/>
            <a:ext cx="462913" cy="463001"/>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5918415" y="5141654"/>
            <a:ext cx="410559" cy="313850"/>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759827" y="4071136"/>
            <a:ext cx="424838" cy="365928"/>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2082" tIns="61040" rIns="122082" bIns="61040"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Freeform 13"/>
          <p:cNvSpPr>
            <a:spLocks noChangeAspect="1" noEditPoints="1"/>
          </p:cNvSpPr>
          <p:nvPr/>
        </p:nvSpPr>
        <p:spPr bwMode="auto">
          <a:xfrm>
            <a:off x="5764641" y="2938727"/>
            <a:ext cx="402025" cy="391579"/>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86825" tIns="43411" rIns="86825" bIns="43411" numCol="1" anchor="t" anchorCtr="0" compatLnSpc="1">
            <a:prstTxWarp prst="textNoShape">
              <a:avLst/>
            </a:prstTxWarp>
          </a:bodyPr>
          <a:lstStyle/>
          <a:p>
            <a:pPr algn="just">
              <a:lnSpc>
                <a:spcPct val="120000"/>
              </a:lnSpc>
            </a:pPr>
            <a:endParaRPr lang="id-ID"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6664947" y="4807473"/>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7506029" y="3820550"/>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490902" y="2670701"/>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5769061" y="1611526"/>
            <a:ext cx="1676352" cy="344582"/>
          </a:xfrm>
          <a:prstGeom prst="rect">
            <a:avLst/>
          </a:prstGeom>
          <a:noFill/>
        </p:spPr>
        <p:txBody>
          <a:bodyPr wrap="square" lIns="0" tIns="0" rIns="0" bIns="0" rtlCol="0">
            <a:spAutoFit/>
          </a:bodyPr>
          <a:lstStyle/>
          <a:p>
            <a:pPr algn="just">
              <a:lnSpc>
                <a:spcPct val="120000"/>
              </a:lnSpc>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5774533" y="1950064"/>
            <a:ext cx="2566769" cy="615297"/>
          </a:xfrm>
          <a:prstGeom prst="rect">
            <a:avLst/>
          </a:prstGeom>
          <a:noFill/>
        </p:spPr>
        <p:txBody>
          <a:bodyPr wrap="square" lIns="0" tIns="0" rIns="0" bIns="0" numCol="1" spcCol="256032">
            <a:spAutoFit/>
          </a:bodyPr>
          <a:lstStyle/>
          <a:p>
            <a:pPr algn="just">
              <a:lnSpc>
                <a:spcPct val="120000"/>
              </a:lnSpc>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a:pPr>
            <a:r>
              <a:rPr lang="en-US" altLang="zh-CN" sz="66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66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66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512940" y="3053952"/>
            <a:ext cx="2566769" cy="492314"/>
          </a:xfrm>
          <a:prstGeom prst="rect">
            <a:avLst/>
          </a:prstGeom>
          <a:noFill/>
        </p:spPr>
        <p:txBody>
          <a:bodyPr wrap="square" lIns="0" tIns="0" rIns="0" bIns="0" numCol="1" spcCol="256032">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60"/>
          <p:cNvSpPr txBox="1"/>
          <p:nvPr/>
        </p:nvSpPr>
        <p:spPr>
          <a:xfrm>
            <a:off x="7506046" y="4205524"/>
            <a:ext cx="2506296" cy="492314"/>
          </a:xfrm>
          <a:prstGeom prst="rect">
            <a:avLst/>
          </a:prstGeom>
          <a:noFill/>
        </p:spPr>
        <p:txBody>
          <a:bodyPr wrap="square" lIns="0" tIns="0" rIns="0" bIns="0" numCol="1" spcCol="256032">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61"/>
          <p:cNvSpPr txBox="1"/>
          <p:nvPr/>
        </p:nvSpPr>
        <p:spPr>
          <a:xfrm>
            <a:off x="6662201" y="5165168"/>
            <a:ext cx="2566769" cy="492314"/>
          </a:xfrm>
          <a:prstGeom prst="rect">
            <a:avLst/>
          </a:prstGeom>
          <a:noFill/>
        </p:spPr>
        <p:txBody>
          <a:bodyPr wrap="square" lIns="0" tIns="0" rIns="0" bIns="0" numCol="1" spcCol="256032">
            <a:spAutoFit/>
          </a:bodyPr>
          <a:lstStyle/>
          <a:p>
            <a:pPr algn="just">
              <a:lnSpc>
                <a:spcPct val="120000"/>
              </a:lnSpc>
              <a:defRPr sz="1800">
                <a:solidFill>
                  <a:srgbClr val="000000"/>
                </a:solidFill>
              </a:defRPr>
            </a:pPr>
            <a:r>
              <a:rPr lang="zh-CN" altLang="en-US" sz="1333"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68" name="MH_Other_1"/>
          <p:cNvCxnSpPr/>
          <p:nvPr>
            <p:custDataLst>
              <p:tags r:id="rId2"/>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MH_Other_2"/>
          <p:cNvSpPr/>
          <p:nvPr>
            <p:custDataLst>
              <p:tags r:id="rId3"/>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05588098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1000"/>
                                        <p:tgtEl>
                                          <p:spTgt spid="27"/>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1000"/>
                                        <p:tgtEl>
                                          <p:spTgt spid="30"/>
                                        </p:tgtEl>
                                      </p:cBhvr>
                                    </p:animEffect>
                                  </p:childTnLst>
                                </p:cTn>
                              </p:par>
                            </p:childTnLst>
                          </p:cTn>
                        </p:par>
                        <p:par>
                          <p:cTn id="32" fill="hold">
                            <p:stCondLst>
                              <p:cond delay="4000"/>
                            </p:stCondLst>
                            <p:childTnLst>
                              <p:par>
                                <p:cTn id="33" presetID="16" presetClass="entr" presetSubtype="37"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outVertical)">
                                      <p:cBhvr>
                                        <p:cTn id="35" dur="1000"/>
                                        <p:tgtEl>
                                          <p:spTgt spid="33"/>
                                        </p:tgtEl>
                                      </p:cBhvr>
                                    </p:animEffect>
                                  </p:childTnLst>
                                </p:cTn>
                              </p:par>
                            </p:childTnLst>
                          </p:cTn>
                        </p:par>
                        <p:par>
                          <p:cTn id="36" fill="hold">
                            <p:stCondLst>
                              <p:cond delay="50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1000"/>
                                        <p:tgtEl>
                                          <p:spTgt spid="36"/>
                                        </p:tgtEl>
                                      </p:cBhvr>
                                    </p:animEffect>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6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par>
                          <p:cTn id="68" fill="hold">
                            <p:stCondLst>
                              <p:cond delay="85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500"/>
                                        <p:tgtEl>
                                          <p:spTgt spid="57"/>
                                        </p:tgtEl>
                                      </p:cBhvr>
                                    </p:animEffect>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10000"/>
                            </p:stCondLst>
                            <p:childTnLst>
                              <p:par>
                                <p:cTn id="81" presetID="2" presetClass="entr" presetSubtype="2"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cBhvr additive="base">
                                        <p:cTn id="83" dur="500" fill="hold"/>
                                        <p:tgtEl>
                                          <p:spTgt spid="59"/>
                                        </p:tgtEl>
                                        <p:attrNameLst>
                                          <p:attrName>ppt_x</p:attrName>
                                        </p:attrNameLst>
                                      </p:cBhvr>
                                      <p:tavLst>
                                        <p:tav tm="0">
                                          <p:val>
                                            <p:strVal val="1+#ppt_w/2"/>
                                          </p:val>
                                        </p:tav>
                                        <p:tav tm="100000">
                                          <p:val>
                                            <p:strVal val="#ppt_x"/>
                                          </p:val>
                                        </p:tav>
                                      </p:tavLst>
                                    </p:anim>
                                    <p:anim calcmode="lin" valueType="num">
                                      <p:cBhvr additive="base">
                                        <p:cTn id="84" dur="500" fill="hold"/>
                                        <p:tgtEl>
                                          <p:spTgt spid="59"/>
                                        </p:tgtEl>
                                        <p:attrNameLst>
                                          <p:attrName>ppt_y</p:attrName>
                                        </p:attrNameLst>
                                      </p:cBhvr>
                                      <p:tavLst>
                                        <p:tav tm="0">
                                          <p:val>
                                            <p:strVal val="#ppt_y"/>
                                          </p:val>
                                        </p:tav>
                                        <p:tav tm="100000">
                                          <p:val>
                                            <p:strVal val="#ppt_y"/>
                                          </p:val>
                                        </p:tav>
                                      </p:tavLst>
                                    </p:anim>
                                  </p:childTnLst>
                                </p:cTn>
                              </p:par>
                            </p:childTnLst>
                          </p:cTn>
                        </p:par>
                        <p:par>
                          <p:cTn id="85" fill="hold">
                            <p:stCondLst>
                              <p:cond delay="10500"/>
                            </p:stCondLst>
                            <p:childTnLst>
                              <p:par>
                                <p:cTn id="86" presetID="2" presetClass="entr" presetSubtype="2"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fill="hold"/>
                                        <p:tgtEl>
                                          <p:spTgt spid="60"/>
                                        </p:tgtEl>
                                        <p:attrNameLst>
                                          <p:attrName>ppt_x</p:attrName>
                                        </p:attrNameLst>
                                      </p:cBhvr>
                                      <p:tavLst>
                                        <p:tav tm="0">
                                          <p:val>
                                            <p:strVal val="1+#ppt_w/2"/>
                                          </p:val>
                                        </p:tav>
                                        <p:tav tm="100000">
                                          <p:val>
                                            <p:strVal val="#ppt_x"/>
                                          </p:val>
                                        </p:tav>
                                      </p:tavLst>
                                    </p:anim>
                                    <p:anim calcmode="lin" valueType="num">
                                      <p:cBhvr additive="base">
                                        <p:cTn id="89" dur="500" fill="hold"/>
                                        <p:tgtEl>
                                          <p:spTgt spid="60"/>
                                        </p:tgtEl>
                                        <p:attrNameLst>
                                          <p:attrName>ppt_y</p:attrName>
                                        </p:attrNameLst>
                                      </p:cBhvr>
                                      <p:tavLst>
                                        <p:tav tm="0">
                                          <p:val>
                                            <p:strVal val="#ppt_y"/>
                                          </p:val>
                                        </p:tav>
                                        <p:tav tm="100000">
                                          <p:val>
                                            <p:strVal val="#ppt_y"/>
                                          </p:val>
                                        </p:tav>
                                      </p:tavLst>
                                    </p:anim>
                                  </p:childTnLst>
                                </p:cTn>
                              </p:par>
                            </p:childTnLst>
                          </p:cTn>
                        </p:par>
                        <p:par>
                          <p:cTn id="90" fill="hold">
                            <p:stCondLst>
                              <p:cond delay="11000"/>
                            </p:stCondLst>
                            <p:childTnLst>
                              <p:par>
                                <p:cTn id="91" presetID="2" presetClass="entr" presetSubtype="2" fill="hold" grpId="0" nodeType="afterEffect">
                                  <p:stCondLst>
                                    <p:cond delay="0"/>
                                  </p:stCondLst>
                                  <p:childTnLst>
                                    <p:set>
                                      <p:cBhvr>
                                        <p:cTn id="92" dur="1" fill="hold">
                                          <p:stCondLst>
                                            <p:cond delay="0"/>
                                          </p:stCondLst>
                                        </p:cTn>
                                        <p:tgtEl>
                                          <p:spTgt spid="61"/>
                                        </p:tgtEl>
                                        <p:attrNameLst>
                                          <p:attrName>style.visibility</p:attrName>
                                        </p:attrNameLst>
                                      </p:cBhvr>
                                      <p:to>
                                        <p:strVal val="visible"/>
                                      </p:to>
                                    </p:set>
                                    <p:anim calcmode="lin" valueType="num">
                                      <p:cBhvr additive="base">
                                        <p:cTn id="93" dur="500" fill="hold"/>
                                        <p:tgtEl>
                                          <p:spTgt spid="61"/>
                                        </p:tgtEl>
                                        <p:attrNameLst>
                                          <p:attrName>ppt_x</p:attrName>
                                        </p:attrNameLst>
                                      </p:cBhvr>
                                      <p:tavLst>
                                        <p:tav tm="0">
                                          <p:val>
                                            <p:strVal val="1+#ppt_w/2"/>
                                          </p:val>
                                        </p:tav>
                                        <p:tav tm="100000">
                                          <p:val>
                                            <p:strVal val="#ppt_x"/>
                                          </p:val>
                                        </p:tav>
                                      </p:tavLst>
                                    </p:anim>
                                    <p:anim calcmode="lin" valueType="num">
                                      <p:cBhvr additive="base">
                                        <p:cTn id="94" dur="500" fill="hold"/>
                                        <p:tgtEl>
                                          <p:spTgt spid="61"/>
                                        </p:tgtEl>
                                        <p:attrNameLst>
                                          <p:attrName>ppt_y</p:attrName>
                                        </p:attrNameLst>
                                      </p:cBhvr>
                                      <p:tavLst>
                                        <p:tav tm="0">
                                          <p:val>
                                            <p:strVal val="#ppt_y"/>
                                          </p:val>
                                        </p:tav>
                                        <p:tav tm="100000">
                                          <p:val>
                                            <p:strVal val="#ppt_y"/>
                                          </p:val>
                                        </p:tav>
                                      </p:tavLst>
                                    </p:anim>
                                  </p:childTnLst>
                                </p:cTn>
                              </p:par>
                            </p:childTnLst>
                          </p:cTn>
                        </p:par>
                        <p:par>
                          <p:cTn id="95" fill="hold">
                            <p:stCondLst>
                              <p:cond delay="11500"/>
                            </p:stCondLst>
                            <p:childTnLst>
                              <p:par>
                                <p:cTn id="96" presetID="2" presetClass="entr" presetSubtype="2"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500" fill="hold"/>
                                        <p:tgtEl>
                                          <p:spTgt spid="62"/>
                                        </p:tgtEl>
                                        <p:attrNameLst>
                                          <p:attrName>ppt_x</p:attrName>
                                        </p:attrNameLst>
                                      </p:cBhvr>
                                      <p:tavLst>
                                        <p:tav tm="0">
                                          <p:val>
                                            <p:strVal val="1+#ppt_w/2"/>
                                          </p:val>
                                        </p:tav>
                                        <p:tav tm="100000">
                                          <p:val>
                                            <p:strVal val="#ppt_x"/>
                                          </p:val>
                                        </p:tav>
                                      </p:tavLst>
                                    </p:anim>
                                    <p:anim calcmode="lin" valueType="num">
                                      <p:cBhvr additive="base">
                                        <p:cTn id="99" dur="500" fill="hold"/>
                                        <p:tgtEl>
                                          <p:spTgt spid="62"/>
                                        </p:tgtEl>
                                        <p:attrNameLst>
                                          <p:attrName>ppt_y</p:attrName>
                                        </p:attrNameLst>
                                      </p:cBhvr>
                                      <p:tavLst>
                                        <p:tav tm="0">
                                          <p:val>
                                            <p:strVal val="#ppt_y"/>
                                          </p:val>
                                        </p:tav>
                                        <p:tav tm="100000">
                                          <p:val>
                                            <p:strVal val="#ppt_y"/>
                                          </p:val>
                                        </p:tav>
                                      </p:tavLst>
                                    </p:anim>
                                  </p:childTnLst>
                                </p:cTn>
                              </p:par>
                              <p:par>
                                <p:cTn id="100" presetID="31" presetClass="entr" presetSubtype="0" fill="hold" nodeType="withEffect">
                                  <p:stCondLst>
                                    <p:cond delay="10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1000" fill="hold"/>
                                        <p:tgtEl>
                                          <p:spTgt spid="63"/>
                                        </p:tgtEl>
                                        <p:attrNameLst>
                                          <p:attrName>ppt_w</p:attrName>
                                        </p:attrNameLst>
                                      </p:cBhvr>
                                      <p:tavLst>
                                        <p:tav tm="0">
                                          <p:val>
                                            <p:fltVal val="0"/>
                                          </p:val>
                                        </p:tav>
                                        <p:tav tm="100000">
                                          <p:val>
                                            <p:strVal val="#ppt_w"/>
                                          </p:val>
                                        </p:tav>
                                      </p:tavLst>
                                    </p:anim>
                                    <p:anim calcmode="lin" valueType="num">
                                      <p:cBhvr>
                                        <p:cTn id="103" dur="1000" fill="hold"/>
                                        <p:tgtEl>
                                          <p:spTgt spid="63"/>
                                        </p:tgtEl>
                                        <p:attrNameLst>
                                          <p:attrName>ppt_h</p:attrName>
                                        </p:attrNameLst>
                                      </p:cBhvr>
                                      <p:tavLst>
                                        <p:tav tm="0">
                                          <p:val>
                                            <p:fltVal val="0"/>
                                          </p:val>
                                        </p:tav>
                                        <p:tav tm="100000">
                                          <p:val>
                                            <p:strVal val="#ppt_h"/>
                                          </p:val>
                                        </p:tav>
                                      </p:tavLst>
                                    </p:anim>
                                    <p:anim calcmode="lin" valueType="num">
                                      <p:cBhvr>
                                        <p:cTn id="104" dur="1000" fill="hold"/>
                                        <p:tgtEl>
                                          <p:spTgt spid="63"/>
                                        </p:tgtEl>
                                        <p:attrNameLst>
                                          <p:attrName>style.rotation</p:attrName>
                                        </p:attrNameLst>
                                      </p:cBhvr>
                                      <p:tavLst>
                                        <p:tav tm="0">
                                          <p:val>
                                            <p:fltVal val="90"/>
                                          </p:val>
                                        </p:tav>
                                        <p:tav tm="100000">
                                          <p:val>
                                            <p:fltVal val="0"/>
                                          </p:val>
                                        </p:tav>
                                      </p:tavLst>
                                    </p:anim>
                                    <p:animEffect transition="in" filter="fade">
                                      <p:cBhvr>
                                        <p:cTn id="105" dur="1000"/>
                                        <p:tgtEl>
                                          <p:spTgt spid="63"/>
                                        </p:tgtEl>
                                      </p:cBhvr>
                                    </p:animEffect>
                                  </p:childTnLst>
                                </p:cTn>
                              </p:par>
                              <p:par>
                                <p:cTn id="106" presetID="31" presetClass="entr" presetSubtype="0" fill="hold" nodeType="withEffect">
                                  <p:stCondLst>
                                    <p:cond delay="1000"/>
                                  </p:stCondLst>
                                  <p:childTnLst>
                                    <p:set>
                                      <p:cBhvr>
                                        <p:cTn id="107" dur="1" fill="hold">
                                          <p:stCondLst>
                                            <p:cond delay="0"/>
                                          </p:stCondLst>
                                        </p:cTn>
                                        <p:tgtEl>
                                          <p:spTgt spid="64"/>
                                        </p:tgtEl>
                                        <p:attrNameLst>
                                          <p:attrName>style.visibility</p:attrName>
                                        </p:attrNameLst>
                                      </p:cBhvr>
                                      <p:to>
                                        <p:strVal val="visible"/>
                                      </p:to>
                                    </p:set>
                                    <p:anim calcmode="lin" valueType="num">
                                      <p:cBhvr>
                                        <p:cTn id="108" dur="1000" fill="hold"/>
                                        <p:tgtEl>
                                          <p:spTgt spid="64"/>
                                        </p:tgtEl>
                                        <p:attrNameLst>
                                          <p:attrName>ppt_w</p:attrName>
                                        </p:attrNameLst>
                                      </p:cBhvr>
                                      <p:tavLst>
                                        <p:tav tm="0">
                                          <p:val>
                                            <p:fltVal val="0"/>
                                          </p:val>
                                        </p:tav>
                                        <p:tav tm="100000">
                                          <p:val>
                                            <p:strVal val="#ppt_w"/>
                                          </p:val>
                                        </p:tav>
                                      </p:tavLst>
                                    </p:anim>
                                    <p:anim calcmode="lin" valueType="num">
                                      <p:cBhvr>
                                        <p:cTn id="109" dur="1000" fill="hold"/>
                                        <p:tgtEl>
                                          <p:spTgt spid="64"/>
                                        </p:tgtEl>
                                        <p:attrNameLst>
                                          <p:attrName>ppt_h</p:attrName>
                                        </p:attrNameLst>
                                      </p:cBhvr>
                                      <p:tavLst>
                                        <p:tav tm="0">
                                          <p:val>
                                            <p:fltVal val="0"/>
                                          </p:val>
                                        </p:tav>
                                        <p:tav tm="100000">
                                          <p:val>
                                            <p:strVal val="#ppt_h"/>
                                          </p:val>
                                        </p:tav>
                                      </p:tavLst>
                                    </p:anim>
                                    <p:anim calcmode="lin" valueType="num">
                                      <p:cBhvr>
                                        <p:cTn id="110" dur="1000" fill="hold"/>
                                        <p:tgtEl>
                                          <p:spTgt spid="64"/>
                                        </p:tgtEl>
                                        <p:attrNameLst>
                                          <p:attrName>style.rotation</p:attrName>
                                        </p:attrNameLst>
                                      </p:cBhvr>
                                      <p:tavLst>
                                        <p:tav tm="0">
                                          <p:val>
                                            <p:fltVal val="90"/>
                                          </p:val>
                                        </p:tav>
                                        <p:tav tm="100000">
                                          <p:val>
                                            <p:fltVal val="0"/>
                                          </p:val>
                                        </p:tav>
                                      </p:tavLst>
                                    </p:anim>
                                    <p:animEffect transition="in" filter="fade">
                                      <p:cBhvr>
                                        <p:cTn id="111" dur="1000"/>
                                        <p:tgtEl>
                                          <p:spTgt spid="64"/>
                                        </p:tgtEl>
                                      </p:cBhvr>
                                    </p:animEffect>
                                  </p:childTnLst>
                                </p:cTn>
                              </p:par>
                              <p:par>
                                <p:cTn id="112" presetID="31" presetClass="entr" presetSubtype="0" fill="hold" nodeType="withEffect">
                                  <p:stCondLst>
                                    <p:cond delay="1000"/>
                                  </p:stCondLst>
                                  <p:childTnLst>
                                    <p:set>
                                      <p:cBhvr>
                                        <p:cTn id="113" dur="1" fill="hold">
                                          <p:stCondLst>
                                            <p:cond delay="0"/>
                                          </p:stCondLst>
                                        </p:cTn>
                                        <p:tgtEl>
                                          <p:spTgt spid="65"/>
                                        </p:tgtEl>
                                        <p:attrNameLst>
                                          <p:attrName>style.visibility</p:attrName>
                                        </p:attrNameLst>
                                      </p:cBhvr>
                                      <p:to>
                                        <p:strVal val="visible"/>
                                      </p:to>
                                    </p:set>
                                    <p:anim calcmode="lin" valueType="num">
                                      <p:cBhvr>
                                        <p:cTn id="114" dur="1000" fill="hold"/>
                                        <p:tgtEl>
                                          <p:spTgt spid="65"/>
                                        </p:tgtEl>
                                        <p:attrNameLst>
                                          <p:attrName>ppt_w</p:attrName>
                                        </p:attrNameLst>
                                      </p:cBhvr>
                                      <p:tavLst>
                                        <p:tav tm="0">
                                          <p:val>
                                            <p:fltVal val="0"/>
                                          </p:val>
                                        </p:tav>
                                        <p:tav tm="100000">
                                          <p:val>
                                            <p:strVal val="#ppt_w"/>
                                          </p:val>
                                        </p:tav>
                                      </p:tavLst>
                                    </p:anim>
                                    <p:anim calcmode="lin" valueType="num">
                                      <p:cBhvr>
                                        <p:cTn id="115" dur="1000" fill="hold"/>
                                        <p:tgtEl>
                                          <p:spTgt spid="65"/>
                                        </p:tgtEl>
                                        <p:attrNameLst>
                                          <p:attrName>ppt_h</p:attrName>
                                        </p:attrNameLst>
                                      </p:cBhvr>
                                      <p:tavLst>
                                        <p:tav tm="0">
                                          <p:val>
                                            <p:fltVal val="0"/>
                                          </p:val>
                                        </p:tav>
                                        <p:tav tm="100000">
                                          <p:val>
                                            <p:strVal val="#ppt_h"/>
                                          </p:val>
                                        </p:tav>
                                      </p:tavLst>
                                    </p:anim>
                                    <p:anim calcmode="lin" valueType="num">
                                      <p:cBhvr>
                                        <p:cTn id="116" dur="1000" fill="hold"/>
                                        <p:tgtEl>
                                          <p:spTgt spid="65"/>
                                        </p:tgtEl>
                                        <p:attrNameLst>
                                          <p:attrName>style.rotation</p:attrName>
                                        </p:attrNameLst>
                                      </p:cBhvr>
                                      <p:tavLst>
                                        <p:tav tm="0">
                                          <p:val>
                                            <p:fltVal val="90"/>
                                          </p:val>
                                        </p:tav>
                                        <p:tav tm="100000">
                                          <p:val>
                                            <p:fltVal val="0"/>
                                          </p:val>
                                        </p:tav>
                                      </p:tavLst>
                                    </p:anim>
                                    <p:animEffect transition="in" filter="fade">
                                      <p:cBhvr>
                                        <p:cTn id="117" dur="1000"/>
                                        <p:tgtEl>
                                          <p:spTgt spid="65"/>
                                        </p:tgtEl>
                                      </p:cBhvr>
                                    </p:animEffect>
                                  </p:childTnLst>
                                </p:cTn>
                              </p:par>
                              <p:par>
                                <p:cTn id="118" presetID="31" presetClass="entr" presetSubtype="0" fill="hold" nodeType="withEffect">
                                  <p:stCondLst>
                                    <p:cond delay="1000"/>
                                  </p:stCondLst>
                                  <p:childTnLst>
                                    <p:set>
                                      <p:cBhvr>
                                        <p:cTn id="119" dur="1" fill="hold">
                                          <p:stCondLst>
                                            <p:cond delay="0"/>
                                          </p:stCondLst>
                                        </p:cTn>
                                        <p:tgtEl>
                                          <p:spTgt spid="66"/>
                                        </p:tgtEl>
                                        <p:attrNameLst>
                                          <p:attrName>style.visibility</p:attrName>
                                        </p:attrNameLst>
                                      </p:cBhvr>
                                      <p:to>
                                        <p:strVal val="visible"/>
                                      </p:to>
                                    </p:set>
                                    <p:anim calcmode="lin" valueType="num">
                                      <p:cBhvr>
                                        <p:cTn id="120" dur="1000" fill="hold"/>
                                        <p:tgtEl>
                                          <p:spTgt spid="66"/>
                                        </p:tgtEl>
                                        <p:attrNameLst>
                                          <p:attrName>ppt_w</p:attrName>
                                        </p:attrNameLst>
                                      </p:cBhvr>
                                      <p:tavLst>
                                        <p:tav tm="0">
                                          <p:val>
                                            <p:fltVal val="0"/>
                                          </p:val>
                                        </p:tav>
                                        <p:tav tm="100000">
                                          <p:val>
                                            <p:strVal val="#ppt_w"/>
                                          </p:val>
                                        </p:tav>
                                      </p:tavLst>
                                    </p:anim>
                                    <p:anim calcmode="lin" valueType="num">
                                      <p:cBhvr>
                                        <p:cTn id="121" dur="1000" fill="hold"/>
                                        <p:tgtEl>
                                          <p:spTgt spid="66"/>
                                        </p:tgtEl>
                                        <p:attrNameLst>
                                          <p:attrName>ppt_h</p:attrName>
                                        </p:attrNameLst>
                                      </p:cBhvr>
                                      <p:tavLst>
                                        <p:tav tm="0">
                                          <p:val>
                                            <p:fltVal val="0"/>
                                          </p:val>
                                        </p:tav>
                                        <p:tav tm="100000">
                                          <p:val>
                                            <p:strVal val="#ppt_h"/>
                                          </p:val>
                                        </p:tav>
                                      </p:tavLst>
                                    </p:anim>
                                    <p:anim calcmode="lin" valueType="num">
                                      <p:cBhvr>
                                        <p:cTn id="122" dur="1000" fill="hold"/>
                                        <p:tgtEl>
                                          <p:spTgt spid="66"/>
                                        </p:tgtEl>
                                        <p:attrNameLst>
                                          <p:attrName>style.rotation</p:attrName>
                                        </p:attrNameLst>
                                      </p:cBhvr>
                                      <p:tavLst>
                                        <p:tav tm="0">
                                          <p:val>
                                            <p:fltVal val="90"/>
                                          </p:val>
                                        </p:tav>
                                        <p:tav tm="100000">
                                          <p:val>
                                            <p:fltVal val="0"/>
                                          </p:val>
                                        </p:tav>
                                      </p:tavLst>
                                    </p:anim>
                                    <p:animEffect transition="in" filter="fade">
                                      <p:cBhvr>
                                        <p:cTn id="1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57" grpId="0"/>
      <p:bldP spid="58" grpId="0"/>
      <p:bldP spid="59" grpId="0"/>
      <p:bldP spid="60" grpId="0"/>
      <p:bldP spid="61" grpId="0"/>
      <p:bldP spid="6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740d19d-6e32-4241-9117-1de3d1dc1024"/>
          <p:cNvGrpSpPr>
            <a:grpSpLocks noChangeAspect="1"/>
          </p:cNvGrpSpPr>
          <p:nvPr/>
        </p:nvGrpSpPr>
        <p:grpSpPr>
          <a:xfrm>
            <a:off x="1307468" y="1195149"/>
            <a:ext cx="9651421" cy="4467705"/>
            <a:chOff x="1307468" y="1195148"/>
            <a:chExt cx="9651421" cy="4467705"/>
          </a:xfrm>
        </p:grpSpPr>
        <p:grpSp>
          <p:nvGrpSpPr>
            <p:cNvPr id="4" name="Group 57"/>
            <p:cNvGrpSpPr/>
            <p:nvPr/>
          </p:nvGrpSpPr>
          <p:grpSpPr>
            <a:xfrm>
              <a:off x="1307468" y="1195148"/>
              <a:ext cx="9651421" cy="4467705"/>
              <a:chOff x="906727" y="1196181"/>
              <a:chExt cx="9651421" cy="4467705"/>
            </a:xfrm>
          </p:grpSpPr>
          <p:grpSp>
            <p:nvGrpSpPr>
              <p:cNvPr id="8" name="Group 1"/>
              <p:cNvGrpSpPr/>
              <p:nvPr/>
            </p:nvGrpSpPr>
            <p:grpSpPr>
              <a:xfrm>
                <a:off x="906727" y="3077368"/>
                <a:ext cx="1031876" cy="1050926"/>
                <a:chOff x="185738" y="2954337"/>
                <a:chExt cx="1031876" cy="1050926"/>
              </a:xfrm>
            </p:grpSpPr>
            <p:sp>
              <p:nvSpPr>
                <p:cNvPr id="41" name="Freeform: Shape 2"/>
                <p:cNvSpPr>
                  <a:spLocks/>
                </p:cNvSpPr>
                <p:nvPr/>
              </p:nvSpPr>
              <p:spPr bwMode="auto">
                <a:xfrm>
                  <a:off x="271463" y="2954337"/>
                  <a:ext cx="420688" cy="1050925"/>
                </a:xfrm>
                <a:custGeom>
                  <a:avLst/>
                  <a:gdLst>
                    <a:gd name="T0" fmla="*/ 483 w 552"/>
                    <a:gd name="T1" fmla="*/ 1379 h 1379"/>
                    <a:gd name="T2" fmla="*/ 552 w 552"/>
                    <a:gd name="T3" fmla="*/ 1310 h 1379"/>
                    <a:gd name="T4" fmla="*/ 552 w 552"/>
                    <a:gd name="T5" fmla="*/ 69 h 1379"/>
                    <a:gd name="T6" fmla="*/ 483 w 552"/>
                    <a:gd name="T7" fmla="*/ 0 h 1379"/>
                    <a:gd name="T8" fmla="*/ 69 w 552"/>
                    <a:gd name="T9" fmla="*/ 0 h 1379"/>
                    <a:gd name="T10" fmla="*/ 0 w 552"/>
                    <a:gd name="T11" fmla="*/ 69 h 1379"/>
                    <a:gd name="T12" fmla="*/ 0 w 552"/>
                    <a:gd name="T13" fmla="*/ 1310 h 1379"/>
                    <a:gd name="T14" fmla="*/ 69 w 552"/>
                    <a:gd name="T15" fmla="*/ 1379 h 1379"/>
                    <a:gd name="T16" fmla="*/ 483 w 552"/>
                    <a:gd name="T17" fmla="*/ 1379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1379">
                      <a:moveTo>
                        <a:pt x="483" y="1379"/>
                      </a:moveTo>
                      <a:cubicBezTo>
                        <a:pt x="521" y="1379"/>
                        <a:pt x="552" y="1348"/>
                        <a:pt x="552" y="1310"/>
                      </a:cubicBezTo>
                      <a:lnTo>
                        <a:pt x="552" y="69"/>
                      </a:lnTo>
                      <a:cubicBezTo>
                        <a:pt x="552" y="31"/>
                        <a:pt x="521" y="0"/>
                        <a:pt x="483" y="0"/>
                      </a:cubicBezTo>
                      <a:lnTo>
                        <a:pt x="69" y="0"/>
                      </a:lnTo>
                      <a:cubicBezTo>
                        <a:pt x="31" y="0"/>
                        <a:pt x="0" y="31"/>
                        <a:pt x="0" y="69"/>
                      </a:cubicBezTo>
                      <a:lnTo>
                        <a:pt x="0" y="1310"/>
                      </a:lnTo>
                      <a:cubicBezTo>
                        <a:pt x="0" y="1348"/>
                        <a:pt x="31" y="1379"/>
                        <a:pt x="69" y="1379"/>
                      </a:cubicBezTo>
                      <a:lnTo>
                        <a:pt x="483" y="1379"/>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3"/>
                <p:cNvSpPr>
                  <a:spLocks/>
                </p:cNvSpPr>
                <p:nvPr/>
              </p:nvSpPr>
              <p:spPr bwMode="auto">
                <a:xfrm>
                  <a:off x="271463" y="3689350"/>
                  <a:ext cx="550863" cy="315913"/>
                </a:xfrm>
                <a:custGeom>
                  <a:avLst/>
                  <a:gdLst>
                    <a:gd name="T0" fmla="*/ 207 w 724"/>
                    <a:gd name="T1" fmla="*/ 0 h 414"/>
                    <a:gd name="T2" fmla="*/ 0 w 724"/>
                    <a:gd name="T3" fmla="*/ 207 h 414"/>
                    <a:gd name="T4" fmla="*/ 207 w 724"/>
                    <a:gd name="T5" fmla="*/ 414 h 414"/>
                    <a:gd name="T6" fmla="*/ 517 w 724"/>
                    <a:gd name="T7" fmla="*/ 414 h 414"/>
                    <a:gd name="T8" fmla="*/ 724 w 724"/>
                    <a:gd name="T9" fmla="*/ 207 h 414"/>
                    <a:gd name="T10" fmla="*/ 517 w 724"/>
                    <a:gd name="T11" fmla="*/ 0 h 414"/>
                    <a:gd name="T12" fmla="*/ 207 w 724"/>
                    <a:gd name="T13" fmla="*/ 0 h 414"/>
                  </a:gdLst>
                  <a:ahLst/>
                  <a:cxnLst>
                    <a:cxn ang="0">
                      <a:pos x="T0" y="T1"/>
                    </a:cxn>
                    <a:cxn ang="0">
                      <a:pos x="T2" y="T3"/>
                    </a:cxn>
                    <a:cxn ang="0">
                      <a:pos x="T4" y="T5"/>
                    </a:cxn>
                    <a:cxn ang="0">
                      <a:pos x="T6" y="T7"/>
                    </a:cxn>
                    <a:cxn ang="0">
                      <a:pos x="T8" y="T9"/>
                    </a:cxn>
                    <a:cxn ang="0">
                      <a:pos x="T10" y="T11"/>
                    </a:cxn>
                    <a:cxn ang="0">
                      <a:pos x="T12" y="T13"/>
                    </a:cxn>
                  </a:cxnLst>
                  <a:rect l="0" t="0" r="r" b="b"/>
                  <a:pathLst>
                    <a:path w="724" h="414">
                      <a:moveTo>
                        <a:pt x="207" y="0"/>
                      </a:moveTo>
                      <a:cubicBezTo>
                        <a:pt x="93" y="0"/>
                        <a:pt x="0" y="93"/>
                        <a:pt x="0" y="207"/>
                      </a:cubicBezTo>
                      <a:cubicBezTo>
                        <a:pt x="0" y="321"/>
                        <a:pt x="93" y="414"/>
                        <a:pt x="207" y="414"/>
                      </a:cubicBezTo>
                      <a:lnTo>
                        <a:pt x="517" y="414"/>
                      </a:lnTo>
                      <a:cubicBezTo>
                        <a:pt x="632" y="414"/>
                        <a:pt x="724" y="321"/>
                        <a:pt x="724" y="207"/>
                      </a:cubicBezTo>
                      <a:cubicBezTo>
                        <a:pt x="724" y="93"/>
                        <a:pt x="632" y="0"/>
                        <a:pt x="517" y="0"/>
                      </a:cubicBezTo>
                      <a:lnTo>
                        <a:pt x="207"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Freeform: Shape 4"/>
                <p:cNvSpPr>
                  <a:spLocks/>
                </p:cNvSpPr>
                <p:nvPr/>
              </p:nvSpPr>
              <p:spPr bwMode="auto">
                <a:xfrm>
                  <a:off x="612775" y="3136900"/>
                  <a:ext cx="604838" cy="500063"/>
                </a:xfrm>
                <a:custGeom>
                  <a:avLst/>
                  <a:gdLst>
                    <a:gd name="T0" fmla="*/ 68 w 793"/>
                    <a:gd name="T1" fmla="*/ 655 h 655"/>
                    <a:gd name="T2" fmla="*/ 0 w 793"/>
                    <a:gd name="T3" fmla="*/ 586 h 655"/>
                    <a:gd name="T4" fmla="*/ 0 w 793"/>
                    <a:gd name="T5" fmla="*/ 69 h 655"/>
                    <a:gd name="T6" fmla="*/ 68 w 793"/>
                    <a:gd name="T7" fmla="*/ 0 h 655"/>
                    <a:gd name="T8" fmla="*/ 724 w 793"/>
                    <a:gd name="T9" fmla="*/ 0 h 655"/>
                    <a:gd name="T10" fmla="*/ 793 w 793"/>
                    <a:gd name="T11" fmla="*/ 69 h 655"/>
                    <a:gd name="T12" fmla="*/ 793 w 793"/>
                    <a:gd name="T13" fmla="*/ 586 h 655"/>
                    <a:gd name="T14" fmla="*/ 724 w 793"/>
                    <a:gd name="T15" fmla="*/ 655 h 655"/>
                    <a:gd name="T16" fmla="*/ 68 w 793"/>
                    <a:gd name="T17" fmla="*/ 65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3" h="655">
                      <a:moveTo>
                        <a:pt x="68" y="655"/>
                      </a:moveTo>
                      <a:cubicBezTo>
                        <a:pt x="30" y="655"/>
                        <a:pt x="0" y="624"/>
                        <a:pt x="0" y="586"/>
                      </a:cubicBezTo>
                      <a:lnTo>
                        <a:pt x="0" y="69"/>
                      </a:lnTo>
                      <a:cubicBezTo>
                        <a:pt x="0" y="31"/>
                        <a:pt x="30" y="0"/>
                        <a:pt x="68" y="0"/>
                      </a:cubicBezTo>
                      <a:lnTo>
                        <a:pt x="724" y="0"/>
                      </a:lnTo>
                      <a:cubicBezTo>
                        <a:pt x="762" y="0"/>
                        <a:pt x="793" y="31"/>
                        <a:pt x="793" y="69"/>
                      </a:cubicBezTo>
                      <a:lnTo>
                        <a:pt x="793" y="586"/>
                      </a:lnTo>
                      <a:cubicBezTo>
                        <a:pt x="793" y="624"/>
                        <a:pt x="762" y="655"/>
                        <a:pt x="724" y="655"/>
                      </a:cubicBezTo>
                      <a:lnTo>
                        <a:pt x="68" y="655"/>
                      </a:ln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5"/>
                <p:cNvSpPr>
                  <a:spLocks/>
                </p:cNvSpPr>
                <p:nvPr/>
              </p:nvSpPr>
              <p:spPr bwMode="auto">
                <a:xfrm>
                  <a:off x="219075" y="2954337"/>
                  <a:ext cx="473075" cy="735013"/>
                </a:xfrm>
                <a:custGeom>
                  <a:avLst/>
                  <a:gdLst>
                    <a:gd name="T0" fmla="*/ 69 w 621"/>
                    <a:gd name="T1" fmla="*/ 965 h 965"/>
                    <a:gd name="T2" fmla="*/ 0 w 621"/>
                    <a:gd name="T3" fmla="*/ 896 h 965"/>
                    <a:gd name="T4" fmla="*/ 0 w 621"/>
                    <a:gd name="T5" fmla="*/ 69 h 965"/>
                    <a:gd name="T6" fmla="*/ 69 w 621"/>
                    <a:gd name="T7" fmla="*/ 0 h 965"/>
                    <a:gd name="T8" fmla="*/ 552 w 621"/>
                    <a:gd name="T9" fmla="*/ 0 h 965"/>
                    <a:gd name="T10" fmla="*/ 621 w 621"/>
                    <a:gd name="T11" fmla="*/ 69 h 965"/>
                    <a:gd name="T12" fmla="*/ 621 w 621"/>
                    <a:gd name="T13" fmla="*/ 896 h 965"/>
                    <a:gd name="T14" fmla="*/ 552 w 621"/>
                    <a:gd name="T15" fmla="*/ 965 h 965"/>
                    <a:gd name="T16" fmla="*/ 69 w 621"/>
                    <a:gd name="T17" fmla="*/ 965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965">
                      <a:moveTo>
                        <a:pt x="69" y="965"/>
                      </a:moveTo>
                      <a:cubicBezTo>
                        <a:pt x="31" y="965"/>
                        <a:pt x="0" y="934"/>
                        <a:pt x="0" y="896"/>
                      </a:cubicBezTo>
                      <a:lnTo>
                        <a:pt x="0" y="69"/>
                      </a:lnTo>
                      <a:cubicBezTo>
                        <a:pt x="0" y="31"/>
                        <a:pt x="31" y="0"/>
                        <a:pt x="69" y="0"/>
                      </a:cubicBezTo>
                      <a:lnTo>
                        <a:pt x="552" y="0"/>
                      </a:lnTo>
                      <a:cubicBezTo>
                        <a:pt x="590" y="0"/>
                        <a:pt x="621" y="31"/>
                        <a:pt x="621" y="69"/>
                      </a:cubicBezTo>
                      <a:lnTo>
                        <a:pt x="621" y="896"/>
                      </a:lnTo>
                      <a:cubicBezTo>
                        <a:pt x="621" y="934"/>
                        <a:pt x="590" y="965"/>
                        <a:pt x="552" y="965"/>
                      </a:cubicBezTo>
                      <a:lnTo>
                        <a:pt x="69" y="965"/>
                      </a:ln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Oval 6"/>
                <p:cNvSpPr>
                  <a:spLocks/>
                </p:cNvSpPr>
                <p:nvPr/>
              </p:nvSpPr>
              <p:spPr bwMode="auto">
                <a:xfrm>
                  <a:off x="587375" y="3768725"/>
                  <a:ext cx="157163" cy="157163"/>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7"/>
                <p:cNvSpPr>
                  <a:spLocks/>
                </p:cNvSpPr>
                <p:nvPr/>
              </p:nvSpPr>
              <p:spPr bwMode="auto">
                <a:xfrm>
                  <a:off x="219075" y="3125787"/>
                  <a:ext cx="430213" cy="523875"/>
                </a:xfrm>
                <a:custGeom>
                  <a:avLst/>
                  <a:gdLst>
                    <a:gd name="T0" fmla="*/ 24 w 566"/>
                    <a:gd name="T1" fmla="*/ 687 h 687"/>
                    <a:gd name="T2" fmla="*/ 1 w 566"/>
                    <a:gd name="T3" fmla="*/ 679 h 687"/>
                    <a:gd name="T4" fmla="*/ 0 w 566"/>
                    <a:gd name="T5" fmla="*/ 671 h 687"/>
                    <a:gd name="T6" fmla="*/ 0 w 566"/>
                    <a:gd name="T7" fmla="*/ 9 h 687"/>
                    <a:gd name="T8" fmla="*/ 24 w 566"/>
                    <a:gd name="T9" fmla="*/ 0 h 687"/>
                    <a:gd name="T10" fmla="*/ 31 w 566"/>
                    <a:gd name="T11" fmla="*/ 1 h 687"/>
                    <a:gd name="T12" fmla="*/ 514 w 566"/>
                    <a:gd name="T13" fmla="*/ 109 h 687"/>
                    <a:gd name="T14" fmla="*/ 560 w 566"/>
                    <a:gd name="T15" fmla="*/ 202 h 687"/>
                    <a:gd name="T16" fmla="*/ 560 w 566"/>
                    <a:gd name="T17" fmla="*/ 485 h 687"/>
                    <a:gd name="T18" fmla="*/ 514 w 566"/>
                    <a:gd name="T19" fmla="*/ 578 h 687"/>
                    <a:gd name="T20" fmla="*/ 31 w 566"/>
                    <a:gd name="T21" fmla="*/ 686 h 687"/>
                    <a:gd name="T22" fmla="*/ 24 w 566"/>
                    <a:gd name="T23"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6" h="687">
                      <a:moveTo>
                        <a:pt x="24" y="687"/>
                      </a:moveTo>
                      <a:cubicBezTo>
                        <a:pt x="17" y="687"/>
                        <a:pt x="9" y="684"/>
                        <a:pt x="1" y="679"/>
                      </a:cubicBezTo>
                      <a:cubicBezTo>
                        <a:pt x="0" y="676"/>
                        <a:pt x="0" y="674"/>
                        <a:pt x="0" y="671"/>
                      </a:cubicBezTo>
                      <a:lnTo>
                        <a:pt x="0" y="9"/>
                      </a:lnTo>
                      <a:cubicBezTo>
                        <a:pt x="8" y="3"/>
                        <a:pt x="17" y="0"/>
                        <a:pt x="24" y="0"/>
                      </a:cubicBezTo>
                      <a:cubicBezTo>
                        <a:pt x="27" y="0"/>
                        <a:pt x="29" y="0"/>
                        <a:pt x="31" y="1"/>
                      </a:cubicBezTo>
                      <a:cubicBezTo>
                        <a:pt x="224" y="44"/>
                        <a:pt x="321" y="66"/>
                        <a:pt x="514" y="109"/>
                      </a:cubicBezTo>
                      <a:cubicBezTo>
                        <a:pt x="547" y="116"/>
                        <a:pt x="566" y="158"/>
                        <a:pt x="560" y="202"/>
                      </a:cubicBezTo>
                      <a:cubicBezTo>
                        <a:pt x="544" y="315"/>
                        <a:pt x="544" y="372"/>
                        <a:pt x="560" y="485"/>
                      </a:cubicBezTo>
                      <a:cubicBezTo>
                        <a:pt x="566" y="529"/>
                        <a:pt x="547" y="571"/>
                        <a:pt x="514" y="578"/>
                      </a:cubicBezTo>
                      <a:cubicBezTo>
                        <a:pt x="321" y="622"/>
                        <a:pt x="224" y="643"/>
                        <a:pt x="31" y="686"/>
                      </a:cubicBezTo>
                      <a:cubicBezTo>
                        <a:pt x="29" y="687"/>
                        <a:pt x="27" y="687"/>
                        <a:pt x="24" y="68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Freeform: Shape 9"/>
                <p:cNvSpPr>
                  <a:spLocks/>
                </p:cNvSpPr>
                <p:nvPr/>
              </p:nvSpPr>
              <p:spPr bwMode="auto">
                <a:xfrm>
                  <a:off x="185738" y="3165475"/>
                  <a:ext cx="484188" cy="444500"/>
                </a:xfrm>
                <a:custGeom>
                  <a:avLst/>
                  <a:gdLst>
                    <a:gd name="T0" fmla="*/ 95 w 636"/>
                    <a:gd name="T1" fmla="*/ 575 h 582"/>
                    <a:gd name="T2" fmla="*/ 17 w 636"/>
                    <a:gd name="T3" fmla="*/ 480 h 582"/>
                    <a:gd name="T4" fmla="*/ 17 w 636"/>
                    <a:gd name="T5" fmla="*/ 102 h 582"/>
                    <a:gd name="T6" fmla="*/ 95 w 636"/>
                    <a:gd name="T7" fmla="*/ 6 h 582"/>
                    <a:gd name="T8" fmla="*/ 581 w 636"/>
                    <a:gd name="T9" fmla="*/ 97 h 582"/>
                    <a:gd name="T10" fmla="*/ 632 w 636"/>
                    <a:gd name="T11" fmla="*/ 175 h 582"/>
                    <a:gd name="T12" fmla="*/ 632 w 636"/>
                    <a:gd name="T13" fmla="*/ 407 h 582"/>
                    <a:gd name="T14" fmla="*/ 581 w 636"/>
                    <a:gd name="T15" fmla="*/ 484 h 582"/>
                    <a:gd name="T16" fmla="*/ 95 w 636"/>
                    <a:gd name="T17" fmla="*/ 57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6" h="582">
                      <a:moveTo>
                        <a:pt x="95" y="575"/>
                      </a:moveTo>
                      <a:cubicBezTo>
                        <a:pt x="61" y="582"/>
                        <a:pt x="25" y="539"/>
                        <a:pt x="17" y="480"/>
                      </a:cubicBezTo>
                      <a:cubicBezTo>
                        <a:pt x="0" y="329"/>
                        <a:pt x="0" y="252"/>
                        <a:pt x="17" y="102"/>
                      </a:cubicBezTo>
                      <a:cubicBezTo>
                        <a:pt x="25" y="42"/>
                        <a:pt x="61" y="0"/>
                        <a:pt x="95" y="6"/>
                      </a:cubicBezTo>
                      <a:cubicBezTo>
                        <a:pt x="289" y="42"/>
                        <a:pt x="387" y="61"/>
                        <a:pt x="581" y="97"/>
                      </a:cubicBezTo>
                      <a:cubicBezTo>
                        <a:pt x="615" y="104"/>
                        <a:pt x="636" y="138"/>
                        <a:pt x="632" y="175"/>
                      </a:cubicBezTo>
                      <a:cubicBezTo>
                        <a:pt x="621" y="267"/>
                        <a:pt x="621" y="314"/>
                        <a:pt x="632" y="407"/>
                      </a:cubicBezTo>
                      <a:cubicBezTo>
                        <a:pt x="636" y="443"/>
                        <a:pt x="615" y="478"/>
                        <a:pt x="581" y="484"/>
                      </a:cubicBezTo>
                      <a:cubicBezTo>
                        <a:pt x="387" y="521"/>
                        <a:pt x="289" y="539"/>
                        <a:pt x="95" y="575"/>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10"/>
                <p:cNvSpPr>
                  <a:spLocks/>
                </p:cNvSpPr>
                <p:nvPr/>
              </p:nvSpPr>
              <p:spPr bwMode="auto">
                <a:xfrm>
                  <a:off x="350838" y="3636962"/>
                  <a:ext cx="157163" cy="288925"/>
                </a:xfrm>
                <a:custGeom>
                  <a:avLst/>
                  <a:gdLst>
                    <a:gd name="T0" fmla="*/ 69 w 207"/>
                    <a:gd name="T1" fmla="*/ 380 h 380"/>
                    <a:gd name="T2" fmla="*/ 0 w 207"/>
                    <a:gd name="T3" fmla="*/ 311 h 380"/>
                    <a:gd name="T4" fmla="*/ 0 w 207"/>
                    <a:gd name="T5" fmla="*/ 69 h 380"/>
                    <a:gd name="T6" fmla="*/ 69 w 207"/>
                    <a:gd name="T7" fmla="*/ 0 h 380"/>
                    <a:gd name="T8" fmla="*/ 138 w 207"/>
                    <a:gd name="T9" fmla="*/ 0 h 380"/>
                    <a:gd name="T10" fmla="*/ 207 w 207"/>
                    <a:gd name="T11" fmla="*/ 69 h 380"/>
                    <a:gd name="T12" fmla="*/ 207 w 207"/>
                    <a:gd name="T13" fmla="*/ 311 h 380"/>
                    <a:gd name="T14" fmla="*/ 138 w 207"/>
                    <a:gd name="T15" fmla="*/ 380 h 380"/>
                    <a:gd name="T16" fmla="*/ 69 w 207"/>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380">
                      <a:moveTo>
                        <a:pt x="69" y="380"/>
                      </a:moveTo>
                      <a:cubicBezTo>
                        <a:pt x="31" y="380"/>
                        <a:pt x="0" y="349"/>
                        <a:pt x="0" y="311"/>
                      </a:cubicBezTo>
                      <a:lnTo>
                        <a:pt x="0" y="69"/>
                      </a:lnTo>
                      <a:cubicBezTo>
                        <a:pt x="0" y="31"/>
                        <a:pt x="31" y="0"/>
                        <a:pt x="69" y="0"/>
                      </a:cubicBezTo>
                      <a:lnTo>
                        <a:pt x="138" y="0"/>
                      </a:lnTo>
                      <a:cubicBezTo>
                        <a:pt x="176" y="0"/>
                        <a:pt x="207" y="31"/>
                        <a:pt x="207" y="69"/>
                      </a:cubicBezTo>
                      <a:lnTo>
                        <a:pt x="207" y="311"/>
                      </a:lnTo>
                      <a:cubicBezTo>
                        <a:pt x="207" y="349"/>
                        <a:pt x="176" y="380"/>
                        <a:pt x="138" y="380"/>
                      </a:cubicBezTo>
                      <a:lnTo>
                        <a:pt x="69" y="380"/>
                      </a:ln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11"/>
                <p:cNvSpPr>
                  <a:spLocks/>
                </p:cNvSpPr>
                <p:nvPr/>
              </p:nvSpPr>
              <p:spPr bwMode="auto">
                <a:xfrm>
                  <a:off x="428625" y="3636962"/>
                  <a:ext cx="79375" cy="288925"/>
                </a:xfrm>
                <a:custGeom>
                  <a:avLst/>
                  <a:gdLst>
                    <a:gd name="T0" fmla="*/ 35 w 104"/>
                    <a:gd name="T1" fmla="*/ 380 h 380"/>
                    <a:gd name="T2" fmla="*/ 0 w 104"/>
                    <a:gd name="T3" fmla="*/ 380 h 380"/>
                    <a:gd name="T4" fmla="*/ 69 w 104"/>
                    <a:gd name="T5" fmla="*/ 311 h 380"/>
                    <a:gd name="T6" fmla="*/ 69 w 104"/>
                    <a:gd name="T7" fmla="*/ 69 h 380"/>
                    <a:gd name="T8" fmla="*/ 0 w 104"/>
                    <a:gd name="T9" fmla="*/ 0 h 380"/>
                    <a:gd name="T10" fmla="*/ 35 w 104"/>
                    <a:gd name="T11" fmla="*/ 0 h 380"/>
                    <a:gd name="T12" fmla="*/ 104 w 104"/>
                    <a:gd name="T13" fmla="*/ 69 h 380"/>
                    <a:gd name="T14" fmla="*/ 104 w 104"/>
                    <a:gd name="T15" fmla="*/ 311 h 380"/>
                    <a:gd name="T16" fmla="*/ 35 w 104"/>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80">
                      <a:moveTo>
                        <a:pt x="35" y="380"/>
                      </a:moveTo>
                      <a:lnTo>
                        <a:pt x="0" y="380"/>
                      </a:lnTo>
                      <a:cubicBezTo>
                        <a:pt x="38" y="380"/>
                        <a:pt x="69" y="349"/>
                        <a:pt x="69" y="311"/>
                      </a:cubicBezTo>
                      <a:lnTo>
                        <a:pt x="69" y="69"/>
                      </a:lnTo>
                      <a:cubicBezTo>
                        <a:pt x="69" y="31"/>
                        <a:pt x="38" y="0"/>
                        <a:pt x="0" y="0"/>
                      </a:cubicBezTo>
                      <a:lnTo>
                        <a:pt x="35" y="0"/>
                      </a:lnTo>
                      <a:cubicBezTo>
                        <a:pt x="73" y="0"/>
                        <a:pt x="104" y="31"/>
                        <a:pt x="104" y="69"/>
                      </a:cubicBezTo>
                      <a:lnTo>
                        <a:pt x="104" y="311"/>
                      </a:lnTo>
                      <a:cubicBezTo>
                        <a:pt x="104" y="349"/>
                        <a:pt x="73" y="380"/>
                        <a:pt x="35" y="38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Rectangle 12"/>
                <p:cNvSpPr>
                  <a:spLocks/>
                </p:cNvSpPr>
                <p:nvPr/>
              </p:nvSpPr>
              <p:spPr bwMode="auto">
                <a:xfrm>
                  <a:off x="1098551" y="3114675"/>
                  <a:ext cx="119063" cy="5413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Rectangle 13"/>
                <p:cNvSpPr>
                  <a:spLocks/>
                </p:cNvSpPr>
                <p:nvPr/>
              </p:nvSpPr>
              <p:spPr bwMode="auto">
                <a:xfrm>
                  <a:off x="1054101" y="3132137"/>
                  <a:ext cx="19050"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Rectangle 14"/>
                <p:cNvSpPr>
                  <a:spLocks/>
                </p:cNvSpPr>
                <p:nvPr/>
              </p:nvSpPr>
              <p:spPr bwMode="auto">
                <a:xfrm>
                  <a:off x="814388" y="3132137"/>
                  <a:ext cx="19050"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Freeform: Shape 15"/>
                <p:cNvSpPr>
                  <a:spLocks/>
                </p:cNvSpPr>
                <p:nvPr/>
              </p:nvSpPr>
              <p:spPr bwMode="auto">
                <a:xfrm>
                  <a:off x="204788" y="3211512"/>
                  <a:ext cx="452438" cy="344488"/>
                </a:xfrm>
                <a:custGeom>
                  <a:avLst/>
                  <a:gdLst>
                    <a:gd name="T0" fmla="*/ 3 w 594"/>
                    <a:gd name="T1" fmla="*/ 0 h 453"/>
                    <a:gd name="T2" fmla="*/ 80 w 594"/>
                    <a:gd name="T3" fmla="*/ 8 h 453"/>
                    <a:gd name="T4" fmla="*/ 157 w 594"/>
                    <a:gd name="T5" fmla="*/ 21 h 453"/>
                    <a:gd name="T6" fmla="*/ 232 w 594"/>
                    <a:gd name="T7" fmla="*/ 41 h 453"/>
                    <a:gd name="T8" fmla="*/ 269 w 594"/>
                    <a:gd name="T9" fmla="*/ 53 h 453"/>
                    <a:gd name="T10" fmla="*/ 306 w 594"/>
                    <a:gd name="T11" fmla="*/ 66 h 453"/>
                    <a:gd name="T12" fmla="*/ 342 w 594"/>
                    <a:gd name="T13" fmla="*/ 80 h 453"/>
                    <a:gd name="T14" fmla="*/ 378 w 594"/>
                    <a:gd name="T15" fmla="*/ 95 h 453"/>
                    <a:gd name="T16" fmla="*/ 413 w 594"/>
                    <a:gd name="T17" fmla="*/ 113 h 453"/>
                    <a:gd name="T18" fmla="*/ 448 w 594"/>
                    <a:gd name="T19" fmla="*/ 131 h 453"/>
                    <a:gd name="T20" fmla="*/ 482 w 594"/>
                    <a:gd name="T21" fmla="*/ 150 h 453"/>
                    <a:gd name="T22" fmla="*/ 515 w 594"/>
                    <a:gd name="T23" fmla="*/ 172 h 453"/>
                    <a:gd name="T24" fmla="*/ 547 w 594"/>
                    <a:gd name="T25" fmla="*/ 194 h 453"/>
                    <a:gd name="T26" fmla="*/ 579 w 594"/>
                    <a:gd name="T27" fmla="*/ 217 h 453"/>
                    <a:gd name="T28" fmla="*/ 594 w 594"/>
                    <a:gd name="T29" fmla="*/ 229 h 453"/>
                    <a:gd name="T30" fmla="*/ 581 w 594"/>
                    <a:gd name="T31" fmla="*/ 242 h 453"/>
                    <a:gd name="T32" fmla="*/ 549 w 594"/>
                    <a:gd name="T33" fmla="*/ 269 h 453"/>
                    <a:gd name="T34" fmla="*/ 517 w 594"/>
                    <a:gd name="T35" fmla="*/ 292 h 453"/>
                    <a:gd name="T36" fmla="*/ 484 w 594"/>
                    <a:gd name="T37" fmla="*/ 313 h 453"/>
                    <a:gd name="T38" fmla="*/ 450 w 594"/>
                    <a:gd name="T39" fmla="*/ 333 h 453"/>
                    <a:gd name="T40" fmla="*/ 414 w 594"/>
                    <a:gd name="T41" fmla="*/ 351 h 453"/>
                    <a:gd name="T42" fmla="*/ 379 w 594"/>
                    <a:gd name="T43" fmla="*/ 367 h 453"/>
                    <a:gd name="T44" fmla="*/ 342 w 594"/>
                    <a:gd name="T45" fmla="*/ 381 h 453"/>
                    <a:gd name="T46" fmla="*/ 305 w 594"/>
                    <a:gd name="T47" fmla="*/ 395 h 453"/>
                    <a:gd name="T48" fmla="*/ 268 w 594"/>
                    <a:gd name="T49" fmla="*/ 407 h 453"/>
                    <a:gd name="T50" fmla="*/ 230 w 594"/>
                    <a:gd name="T51" fmla="*/ 417 h 453"/>
                    <a:gd name="T52" fmla="*/ 193 w 594"/>
                    <a:gd name="T53" fmla="*/ 426 h 453"/>
                    <a:gd name="T54" fmla="*/ 154 w 594"/>
                    <a:gd name="T55" fmla="*/ 434 h 453"/>
                    <a:gd name="T56" fmla="*/ 116 w 594"/>
                    <a:gd name="T57" fmla="*/ 440 h 453"/>
                    <a:gd name="T58" fmla="*/ 78 w 594"/>
                    <a:gd name="T59" fmla="*/ 446 h 453"/>
                    <a:gd name="T60" fmla="*/ 0 w 594"/>
                    <a:gd name="T61" fmla="*/ 453 h 453"/>
                    <a:gd name="T62" fmla="*/ 38 w 594"/>
                    <a:gd name="T63" fmla="*/ 445 h 453"/>
                    <a:gd name="T64" fmla="*/ 76 w 594"/>
                    <a:gd name="T65" fmla="*/ 437 h 453"/>
                    <a:gd name="T66" fmla="*/ 113 w 594"/>
                    <a:gd name="T67" fmla="*/ 428 h 453"/>
                    <a:gd name="T68" fmla="*/ 151 w 594"/>
                    <a:gd name="T69" fmla="*/ 418 h 453"/>
                    <a:gd name="T70" fmla="*/ 188 w 594"/>
                    <a:gd name="T71" fmla="*/ 407 h 453"/>
                    <a:gd name="T72" fmla="*/ 224 w 594"/>
                    <a:gd name="T73" fmla="*/ 396 h 453"/>
                    <a:gd name="T74" fmla="*/ 261 w 594"/>
                    <a:gd name="T75" fmla="*/ 384 h 453"/>
                    <a:gd name="T76" fmla="*/ 296 w 594"/>
                    <a:gd name="T77" fmla="*/ 370 h 453"/>
                    <a:gd name="T78" fmla="*/ 332 w 594"/>
                    <a:gd name="T79" fmla="*/ 355 h 453"/>
                    <a:gd name="T80" fmla="*/ 367 w 594"/>
                    <a:gd name="T81" fmla="*/ 340 h 453"/>
                    <a:gd name="T82" fmla="*/ 401 w 594"/>
                    <a:gd name="T83" fmla="*/ 323 h 453"/>
                    <a:gd name="T84" fmla="*/ 434 w 594"/>
                    <a:gd name="T85" fmla="*/ 305 h 453"/>
                    <a:gd name="T86" fmla="*/ 467 w 594"/>
                    <a:gd name="T87" fmla="*/ 286 h 453"/>
                    <a:gd name="T88" fmla="*/ 499 w 594"/>
                    <a:gd name="T89" fmla="*/ 265 h 453"/>
                    <a:gd name="T90" fmla="*/ 529 w 594"/>
                    <a:gd name="T91" fmla="*/ 243 h 453"/>
                    <a:gd name="T92" fmla="*/ 556 w 594"/>
                    <a:gd name="T93" fmla="*/ 219 h 453"/>
                    <a:gd name="T94" fmla="*/ 558 w 594"/>
                    <a:gd name="T95" fmla="*/ 244 h 453"/>
                    <a:gd name="T96" fmla="*/ 528 w 594"/>
                    <a:gd name="T97" fmla="*/ 221 h 453"/>
                    <a:gd name="T98" fmla="*/ 497 w 594"/>
                    <a:gd name="T99" fmla="*/ 199 h 453"/>
                    <a:gd name="T100" fmla="*/ 465 w 594"/>
                    <a:gd name="T101" fmla="*/ 178 h 453"/>
                    <a:gd name="T102" fmla="*/ 432 w 594"/>
                    <a:gd name="T103" fmla="*/ 159 h 453"/>
                    <a:gd name="T104" fmla="*/ 399 w 594"/>
                    <a:gd name="T105" fmla="*/ 140 h 453"/>
                    <a:gd name="T106" fmla="*/ 366 w 594"/>
                    <a:gd name="T107" fmla="*/ 122 h 453"/>
                    <a:gd name="T108" fmla="*/ 296 w 594"/>
                    <a:gd name="T109" fmla="*/ 90 h 453"/>
                    <a:gd name="T110" fmla="*/ 261 w 594"/>
                    <a:gd name="T111" fmla="*/ 75 h 453"/>
                    <a:gd name="T112" fmla="*/ 225 w 594"/>
                    <a:gd name="T113" fmla="*/ 62 h 453"/>
                    <a:gd name="T114" fmla="*/ 189 w 594"/>
                    <a:gd name="T115" fmla="*/ 49 h 453"/>
                    <a:gd name="T116" fmla="*/ 152 w 594"/>
                    <a:gd name="T117" fmla="*/ 37 h 453"/>
                    <a:gd name="T118" fmla="*/ 78 w 594"/>
                    <a:gd name="T119" fmla="*/ 16 h 453"/>
                    <a:gd name="T120" fmla="*/ 3 w 594"/>
                    <a:gd name="T121"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4" h="453">
                      <a:moveTo>
                        <a:pt x="3" y="0"/>
                      </a:moveTo>
                      <a:cubicBezTo>
                        <a:pt x="29" y="1"/>
                        <a:pt x="54" y="4"/>
                        <a:pt x="80" y="8"/>
                      </a:cubicBezTo>
                      <a:cubicBezTo>
                        <a:pt x="106" y="11"/>
                        <a:pt x="131" y="16"/>
                        <a:pt x="157" y="21"/>
                      </a:cubicBezTo>
                      <a:cubicBezTo>
                        <a:pt x="182" y="27"/>
                        <a:pt x="207" y="34"/>
                        <a:pt x="232" y="41"/>
                      </a:cubicBezTo>
                      <a:cubicBezTo>
                        <a:pt x="244" y="44"/>
                        <a:pt x="257" y="49"/>
                        <a:pt x="269" y="53"/>
                      </a:cubicBezTo>
                      <a:cubicBezTo>
                        <a:pt x="282" y="56"/>
                        <a:pt x="294" y="61"/>
                        <a:pt x="306" y="66"/>
                      </a:cubicBezTo>
                      <a:cubicBezTo>
                        <a:pt x="318" y="70"/>
                        <a:pt x="330" y="75"/>
                        <a:pt x="342" y="80"/>
                      </a:cubicBezTo>
                      <a:lnTo>
                        <a:pt x="378" y="95"/>
                      </a:lnTo>
                      <a:lnTo>
                        <a:pt x="413" y="113"/>
                      </a:lnTo>
                      <a:cubicBezTo>
                        <a:pt x="425" y="118"/>
                        <a:pt x="437" y="125"/>
                        <a:pt x="448" y="131"/>
                      </a:cubicBezTo>
                      <a:cubicBezTo>
                        <a:pt x="459" y="137"/>
                        <a:pt x="471" y="144"/>
                        <a:pt x="482" y="150"/>
                      </a:cubicBezTo>
                      <a:lnTo>
                        <a:pt x="515" y="172"/>
                      </a:lnTo>
                      <a:cubicBezTo>
                        <a:pt x="526" y="179"/>
                        <a:pt x="537" y="186"/>
                        <a:pt x="547" y="194"/>
                      </a:cubicBezTo>
                      <a:lnTo>
                        <a:pt x="579" y="217"/>
                      </a:lnTo>
                      <a:lnTo>
                        <a:pt x="594" y="229"/>
                      </a:lnTo>
                      <a:lnTo>
                        <a:pt x="581" y="242"/>
                      </a:lnTo>
                      <a:cubicBezTo>
                        <a:pt x="570" y="253"/>
                        <a:pt x="560" y="261"/>
                        <a:pt x="549" y="269"/>
                      </a:cubicBezTo>
                      <a:cubicBezTo>
                        <a:pt x="539" y="277"/>
                        <a:pt x="528" y="285"/>
                        <a:pt x="517" y="292"/>
                      </a:cubicBezTo>
                      <a:cubicBezTo>
                        <a:pt x="506" y="300"/>
                        <a:pt x="495" y="307"/>
                        <a:pt x="484" y="313"/>
                      </a:cubicBezTo>
                      <a:cubicBezTo>
                        <a:pt x="473" y="321"/>
                        <a:pt x="461" y="327"/>
                        <a:pt x="450" y="333"/>
                      </a:cubicBezTo>
                      <a:cubicBezTo>
                        <a:pt x="438" y="339"/>
                        <a:pt x="426" y="345"/>
                        <a:pt x="414" y="351"/>
                      </a:cubicBezTo>
                      <a:cubicBezTo>
                        <a:pt x="403" y="357"/>
                        <a:pt x="391" y="361"/>
                        <a:pt x="379" y="367"/>
                      </a:cubicBezTo>
                      <a:cubicBezTo>
                        <a:pt x="367" y="372"/>
                        <a:pt x="355" y="377"/>
                        <a:pt x="342" y="381"/>
                      </a:cubicBezTo>
                      <a:cubicBezTo>
                        <a:pt x="330" y="386"/>
                        <a:pt x="318" y="391"/>
                        <a:pt x="305" y="395"/>
                      </a:cubicBezTo>
                      <a:lnTo>
                        <a:pt x="268" y="407"/>
                      </a:lnTo>
                      <a:cubicBezTo>
                        <a:pt x="256" y="411"/>
                        <a:pt x="243" y="414"/>
                        <a:pt x="230" y="417"/>
                      </a:cubicBezTo>
                      <a:cubicBezTo>
                        <a:pt x="218" y="420"/>
                        <a:pt x="205" y="424"/>
                        <a:pt x="193" y="426"/>
                      </a:cubicBezTo>
                      <a:lnTo>
                        <a:pt x="154" y="434"/>
                      </a:lnTo>
                      <a:cubicBezTo>
                        <a:pt x="142" y="437"/>
                        <a:pt x="129" y="438"/>
                        <a:pt x="116" y="440"/>
                      </a:cubicBezTo>
                      <a:lnTo>
                        <a:pt x="78" y="446"/>
                      </a:lnTo>
                      <a:cubicBezTo>
                        <a:pt x="52" y="449"/>
                        <a:pt x="26" y="451"/>
                        <a:pt x="0" y="453"/>
                      </a:cubicBezTo>
                      <a:lnTo>
                        <a:pt x="38" y="445"/>
                      </a:lnTo>
                      <a:cubicBezTo>
                        <a:pt x="51" y="442"/>
                        <a:pt x="63" y="440"/>
                        <a:pt x="76" y="437"/>
                      </a:cubicBezTo>
                      <a:lnTo>
                        <a:pt x="113" y="428"/>
                      </a:lnTo>
                      <a:cubicBezTo>
                        <a:pt x="126" y="425"/>
                        <a:pt x="138" y="422"/>
                        <a:pt x="151" y="418"/>
                      </a:cubicBezTo>
                      <a:lnTo>
                        <a:pt x="188" y="407"/>
                      </a:lnTo>
                      <a:cubicBezTo>
                        <a:pt x="200" y="404"/>
                        <a:pt x="212" y="400"/>
                        <a:pt x="224" y="396"/>
                      </a:cubicBezTo>
                      <a:cubicBezTo>
                        <a:pt x="236" y="392"/>
                        <a:pt x="249" y="388"/>
                        <a:pt x="261" y="384"/>
                      </a:cubicBezTo>
                      <a:lnTo>
                        <a:pt x="296" y="370"/>
                      </a:lnTo>
                      <a:cubicBezTo>
                        <a:pt x="308" y="366"/>
                        <a:pt x="320" y="360"/>
                        <a:pt x="332" y="355"/>
                      </a:cubicBezTo>
                      <a:cubicBezTo>
                        <a:pt x="343" y="350"/>
                        <a:pt x="355" y="345"/>
                        <a:pt x="367" y="340"/>
                      </a:cubicBezTo>
                      <a:cubicBezTo>
                        <a:pt x="378" y="334"/>
                        <a:pt x="390" y="329"/>
                        <a:pt x="401" y="323"/>
                      </a:cubicBezTo>
                      <a:cubicBezTo>
                        <a:pt x="412" y="317"/>
                        <a:pt x="423" y="312"/>
                        <a:pt x="434" y="305"/>
                      </a:cubicBezTo>
                      <a:cubicBezTo>
                        <a:pt x="445" y="298"/>
                        <a:pt x="456" y="293"/>
                        <a:pt x="467" y="286"/>
                      </a:cubicBezTo>
                      <a:cubicBezTo>
                        <a:pt x="478" y="279"/>
                        <a:pt x="488" y="272"/>
                        <a:pt x="499" y="265"/>
                      </a:cubicBezTo>
                      <a:cubicBezTo>
                        <a:pt x="509" y="258"/>
                        <a:pt x="519" y="250"/>
                        <a:pt x="529" y="243"/>
                      </a:cubicBezTo>
                      <a:cubicBezTo>
                        <a:pt x="539" y="235"/>
                        <a:pt x="549" y="227"/>
                        <a:pt x="556" y="219"/>
                      </a:cubicBezTo>
                      <a:lnTo>
                        <a:pt x="558" y="244"/>
                      </a:lnTo>
                      <a:lnTo>
                        <a:pt x="528" y="221"/>
                      </a:lnTo>
                      <a:cubicBezTo>
                        <a:pt x="518" y="213"/>
                        <a:pt x="508" y="206"/>
                        <a:pt x="497" y="199"/>
                      </a:cubicBezTo>
                      <a:lnTo>
                        <a:pt x="465" y="178"/>
                      </a:lnTo>
                      <a:cubicBezTo>
                        <a:pt x="454" y="171"/>
                        <a:pt x="443" y="165"/>
                        <a:pt x="432" y="159"/>
                      </a:cubicBezTo>
                      <a:cubicBezTo>
                        <a:pt x="421" y="152"/>
                        <a:pt x="411" y="145"/>
                        <a:pt x="399" y="140"/>
                      </a:cubicBezTo>
                      <a:lnTo>
                        <a:pt x="366" y="122"/>
                      </a:lnTo>
                      <a:cubicBezTo>
                        <a:pt x="342" y="111"/>
                        <a:pt x="320" y="100"/>
                        <a:pt x="296" y="90"/>
                      </a:cubicBezTo>
                      <a:cubicBezTo>
                        <a:pt x="284" y="85"/>
                        <a:pt x="273" y="80"/>
                        <a:pt x="261" y="75"/>
                      </a:cubicBezTo>
                      <a:lnTo>
                        <a:pt x="225" y="62"/>
                      </a:lnTo>
                      <a:lnTo>
                        <a:pt x="189" y="49"/>
                      </a:lnTo>
                      <a:lnTo>
                        <a:pt x="152" y="37"/>
                      </a:lnTo>
                      <a:cubicBezTo>
                        <a:pt x="128" y="30"/>
                        <a:pt x="103" y="23"/>
                        <a:pt x="78" y="16"/>
                      </a:cubicBezTo>
                      <a:cubicBezTo>
                        <a:pt x="53" y="10"/>
                        <a:pt x="28" y="5"/>
                        <a:pt x="3" y="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9" name="Group 16"/>
              <p:cNvGrpSpPr/>
              <p:nvPr/>
            </p:nvGrpSpPr>
            <p:grpSpPr>
              <a:xfrm>
                <a:off x="1995752" y="1196181"/>
                <a:ext cx="3103563" cy="2306638"/>
                <a:chOff x="2007520" y="1756081"/>
                <a:chExt cx="3103563" cy="2306638"/>
              </a:xfrm>
            </p:grpSpPr>
            <p:sp>
              <p:nvSpPr>
                <p:cNvPr id="39" name="Freeform: Shape 17"/>
                <p:cNvSpPr>
                  <a:spLocks/>
                </p:cNvSpPr>
                <p:nvPr/>
              </p:nvSpPr>
              <p:spPr bwMode="auto">
                <a:xfrm>
                  <a:off x="3782345" y="1756081"/>
                  <a:ext cx="1328738" cy="1004888"/>
                </a:xfrm>
                <a:custGeom>
                  <a:avLst/>
                  <a:gdLst>
                    <a:gd name="T0" fmla="*/ 0 w 1745"/>
                    <a:gd name="T1" fmla="*/ 1320 h 1320"/>
                    <a:gd name="T2" fmla="*/ 1498 w 1745"/>
                    <a:gd name="T3" fmla="*/ 1320 h 1320"/>
                    <a:gd name="T4" fmla="*/ 1745 w 1745"/>
                    <a:gd name="T5" fmla="*/ 1072 h 1320"/>
                    <a:gd name="T6" fmla="*/ 1745 w 1745"/>
                    <a:gd name="T7" fmla="*/ 248 h 1320"/>
                    <a:gd name="T8" fmla="*/ 1498 w 1745"/>
                    <a:gd name="T9" fmla="*/ 0 h 1320"/>
                    <a:gd name="T10" fmla="*/ 0 w 1745"/>
                    <a:gd name="T11" fmla="*/ 0 h 1320"/>
                    <a:gd name="T12" fmla="*/ 0 w 1745"/>
                    <a:gd name="T13" fmla="*/ 1320 h 1320"/>
                  </a:gdLst>
                  <a:ahLst/>
                  <a:cxnLst>
                    <a:cxn ang="0">
                      <a:pos x="T0" y="T1"/>
                    </a:cxn>
                    <a:cxn ang="0">
                      <a:pos x="T2" y="T3"/>
                    </a:cxn>
                    <a:cxn ang="0">
                      <a:pos x="T4" y="T5"/>
                    </a:cxn>
                    <a:cxn ang="0">
                      <a:pos x="T6" y="T7"/>
                    </a:cxn>
                    <a:cxn ang="0">
                      <a:pos x="T8" y="T9"/>
                    </a:cxn>
                    <a:cxn ang="0">
                      <a:pos x="T10" y="T11"/>
                    </a:cxn>
                    <a:cxn ang="0">
                      <a:pos x="T12" y="T13"/>
                    </a:cxn>
                  </a:cxnLst>
                  <a:rect l="0" t="0" r="r" b="b"/>
                  <a:pathLst>
                    <a:path w="1745" h="1320">
                      <a:moveTo>
                        <a:pt x="0" y="1320"/>
                      </a:moveTo>
                      <a:lnTo>
                        <a:pt x="1498" y="1320"/>
                      </a:lnTo>
                      <a:cubicBezTo>
                        <a:pt x="1634" y="1320"/>
                        <a:pt x="1745" y="1209"/>
                        <a:pt x="1745" y="1072"/>
                      </a:cubicBezTo>
                      <a:lnTo>
                        <a:pt x="1745" y="248"/>
                      </a:lnTo>
                      <a:cubicBezTo>
                        <a:pt x="1745" y="111"/>
                        <a:pt x="1634" y="0"/>
                        <a:pt x="1498" y="0"/>
                      </a:cubicBezTo>
                      <a:lnTo>
                        <a:pt x="0" y="0"/>
                      </a:lnTo>
                      <a:lnTo>
                        <a:pt x="0" y="1320"/>
                      </a:lnTo>
                    </a:path>
                  </a:pathLst>
                </a:custGeom>
                <a:solidFill>
                  <a:schemeClr val="accent1"/>
                </a:solidFill>
                <a:ln>
                  <a:noFill/>
                </a:ln>
                <a:extLst/>
              </p:spPr>
              <p:txBody>
                <a:bodyPr anchor="ctr"/>
                <a:lstStyle/>
                <a:p>
                  <a:pPr algn="ctr"/>
                  <a:endParaRPr/>
                </a:p>
              </p:txBody>
            </p:sp>
            <p:sp>
              <p:nvSpPr>
                <p:cNvPr id="40" name="Freeform: Shape 18"/>
                <p:cNvSpPr>
                  <a:spLocks/>
                </p:cNvSpPr>
                <p:nvPr/>
              </p:nvSpPr>
              <p:spPr bwMode="auto">
                <a:xfrm>
                  <a:off x="2007520" y="1756081"/>
                  <a:ext cx="1774825" cy="2306638"/>
                </a:xfrm>
                <a:custGeom>
                  <a:avLst/>
                  <a:gdLst>
                    <a:gd name="T0" fmla="*/ 1118 w 1118"/>
                    <a:gd name="T1" fmla="*/ 0 h 1453"/>
                    <a:gd name="T2" fmla="*/ 0 w 1118"/>
                    <a:gd name="T3" fmla="*/ 1453 h 1453"/>
                    <a:gd name="T4" fmla="*/ 1118 w 1118"/>
                    <a:gd name="T5" fmla="*/ 633 h 1453"/>
                    <a:gd name="T6" fmla="*/ 1118 w 1118"/>
                    <a:gd name="T7" fmla="*/ 0 h 1453"/>
                  </a:gdLst>
                  <a:ahLst/>
                  <a:cxnLst>
                    <a:cxn ang="0">
                      <a:pos x="T0" y="T1"/>
                    </a:cxn>
                    <a:cxn ang="0">
                      <a:pos x="T2" y="T3"/>
                    </a:cxn>
                    <a:cxn ang="0">
                      <a:pos x="T4" y="T5"/>
                    </a:cxn>
                    <a:cxn ang="0">
                      <a:pos x="T6" y="T7"/>
                    </a:cxn>
                  </a:cxnLst>
                  <a:rect l="0" t="0" r="r" b="b"/>
                  <a:pathLst>
                    <a:path w="1118" h="1453">
                      <a:moveTo>
                        <a:pt x="1118" y="0"/>
                      </a:moveTo>
                      <a:lnTo>
                        <a:pt x="0" y="1453"/>
                      </a:lnTo>
                      <a:lnTo>
                        <a:pt x="1118" y="633"/>
                      </a:lnTo>
                      <a:lnTo>
                        <a:pt x="1118" y="0"/>
                      </a:lnTo>
                      <a:close/>
                    </a:path>
                  </a:pathLst>
                </a:custGeom>
                <a:solidFill>
                  <a:schemeClr val="accent1">
                    <a:lumMod val="75000"/>
                  </a:schemeClr>
                </a:solidFill>
                <a:ln>
                  <a:noFill/>
                </a:ln>
                <a:extLst/>
              </p:spPr>
              <p:txBody>
                <a:bodyPr anchor="ctr"/>
                <a:lstStyle/>
                <a:p>
                  <a:pPr algn="ctr"/>
                  <a:endParaRPr/>
                </a:p>
              </p:txBody>
            </p:sp>
          </p:grpSp>
          <p:grpSp>
            <p:nvGrpSpPr>
              <p:cNvPr id="10" name="Group 19"/>
              <p:cNvGrpSpPr/>
              <p:nvPr/>
            </p:nvGrpSpPr>
            <p:grpSpPr>
              <a:xfrm>
                <a:off x="1995752" y="2350293"/>
                <a:ext cx="3103563" cy="1152525"/>
                <a:chOff x="1274763" y="2427294"/>
                <a:chExt cx="3103563" cy="1152525"/>
              </a:xfrm>
            </p:grpSpPr>
            <p:sp>
              <p:nvSpPr>
                <p:cNvPr id="37" name="Freeform: Shape 20"/>
                <p:cNvSpPr>
                  <a:spLocks/>
                </p:cNvSpPr>
                <p:nvPr/>
              </p:nvSpPr>
              <p:spPr bwMode="auto">
                <a:xfrm>
                  <a:off x="3049588" y="2427294"/>
                  <a:ext cx="1328738" cy="1004888"/>
                </a:xfrm>
                <a:custGeom>
                  <a:avLst/>
                  <a:gdLst>
                    <a:gd name="T0" fmla="*/ 0 w 1745"/>
                    <a:gd name="T1" fmla="*/ 1319 h 1319"/>
                    <a:gd name="T2" fmla="*/ 1498 w 1745"/>
                    <a:gd name="T3" fmla="*/ 1319 h 1319"/>
                    <a:gd name="T4" fmla="*/ 1745 w 1745"/>
                    <a:gd name="T5" fmla="*/ 1071 h 1319"/>
                    <a:gd name="T6" fmla="*/ 1745 w 1745"/>
                    <a:gd name="T7" fmla="*/ 247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7"/>
                      </a:lnTo>
                      <a:cubicBezTo>
                        <a:pt x="1745" y="110"/>
                        <a:pt x="1634" y="0"/>
                        <a:pt x="1498" y="0"/>
                      </a:cubicBezTo>
                      <a:lnTo>
                        <a:pt x="0" y="0"/>
                      </a:lnTo>
                      <a:lnTo>
                        <a:pt x="0" y="1319"/>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21"/>
                <p:cNvSpPr>
                  <a:spLocks/>
                </p:cNvSpPr>
                <p:nvPr/>
              </p:nvSpPr>
              <p:spPr bwMode="auto">
                <a:xfrm>
                  <a:off x="1274763" y="2427294"/>
                  <a:ext cx="1774825" cy="1152525"/>
                </a:xfrm>
                <a:custGeom>
                  <a:avLst/>
                  <a:gdLst>
                    <a:gd name="T0" fmla="*/ 1118 w 1118"/>
                    <a:gd name="T1" fmla="*/ 0 h 726"/>
                    <a:gd name="T2" fmla="*/ 0 w 1118"/>
                    <a:gd name="T3" fmla="*/ 726 h 726"/>
                    <a:gd name="T4" fmla="*/ 1118 w 1118"/>
                    <a:gd name="T5" fmla="*/ 633 h 726"/>
                    <a:gd name="T6" fmla="*/ 1118 w 1118"/>
                    <a:gd name="T7" fmla="*/ 0 h 726"/>
                  </a:gdLst>
                  <a:ahLst/>
                  <a:cxnLst>
                    <a:cxn ang="0">
                      <a:pos x="T0" y="T1"/>
                    </a:cxn>
                    <a:cxn ang="0">
                      <a:pos x="T2" y="T3"/>
                    </a:cxn>
                    <a:cxn ang="0">
                      <a:pos x="T4" y="T5"/>
                    </a:cxn>
                    <a:cxn ang="0">
                      <a:pos x="T6" y="T7"/>
                    </a:cxn>
                  </a:cxnLst>
                  <a:rect l="0" t="0" r="r" b="b"/>
                  <a:pathLst>
                    <a:path w="1118" h="726">
                      <a:moveTo>
                        <a:pt x="1118" y="0"/>
                      </a:moveTo>
                      <a:lnTo>
                        <a:pt x="0" y="726"/>
                      </a:lnTo>
                      <a:lnTo>
                        <a:pt x="1118" y="633"/>
                      </a:lnTo>
                      <a:lnTo>
                        <a:pt x="1118"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1" name="Group 22"/>
              <p:cNvGrpSpPr/>
              <p:nvPr/>
            </p:nvGrpSpPr>
            <p:grpSpPr>
              <a:xfrm>
                <a:off x="1995752" y="3502818"/>
                <a:ext cx="3103563" cy="1004888"/>
                <a:chOff x="1274763" y="3579819"/>
                <a:chExt cx="3103563" cy="1004888"/>
              </a:xfrm>
            </p:grpSpPr>
            <p:sp>
              <p:nvSpPr>
                <p:cNvPr id="35" name="Freeform: Shape 23"/>
                <p:cNvSpPr>
                  <a:spLocks/>
                </p:cNvSpPr>
                <p:nvPr/>
              </p:nvSpPr>
              <p:spPr bwMode="auto">
                <a:xfrm>
                  <a:off x="3049588" y="3579819"/>
                  <a:ext cx="1328738" cy="1004888"/>
                </a:xfrm>
                <a:custGeom>
                  <a:avLst/>
                  <a:gdLst>
                    <a:gd name="T0" fmla="*/ 0 w 1745"/>
                    <a:gd name="T1" fmla="*/ 1319 h 1319"/>
                    <a:gd name="T2" fmla="*/ 1498 w 1745"/>
                    <a:gd name="T3" fmla="*/ 1319 h 1319"/>
                    <a:gd name="T4" fmla="*/ 1745 w 1745"/>
                    <a:gd name="T5" fmla="*/ 1071 h 1319"/>
                    <a:gd name="T6" fmla="*/ 1745 w 1745"/>
                    <a:gd name="T7" fmla="*/ 247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7"/>
                      </a:lnTo>
                      <a:cubicBezTo>
                        <a:pt x="1745" y="111"/>
                        <a:pt x="1634" y="0"/>
                        <a:pt x="1498" y="0"/>
                      </a:cubicBezTo>
                      <a:lnTo>
                        <a:pt x="0" y="0"/>
                      </a:lnTo>
                      <a:lnTo>
                        <a:pt x="0" y="1319"/>
                      </a:ln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24"/>
                <p:cNvSpPr>
                  <a:spLocks/>
                </p:cNvSpPr>
                <p:nvPr/>
              </p:nvSpPr>
              <p:spPr bwMode="auto">
                <a:xfrm>
                  <a:off x="1274763" y="3579819"/>
                  <a:ext cx="1774825" cy="1004888"/>
                </a:xfrm>
                <a:custGeom>
                  <a:avLst/>
                  <a:gdLst>
                    <a:gd name="T0" fmla="*/ 1118 w 1118"/>
                    <a:gd name="T1" fmla="*/ 0 h 633"/>
                    <a:gd name="T2" fmla="*/ 0 w 1118"/>
                    <a:gd name="T3" fmla="*/ 0 h 633"/>
                    <a:gd name="T4" fmla="*/ 1118 w 1118"/>
                    <a:gd name="T5" fmla="*/ 633 h 633"/>
                    <a:gd name="T6" fmla="*/ 1118 w 1118"/>
                    <a:gd name="T7" fmla="*/ 0 h 633"/>
                  </a:gdLst>
                  <a:ahLst/>
                  <a:cxnLst>
                    <a:cxn ang="0">
                      <a:pos x="T0" y="T1"/>
                    </a:cxn>
                    <a:cxn ang="0">
                      <a:pos x="T2" y="T3"/>
                    </a:cxn>
                    <a:cxn ang="0">
                      <a:pos x="T4" y="T5"/>
                    </a:cxn>
                    <a:cxn ang="0">
                      <a:pos x="T6" y="T7"/>
                    </a:cxn>
                  </a:cxnLst>
                  <a:rect l="0" t="0" r="r" b="b"/>
                  <a:pathLst>
                    <a:path w="1118" h="633">
                      <a:moveTo>
                        <a:pt x="1118" y="0"/>
                      </a:moveTo>
                      <a:lnTo>
                        <a:pt x="0" y="0"/>
                      </a:lnTo>
                      <a:lnTo>
                        <a:pt x="1118" y="633"/>
                      </a:lnTo>
                      <a:lnTo>
                        <a:pt x="1118"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2" name="Group 25"/>
              <p:cNvGrpSpPr/>
              <p:nvPr/>
            </p:nvGrpSpPr>
            <p:grpSpPr>
              <a:xfrm>
                <a:off x="1995752" y="3502818"/>
                <a:ext cx="3103563" cy="2159001"/>
                <a:chOff x="1274763" y="3579819"/>
                <a:chExt cx="3103563" cy="2159001"/>
              </a:xfrm>
            </p:grpSpPr>
            <p:sp>
              <p:nvSpPr>
                <p:cNvPr id="33" name="Freeform: Shape 26"/>
                <p:cNvSpPr>
                  <a:spLocks/>
                </p:cNvSpPr>
                <p:nvPr/>
              </p:nvSpPr>
              <p:spPr bwMode="auto">
                <a:xfrm>
                  <a:off x="3049588" y="4733932"/>
                  <a:ext cx="1328738" cy="1004888"/>
                </a:xfrm>
                <a:custGeom>
                  <a:avLst/>
                  <a:gdLst>
                    <a:gd name="T0" fmla="*/ 0 w 1745"/>
                    <a:gd name="T1" fmla="*/ 1319 h 1319"/>
                    <a:gd name="T2" fmla="*/ 1498 w 1745"/>
                    <a:gd name="T3" fmla="*/ 1319 h 1319"/>
                    <a:gd name="T4" fmla="*/ 1745 w 1745"/>
                    <a:gd name="T5" fmla="*/ 1071 h 1319"/>
                    <a:gd name="T6" fmla="*/ 1745 w 1745"/>
                    <a:gd name="T7" fmla="*/ 248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8"/>
                      </a:lnTo>
                      <a:cubicBezTo>
                        <a:pt x="1745" y="111"/>
                        <a:pt x="1634" y="0"/>
                        <a:pt x="1498" y="0"/>
                      </a:cubicBezTo>
                      <a:lnTo>
                        <a:pt x="0" y="0"/>
                      </a:lnTo>
                      <a:lnTo>
                        <a:pt x="0" y="1319"/>
                      </a:ln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27"/>
                <p:cNvSpPr>
                  <a:spLocks/>
                </p:cNvSpPr>
                <p:nvPr/>
              </p:nvSpPr>
              <p:spPr bwMode="auto">
                <a:xfrm>
                  <a:off x="1274763" y="3579819"/>
                  <a:ext cx="1774825" cy="2159000"/>
                </a:xfrm>
                <a:custGeom>
                  <a:avLst/>
                  <a:gdLst>
                    <a:gd name="T0" fmla="*/ 1118 w 1118"/>
                    <a:gd name="T1" fmla="*/ 727 h 1360"/>
                    <a:gd name="T2" fmla="*/ 0 w 1118"/>
                    <a:gd name="T3" fmla="*/ 0 h 1360"/>
                    <a:gd name="T4" fmla="*/ 1118 w 1118"/>
                    <a:gd name="T5" fmla="*/ 1360 h 1360"/>
                    <a:gd name="T6" fmla="*/ 1118 w 1118"/>
                    <a:gd name="T7" fmla="*/ 727 h 1360"/>
                  </a:gdLst>
                  <a:ahLst/>
                  <a:cxnLst>
                    <a:cxn ang="0">
                      <a:pos x="T0" y="T1"/>
                    </a:cxn>
                    <a:cxn ang="0">
                      <a:pos x="T2" y="T3"/>
                    </a:cxn>
                    <a:cxn ang="0">
                      <a:pos x="T4" y="T5"/>
                    </a:cxn>
                    <a:cxn ang="0">
                      <a:pos x="T6" y="T7"/>
                    </a:cxn>
                  </a:cxnLst>
                  <a:rect l="0" t="0" r="r" b="b"/>
                  <a:pathLst>
                    <a:path w="1118" h="1360">
                      <a:moveTo>
                        <a:pt x="1118" y="727"/>
                      </a:moveTo>
                      <a:lnTo>
                        <a:pt x="0" y="0"/>
                      </a:lnTo>
                      <a:lnTo>
                        <a:pt x="1118" y="1360"/>
                      </a:lnTo>
                      <a:lnTo>
                        <a:pt x="1118" y="727"/>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3" name="Freeform: Shape 28"/>
              <p:cNvSpPr>
                <a:spLocks/>
              </p:cNvSpPr>
              <p:nvPr/>
            </p:nvSpPr>
            <p:spPr bwMode="auto">
              <a:xfrm>
                <a:off x="4320788" y="4960170"/>
                <a:ext cx="382589" cy="3811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a:extLst/>
            </p:spPr>
            <p:txBody>
              <a:bodyPr anchor="ctr"/>
              <a:lstStyle/>
              <a:p>
                <a:pPr algn="ctr"/>
                <a:endParaRPr/>
              </a:p>
            </p:txBody>
          </p:sp>
          <p:sp>
            <p:nvSpPr>
              <p:cNvPr id="14" name="Freeform: Shape 29"/>
              <p:cNvSpPr>
                <a:spLocks/>
              </p:cNvSpPr>
              <p:nvPr/>
            </p:nvSpPr>
            <p:spPr bwMode="auto">
              <a:xfrm>
                <a:off x="4321552" y="1424201"/>
                <a:ext cx="381060" cy="381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a:extLst/>
            </p:spPr>
            <p:txBody>
              <a:bodyPr anchor="ctr"/>
              <a:lstStyle/>
              <a:p>
                <a:pPr algn="ctr"/>
                <a:endParaRPr/>
              </a:p>
            </p:txBody>
          </p:sp>
          <p:sp>
            <p:nvSpPr>
              <p:cNvPr id="15" name="Freeform: Shape 30"/>
              <p:cNvSpPr>
                <a:spLocks/>
              </p:cNvSpPr>
              <p:nvPr/>
            </p:nvSpPr>
            <p:spPr bwMode="auto">
              <a:xfrm>
                <a:off x="4320788" y="2644141"/>
                <a:ext cx="382589" cy="382688"/>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a:extLst/>
            </p:spPr>
            <p:txBody>
              <a:bodyPr anchor="ctr"/>
              <a:lstStyle/>
              <a:p>
                <a:pPr algn="ctr"/>
                <a:endParaRPr/>
              </a:p>
            </p:txBody>
          </p:sp>
          <p:sp>
            <p:nvSpPr>
              <p:cNvPr id="16" name="Freeform: Shape 31"/>
              <p:cNvSpPr>
                <a:spLocks/>
              </p:cNvSpPr>
              <p:nvPr/>
            </p:nvSpPr>
            <p:spPr bwMode="auto">
              <a:xfrm>
                <a:off x="4320788" y="3747135"/>
                <a:ext cx="382589" cy="38115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a:extLst/>
            </p:spPr>
            <p:txBody>
              <a:bodyPr anchor="ctr"/>
              <a:lstStyle/>
              <a:p>
                <a:pPr algn="ctr"/>
                <a:endParaRPr/>
              </a:p>
            </p:txBody>
          </p:sp>
          <p:sp>
            <p:nvSpPr>
              <p:cNvPr id="17" name="TextBox 32"/>
              <p:cNvSpPr txBox="1"/>
              <p:nvPr/>
            </p:nvSpPr>
            <p:spPr>
              <a:xfrm>
                <a:off x="4137865" y="1808620"/>
                <a:ext cx="646331" cy="294824"/>
              </a:xfrm>
              <a:prstGeom prst="rect">
                <a:avLst/>
              </a:prstGeom>
              <a:noFill/>
            </p:spPr>
            <p:txBody>
              <a:bodyPr wrap="none">
                <a:normAutofit fontScale="92500" lnSpcReduction="20000"/>
              </a:bodyPr>
              <a:lstStyle/>
              <a:p>
                <a:r>
                  <a:rPr lang="zh-CN" altLang="en-US" sz="1600" b="1">
                    <a:solidFill>
                      <a:schemeClr val="bg1"/>
                    </a:solidFill>
                  </a:rPr>
                  <a:t>关键词</a:t>
                </a:r>
              </a:p>
            </p:txBody>
          </p:sp>
          <p:sp>
            <p:nvSpPr>
              <p:cNvPr id="18" name="TextBox 33"/>
              <p:cNvSpPr txBox="1"/>
              <p:nvPr/>
            </p:nvSpPr>
            <p:spPr>
              <a:xfrm>
                <a:off x="4137865" y="3035455"/>
                <a:ext cx="646331" cy="294824"/>
              </a:xfrm>
              <a:prstGeom prst="rect">
                <a:avLst/>
              </a:prstGeom>
              <a:noFill/>
            </p:spPr>
            <p:txBody>
              <a:bodyPr wrap="none">
                <a:normAutofit fontScale="92500" lnSpcReduction="20000"/>
              </a:bodyPr>
              <a:lstStyle/>
              <a:p>
                <a:r>
                  <a:rPr lang="zh-CN" altLang="en-US" sz="1600" b="1">
                    <a:solidFill>
                      <a:schemeClr val="bg1"/>
                    </a:solidFill>
                  </a:rPr>
                  <a:t>关键词</a:t>
                </a:r>
              </a:p>
            </p:txBody>
          </p:sp>
          <p:sp>
            <p:nvSpPr>
              <p:cNvPr id="19" name="TextBox 34"/>
              <p:cNvSpPr txBox="1"/>
              <p:nvPr/>
            </p:nvSpPr>
            <p:spPr>
              <a:xfrm>
                <a:off x="4137865" y="4128293"/>
                <a:ext cx="646331" cy="294824"/>
              </a:xfrm>
              <a:prstGeom prst="rect">
                <a:avLst/>
              </a:prstGeom>
              <a:noFill/>
            </p:spPr>
            <p:txBody>
              <a:bodyPr wrap="none">
                <a:normAutofit fontScale="92500" lnSpcReduction="20000"/>
              </a:bodyPr>
              <a:lstStyle/>
              <a:p>
                <a:r>
                  <a:rPr lang="zh-CN" altLang="en-US" sz="1600" b="1">
                    <a:solidFill>
                      <a:schemeClr val="bg1"/>
                    </a:solidFill>
                  </a:rPr>
                  <a:t>关键词</a:t>
                </a:r>
              </a:p>
            </p:txBody>
          </p:sp>
          <p:sp>
            <p:nvSpPr>
              <p:cNvPr id="20" name="TextBox 35"/>
              <p:cNvSpPr txBox="1"/>
              <p:nvPr/>
            </p:nvSpPr>
            <p:spPr>
              <a:xfrm>
                <a:off x="4137865" y="5349954"/>
                <a:ext cx="646331" cy="313932"/>
              </a:xfrm>
              <a:prstGeom prst="rect">
                <a:avLst/>
              </a:prstGeom>
              <a:noFill/>
            </p:spPr>
            <p:txBody>
              <a:bodyPr wrap="none">
                <a:normAutofit fontScale="92500" lnSpcReduction="10000"/>
              </a:bodyPr>
              <a:lstStyle/>
              <a:p>
                <a:r>
                  <a:rPr lang="zh-CN" altLang="en-US" sz="1600" b="1">
                    <a:solidFill>
                      <a:schemeClr val="bg1"/>
                    </a:solidFill>
                  </a:rPr>
                  <a:t>关键词</a:t>
                </a:r>
              </a:p>
            </p:txBody>
          </p:sp>
          <p:grpSp>
            <p:nvGrpSpPr>
              <p:cNvPr id="21" name="Group 47"/>
              <p:cNvGrpSpPr/>
              <p:nvPr/>
            </p:nvGrpSpPr>
            <p:grpSpPr>
              <a:xfrm>
                <a:off x="6019295" y="1254506"/>
                <a:ext cx="4538853" cy="897874"/>
                <a:chOff x="6019295" y="1303195"/>
                <a:chExt cx="4538853" cy="897874"/>
              </a:xfrm>
            </p:grpSpPr>
            <p:sp>
              <p:nvSpPr>
                <p:cNvPr id="31" name="TextBox 45"/>
                <p:cNvSpPr txBox="1"/>
                <p:nvPr/>
              </p:nvSpPr>
              <p:spPr>
                <a:xfrm>
                  <a:off x="6019295" y="1303195"/>
                  <a:ext cx="4538853" cy="362343"/>
                </a:xfrm>
                <a:prstGeom prst="rect">
                  <a:avLst/>
                </a:prstGeom>
                <a:noFill/>
              </p:spPr>
              <p:txBody>
                <a:bodyPr wrap="none" anchor="ctr">
                  <a:normAutofit fontScale="92500" lnSpcReduction="10000"/>
                </a:bodyPr>
                <a:lstStyle/>
                <a:p>
                  <a:r>
                    <a:rPr lang="zh-CN" altLang="en-US" sz="2100" b="1">
                      <a:solidFill>
                        <a:schemeClr val="accent1"/>
                      </a:solidFill>
                    </a:rPr>
                    <a:t>标题文本预设</a:t>
                  </a:r>
                </a:p>
              </p:txBody>
            </p:sp>
            <p:sp>
              <p:nvSpPr>
                <p:cNvPr id="32" name="Rectangle 46"/>
                <p:cNvSpPr/>
                <p:nvPr/>
              </p:nvSpPr>
              <p:spPr>
                <a:xfrm>
                  <a:off x="6019295" y="1665538"/>
                  <a:ext cx="4538853" cy="535531"/>
                </a:xfrm>
                <a:prstGeom prst="rect">
                  <a:avLst/>
                </a:prstGeom>
              </p:spPr>
              <p:txBody>
                <a:bodyPr wrap="square">
                  <a:normAutofit fontScale="85000" lnSpcReduction="20000"/>
                </a:bodyPr>
                <a:lstStyle/>
                <a:p>
                  <a:pPr>
                    <a:lnSpc>
                      <a:spcPct val="120000"/>
                    </a:lnSpc>
                  </a:pPr>
                  <a:r>
                    <a:rPr lang="zh-CN" altLang="en-US" sz="1600">
                      <a:solidFill>
                        <a:schemeClr val="dk1">
                          <a:lumMod val="100000"/>
                        </a:schemeClr>
                      </a:solidFill>
                    </a:rPr>
                    <a:t>此部分内容作为文字排版占位显示</a:t>
                  </a:r>
                  <a:br>
                    <a:rPr lang="zh-CN" altLang="en-US" sz="1600">
                      <a:solidFill>
                        <a:schemeClr val="dk1">
                          <a:lumMod val="100000"/>
                        </a:schemeClr>
                      </a:solidFill>
                    </a:rPr>
                  </a:br>
                  <a:r>
                    <a:rPr lang="zh-CN" altLang="en-US" sz="1600">
                      <a:solidFill>
                        <a:schemeClr val="dk1">
                          <a:lumMod val="100000"/>
                        </a:schemeClr>
                      </a:solidFill>
                    </a:rPr>
                    <a:t>（建议使用主题字体）</a:t>
                  </a:r>
                </a:p>
              </p:txBody>
            </p:sp>
          </p:grpSp>
          <p:grpSp>
            <p:nvGrpSpPr>
              <p:cNvPr id="22" name="Group 48"/>
              <p:cNvGrpSpPr/>
              <p:nvPr/>
            </p:nvGrpSpPr>
            <p:grpSpPr>
              <a:xfrm>
                <a:off x="6019295" y="2477618"/>
                <a:ext cx="4538853" cy="897874"/>
                <a:chOff x="6019295" y="1303195"/>
                <a:chExt cx="4538853" cy="897874"/>
              </a:xfrm>
            </p:grpSpPr>
            <p:sp>
              <p:nvSpPr>
                <p:cNvPr id="29" name="TextBox 49"/>
                <p:cNvSpPr txBox="1"/>
                <p:nvPr/>
              </p:nvSpPr>
              <p:spPr>
                <a:xfrm>
                  <a:off x="6019295" y="1303195"/>
                  <a:ext cx="4538853" cy="362343"/>
                </a:xfrm>
                <a:prstGeom prst="rect">
                  <a:avLst/>
                </a:prstGeom>
                <a:noFill/>
              </p:spPr>
              <p:txBody>
                <a:bodyPr wrap="none" anchor="ctr">
                  <a:normAutofit fontScale="92500" lnSpcReduction="10000"/>
                </a:bodyPr>
                <a:lstStyle/>
                <a:p>
                  <a:r>
                    <a:rPr lang="zh-CN" altLang="en-US" sz="2100" b="1">
                      <a:solidFill>
                        <a:schemeClr val="accent2"/>
                      </a:solidFill>
                    </a:rPr>
                    <a:t>标题文本预设</a:t>
                  </a:r>
                </a:p>
              </p:txBody>
            </p:sp>
            <p:sp>
              <p:nvSpPr>
                <p:cNvPr id="30" name="Rectangle 50"/>
                <p:cNvSpPr/>
                <p:nvPr/>
              </p:nvSpPr>
              <p:spPr>
                <a:xfrm>
                  <a:off x="6019295" y="1665538"/>
                  <a:ext cx="4538853" cy="535531"/>
                </a:xfrm>
                <a:prstGeom prst="rect">
                  <a:avLst/>
                </a:prstGeom>
              </p:spPr>
              <p:txBody>
                <a:bodyPr wrap="square">
                  <a:normAutofit fontScale="85000" lnSpcReduction="20000"/>
                </a:bodyPr>
                <a:lstStyle/>
                <a:p>
                  <a:pPr>
                    <a:lnSpc>
                      <a:spcPct val="120000"/>
                    </a:lnSpc>
                  </a:pPr>
                  <a:r>
                    <a:rPr lang="zh-CN" altLang="en-US" sz="1600">
                      <a:solidFill>
                        <a:schemeClr val="dk1">
                          <a:lumMod val="100000"/>
                        </a:schemeClr>
                      </a:solidFill>
                    </a:rPr>
                    <a:t>此部分内容作为文字排版占位显示</a:t>
                  </a:r>
                  <a:br>
                    <a:rPr lang="zh-CN" altLang="en-US" sz="1600">
                      <a:solidFill>
                        <a:schemeClr val="dk1">
                          <a:lumMod val="100000"/>
                        </a:schemeClr>
                      </a:solidFill>
                    </a:rPr>
                  </a:br>
                  <a:r>
                    <a:rPr lang="zh-CN" altLang="en-US" sz="1600">
                      <a:solidFill>
                        <a:schemeClr val="dk1">
                          <a:lumMod val="100000"/>
                        </a:schemeClr>
                      </a:solidFill>
                    </a:rPr>
                    <a:t>（建议使用主题字体）</a:t>
                  </a:r>
                </a:p>
              </p:txBody>
            </p:sp>
          </p:grpSp>
          <p:grpSp>
            <p:nvGrpSpPr>
              <p:cNvPr id="23" name="Group 51"/>
              <p:cNvGrpSpPr/>
              <p:nvPr/>
            </p:nvGrpSpPr>
            <p:grpSpPr>
              <a:xfrm>
                <a:off x="6019295" y="3556325"/>
                <a:ext cx="4538853" cy="897874"/>
                <a:chOff x="6019295" y="1303195"/>
                <a:chExt cx="4538853" cy="897874"/>
              </a:xfrm>
            </p:grpSpPr>
            <p:sp>
              <p:nvSpPr>
                <p:cNvPr id="27" name="TextBox 52"/>
                <p:cNvSpPr txBox="1"/>
                <p:nvPr/>
              </p:nvSpPr>
              <p:spPr>
                <a:xfrm>
                  <a:off x="6019295" y="1303195"/>
                  <a:ext cx="4538853" cy="362343"/>
                </a:xfrm>
                <a:prstGeom prst="rect">
                  <a:avLst/>
                </a:prstGeom>
                <a:noFill/>
              </p:spPr>
              <p:txBody>
                <a:bodyPr wrap="none" anchor="ctr">
                  <a:normAutofit fontScale="92500" lnSpcReduction="10000"/>
                </a:bodyPr>
                <a:lstStyle/>
                <a:p>
                  <a:r>
                    <a:rPr lang="zh-CN" altLang="en-US" sz="2100" b="1">
                      <a:solidFill>
                        <a:schemeClr val="accent4"/>
                      </a:solidFill>
                    </a:rPr>
                    <a:t>标题文本预设</a:t>
                  </a:r>
                </a:p>
              </p:txBody>
            </p:sp>
            <p:sp>
              <p:nvSpPr>
                <p:cNvPr id="28" name="Rectangle 53"/>
                <p:cNvSpPr/>
                <p:nvPr/>
              </p:nvSpPr>
              <p:spPr>
                <a:xfrm>
                  <a:off x="6019295" y="1665538"/>
                  <a:ext cx="4538853" cy="535531"/>
                </a:xfrm>
                <a:prstGeom prst="rect">
                  <a:avLst/>
                </a:prstGeom>
              </p:spPr>
              <p:txBody>
                <a:bodyPr wrap="square">
                  <a:normAutofit fontScale="85000" lnSpcReduction="20000"/>
                </a:bodyPr>
                <a:lstStyle/>
                <a:p>
                  <a:pPr>
                    <a:lnSpc>
                      <a:spcPct val="120000"/>
                    </a:lnSpc>
                  </a:pPr>
                  <a:r>
                    <a:rPr lang="zh-CN" altLang="en-US" sz="1600">
                      <a:solidFill>
                        <a:schemeClr val="dk1">
                          <a:lumMod val="100000"/>
                        </a:schemeClr>
                      </a:solidFill>
                    </a:rPr>
                    <a:t>此部分内容作为文字排版占位显示</a:t>
                  </a:r>
                  <a:br>
                    <a:rPr lang="zh-CN" altLang="en-US" sz="1600">
                      <a:solidFill>
                        <a:schemeClr val="dk1">
                          <a:lumMod val="100000"/>
                        </a:schemeClr>
                      </a:solidFill>
                    </a:rPr>
                  </a:br>
                  <a:r>
                    <a:rPr lang="zh-CN" altLang="en-US" sz="1600">
                      <a:solidFill>
                        <a:schemeClr val="dk1">
                          <a:lumMod val="100000"/>
                        </a:schemeClr>
                      </a:solidFill>
                    </a:rPr>
                    <a:t>（建议使用主题字体）</a:t>
                  </a:r>
                </a:p>
              </p:txBody>
            </p:sp>
          </p:grpSp>
          <p:grpSp>
            <p:nvGrpSpPr>
              <p:cNvPr id="24" name="Group 54"/>
              <p:cNvGrpSpPr/>
              <p:nvPr/>
            </p:nvGrpSpPr>
            <p:grpSpPr>
              <a:xfrm>
                <a:off x="6019295" y="4710438"/>
                <a:ext cx="4538853" cy="897874"/>
                <a:chOff x="6019295" y="1303195"/>
                <a:chExt cx="4538853" cy="897874"/>
              </a:xfrm>
            </p:grpSpPr>
            <p:sp>
              <p:nvSpPr>
                <p:cNvPr id="25" name="TextBox 55"/>
                <p:cNvSpPr txBox="1"/>
                <p:nvPr/>
              </p:nvSpPr>
              <p:spPr>
                <a:xfrm>
                  <a:off x="6019295" y="1303195"/>
                  <a:ext cx="4538853" cy="362343"/>
                </a:xfrm>
                <a:prstGeom prst="rect">
                  <a:avLst/>
                </a:prstGeom>
                <a:noFill/>
              </p:spPr>
              <p:txBody>
                <a:bodyPr wrap="none" anchor="ctr">
                  <a:normAutofit fontScale="92500" lnSpcReduction="10000"/>
                </a:bodyPr>
                <a:lstStyle/>
                <a:p>
                  <a:r>
                    <a:rPr lang="zh-CN" altLang="en-US" sz="2100" b="1">
                      <a:solidFill>
                        <a:schemeClr val="accent5"/>
                      </a:solidFill>
                    </a:rPr>
                    <a:t>标题文本预设</a:t>
                  </a:r>
                </a:p>
              </p:txBody>
            </p:sp>
            <p:sp>
              <p:nvSpPr>
                <p:cNvPr id="26" name="Rectangle 56"/>
                <p:cNvSpPr/>
                <p:nvPr/>
              </p:nvSpPr>
              <p:spPr>
                <a:xfrm>
                  <a:off x="6019295" y="1665538"/>
                  <a:ext cx="4538853" cy="535531"/>
                </a:xfrm>
                <a:prstGeom prst="rect">
                  <a:avLst/>
                </a:prstGeom>
              </p:spPr>
              <p:txBody>
                <a:bodyPr wrap="square">
                  <a:normAutofit fontScale="85000" lnSpcReduction="20000"/>
                </a:bodyPr>
                <a:lstStyle/>
                <a:p>
                  <a:pPr>
                    <a:lnSpc>
                      <a:spcPct val="120000"/>
                    </a:lnSpc>
                  </a:pPr>
                  <a:r>
                    <a:rPr lang="zh-CN" altLang="en-US" sz="1600">
                      <a:solidFill>
                        <a:schemeClr val="dk1">
                          <a:lumMod val="100000"/>
                        </a:schemeClr>
                      </a:solidFill>
                    </a:rPr>
                    <a:t>此部分内容作为文字排版占位显示</a:t>
                  </a:r>
                  <a:br>
                    <a:rPr lang="zh-CN" altLang="en-US" sz="1600">
                      <a:solidFill>
                        <a:schemeClr val="dk1">
                          <a:lumMod val="100000"/>
                        </a:schemeClr>
                      </a:solidFill>
                    </a:rPr>
                  </a:br>
                  <a:r>
                    <a:rPr lang="zh-CN" altLang="en-US" sz="1600">
                      <a:solidFill>
                        <a:schemeClr val="dk1">
                          <a:lumMod val="100000"/>
                        </a:schemeClr>
                      </a:solidFill>
                    </a:rPr>
                    <a:t>（建议使用主题字体）</a:t>
                  </a:r>
                </a:p>
              </p:txBody>
            </p:sp>
          </p:grpSp>
        </p:grpSp>
        <p:cxnSp>
          <p:nvCxnSpPr>
            <p:cNvPr id="5" name="Straight Connector 37"/>
            <p:cNvCxnSpPr/>
            <p:nvPr/>
          </p:nvCxnSpPr>
          <p:spPr>
            <a:xfrm>
              <a:off x="6096000" y="2349260"/>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8"/>
            <p:cNvCxnSpPr/>
            <p:nvPr/>
          </p:nvCxnSpPr>
          <p:spPr>
            <a:xfrm>
              <a:off x="6096000" y="3439507"/>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9"/>
            <p:cNvCxnSpPr/>
            <p:nvPr/>
          </p:nvCxnSpPr>
          <p:spPr>
            <a:xfrm>
              <a:off x="6096000" y="4529754"/>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57"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58"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9"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336332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C441CCF2-53B9-48E8-AAF5-6B8F3D56FE97}"/>
              </a:ext>
            </a:extLst>
          </p:cNvPr>
          <p:cNvGrpSpPr/>
          <p:nvPr/>
        </p:nvGrpSpPr>
        <p:grpSpPr>
          <a:xfrm rot="10800000">
            <a:off x="-844926" y="5352877"/>
            <a:ext cx="4926272" cy="1505122"/>
            <a:chOff x="5868434" y="0"/>
            <a:chExt cx="3924146" cy="1322276"/>
          </a:xfrm>
        </p:grpSpPr>
        <p:pic>
          <p:nvPicPr>
            <p:cNvPr id="29" name="图片 28">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0" name="等腰三角形 29">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1" name="等腰三角形 30">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grpSp>
        <p:nvGrpSpPr>
          <p:cNvPr id="32" name="组合 31">
            <a:extLst>
              <a:ext uri="{FF2B5EF4-FFF2-40B4-BE49-F238E27FC236}">
                <a16:creationId xmlns:a16="http://schemas.microsoft.com/office/drawing/2014/main" id="{C441CCF2-53B9-48E8-AAF5-6B8F3D56FE97}"/>
              </a:ext>
            </a:extLst>
          </p:cNvPr>
          <p:cNvGrpSpPr/>
          <p:nvPr/>
        </p:nvGrpSpPr>
        <p:grpSpPr>
          <a:xfrm>
            <a:off x="7872761" y="-2"/>
            <a:ext cx="5230580" cy="1762491"/>
            <a:chOff x="5868434" y="0"/>
            <a:chExt cx="3924146" cy="1322276"/>
          </a:xfrm>
        </p:grpSpPr>
        <p:pic>
          <p:nvPicPr>
            <p:cNvPr id="33" name="图片 32">
              <a:extLst>
                <a:ext uri="{FF2B5EF4-FFF2-40B4-BE49-F238E27FC236}">
                  <a16:creationId xmlns:a16="http://schemas.microsoft.com/office/drawing/2014/main" id="{E29D0EA9-27D1-466F-A4A2-1A64C5284F0F}"/>
                </a:ext>
              </a:extLst>
            </p:cNvPr>
            <p:cNvPicPr>
              <a:picLocks noChangeAspect="1"/>
            </p:cNvPicPr>
            <p:nvPr/>
          </p:nvPicPr>
          <p:blipFill rotWithShape="1">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b="50000"/>
            <a:stretch/>
          </p:blipFill>
          <p:spPr>
            <a:xfrm flipH="1" flipV="1">
              <a:off x="6264188" y="0"/>
              <a:ext cx="3528392" cy="1322276"/>
            </a:xfrm>
            <a:prstGeom prst="rect">
              <a:avLst/>
            </a:prstGeom>
          </p:spPr>
        </p:pic>
        <p:sp>
          <p:nvSpPr>
            <p:cNvPr id="34" name="等腰三角形 33">
              <a:extLst>
                <a:ext uri="{FF2B5EF4-FFF2-40B4-BE49-F238E27FC236}">
                  <a16:creationId xmlns:a16="http://schemas.microsoft.com/office/drawing/2014/main" id="{8884CC67-D6B0-47E0-A1FC-CCD4BF2ED8FD}"/>
                </a:ext>
              </a:extLst>
            </p:cNvPr>
            <p:cNvSpPr/>
            <p:nvPr/>
          </p:nvSpPr>
          <p:spPr>
            <a:xfrm flipV="1">
              <a:off x="8367183" y="661138"/>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sp>
          <p:nvSpPr>
            <p:cNvPr id="35" name="等腰三角形 34">
              <a:extLst>
                <a:ext uri="{FF2B5EF4-FFF2-40B4-BE49-F238E27FC236}">
                  <a16:creationId xmlns:a16="http://schemas.microsoft.com/office/drawing/2014/main" id="{5BAB9835-5A5B-4620-8F23-1433F13B647B}"/>
                </a:ext>
              </a:extLst>
            </p:cNvPr>
            <p:cNvSpPr/>
            <p:nvPr/>
          </p:nvSpPr>
          <p:spPr>
            <a:xfrm flipV="1">
              <a:off x="5868434" y="0"/>
              <a:ext cx="791507" cy="46805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p>
          </p:txBody>
        </p:sp>
      </p:grpSp>
      <p:sp>
        <p:nvSpPr>
          <p:cNvPr id="36" name="矩形 35">
            <a:extLst>
              <a:ext uri="{FF2B5EF4-FFF2-40B4-BE49-F238E27FC236}">
                <a16:creationId xmlns:a16="http://schemas.microsoft.com/office/drawing/2014/main" id="{87C186ED-6984-4583-B72C-5AE960506E66}"/>
              </a:ext>
            </a:extLst>
          </p:cNvPr>
          <p:cNvSpPr/>
          <p:nvPr/>
        </p:nvSpPr>
        <p:spPr>
          <a:xfrm>
            <a:off x="6083781" y="2237261"/>
            <a:ext cx="1583970" cy="482401"/>
          </a:xfrm>
          <a:prstGeom prst="rect">
            <a:avLst/>
          </a:prstGeom>
        </p:spPr>
        <p:txBody>
          <a:bodyPr wrap="square" lIns="96754" tIns="48378" rIns="96754" bIns="48378">
            <a:spAutoFit/>
          </a:bodyPr>
          <a:lstStyle/>
          <a:p>
            <a:pPr>
              <a:defRPr/>
            </a:pPr>
            <a:r>
              <a:rPr lang="zh-CN" altLang="en-US" sz="2500" kern="0" dirty="0">
                <a:solidFill>
                  <a:schemeClr val="accent1"/>
                </a:solidFill>
                <a:effectLst>
                  <a:glow rad="63500">
                    <a:schemeClr val="bg1">
                      <a:lumMod val="65000"/>
                      <a:alpha val="40000"/>
                    </a:schemeClr>
                  </a:glow>
                </a:effectLst>
                <a:latin typeface="微软雅黑" pitchFamily="34" charset="-122"/>
                <a:ea typeface="微软雅黑" pitchFamily="34" charset="-122"/>
              </a:rPr>
              <a:t>第一部分</a:t>
            </a:r>
          </a:p>
        </p:txBody>
      </p:sp>
      <p:sp>
        <p:nvSpPr>
          <p:cNvPr id="37" name="矩形 36">
            <a:extLst>
              <a:ext uri="{FF2B5EF4-FFF2-40B4-BE49-F238E27FC236}">
                <a16:creationId xmlns:a16="http://schemas.microsoft.com/office/drawing/2014/main" id="{A454D6C1-F499-49E8-B047-B2954E4EBDD7}"/>
              </a:ext>
            </a:extLst>
          </p:cNvPr>
          <p:cNvSpPr/>
          <p:nvPr/>
        </p:nvSpPr>
        <p:spPr>
          <a:xfrm>
            <a:off x="6032450" y="2808679"/>
            <a:ext cx="4287362" cy="672183"/>
          </a:xfrm>
          <a:prstGeom prst="rect">
            <a:avLst/>
          </a:prstGeom>
        </p:spPr>
        <p:txBody>
          <a:bodyPr wrap="square" lIns="96754" tIns="48378" rIns="96754" bIns="48378">
            <a:spAutoFit/>
          </a:bodyPr>
          <a:lstStyle/>
          <a:p>
            <a:pPr>
              <a:defRPr/>
            </a:pPr>
            <a:r>
              <a:rPr lang="zh-CN" altLang="en-US" sz="3700" dirty="0">
                <a:solidFill>
                  <a:schemeClr val="accent1"/>
                </a:solidFill>
                <a:latin typeface="微软雅黑" panose="020B0503020204020204" pitchFamily="34" charset="-122"/>
                <a:ea typeface="微软雅黑" panose="020B0503020204020204" pitchFamily="34" charset="-122"/>
              </a:rPr>
              <a:t>单击添加标题</a:t>
            </a:r>
            <a:endParaRPr lang="zh-CN" altLang="en-US" sz="3700" kern="0"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CC51FB1A-0DC1-4E4F-97F6-2FAB992C6D05}"/>
              </a:ext>
            </a:extLst>
          </p:cNvPr>
          <p:cNvSpPr/>
          <p:nvPr/>
        </p:nvSpPr>
        <p:spPr>
          <a:xfrm>
            <a:off x="615505" y="2237261"/>
            <a:ext cx="4381224" cy="21300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a:p>
        </p:txBody>
      </p:sp>
      <p:sp>
        <p:nvSpPr>
          <p:cNvPr id="39" name="Rectangle 3">
            <a:extLst>
              <a:ext uri="{FF2B5EF4-FFF2-40B4-BE49-F238E27FC236}">
                <a16:creationId xmlns:a16="http://schemas.microsoft.com/office/drawing/2014/main" id="{48B1CA62-70D5-42C5-A8FE-8E1FA0AEBADA}"/>
              </a:ext>
            </a:extLst>
          </p:cNvPr>
          <p:cNvSpPr>
            <a:spLocks noChangeArrowheads="1"/>
          </p:cNvSpPr>
          <p:nvPr/>
        </p:nvSpPr>
        <p:spPr bwMode="auto">
          <a:xfrm>
            <a:off x="0" y="2618082"/>
            <a:ext cx="3872629" cy="216870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lIns="121899" tIns="60949" rIns="121899" bIns="60949" anchor="ctr"/>
          <a:lstStyle/>
          <a:p>
            <a:endParaRPr lang="zh-CN" altLang="en-US"/>
          </a:p>
        </p:txBody>
      </p:sp>
      <p:sp>
        <p:nvSpPr>
          <p:cNvPr id="40" name="TextBox 15">
            <a:extLst>
              <a:ext uri="{FF2B5EF4-FFF2-40B4-BE49-F238E27FC236}">
                <a16:creationId xmlns:a16="http://schemas.microsoft.com/office/drawing/2014/main" id="{2742B569-8A7D-4742-B4F1-25D64C4E10CA}"/>
              </a:ext>
            </a:extLst>
          </p:cNvPr>
          <p:cNvSpPr txBox="1">
            <a:spLocks noChangeArrowheads="1"/>
          </p:cNvSpPr>
          <p:nvPr/>
        </p:nvSpPr>
        <p:spPr bwMode="auto">
          <a:xfrm>
            <a:off x="6083781" y="3697914"/>
            <a:ext cx="3928482" cy="6770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9" tIns="60949" rIns="121899" bIns="60949">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solidFill>
                  <a:schemeClr val="tx1">
                    <a:lumMod val="50000"/>
                    <a:lumOff val="50000"/>
                  </a:schemeClr>
                </a:solidFill>
              </a:rPr>
              <a:t>★ 单击此处添加标题        ★单击此处添加标题</a:t>
            </a:r>
            <a:endParaRPr lang="en-US" altLang="zh-CN" dirty="0">
              <a:solidFill>
                <a:schemeClr val="tx1">
                  <a:lumMod val="50000"/>
                  <a:lumOff val="50000"/>
                </a:schemeClr>
              </a:solidFill>
            </a:endParaRPr>
          </a:p>
          <a:p>
            <a:pPr>
              <a:lnSpc>
                <a:spcPct val="150000"/>
              </a:lnSpc>
            </a:pPr>
            <a:r>
              <a:rPr lang="zh-CN" altLang="en-US" dirty="0">
                <a:solidFill>
                  <a:schemeClr val="tx1">
                    <a:lumMod val="50000"/>
                    <a:lumOff val="50000"/>
                  </a:schemeClr>
                </a:solidFill>
              </a:rPr>
              <a:t>★单击此处添加标题         ★单击此处添加标题</a:t>
            </a:r>
            <a:endParaRPr lang="en-US" altLang="zh-CN" dirty="0">
              <a:solidFill>
                <a:schemeClr val="tx1">
                  <a:lumMod val="50000"/>
                  <a:lumOff val="50000"/>
                </a:schemeClr>
              </a:solidFill>
            </a:endParaRPr>
          </a:p>
        </p:txBody>
      </p:sp>
    </p:spTree>
    <p:extLst>
      <p:ext uri="{BB962C8B-B14F-4D97-AF65-F5344CB8AC3E}">
        <p14:creationId xmlns:p14="http://schemas.microsoft.com/office/powerpoint/2010/main" val="1595484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childTnLst>
                          </p:cTn>
                        </p:par>
                        <p:par>
                          <p:cTn id="35" fill="hold">
                            <p:stCondLst>
                              <p:cond delay="350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40"/>
                                        </p:tgtEl>
                                        <p:attrNameLst>
                                          <p:attrName>style.visibility</p:attrName>
                                        </p:attrNameLst>
                                      </p:cBhvr>
                                      <p:to>
                                        <p:strVal val="visible"/>
                                      </p:to>
                                    </p:set>
                                    <p:anim calcmode="discrete" valueType="clr">
                                      <p:cBhvr override="childStyle">
                                        <p:cTn id="38"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40"/>
                                        </p:tgtEl>
                                        <p:attrNameLst>
                                          <p:attrName>fillcolor</p:attrName>
                                        </p:attrNameLst>
                                      </p:cBhvr>
                                      <p:tavLst>
                                        <p:tav tm="0">
                                          <p:val>
                                            <p:clrVal>
                                              <a:schemeClr val="accent2"/>
                                            </p:clrVal>
                                          </p:val>
                                        </p:tav>
                                        <p:tav tm="50000">
                                          <p:val>
                                            <p:clrVal>
                                              <a:schemeClr val="hlink"/>
                                            </p:clrVal>
                                          </p:val>
                                        </p:tav>
                                      </p:tavLst>
                                    </p:anim>
                                    <p:set>
                                      <p:cBhvr>
                                        <p:cTn id="40" dur="80"/>
                                        <p:tgtEl>
                                          <p:spTgt spid="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39" grpId="0" animBg="1"/>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4253085" y="1807323"/>
            <a:ext cx="3685833" cy="3684159"/>
            <a:chOff x="599351" y="2215578"/>
            <a:chExt cx="3266532" cy="3265048"/>
          </a:xfrm>
        </p:grpSpPr>
        <p:sp>
          <p:nvSpPr>
            <p:cNvPr id="45" name="Freeform: Shape 5"/>
            <p:cNvSpPr>
              <a:spLocks/>
            </p:cNvSpPr>
            <p:nvPr/>
          </p:nvSpPr>
          <p:spPr bwMode="auto">
            <a:xfrm>
              <a:off x="599351" y="2215579"/>
              <a:ext cx="1948951" cy="1948951"/>
            </a:xfrm>
            <a:custGeom>
              <a:avLst/>
              <a:gdLst>
                <a:gd name="T0" fmla="*/ 1315 w 1315"/>
                <a:gd name="T1" fmla="*/ 657 h 1315"/>
                <a:gd name="T2" fmla="*/ 1204 w 1315"/>
                <a:gd name="T3" fmla="*/ 768 h 1315"/>
                <a:gd name="T4" fmla="*/ 1101 w 1315"/>
                <a:gd name="T5" fmla="*/ 665 h 1315"/>
                <a:gd name="T6" fmla="*/ 1111 w 1315"/>
                <a:gd name="T7" fmla="*/ 657 h 1315"/>
                <a:gd name="T8" fmla="*/ 1101 w 1315"/>
                <a:gd name="T9" fmla="*/ 650 h 1315"/>
                <a:gd name="T10" fmla="*/ 1000 w 1315"/>
                <a:gd name="T11" fmla="*/ 547 h 1315"/>
                <a:gd name="T12" fmla="*/ 658 w 1315"/>
                <a:gd name="T13" fmla="*/ 205 h 1315"/>
                <a:gd name="T14" fmla="*/ 205 w 1315"/>
                <a:gd name="T15" fmla="*/ 657 h 1315"/>
                <a:gd name="T16" fmla="*/ 547 w 1315"/>
                <a:gd name="T17" fmla="*/ 999 h 1315"/>
                <a:gd name="T18" fmla="*/ 446 w 1315"/>
                <a:gd name="T19" fmla="*/ 1103 h 1315"/>
                <a:gd name="T20" fmla="*/ 0 w 1315"/>
                <a:gd name="T21" fmla="*/ 657 h 1315"/>
                <a:gd name="T22" fmla="*/ 658 w 1315"/>
                <a:gd name="T23" fmla="*/ 0 h 1315"/>
                <a:gd name="T24" fmla="*/ 1101 w 1315"/>
                <a:gd name="T25" fmla="*/ 445 h 1315"/>
                <a:gd name="T26" fmla="*/ 1204 w 1315"/>
                <a:gd name="T27" fmla="*/ 547 h 1315"/>
                <a:gd name="T28" fmla="*/ 1315 w 1315"/>
                <a:gd name="T29" fmla="*/ 657 h 1315"/>
                <a:gd name="T30" fmla="*/ 769 w 1315"/>
                <a:gd name="T31" fmla="*/ 999 h 1315"/>
                <a:gd name="T32" fmla="*/ 665 w 1315"/>
                <a:gd name="T33" fmla="*/ 1103 h 1315"/>
                <a:gd name="T34" fmla="*/ 658 w 1315"/>
                <a:gd name="T35" fmla="*/ 1110 h 1315"/>
                <a:gd name="T36" fmla="*/ 650 w 1315"/>
                <a:gd name="T37" fmla="*/ 1103 h 1315"/>
                <a:gd name="T38" fmla="*/ 547 w 1315"/>
                <a:gd name="T39" fmla="*/ 1204 h 1315"/>
                <a:gd name="T40" fmla="*/ 658 w 1315"/>
                <a:gd name="T41" fmla="*/ 1315 h 1315"/>
                <a:gd name="T42" fmla="*/ 769 w 1315"/>
                <a:gd name="T43" fmla="*/ 1204 h 1315"/>
                <a:gd name="T44" fmla="*/ 870 w 1315"/>
                <a:gd name="T45" fmla="*/ 1103 h 1315"/>
                <a:gd name="T46" fmla="*/ 1101 w 1315"/>
                <a:gd name="T47" fmla="*/ 869 h 1315"/>
                <a:gd name="T48" fmla="*/ 1000 w 1315"/>
                <a:gd name="T49" fmla="*/ 768 h 1315"/>
                <a:gd name="T50" fmla="*/ 769 w 1315"/>
                <a:gd name="T51" fmla="*/ 999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1315" y="657"/>
                  </a:moveTo>
                  <a:lnTo>
                    <a:pt x="1204" y="768"/>
                  </a:lnTo>
                  <a:lnTo>
                    <a:pt x="1101" y="665"/>
                  </a:lnTo>
                  <a:lnTo>
                    <a:pt x="1111" y="657"/>
                  </a:lnTo>
                  <a:lnTo>
                    <a:pt x="1101" y="650"/>
                  </a:lnTo>
                  <a:lnTo>
                    <a:pt x="1000" y="547"/>
                  </a:lnTo>
                  <a:lnTo>
                    <a:pt x="658" y="205"/>
                  </a:lnTo>
                  <a:lnTo>
                    <a:pt x="205" y="657"/>
                  </a:lnTo>
                  <a:lnTo>
                    <a:pt x="547" y="999"/>
                  </a:lnTo>
                  <a:lnTo>
                    <a:pt x="446" y="1103"/>
                  </a:lnTo>
                  <a:lnTo>
                    <a:pt x="0" y="657"/>
                  </a:lnTo>
                  <a:lnTo>
                    <a:pt x="658" y="0"/>
                  </a:lnTo>
                  <a:lnTo>
                    <a:pt x="1101" y="445"/>
                  </a:lnTo>
                  <a:lnTo>
                    <a:pt x="1204" y="547"/>
                  </a:lnTo>
                  <a:lnTo>
                    <a:pt x="1315" y="657"/>
                  </a:lnTo>
                  <a:close/>
                  <a:moveTo>
                    <a:pt x="769" y="999"/>
                  </a:moveTo>
                  <a:lnTo>
                    <a:pt x="665" y="1103"/>
                  </a:lnTo>
                  <a:lnTo>
                    <a:pt x="658" y="1110"/>
                  </a:lnTo>
                  <a:lnTo>
                    <a:pt x="650" y="1103"/>
                  </a:lnTo>
                  <a:lnTo>
                    <a:pt x="547" y="1204"/>
                  </a:lnTo>
                  <a:lnTo>
                    <a:pt x="658" y="1315"/>
                  </a:lnTo>
                  <a:lnTo>
                    <a:pt x="769" y="1204"/>
                  </a:lnTo>
                  <a:lnTo>
                    <a:pt x="870" y="1103"/>
                  </a:lnTo>
                  <a:lnTo>
                    <a:pt x="1101" y="869"/>
                  </a:lnTo>
                  <a:lnTo>
                    <a:pt x="1000" y="768"/>
                  </a:lnTo>
                  <a:lnTo>
                    <a:pt x="769" y="999"/>
                  </a:lnTo>
                  <a:close/>
                </a:path>
              </a:pathLst>
            </a:custGeom>
            <a:solidFill>
              <a:schemeClr val="accent1"/>
            </a:solidFill>
            <a:ln>
              <a:noFill/>
            </a:ln>
            <a:extLst/>
          </p:spPr>
          <p:txBody>
            <a:bodyPr anchor="ctr"/>
            <a:lstStyle/>
            <a:p>
              <a:pPr algn="ctr"/>
              <a:endParaRPr/>
            </a:p>
          </p:txBody>
        </p:sp>
        <p:sp>
          <p:nvSpPr>
            <p:cNvPr id="46" name="Freeform: Shape 6"/>
            <p:cNvSpPr>
              <a:spLocks/>
            </p:cNvSpPr>
            <p:nvPr/>
          </p:nvSpPr>
          <p:spPr bwMode="auto">
            <a:xfrm>
              <a:off x="1916931" y="2215578"/>
              <a:ext cx="1948951" cy="1948950"/>
            </a:xfrm>
            <a:custGeom>
              <a:avLst/>
              <a:gdLst>
                <a:gd name="T0" fmla="*/ 546 w 1315"/>
                <a:gd name="T1" fmla="*/ 999 h 1315"/>
                <a:gd name="T2" fmla="*/ 445 w 1315"/>
                <a:gd name="T3" fmla="*/ 1103 h 1315"/>
                <a:gd name="T4" fmla="*/ 212 w 1315"/>
                <a:gd name="T5" fmla="*/ 869 h 1315"/>
                <a:gd name="T6" fmla="*/ 111 w 1315"/>
                <a:gd name="T7" fmla="*/ 768 h 1315"/>
                <a:gd name="T8" fmla="*/ 0 w 1315"/>
                <a:gd name="T9" fmla="*/ 657 h 1315"/>
                <a:gd name="T10" fmla="*/ 111 w 1315"/>
                <a:gd name="T11" fmla="*/ 547 h 1315"/>
                <a:gd name="T12" fmla="*/ 212 w 1315"/>
                <a:gd name="T13" fmla="*/ 650 h 1315"/>
                <a:gd name="T14" fmla="*/ 204 w 1315"/>
                <a:gd name="T15" fmla="*/ 657 h 1315"/>
                <a:gd name="T16" fmla="*/ 212 w 1315"/>
                <a:gd name="T17" fmla="*/ 665 h 1315"/>
                <a:gd name="T18" fmla="*/ 315 w 1315"/>
                <a:gd name="T19" fmla="*/ 768 h 1315"/>
                <a:gd name="T20" fmla="*/ 546 w 1315"/>
                <a:gd name="T21" fmla="*/ 999 h 1315"/>
                <a:gd name="T22" fmla="*/ 657 w 1315"/>
                <a:gd name="T23" fmla="*/ 0 h 1315"/>
                <a:gd name="T24" fmla="*/ 212 w 1315"/>
                <a:gd name="T25" fmla="*/ 445 h 1315"/>
                <a:gd name="T26" fmla="*/ 315 w 1315"/>
                <a:gd name="T27" fmla="*/ 547 h 1315"/>
                <a:gd name="T28" fmla="*/ 657 w 1315"/>
                <a:gd name="T29" fmla="*/ 205 h 1315"/>
                <a:gd name="T30" fmla="*/ 1110 w 1315"/>
                <a:gd name="T31" fmla="*/ 657 h 1315"/>
                <a:gd name="T32" fmla="*/ 768 w 1315"/>
                <a:gd name="T33" fmla="*/ 999 h 1315"/>
                <a:gd name="T34" fmla="*/ 665 w 1315"/>
                <a:gd name="T35" fmla="*/ 1103 h 1315"/>
                <a:gd name="T36" fmla="*/ 657 w 1315"/>
                <a:gd name="T37" fmla="*/ 1110 h 1315"/>
                <a:gd name="T38" fmla="*/ 650 w 1315"/>
                <a:gd name="T39" fmla="*/ 1103 h 1315"/>
                <a:gd name="T40" fmla="*/ 546 w 1315"/>
                <a:gd name="T41" fmla="*/ 1204 h 1315"/>
                <a:gd name="T42" fmla="*/ 657 w 1315"/>
                <a:gd name="T43" fmla="*/ 1315 h 1315"/>
                <a:gd name="T44" fmla="*/ 768 w 1315"/>
                <a:gd name="T45" fmla="*/ 1204 h 1315"/>
                <a:gd name="T46" fmla="*/ 869 w 1315"/>
                <a:gd name="T47" fmla="*/ 1103 h 1315"/>
                <a:gd name="T48" fmla="*/ 1315 w 1315"/>
                <a:gd name="T49" fmla="*/ 657 h 1315"/>
                <a:gd name="T50" fmla="*/ 657 w 1315"/>
                <a:gd name="T51"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546" y="999"/>
                  </a:moveTo>
                  <a:lnTo>
                    <a:pt x="445" y="1103"/>
                  </a:lnTo>
                  <a:lnTo>
                    <a:pt x="212" y="869"/>
                  </a:lnTo>
                  <a:lnTo>
                    <a:pt x="111" y="768"/>
                  </a:lnTo>
                  <a:lnTo>
                    <a:pt x="0" y="657"/>
                  </a:lnTo>
                  <a:lnTo>
                    <a:pt x="111" y="547"/>
                  </a:lnTo>
                  <a:lnTo>
                    <a:pt x="212" y="650"/>
                  </a:lnTo>
                  <a:lnTo>
                    <a:pt x="204" y="657"/>
                  </a:lnTo>
                  <a:lnTo>
                    <a:pt x="212" y="665"/>
                  </a:lnTo>
                  <a:lnTo>
                    <a:pt x="315" y="768"/>
                  </a:lnTo>
                  <a:lnTo>
                    <a:pt x="546" y="999"/>
                  </a:lnTo>
                  <a:close/>
                  <a:moveTo>
                    <a:pt x="657" y="0"/>
                  </a:moveTo>
                  <a:lnTo>
                    <a:pt x="212" y="445"/>
                  </a:lnTo>
                  <a:lnTo>
                    <a:pt x="315" y="547"/>
                  </a:lnTo>
                  <a:lnTo>
                    <a:pt x="657" y="205"/>
                  </a:lnTo>
                  <a:lnTo>
                    <a:pt x="1110" y="657"/>
                  </a:lnTo>
                  <a:lnTo>
                    <a:pt x="768" y="999"/>
                  </a:lnTo>
                  <a:lnTo>
                    <a:pt x="665" y="1103"/>
                  </a:lnTo>
                  <a:lnTo>
                    <a:pt x="657" y="1110"/>
                  </a:lnTo>
                  <a:lnTo>
                    <a:pt x="650" y="1103"/>
                  </a:lnTo>
                  <a:lnTo>
                    <a:pt x="546" y="1204"/>
                  </a:lnTo>
                  <a:lnTo>
                    <a:pt x="657" y="1315"/>
                  </a:lnTo>
                  <a:lnTo>
                    <a:pt x="768" y="1204"/>
                  </a:lnTo>
                  <a:lnTo>
                    <a:pt x="869" y="1103"/>
                  </a:lnTo>
                  <a:lnTo>
                    <a:pt x="1315" y="657"/>
                  </a:lnTo>
                  <a:lnTo>
                    <a:pt x="657" y="0"/>
                  </a:lnTo>
                  <a:close/>
                </a:path>
              </a:pathLst>
            </a:custGeom>
            <a:solidFill>
              <a:schemeClr val="accent2"/>
            </a:solidFill>
            <a:ln>
              <a:noFill/>
            </a:ln>
            <a:extLst/>
          </p:spPr>
          <p:txBody>
            <a:bodyPr anchor="ctr"/>
            <a:lstStyle/>
            <a:p>
              <a:pPr algn="ctr"/>
              <a:endParaRPr/>
            </a:p>
          </p:txBody>
        </p:sp>
        <p:sp>
          <p:nvSpPr>
            <p:cNvPr id="47" name="Freeform: Shape 7"/>
            <p:cNvSpPr>
              <a:spLocks/>
            </p:cNvSpPr>
            <p:nvPr/>
          </p:nvSpPr>
          <p:spPr bwMode="auto">
            <a:xfrm>
              <a:off x="1916932" y="3533156"/>
              <a:ext cx="1948951" cy="1947468"/>
            </a:xfrm>
            <a:custGeom>
              <a:avLst/>
              <a:gdLst>
                <a:gd name="T0" fmla="*/ 315 w 1315"/>
                <a:gd name="T1" fmla="*/ 546 h 1314"/>
                <a:gd name="T2" fmla="*/ 212 w 1315"/>
                <a:gd name="T3" fmla="*/ 445 h 1314"/>
                <a:gd name="T4" fmla="*/ 445 w 1315"/>
                <a:gd name="T5" fmla="*/ 214 h 1314"/>
                <a:gd name="T6" fmla="*/ 546 w 1315"/>
                <a:gd name="T7" fmla="*/ 110 h 1314"/>
                <a:gd name="T8" fmla="*/ 657 w 1315"/>
                <a:gd name="T9" fmla="*/ 0 h 1314"/>
                <a:gd name="T10" fmla="*/ 768 w 1315"/>
                <a:gd name="T11" fmla="*/ 110 h 1314"/>
                <a:gd name="T12" fmla="*/ 665 w 1315"/>
                <a:gd name="T13" fmla="*/ 214 h 1314"/>
                <a:gd name="T14" fmla="*/ 657 w 1315"/>
                <a:gd name="T15" fmla="*/ 204 h 1314"/>
                <a:gd name="T16" fmla="*/ 650 w 1315"/>
                <a:gd name="T17" fmla="*/ 214 h 1314"/>
                <a:gd name="T18" fmla="*/ 546 w 1315"/>
                <a:gd name="T19" fmla="*/ 315 h 1314"/>
                <a:gd name="T20" fmla="*/ 315 w 1315"/>
                <a:gd name="T21" fmla="*/ 546 h 1314"/>
                <a:gd name="T22" fmla="*/ 869 w 1315"/>
                <a:gd name="T23" fmla="*/ 214 h 1314"/>
                <a:gd name="T24" fmla="*/ 768 w 1315"/>
                <a:gd name="T25" fmla="*/ 315 h 1314"/>
                <a:gd name="T26" fmla="*/ 1110 w 1315"/>
                <a:gd name="T27" fmla="*/ 657 h 1314"/>
                <a:gd name="T28" fmla="*/ 657 w 1315"/>
                <a:gd name="T29" fmla="*/ 1109 h 1314"/>
                <a:gd name="T30" fmla="*/ 315 w 1315"/>
                <a:gd name="T31" fmla="*/ 767 h 1314"/>
                <a:gd name="T32" fmla="*/ 212 w 1315"/>
                <a:gd name="T33" fmla="*/ 664 h 1314"/>
                <a:gd name="T34" fmla="*/ 204 w 1315"/>
                <a:gd name="T35" fmla="*/ 657 h 1314"/>
                <a:gd name="T36" fmla="*/ 212 w 1315"/>
                <a:gd name="T37" fmla="*/ 649 h 1314"/>
                <a:gd name="T38" fmla="*/ 111 w 1315"/>
                <a:gd name="T39" fmla="*/ 546 h 1314"/>
                <a:gd name="T40" fmla="*/ 0 w 1315"/>
                <a:gd name="T41" fmla="*/ 657 h 1314"/>
                <a:gd name="T42" fmla="*/ 111 w 1315"/>
                <a:gd name="T43" fmla="*/ 767 h 1314"/>
                <a:gd name="T44" fmla="*/ 212 w 1315"/>
                <a:gd name="T45" fmla="*/ 869 h 1314"/>
                <a:gd name="T46" fmla="*/ 657 w 1315"/>
                <a:gd name="T47" fmla="*/ 1314 h 1314"/>
                <a:gd name="T48" fmla="*/ 1315 w 1315"/>
                <a:gd name="T49" fmla="*/ 657 h 1314"/>
                <a:gd name="T50" fmla="*/ 869 w 1315"/>
                <a:gd name="T51" fmla="*/ 214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315" y="546"/>
                  </a:moveTo>
                  <a:lnTo>
                    <a:pt x="212" y="445"/>
                  </a:lnTo>
                  <a:lnTo>
                    <a:pt x="445" y="214"/>
                  </a:lnTo>
                  <a:lnTo>
                    <a:pt x="546" y="110"/>
                  </a:lnTo>
                  <a:lnTo>
                    <a:pt x="657" y="0"/>
                  </a:lnTo>
                  <a:lnTo>
                    <a:pt x="768" y="110"/>
                  </a:lnTo>
                  <a:lnTo>
                    <a:pt x="665" y="214"/>
                  </a:lnTo>
                  <a:lnTo>
                    <a:pt x="657" y="204"/>
                  </a:lnTo>
                  <a:lnTo>
                    <a:pt x="650" y="214"/>
                  </a:lnTo>
                  <a:lnTo>
                    <a:pt x="546" y="315"/>
                  </a:lnTo>
                  <a:lnTo>
                    <a:pt x="315" y="546"/>
                  </a:lnTo>
                  <a:close/>
                  <a:moveTo>
                    <a:pt x="869" y="214"/>
                  </a:moveTo>
                  <a:lnTo>
                    <a:pt x="768" y="315"/>
                  </a:lnTo>
                  <a:lnTo>
                    <a:pt x="1110" y="657"/>
                  </a:lnTo>
                  <a:lnTo>
                    <a:pt x="657" y="1109"/>
                  </a:lnTo>
                  <a:lnTo>
                    <a:pt x="315" y="767"/>
                  </a:lnTo>
                  <a:lnTo>
                    <a:pt x="212" y="664"/>
                  </a:lnTo>
                  <a:lnTo>
                    <a:pt x="204" y="657"/>
                  </a:lnTo>
                  <a:lnTo>
                    <a:pt x="212" y="649"/>
                  </a:lnTo>
                  <a:lnTo>
                    <a:pt x="111" y="546"/>
                  </a:lnTo>
                  <a:lnTo>
                    <a:pt x="0" y="657"/>
                  </a:lnTo>
                  <a:lnTo>
                    <a:pt x="111" y="767"/>
                  </a:lnTo>
                  <a:lnTo>
                    <a:pt x="212" y="869"/>
                  </a:lnTo>
                  <a:lnTo>
                    <a:pt x="657" y="1314"/>
                  </a:lnTo>
                  <a:lnTo>
                    <a:pt x="1315" y="657"/>
                  </a:lnTo>
                  <a:lnTo>
                    <a:pt x="869" y="214"/>
                  </a:lnTo>
                  <a:close/>
                </a:path>
              </a:pathLst>
            </a:custGeom>
            <a:solidFill>
              <a:schemeClr val="accent3"/>
            </a:solidFill>
            <a:ln>
              <a:noFill/>
            </a:ln>
            <a:extLst/>
          </p:spPr>
          <p:txBody>
            <a:bodyPr anchor="ctr"/>
            <a:lstStyle/>
            <a:p>
              <a:pPr algn="ctr"/>
              <a:endParaRPr/>
            </a:p>
          </p:txBody>
        </p:sp>
        <p:sp>
          <p:nvSpPr>
            <p:cNvPr id="48" name="Freeform: Shape 8"/>
            <p:cNvSpPr>
              <a:spLocks/>
            </p:cNvSpPr>
            <p:nvPr/>
          </p:nvSpPr>
          <p:spPr bwMode="auto">
            <a:xfrm>
              <a:off x="599351" y="3533158"/>
              <a:ext cx="1948951" cy="1947468"/>
            </a:xfrm>
            <a:custGeom>
              <a:avLst/>
              <a:gdLst>
                <a:gd name="T0" fmla="*/ 1315 w 1315"/>
                <a:gd name="T1" fmla="*/ 657 h 1314"/>
                <a:gd name="T2" fmla="*/ 1204 w 1315"/>
                <a:gd name="T3" fmla="*/ 767 h 1314"/>
                <a:gd name="T4" fmla="*/ 1101 w 1315"/>
                <a:gd name="T5" fmla="*/ 664 h 1314"/>
                <a:gd name="T6" fmla="*/ 1111 w 1315"/>
                <a:gd name="T7" fmla="*/ 657 h 1314"/>
                <a:gd name="T8" fmla="*/ 1101 w 1315"/>
                <a:gd name="T9" fmla="*/ 649 h 1314"/>
                <a:gd name="T10" fmla="*/ 1000 w 1315"/>
                <a:gd name="T11" fmla="*/ 546 h 1314"/>
                <a:gd name="T12" fmla="*/ 769 w 1315"/>
                <a:gd name="T13" fmla="*/ 315 h 1314"/>
                <a:gd name="T14" fmla="*/ 870 w 1315"/>
                <a:gd name="T15" fmla="*/ 214 h 1314"/>
                <a:gd name="T16" fmla="*/ 1101 w 1315"/>
                <a:gd name="T17" fmla="*/ 445 h 1314"/>
                <a:gd name="T18" fmla="*/ 1204 w 1315"/>
                <a:gd name="T19" fmla="*/ 546 h 1314"/>
                <a:gd name="T20" fmla="*/ 1315 w 1315"/>
                <a:gd name="T21" fmla="*/ 657 h 1314"/>
                <a:gd name="T22" fmla="*/ 658 w 1315"/>
                <a:gd name="T23" fmla="*/ 1109 h 1314"/>
                <a:gd name="T24" fmla="*/ 205 w 1315"/>
                <a:gd name="T25" fmla="*/ 657 h 1314"/>
                <a:gd name="T26" fmla="*/ 547 w 1315"/>
                <a:gd name="T27" fmla="*/ 315 h 1314"/>
                <a:gd name="T28" fmla="*/ 650 w 1315"/>
                <a:gd name="T29" fmla="*/ 214 h 1314"/>
                <a:gd name="T30" fmla="*/ 658 w 1315"/>
                <a:gd name="T31" fmla="*/ 204 h 1314"/>
                <a:gd name="T32" fmla="*/ 665 w 1315"/>
                <a:gd name="T33" fmla="*/ 214 h 1314"/>
                <a:gd name="T34" fmla="*/ 769 w 1315"/>
                <a:gd name="T35" fmla="*/ 110 h 1314"/>
                <a:gd name="T36" fmla="*/ 658 w 1315"/>
                <a:gd name="T37" fmla="*/ 0 h 1314"/>
                <a:gd name="T38" fmla="*/ 547 w 1315"/>
                <a:gd name="T39" fmla="*/ 110 h 1314"/>
                <a:gd name="T40" fmla="*/ 446 w 1315"/>
                <a:gd name="T41" fmla="*/ 214 h 1314"/>
                <a:gd name="T42" fmla="*/ 0 w 1315"/>
                <a:gd name="T43" fmla="*/ 657 h 1314"/>
                <a:gd name="T44" fmla="*/ 658 w 1315"/>
                <a:gd name="T45" fmla="*/ 1314 h 1314"/>
                <a:gd name="T46" fmla="*/ 1101 w 1315"/>
                <a:gd name="T47" fmla="*/ 869 h 1314"/>
                <a:gd name="T48" fmla="*/ 1000 w 1315"/>
                <a:gd name="T49" fmla="*/ 767 h 1314"/>
                <a:gd name="T50" fmla="*/ 658 w 1315"/>
                <a:gd name="T51" fmla="*/ 1109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1315" y="657"/>
                  </a:moveTo>
                  <a:lnTo>
                    <a:pt x="1204" y="767"/>
                  </a:lnTo>
                  <a:lnTo>
                    <a:pt x="1101" y="664"/>
                  </a:lnTo>
                  <a:lnTo>
                    <a:pt x="1111" y="657"/>
                  </a:lnTo>
                  <a:lnTo>
                    <a:pt x="1101" y="649"/>
                  </a:lnTo>
                  <a:lnTo>
                    <a:pt x="1000" y="546"/>
                  </a:lnTo>
                  <a:lnTo>
                    <a:pt x="769" y="315"/>
                  </a:lnTo>
                  <a:lnTo>
                    <a:pt x="870" y="214"/>
                  </a:lnTo>
                  <a:lnTo>
                    <a:pt x="1101" y="445"/>
                  </a:lnTo>
                  <a:lnTo>
                    <a:pt x="1204" y="546"/>
                  </a:lnTo>
                  <a:lnTo>
                    <a:pt x="1315" y="657"/>
                  </a:lnTo>
                  <a:close/>
                  <a:moveTo>
                    <a:pt x="658" y="1109"/>
                  </a:moveTo>
                  <a:lnTo>
                    <a:pt x="205" y="657"/>
                  </a:lnTo>
                  <a:lnTo>
                    <a:pt x="547" y="315"/>
                  </a:lnTo>
                  <a:lnTo>
                    <a:pt x="650" y="214"/>
                  </a:lnTo>
                  <a:lnTo>
                    <a:pt x="658" y="204"/>
                  </a:lnTo>
                  <a:lnTo>
                    <a:pt x="665" y="214"/>
                  </a:lnTo>
                  <a:lnTo>
                    <a:pt x="769" y="110"/>
                  </a:lnTo>
                  <a:lnTo>
                    <a:pt x="658" y="0"/>
                  </a:lnTo>
                  <a:lnTo>
                    <a:pt x="547" y="110"/>
                  </a:lnTo>
                  <a:lnTo>
                    <a:pt x="446" y="214"/>
                  </a:lnTo>
                  <a:lnTo>
                    <a:pt x="0" y="657"/>
                  </a:lnTo>
                  <a:lnTo>
                    <a:pt x="658" y="1314"/>
                  </a:lnTo>
                  <a:lnTo>
                    <a:pt x="1101" y="869"/>
                  </a:lnTo>
                  <a:lnTo>
                    <a:pt x="1000" y="767"/>
                  </a:lnTo>
                  <a:lnTo>
                    <a:pt x="658" y="1109"/>
                  </a:lnTo>
                  <a:close/>
                </a:path>
              </a:pathLst>
            </a:custGeom>
            <a:solidFill>
              <a:schemeClr val="accent4"/>
            </a:solidFill>
            <a:ln>
              <a:noFill/>
            </a:ln>
            <a:extLst/>
          </p:spPr>
          <p:txBody>
            <a:bodyPr anchor="ctr"/>
            <a:lstStyle/>
            <a:p>
              <a:pPr algn="ctr"/>
              <a:endParaRPr/>
            </a:p>
          </p:txBody>
        </p:sp>
      </p:grpSp>
      <p:grpSp>
        <p:nvGrpSpPr>
          <p:cNvPr id="5" name="Group 3"/>
          <p:cNvGrpSpPr/>
          <p:nvPr/>
        </p:nvGrpSpPr>
        <p:grpSpPr>
          <a:xfrm>
            <a:off x="8418754" y="1614901"/>
            <a:ext cx="2213319" cy="4069003"/>
            <a:chOff x="8082800" y="1603669"/>
            <a:chExt cx="2213318" cy="4069003"/>
          </a:xfrm>
        </p:grpSpPr>
        <p:sp>
          <p:nvSpPr>
            <p:cNvPr id="31" name="Flowchart: Connector 19"/>
            <p:cNvSpPr/>
            <p:nvPr/>
          </p:nvSpPr>
          <p:spPr>
            <a:xfrm>
              <a:off x="8873356" y="1603669"/>
              <a:ext cx="673069" cy="673069"/>
            </a:xfrm>
            <a:prstGeom prst="flowChartConnector">
              <a:avLst/>
            </a:prstGeom>
            <a:solidFill>
              <a:schemeClr val="accent2"/>
            </a:solidFill>
            <a:ln w="12700" cap="flat" cmpd="sng" algn="ctr">
              <a:noFill/>
              <a:prstDash val="solid"/>
              <a:miter lim="800000"/>
            </a:ln>
            <a:effectLst/>
          </p:spPr>
          <p:txBody>
            <a:bodyPr anchor="ctr"/>
            <a:lstStyle/>
            <a:p>
              <a:pPr algn="ctr"/>
              <a:endParaRPr/>
            </a:p>
          </p:txBody>
        </p:sp>
        <p:sp>
          <p:nvSpPr>
            <p:cNvPr id="32" name="Flowchart: Connector 20"/>
            <p:cNvSpPr/>
            <p:nvPr/>
          </p:nvSpPr>
          <p:spPr>
            <a:xfrm>
              <a:off x="8852924" y="3863028"/>
              <a:ext cx="673069" cy="673069"/>
            </a:xfrm>
            <a:prstGeom prst="flowChartConnector">
              <a:avLst/>
            </a:prstGeom>
            <a:solidFill>
              <a:schemeClr val="accent3"/>
            </a:solidFill>
            <a:ln w="12700" cap="flat" cmpd="sng" algn="ctr">
              <a:noFill/>
              <a:prstDash val="solid"/>
              <a:miter lim="800000"/>
            </a:ln>
            <a:effectLst/>
          </p:spPr>
          <p:txBody>
            <a:bodyPr anchor="ctr"/>
            <a:lstStyle/>
            <a:p>
              <a:pPr algn="ctr"/>
              <a:endParaRPr/>
            </a:p>
          </p:txBody>
        </p:sp>
        <p:grpSp>
          <p:nvGrpSpPr>
            <p:cNvPr id="33" name="Group 36"/>
            <p:cNvGrpSpPr/>
            <p:nvPr/>
          </p:nvGrpSpPr>
          <p:grpSpPr>
            <a:xfrm>
              <a:off x="8996535" y="1747954"/>
              <a:ext cx="385847" cy="374111"/>
              <a:chOff x="4411266" y="2303265"/>
              <a:chExt cx="325040" cy="315154"/>
            </a:xfrm>
            <a:solidFill>
              <a:schemeClr val="bg1"/>
            </a:solidFill>
          </p:grpSpPr>
          <p:sp>
            <p:nvSpPr>
              <p:cNvPr id="43" name="Freeform: Shape 37"/>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anchor="ctr"/>
              <a:lstStyle/>
              <a:p>
                <a:pPr algn="ctr"/>
                <a:endParaRPr/>
              </a:p>
            </p:txBody>
          </p:sp>
          <p:sp>
            <p:nvSpPr>
              <p:cNvPr id="44" name="Freeform: Shape 38"/>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anchor="ctr"/>
              <a:lstStyle/>
              <a:p>
                <a:pPr algn="ctr"/>
                <a:endParaRPr/>
              </a:p>
            </p:txBody>
          </p:sp>
        </p:grpSp>
        <p:grpSp>
          <p:nvGrpSpPr>
            <p:cNvPr id="34" name="Group 39"/>
            <p:cNvGrpSpPr/>
            <p:nvPr/>
          </p:nvGrpSpPr>
          <p:grpSpPr>
            <a:xfrm>
              <a:off x="8976307" y="4020914"/>
              <a:ext cx="449123" cy="376096"/>
              <a:chOff x="5099051" y="3930651"/>
              <a:chExt cx="390525" cy="327025"/>
            </a:xfrm>
            <a:solidFill>
              <a:schemeClr val="bg1"/>
            </a:solidFill>
          </p:grpSpPr>
          <p:sp>
            <p:nvSpPr>
              <p:cNvPr id="41" name="Freeform: Shape 40"/>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41"/>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35" name="Group 43"/>
            <p:cNvGrpSpPr/>
            <p:nvPr/>
          </p:nvGrpSpPr>
          <p:grpSpPr>
            <a:xfrm>
              <a:off x="8082800" y="2302009"/>
              <a:ext cx="2213318" cy="1136575"/>
              <a:chOff x="6108435" y="2302009"/>
              <a:chExt cx="1678651" cy="1136575"/>
            </a:xfrm>
          </p:grpSpPr>
          <p:sp>
            <p:nvSpPr>
              <p:cNvPr id="39" name="Rectangle 44"/>
              <p:cNvSpPr/>
              <p:nvPr/>
            </p:nvSpPr>
            <p:spPr>
              <a:xfrm>
                <a:off x="6108435" y="2640545"/>
                <a:ext cx="1678651" cy="798039"/>
              </a:xfrm>
              <a:prstGeom prst="rect">
                <a:avLst/>
              </a:prstGeom>
            </p:spPr>
            <p:txBody>
              <a:bodyPr wrap="square" lIns="0" tIns="0" rIns="0" bIns="0">
                <a:normAutofit lnSpcReduction="10000"/>
              </a:bodyPr>
              <a:lstStyle/>
              <a:p>
                <a:pPr algn="ctr">
                  <a:lnSpc>
                    <a:spcPct val="120000"/>
                  </a:lnSpc>
                </a:pPr>
                <a:r>
                  <a:rPr lang="zh-CN" altLang="en-US" sz="1500"/>
                  <a:t>此部分内容作为文字排版占位显示</a:t>
                </a:r>
                <a:br>
                  <a:rPr lang="zh-CN" altLang="en-US" sz="1500"/>
                </a:br>
                <a:r>
                  <a:rPr lang="zh-CN" altLang="en-US" sz="1500"/>
                  <a:t>（建议使用主题字体）</a:t>
                </a:r>
              </a:p>
            </p:txBody>
          </p:sp>
          <p:sp>
            <p:nvSpPr>
              <p:cNvPr id="40" name="TextBox 45"/>
              <p:cNvSpPr txBox="1"/>
              <p:nvPr/>
            </p:nvSpPr>
            <p:spPr>
              <a:xfrm>
                <a:off x="6410891" y="2302009"/>
                <a:ext cx="1073739" cy="338536"/>
              </a:xfrm>
              <a:prstGeom prst="rect">
                <a:avLst/>
              </a:prstGeom>
              <a:noFill/>
            </p:spPr>
            <p:txBody>
              <a:bodyPr wrap="none" lIns="91422" tIns="45711" rIns="91422" bIns="45711">
                <a:normAutofit fontScale="92500" lnSpcReduction="20000"/>
              </a:bodyPr>
              <a:lstStyle/>
              <a:p>
                <a:pPr algn="ctr"/>
                <a:r>
                  <a:rPr lang="zh-CN" altLang="en-US" sz="2100" b="1">
                    <a:solidFill>
                      <a:schemeClr val="accent2">
                        <a:lumMod val="100000"/>
                      </a:schemeClr>
                    </a:solidFill>
                  </a:rPr>
                  <a:t>标题文本预设</a:t>
                </a:r>
              </a:p>
            </p:txBody>
          </p:sp>
        </p:grpSp>
        <p:grpSp>
          <p:nvGrpSpPr>
            <p:cNvPr id="36" name="Group 46"/>
            <p:cNvGrpSpPr/>
            <p:nvPr/>
          </p:nvGrpSpPr>
          <p:grpSpPr>
            <a:xfrm>
              <a:off x="8082800" y="4536097"/>
              <a:ext cx="2213318" cy="1136575"/>
              <a:chOff x="6108435" y="2302009"/>
              <a:chExt cx="1678651" cy="1136575"/>
            </a:xfrm>
          </p:grpSpPr>
          <p:sp>
            <p:nvSpPr>
              <p:cNvPr id="37" name="Rectangle 47"/>
              <p:cNvSpPr/>
              <p:nvPr/>
            </p:nvSpPr>
            <p:spPr>
              <a:xfrm>
                <a:off x="6108435" y="2640545"/>
                <a:ext cx="1678651" cy="798039"/>
              </a:xfrm>
              <a:prstGeom prst="rect">
                <a:avLst/>
              </a:prstGeom>
            </p:spPr>
            <p:txBody>
              <a:bodyPr wrap="square" lIns="0" tIns="0" rIns="0" bIns="0">
                <a:normAutofit lnSpcReduction="10000"/>
              </a:bodyPr>
              <a:lstStyle/>
              <a:p>
                <a:pPr algn="ctr">
                  <a:lnSpc>
                    <a:spcPct val="120000"/>
                  </a:lnSpc>
                </a:pPr>
                <a:r>
                  <a:rPr lang="zh-CN" altLang="en-US" sz="1500"/>
                  <a:t>此部分内容作为文字排版占位显示</a:t>
                </a:r>
                <a:br>
                  <a:rPr lang="zh-CN" altLang="en-US" sz="1500"/>
                </a:br>
                <a:r>
                  <a:rPr lang="zh-CN" altLang="en-US" sz="1500"/>
                  <a:t>（建议使用主题字体）</a:t>
                </a:r>
              </a:p>
            </p:txBody>
          </p:sp>
          <p:sp>
            <p:nvSpPr>
              <p:cNvPr id="38" name="TextBox 48"/>
              <p:cNvSpPr txBox="1"/>
              <p:nvPr/>
            </p:nvSpPr>
            <p:spPr>
              <a:xfrm>
                <a:off x="6410891" y="2302009"/>
                <a:ext cx="1073739" cy="338536"/>
              </a:xfrm>
              <a:prstGeom prst="rect">
                <a:avLst/>
              </a:prstGeom>
              <a:noFill/>
            </p:spPr>
            <p:txBody>
              <a:bodyPr wrap="none" lIns="91422" tIns="45711" rIns="91422" bIns="45711">
                <a:normAutofit fontScale="92500" lnSpcReduction="20000"/>
              </a:bodyPr>
              <a:lstStyle/>
              <a:p>
                <a:pPr algn="ctr"/>
                <a:r>
                  <a:rPr lang="zh-CN" altLang="en-US" sz="2100" b="1">
                    <a:solidFill>
                      <a:schemeClr val="accent3">
                        <a:lumMod val="100000"/>
                      </a:schemeClr>
                    </a:solidFill>
                  </a:rPr>
                  <a:t>标题文本预设</a:t>
                </a:r>
              </a:p>
            </p:txBody>
          </p:sp>
        </p:grpSp>
      </p:grpSp>
      <p:grpSp>
        <p:nvGrpSpPr>
          <p:cNvPr id="6" name="Group 2"/>
          <p:cNvGrpSpPr/>
          <p:nvPr/>
        </p:nvGrpSpPr>
        <p:grpSpPr>
          <a:xfrm>
            <a:off x="1559931" y="1616305"/>
            <a:ext cx="2213319" cy="4066195"/>
            <a:chOff x="1223978" y="1628940"/>
            <a:chExt cx="2213318" cy="4066195"/>
          </a:xfrm>
        </p:grpSpPr>
        <p:grpSp>
          <p:nvGrpSpPr>
            <p:cNvPr id="7" name="Group 1"/>
            <p:cNvGrpSpPr/>
            <p:nvPr/>
          </p:nvGrpSpPr>
          <p:grpSpPr>
            <a:xfrm>
              <a:off x="1223978" y="2302009"/>
              <a:ext cx="2213318" cy="1136575"/>
              <a:chOff x="6108435" y="2302009"/>
              <a:chExt cx="1678651" cy="1136575"/>
            </a:xfrm>
          </p:grpSpPr>
          <p:sp>
            <p:nvSpPr>
              <p:cNvPr id="29" name="Rectangle 13"/>
              <p:cNvSpPr/>
              <p:nvPr/>
            </p:nvSpPr>
            <p:spPr>
              <a:xfrm>
                <a:off x="6108435" y="2640545"/>
                <a:ext cx="1678651" cy="798039"/>
              </a:xfrm>
              <a:prstGeom prst="rect">
                <a:avLst/>
              </a:prstGeom>
            </p:spPr>
            <p:txBody>
              <a:bodyPr wrap="square" lIns="0" tIns="0" rIns="0" bIns="0">
                <a:normAutofit lnSpcReduction="10000"/>
              </a:bodyPr>
              <a:lstStyle/>
              <a:p>
                <a:pPr algn="ctr">
                  <a:lnSpc>
                    <a:spcPct val="120000"/>
                  </a:lnSpc>
                </a:pPr>
                <a:r>
                  <a:rPr lang="zh-CN" altLang="en-US" sz="1500"/>
                  <a:t>此部分内容作为文字排版占位显示</a:t>
                </a:r>
                <a:br>
                  <a:rPr lang="zh-CN" altLang="en-US" sz="1500"/>
                </a:br>
                <a:r>
                  <a:rPr lang="zh-CN" altLang="en-US" sz="1500"/>
                  <a:t>（建议使用主题字体）</a:t>
                </a:r>
              </a:p>
            </p:txBody>
          </p:sp>
          <p:sp>
            <p:nvSpPr>
              <p:cNvPr id="30" name="TextBox 14"/>
              <p:cNvSpPr txBox="1"/>
              <p:nvPr/>
            </p:nvSpPr>
            <p:spPr>
              <a:xfrm>
                <a:off x="6410891" y="2302009"/>
                <a:ext cx="1073739" cy="338536"/>
              </a:xfrm>
              <a:prstGeom prst="rect">
                <a:avLst/>
              </a:prstGeom>
              <a:noFill/>
            </p:spPr>
            <p:txBody>
              <a:bodyPr wrap="none" lIns="91422" tIns="45711" rIns="91422" bIns="45711">
                <a:normAutofit fontScale="92500" lnSpcReduction="20000"/>
              </a:bodyPr>
              <a:lstStyle/>
              <a:p>
                <a:pPr algn="ctr"/>
                <a:r>
                  <a:rPr lang="zh-CN" altLang="en-US" sz="2100" b="1">
                    <a:solidFill>
                      <a:schemeClr val="accent1"/>
                    </a:solidFill>
                  </a:rPr>
                  <a:t>标题文本预设</a:t>
                </a:r>
              </a:p>
            </p:txBody>
          </p:sp>
        </p:grpSp>
        <p:sp>
          <p:nvSpPr>
            <p:cNvPr id="8" name="Flowchart: Connector 17"/>
            <p:cNvSpPr/>
            <p:nvPr/>
          </p:nvSpPr>
          <p:spPr>
            <a:xfrm>
              <a:off x="1994102" y="1628940"/>
              <a:ext cx="673069" cy="673069"/>
            </a:xfrm>
            <a:prstGeom prst="flowChartConnector">
              <a:avLst/>
            </a:prstGeom>
            <a:solidFill>
              <a:schemeClr val="accent1"/>
            </a:solidFill>
            <a:ln w="12700" cap="flat" cmpd="sng" algn="ctr">
              <a:noFill/>
              <a:prstDash val="solid"/>
              <a:miter lim="800000"/>
            </a:ln>
            <a:effectLst/>
          </p:spPr>
          <p:txBody>
            <a:bodyPr anchor="ctr"/>
            <a:lstStyle/>
            <a:p>
              <a:pPr algn="ctr"/>
              <a:endParaRPr/>
            </a:p>
          </p:txBody>
        </p:sp>
        <p:sp>
          <p:nvSpPr>
            <p:cNvPr id="9" name="Flowchart: Connector 18"/>
            <p:cNvSpPr/>
            <p:nvPr/>
          </p:nvSpPr>
          <p:spPr>
            <a:xfrm>
              <a:off x="1994102" y="3885491"/>
              <a:ext cx="673069" cy="673069"/>
            </a:xfrm>
            <a:prstGeom prst="flowChartConnector">
              <a:avLst/>
            </a:prstGeom>
            <a:solidFill>
              <a:schemeClr val="accent4"/>
            </a:solidFill>
            <a:ln w="12700" cap="flat" cmpd="sng" algn="ctr">
              <a:noFill/>
              <a:prstDash val="solid"/>
              <a:miter lim="800000"/>
            </a:ln>
            <a:effectLst/>
          </p:spPr>
          <p:txBody>
            <a:bodyPr anchor="ctr"/>
            <a:lstStyle/>
            <a:p>
              <a:pPr algn="ctr"/>
              <a:endParaRPr/>
            </a:p>
          </p:txBody>
        </p:sp>
        <p:grpSp>
          <p:nvGrpSpPr>
            <p:cNvPr id="10" name="Group 21"/>
            <p:cNvGrpSpPr/>
            <p:nvPr/>
          </p:nvGrpSpPr>
          <p:grpSpPr>
            <a:xfrm>
              <a:off x="2183780" y="1801462"/>
              <a:ext cx="334960" cy="337098"/>
              <a:chOff x="3886200" y="3605213"/>
              <a:chExt cx="1243013" cy="1250950"/>
            </a:xfrm>
            <a:solidFill>
              <a:schemeClr val="bg1"/>
            </a:solidFill>
          </p:grpSpPr>
          <p:sp>
            <p:nvSpPr>
              <p:cNvPr id="15" name="Freeform: Shape 22"/>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Freeform: Shape 23"/>
              <p:cNvSpPr>
                <a:spLocks/>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24"/>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Rectangle 25"/>
              <p:cNvSpPr>
                <a:spLocks/>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Rectangle 26"/>
              <p:cNvSpPr>
                <a:spLocks/>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Rectangle 27"/>
              <p:cNvSpPr>
                <a:spLocks/>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Rectangle 28"/>
              <p:cNvSpPr>
                <a:spLocks/>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Rectangle 29"/>
              <p:cNvSpPr>
                <a:spLocks/>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Rectangle 30"/>
              <p:cNvSpPr>
                <a:spLocks/>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Rectangle 31"/>
              <p:cNvSpPr>
                <a:spLocks/>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Rectangle 32"/>
              <p:cNvSpPr>
                <a:spLocks/>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Rectangle 33"/>
              <p:cNvSpPr>
                <a:spLocks/>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Rectangle 34"/>
              <p:cNvSpPr>
                <a:spLocks/>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Rectangle 35"/>
              <p:cNvSpPr>
                <a:spLocks/>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11" name="Freeform: Shape 42"/>
            <p:cNvSpPr>
              <a:spLocks/>
            </p:cNvSpPr>
            <p:nvPr/>
          </p:nvSpPr>
          <p:spPr bwMode="auto">
            <a:xfrm flipH="1">
              <a:off x="2127772" y="4044855"/>
              <a:ext cx="401135" cy="352142"/>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anchor="ctr"/>
            <a:lstStyle/>
            <a:p>
              <a:pPr algn="ctr"/>
              <a:endParaRPr/>
            </a:p>
          </p:txBody>
        </p:sp>
        <p:grpSp>
          <p:nvGrpSpPr>
            <p:cNvPr id="12" name="Group 49"/>
            <p:cNvGrpSpPr/>
            <p:nvPr/>
          </p:nvGrpSpPr>
          <p:grpSpPr>
            <a:xfrm>
              <a:off x="1223978" y="4558560"/>
              <a:ext cx="2213318" cy="1136575"/>
              <a:chOff x="6108435" y="2302009"/>
              <a:chExt cx="1678651" cy="1136575"/>
            </a:xfrm>
          </p:grpSpPr>
          <p:sp>
            <p:nvSpPr>
              <p:cNvPr id="13" name="Rectangle 50"/>
              <p:cNvSpPr/>
              <p:nvPr/>
            </p:nvSpPr>
            <p:spPr>
              <a:xfrm>
                <a:off x="6108435" y="2640545"/>
                <a:ext cx="1678651" cy="798039"/>
              </a:xfrm>
              <a:prstGeom prst="rect">
                <a:avLst/>
              </a:prstGeom>
            </p:spPr>
            <p:txBody>
              <a:bodyPr wrap="square" lIns="0" tIns="0" rIns="0" bIns="0">
                <a:normAutofit lnSpcReduction="10000"/>
              </a:bodyPr>
              <a:lstStyle/>
              <a:p>
                <a:pPr algn="ctr">
                  <a:lnSpc>
                    <a:spcPct val="120000"/>
                  </a:lnSpc>
                </a:pPr>
                <a:r>
                  <a:rPr lang="zh-CN" altLang="en-US" sz="1500"/>
                  <a:t>此部分内容作为文字排版占位显示</a:t>
                </a:r>
                <a:br>
                  <a:rPr lang="zh-CN" altLang="en-US" sz="1500"/>
                </a:br>
                <a:r>
                  <a:rPr lang="zh-CN" altLang="en-US" sz="1500"/>
                  <a:t>（建议使用主题字体）</a:t>
                </a:r>
              </a:p>
            </p:txBody>
          </p:sp>
          <p:sp>
            <p:nvSpPr>
              <p:cNvPr id="14" name="TextBox 51"/>
              <p:cNvSpPr txBox="1"/>
              <p:nvPr/>
            </p:nvSpPr>
            <p:spPr>
              <a:xfrm>
                <a:off x="6410891" y="2302009"/>
                <a:ext cx="1073739" cy="338536"/>
              </a:xfrm>
              <a:prstGeom prst="rect">
                <a:avLst/>
              </a:prstGeom>
              <a:noFill/>
            </p:spPr>
            <p:txBody>
              <a:bodyPr wrap="none" lIns="91422" tIns="45711" rIns="91422" bIns="45711">
                <a:normAutofit fontScale="92500" lnSpcReduction="20000"/>
              </a:bodyPr>
              <a:lstStyle/>
              <a:p>
                <a:pPr algn="ctr"/>
                <a:r>
                  <a:rPr lang="zh-CN" altLang="en-US" sz="2100" b="1">
                    <a:solidFill>
                      <a:schemeClr val="accent4">
                        <a:lumMod val="100000"/>
                      </a:schemeClr>
                    </a:solidFill>
                  </a:rPr>
                  <a:t>标题文本预设</a:t>
                </a:r>
              </a:p>
            </p:txBody>
          </p:sp>
        </p:grpSp>
      </p:grpSp>
      <p:sp>
        <p:nvSpPr>
          <p:cNvPr id="52"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53"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4"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854752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739329" y="1123952"/>
            <a:ext cx="11452672" cy="4992689"/>
            <a:chOff x="347368" y="1690566"/>
            <a:chExt cx="11844632" cy="5163559"/>
          </a:xfrm>
        </p:grpSpPr>
        <p:grpSp>
          <p:nvGrpSpPr>
            <p:cNvPr id="21" name="Group 2"/>
            <p:cNvGrpSpPr/>
            <p:nvPr/>
          </p:nvGrpSpPr>
          <p:grpSpPr>
            <a:xfrm>
              <a:off x="347368" y="6044508"/>
              <a:ext cx="11844632" cy="809617"/>
              <a:chOff x="347368" y="6044508"/>
              <a:chExt cx="11844632" cy="809617"/>
            </a:xfrm>
          </p:grpSpPr>
          <p:sp>
            <p:nvSpPr>
              <p:cNvPr id="50" name="Freeform: Shape 31"/>
              <p:cNvSpPr>
                <a:spLocks/>
              </p:cNvSpPr>
              <p:nvPr/>
            </p:nvSpPr>
            <p:spPr bwMode="auto">
              <a:xfrm>
                <a:off x="4800599" y="6044508"/>
                <a:ext cx="6081122" cy="809617"/>
              </a:xfrm>
              <a:custGeom>
                <a:avLst/>
                <a:gdLst>
                  <a:gd name="T0" fmla="*/ 2000 w 2000"/>
                  <a:gd name="T1" fmla="*/ 205 h 266"/>
                  <a:gd name="T2" fmla="*/ 2000 w 2000"/>
                  <a:gd name="T3" fmla="*/ 266 h 266"/>
                  <a:gd name="T4" fmla="*/ 1344 w 2000"/>
                  <a:gd name="T5" fmla="*/ 266 h 266"/>
                  <a:gd name="T6" fmla="*/ 1314 w 2000"/>
                  <a:gd name="T7" fmla="*/ 245 h 266"/>
                  <a:gd name="T8" fmla="*/ 1325 w 2000"/>
                  <a:gd name="T9" fmla="*/ 212 h 266"/>
                  <a:gd name="T10" fmla="*/ 1344 w 2000"/>
                  <a:gd name="T11" fmla="*/ 162 h 266"/>
                  <a:gd name="T12" fmla="*/ 1353 w 2000"/>
                  <a:gd name="T13" fmla="*/ 140 h 266"/>
                  <a:gd name="T14" fmla="*/ 1374 w 2000"/>
                  <a:gd name="T15" fmla="*/ 132 h 266"/>
                  <a:gd name="T16" fmla="*/ 1376 w 2000"/>
                  <a:gd name="T17" fmla="*/ 131 h 266"/>
                  <a:gd name="T18" fmla="*/ 1376 w 2000"/>
                  <a:gd name="T19" fmla="*/ 66 h 266"/>
                  <a:gd name="T20" fmla="*/ 1376 w 2000"/>
                  <a:gd name="T21" fmla="*/ 61 h 266"/>
                  <a:gd name="T22" fmla="*/ 1218 w 2000"/>
                  <a:gd name="T23" fmla="*/ 61 h 266"/>
                  <a:gd name="T24" fmla="*/ 1212 w 2000"/>
                  <a:gd name="T25" fmla="*/ 60 h 266"/>
                  <a:gd name="T26" fmla="*/ 1206 w 2000"/>
                  <a:gd name="T27" fmla="*/ 61 h 266"/>
                  <a:gd name="T28" fmla="*/ 1131 w 2000"/>
                  <a:gd name="T29" fmla="*/ 61 h 266"/>
                  <a:gd name="T30" fmla="*/ 1131 w 2000"/>
                  <a:gd name="T31" fmla="*/ 66 h 266"/>
                  <a:gd name="T32" fmla="*/ 1131 w 2000"/>
                  <a:gd name="T33" fmla="*/ 131 h 266"/>
                  <a:gd name="T34" fmla="*/ 1133 w 2000"/>
                  <a:gd name="T35" fmla="*/ 132 h 266"/>
                  <a:gd name="T36" fmla="*/ 1154 w 2000"/>
                  <a:gd name="T37" fmla="*/ 140 h 266"/>
                  <a:gd name="T38" fmla="*/ 1163 w 2000"/>
                  <a:gd name="T39" fmla="*/ 162 h 266"/>
                  <a:gd name="T40" fmla="*/ 1182 w 2000"/>
                  <a:gd name="T41" fmla="*/ 212 h 266"/>
                  <a:gd name="T42" fmla="*/ 1193 w 2000"/>
                  <a:gd name="T43" fmla="*/ 245 h 266"/>
                  <a:gd name="T44" fmla="*/ 1164 w 2000"/>
                  <a:gd name="T45" fmla="*/ 266 h 266"/>
                  <a:gd name="T46" fmla="*/ 0 w 2000"/>
                  <a:gd name="T47" fmla="*/ 266 h 266"/>
                  <a:gd name="T48" fmla="*/ 0 w 2000"/>
                  <a:gd name="T49" fmla="*/ 205 h 266"/>
                  <a:gd name="T50" fmla="*/ 1109 w 2000"/>
                  <a:gd name="T51" fmla="*/ 205 h 266"/>
                  <a:gd name="T52" fmla="*/ 1104 w 2000"/>
                  <a:gd name="T53" fmla="*/ 186 h 266"/>
                  <a:gd name="T54" fmla="*/ 1070 w 2000"/>
                  <a:gd name="T55" fmla="*/ 133 h 266"/>
                  <a:gd name="T56" fmla="*/ 1070 w 2000"/>
                  <a:gd name="T57" fmla="*/ 68 h 266"/>
                  <a:gd name="T58" fmla="*/ 1082 w 2000"/>
                  <a:gd name="T59" fmla="*/ 20 h 266"/>
                  <a:gd name="T60" fmla="*/ 1127 w 2000"/>
                  <a:gd name="T61" fmla="*/ 0 h 266"/>
                  <a:gd name="T62" fmla="*/ 1206 w 2000"/>
                  <a:gd name="T63" fmla="*/ 0 h 266"/>
                  <a:gd name="T64" fmla="*/ 1212 w 2000"/>
                  <a:gd name="T65" fmla="*/ 1 h 266"/>
                  <a:gd name="T66" fmla="*/ 1218 w 2000"/>
                  <a:gd name="T67" fmla="*/ 0 h 266"/>
                  <a:gd name="T68" fmla="*/ 1380 w 2000"/>
                  <a:gd name="T69" fmla="*/ 0 h 266"/>
                  <a:gd name="T70" fmla="*/ 1425 w 2000"/>
                  <a:gd name="T71" fmla="*/ 20 h 266"/>
                  <a:gd name="T72" fmla="*/ 1437 w 2000"/>
                  <a:gd name="T73" fmla="*/ 68 h 266"/>
                  <a:gd name="T74" fmla="*/ 1437 w 2000"/>
                  <a:gd name="T75" fmla="*/ 133 h 266"/>
                  <a:gd name="T76" fmla="*/ 1403 w 2000"/>
                  <a:gd name="T77" fmla="*/ 186 h 266"/>
                  <a:gd name="T78" fmla="*/ 1398 w 2000"/>
                  <a:gd name="T79" fmla="*/ 205 h 266"/>
                  <a:gd name="T80" fmla="*/ 2000 w 2000"/>
                  <a:gd name="T81" fmla="*/ 20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0" h="266">
                    <a:moveTo>
                      <a:pt x="2000" y="205"/>
                    </a:moveTo>
                    <a:cubicBezTo>
                      <a:pt x="2000" y="266"/>
                      <a:pt x="2000" y="266"/>
                      <a:pt x="2000" y="266"/>
                    </a:cubicBezTo>
                    <a:cubicBezTo>
                      <a:pt x="1344" y="266"/>
                      <a:pt x="1344" y="266"/>
                      <a:pt x="1344" y="266"/>
                    </a:cubicBezTo>
                    <a:cubicBezTo>
                      <a:pt x="1330" y="266"/>
                      <a:pt x="1318" y="258"/>
                      <a:pt x="1314" y="245"/>
                    </a:cubicBezTo>
                    <a:cubicBezTo>
                      <a:pt x="1310" y="233"/>
                      <a:pt x="1314" y="219"/>
                      <a:pt x="1325" y="212"/>
                    </a:cubicBezTo>
                    <a:cubicBezTo>
                      <a:pt x="1327" y="210"/>
                      <a:pt x="1344" y="194"/>
                      <a:pt x="1344" y="162"/>
                    </a:cubicBezTo>
                    <a:cubicBezTo>
                      <a:pt x="1344" y="154"/>
                      <a:pt x="1347" y="146"/>
                      <a:pt x="1353" y="140"/>
                    </a:cubicBezTo>
                    <a:cubicBezTo>
                      <a:pt x="1359" y="134"/>
                      <a:pt x="1366" y="131"/>
                      <a:pt x="1374" y="132"/>
                    </a:cubicBezTo>
                    <a:cubicBezTo>
                      <a:pt x="1375" y="132"/>
                      <a:pt x="1375" y="131"/>
                      <a:pt x="1376" y="131"/>
                    </a:cubicBezTo>
                    <a:cubicBezTo>
                      <a:pt x="1376" y="66"/>
                      <a:pt x="1376" y="66"/>
                      <a:pt x="1376" y="66"/>
                    </a:cubicBezTo>
                    <a:cubicBezTo>
                      <a:pt x="1376" y="64"/>
                      <a:pt x="1376" y="63"/>
                      <a:pt x="1376" y="61"/>
                    </a:cubicBezTo>
                    <a:cubicBezTo>
                      <a:pt x="1218" y="61"/>
                      <a:pt x="1218" y="61"/>
                      <a:pt x="1218" y="61"/>
                    </a:cubicBezTo>
                    <a:cubicBezTo>
                      <a:pt x="1216" y="61"/>
                      <a:pt x="1214" y="61"/>
                      <a:pt x="1212" y="60"/>
                    </a:cubicBezTo>
                    <a:cubicBezTo>
                      <a:pt x="1210" y="61"/>
                      <a:pt x="1208" y="61"/>
                      <a:pt x="1206" y="61"/>
                    </a:cubicBezTo>
                    <a:cubicBezTo>
                      <a:pt x="1131" y="61"/>
                      <a:pt x="1131" y="61"/>
                      <a:pt x="1131" y="61"/>
                    </a:cubicBezTo>
                    <a:cubicBezTo>
                      <a:pt x="1131" y="63"/>
                      <a:pt x="1131" y="64"/>
                      <a:pt x="1131" y="66"/>
                    </a:cubicBezTo>
                    <a:cubicBezTo>
                      <a:pt x="1131" y="131"/>
                      <a:pt x="1131" y="131"/>
                      <a:pt x="1131" y="131"/>
                    </a:cubicBezTo>
                    <a:cubicBezTo>
                      <a:pt x="1132" y="131"/>
                      <a:pt x="1132" y="132"/>
                      <a:pt x="1133" y="132"/>
                    </a:cubicBezTo>
                    <a:cubicBezTo>
                      <a:pt x="1141" y="131"/>
                      <a:pt x="1149" y="134"/>
                      <a:pt x="1154" y="140"/>
                    </a:cubicBezTo>
                    <a:cubicBezTo>
                      <a:pt x="1161" y="146"/>
                      <a:pt x="1163" y="154"/>
                      <a:pt x="1163" y="162"/>
                    </a:cubicBezTo>
                    <a:cubicBezTo>
                      <a:pt x="1163" y="194"/>
                      <a:pt x="1180" y="210"/>
                      <a:pt x="1182" y="212"/>
                    </a:cubicBezTo>
                    <a:cubicBezTo>
                      <a:pt x="1193" y="219"/>
                      <a:pt x="1197" y="233"/>
                      <a:pt x="1193" y="245"/>
                    </a:cubicBezTo>
                    <a:cubicBezTo>
                      <a:pt x="1189" y="258"/>
                      <a:pt x="1177" y="266"/>
                      <a:pt x="1164" y="266"/>
                    </a:cubicBezTo>
                    <a:cubicBezTo>
                      <a:pt x="0" y="266"/>
                      <a:pt x="0" y="266"/>
                      <a:pt x="0" y="266"/>
                    </a:cubicBezTo>
                    <a:cubicBezTo>
                      <a:pt x="0" y="205"/>
                      <a:pt x="0" y="205"/>
                      <a:pt x="0" y="205"/>
                    </a:cubicBezTo>
                    <a:cubicBezTo>
                      <a:pt x="1109" y="205"/>
                      <a:pt x="1109" y="205"/>
                      <a:pt x="1109" y="205"/>
                    </a:cubicBezTo>
                    <a:cubicBezTo>
                      <a:pt x="1107" y="199"/>
                      <a:pt x="1106" y="193"/>
                      <a:pt x="1104" y="186"/>
                    </a:cubicBezTo>
                    <a:cubicBezTo>
                      <a:pt x="1085" y="177"/>
                      <a:pt x="1070" y="159"/>
                      <a:pt x="1070" y="133"/>
                    </a:cubicBezTo>
                    <a:cubicBezTo>
                      <a:pt x="1070" y="68"/>
                      <a:pt x="1070" y="68"/>
                      <a:pt x="1070" y="68"/>
                    </a:cubicBezTo>
                    <a:cubicBezTo>
                      <a:pt x="1069" y="59"/>
                      <a:pt x="1068" y="37"/>
                      <a:pt x="1082" y="20"/>
                    </a:cubicBezTo>
                    <a:cubicBezTo>
                      <a:pt x="1089" y="11"/>
                      <a:pt x="1103" y="0"/>
                      <a:pt x="1127" y="0"/>
                    </a:cubicBezTo>
                    <a:cubicBezTo>
                      <a:pt x="1206" y="0"/>
                      <a:pt x="1206" y="0"/>
                      <a:pt x="1206" y="0"/>
                    </a:cubicBezTo>
                    <a:cubicBezTo>
                      <a:pt x="1208" y="0"/>
                      <a:pt x="1210" y="0"/>
                      <a:pt x="1212" y="1"/>
                    </a:cubicBezTo>
                    <a:cubicBezTo>
                      <a:pt x="1214" y="0"/>
                      <a:pt x="1216" y="0"/>
                      <a:pt x="1218" y="0"/>
                    </a:cubicBezTo>
                    <a:cubicBezTo>
                      <a:pt x="1380" y="0"/>
                      <a:pt x="1380" y="0"/>
                      <a:pt x="1380" y="0"/>
                    </a:cubicBezTo>
                    <a:cubicBezTo>
                      <a:pt x="1404" y="0"/>
                      <a:pt x="1418" y="11"/>
                      <a:pt x="1425" y="20"/>
                    </a:cubicBezTo>
                    <a:cubicBezTo>
                      <a:pt x="1439" y="37"/>
                      <a:pt x="1438" y="59"/>
                      <a:pt x="1437" y="68"/>
                    </a:cubicBezTo>
                    <a:cubicBezTo>
                      <a:pt x="1437" y="133"/>
                      <a:pt x="1437" y="133"/>
                      <a:pt x="1437" y="133"/>
                    </a:cubicBezTo>
                    <a:cubicBezTo>
                      <a:pt x="1437" y="154"/>
                      <a:pt x="1425" y="176"/>
                      <a:pt x="1403" y="186"/>
                    </a:cubicBezTo>
                    <a:cubicBezTo>
                      <a:pt x="1402" y="193"/>
                      <a:pt x="1400" y="199"/>
                      <a:pt x="1398" y="205"/>
                    </a:cubicBezTo>
                    <a:lnTo>
                      <a:pt x="2000" y="205"/>
                    </a:lnTo>
                    <a:close/>
                  </a:path>
                </a:pathLst>
              </a:custGeom>
              <a:solidFill>
                <a:schemeClr val="tx2"/>
              </a:solidFill>
              <a:ln>
                <a:noFill/>
              </a:ln>
            </p:spPr>
            <p:txBody>
              <a:bodyPr anchor="ctr"/>
              <a:lstStyle/>
              <a:p>
                <a:pPr algn="ctr"/>
                <a:endParaRPr/>
              </a:p>
            </p:txBody>
          </p:sp>
          <p:sp>
            <p:nvSpPr>
              <p:cNvPr id="51" name="Rectangle 32"/>
              <p:cNvSpPr/>
              <p:nvPr/>
            </p:nvSpPr>
            <p:spPr>
              <a:xfrm>
                <a:off x="9232459" y="6667708"/>
                <a:ext cx="2959541" cy="18641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Rectangle 34"/>
              <p:cNvSpPr/>
              <p:nvPr/>
            </p:nvSpPr>
            <p:spPr>
              <a:xfrm>
                <a:off x="347368" y="6667708"/>
                <a:ext cx="4453231" cy="18641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2" name="Group 3"/>
            <p:cNvGrpSpPr/>
            <p:nvPr/>
          </p:nvGrpSpPr>
          <p:grpSpPr>
            <a:xfrm>
              <a:off x="6864481" y="1690566"/>
              <a:ext cx="3728095" cy="4335950"/>
              <a:chOff x="6864481" y="1690566"/>
              <a:chExt cx="3728095" cy="4335950"/>
            </a:xfrm>
          </p:grpSpPr>
          <p:sp>
            <p:nvSpPr>
              <p:cNvPr id="23" name="Freeform: Shape 4"/>
              <p:cNvSpPr>
                <a:spLocks/>
              </p:cNvSpPr>
              <p:nvPr/>
            </p:nvSpPr>
            <p:spPr bwMode="auto">
              <a:xfrm>
                <a:off x="8254967" y="5016422"/>
                <a:ext cx="230034" cy="888009"/>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anchor="ctr"/>
              <a:lstStyle/>
              <a:p>
                <a:pPr algn="ctr"/>
                <a:endParaRPr/>
              </a:p>
            </p:txBody>
          </p:sp>
          <p:sp>
            <p:nvSpPr>
              <p:cNvPr id="24" name="Freeform: Shape 5"/>
              <p:cNvSpPr>
                <a:spLocks/>
              </p:cNvSpPr>
              <p:nvPr/>
            </p:nvSpPr>
            <p:spPr bwMode="auto">
              <a:xfrm>
                <a:off x="8707325" y="4989435"/>
                <a:ext cx="231319" cy="888009"/>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anchor="ctr"/>
              <a:lstStyle/>
              <a:p>
                <a:pPr algn="ctr"/>
                <a:endParaRPr/>
              </a:p>
            </p:txBody>
          </p:sp>
          <p:sp>
            <p:nvSpPr>
              <p:cNvPr id="25" name="Freeform: Shape 6"/>
              <p:cNvSpPr>
                <a:spLocks/>
              </p:cNvSpPr>
              <p:nvPr/>
            </p:nvSpPr>
            <p:spPr bwMode="auto">
              <a:xfrm>
                <a:off x="7625265" y="2173766"/>
                <a:ext cx="514043" cy="514043"/>
              </a:xfrm>
              <a:custGeom>
                <a:avLst/>
                <a:gdLst>
                  <a:gd name="T0" fmla="*/ 21 w 169"/>
                  <a:gd name="T1" fmla="*/ 46 h 169"/>
                  <a:gd name="T2" fmla="*/ 46 w 169"/>
                  <a:gd name="T3" fmla="*/ 148 h 169"/>
                  <a:gd name="T4" fmla="*/ 148 w 169"/>
                  <a:gd name="T5" fmla="*/ 123 h 169"/>
                  <a:gd name="T6" fmla="*/ 123 w 169"/>
                  <a:gd name="T7" fmla="*/ 21 h 169"/>
                  <a:gd name="T8" fmla="*/ 21 w 169"/>
                  <a:gd name="T9" fmla="*/ 46 h 169"/>
                </a:gdLst>
                <a:ahLst/>
                <a:cxnLst>
                  <a:cxn ang="0">
                    <a:pos x="T0" y="T1"/>
                  </a:cxn>
                  <a:cxn ang="0">
                    <a:pos x="T2" y="T3"/>
                  </a:cxn>
                  <a:cxn ang="0">
                    <a:pos x="T4" y="T5"/>
                  </a:cxn>
                  <a:cxn ang="0">
                    <a:pos x="T6" y="T7"/>
                  </a:cxn>
                  <a:cxn ang="0">
                    <a:pos x="T8" y="T9"/>
                  </a:cxn>
                </a:cxnLst>
                <a:rect l="0" t="0" r="r" b="b"/>
                <a:pathLst>
                  <a:path w="169" h="169">
                    <a:moveTo>
                      <a:pt x="21" y="46"/>
                    </a:moveTo>
                    <a:cubicBezTo>
                      <a:pt x="0" y="81"/>
                      <a:pt x="11" y="127"/>
                      <a:pt x="46" y="148"/>
                    </a:cubicBezTo>
                    <a:cubicBezTo>
                      <a:pt x="81" y="169"/>
                      <a:pt x="127" y="158"/>
                      <a:pt x="148" y="123"/>
                    </a:cubicBezTo>
                    <a:cubicBezTo>
                      <a:pt x="169" y="88"/>
                      <a:pt x="158" y="43"/>
                      <a:pt x="123" y="21"/>
                    </a:cubicBezTo>
                    <a:cubicBezTo>
                      <a:pt x="88" y="0"/>
                      <a:pt x="43" y="11"/>
                      <a:pt x="21" y="46"/>
                    </a:cubicBezTo>
                  </a:path>
                </a:pathLst>
              </a:custGeom>
              <a:solidFill>
                <a:schemeClr val="accent4"/>
              </a:solidFill>
              <a:ln>
                <a:noFill/>
              </a:ln>
            </p:spPr>
            <p:txBody>
              <a:bodyPr anchor="ctr"/>
              <a:lstStyle/>
              <a:p>
                <a:pPr algn="ctr"/>
                <a:endParaRPr/>
              </a:p>
            </p:txBody>
          </p:sp>
          <p:sp>
            <p:nvSpPr>
              <p:cNvPr id="26" name="Freeform: Shape 7"/>
              <p:cNvSpPr>
                <a:spLocks/>
              </p:cNvSpPr>
              <p:nvPr/>
            </p:nvSpPr>
            <p:spPr bwMode="auto">
              <a:xfrm>
                <a:off x="7500610" y="2049111"/>
                <a:ext cx="765924" cy="763353"/>
              </a:xfrm>
              <a:custGeom>
                <a:avLst/>
                <a:gdLst>
                  <a:gd name="T0" fmla="*/ 45 w 252"/>
                  <a:gd name="T1" fmla="*/ 64 h 251"/>
                  <a:gd name="T2" fmla="*/ 20 w 252"/>
                  <a:gd name="T3" fmla="*/ 56 h 251"/>
                  <a:gd name="T4" fmla="*/ 29 w 252"/>
                  <a:gd name="T5" fmla="*/ 94 h 251"/>
                  <a:gd name="T6" fmla="*/ 24 w 252"/>
                  <a:gd name="T7" fmla="*/ 110 h 251"/>
                  <a:gd name="T8" fmla="*/ 0 w 252"/>
                  <a:gd name="T9" fmla="*/ 141 h 251"/>
                  <a:gd name="T10" fmla="*/ 30 w 252"/>
                  <a:gd name="T11" fmla="*/ 161 h 251"/>
                  <a:gd name="T12" fmla="*/ 10 w 252"/>
                  <a:gd name="T13" fmla="*/ 177 h 251"/>
                  <a:gd name="T14" fmla="*/ 47 w 252"/>
                  <a:gd name="T15" fmla="*/ 191 h 251"/>
                  <a:gd name="T16" fmla="*/ 59 w 252"/>
                  <a:gd name="T17" fmla="*/ 203 h 251"/>
                  <a:gd name="T18" fmla="*/ 71 w 252"/>
                  <a:gd name="T19" fmla="*/ 239 h 251"/>
                  <a:gd name="T20" fmla="*/ 109 w 252"/>
                  <a:gd name="T21" fmla="*/ 226 h 251"/>
                  <a:gd name="T22" fmla="*/ 113 w 252"/>
                  <a:gd name="T23" fmla="*/ 251 h 251"/>
                  <a:gd name="T24" fmla="*/ 144 w 252"/>
                  <a:gd name="T25" fmla="*/ 226 h 251"/>
                  <a:gd name="T26" fmla="*/ 168 w 252"/>
                  <a:gd name="T27" fmla="*/ 219 h 251"/>
                  <a:gd name="T28" fmla="*/ 206 w 252"/>
                  <a:gd name="T29" fmla="*/ 223 h 251"/>
                  <a:gd name="T30" fmla="*/ 196 w 252"/>
                  <a:gd name="T31" fmla="*/ 199 h 251"/>
                  <a:gd name="T32" fmla="*/ 207 w 252"/>
                  <a:gd name="T33" fmla="*/ 188 h 251"/>
                  <a:gd name="T34" fmla="*/ 243 w 252"/>
                  <a:gd name="T35" fmla="*/ 172 h 251"/>
                  <a:gd name="T36" fmla="*/ 223 w 252"/>
                  <a:gd name="T37" fmla="*/ 156 h 251"/>
                  <a:gd name="T38" fmla="*/ 227 w 252"/>
                  <a:gd name="T39" fmla="*/ 141 h 251"/>
                  <a:gd name="T40" fmla="*/ 251 w 252"/>
                  <a:gd name="T41" fmla="*/ 110 h 251"/>
                  <a:gd name="T42" fmla="*/ 226 w 252"/>
                  <a:gd name="T43" fmla="*/ 106 h 251"/>
                  <a:gd name="T44" fmla="*/ 222 w 252"/>
                  <a:gd name="T45" fmla="*/ 90 h 251"/>
                  <a:gd name="T46" fmla="*/ 228 w 252"/>
                  <a:gd name="T47" fmla="*/ 52 h 251"/>
                  <a:gd name="T48" fmla="*/ 202 w 252"/>
                  <a:gd name="T49" fmla="*/ 59 h 251"/>
                  <a:gd name="T50" fmla="*/ 190 w 252"/>
                  <a:gd name="T51" fmla="*/ 46 h 251"/>
                  <a:gd name="T52" fmla="*/ 179 w 252"/>
                  <a:gd name="T53" fmla="*/ 14 h 251"/>
                  <a:gd name="T54" fmla="*/ 163 w 252"/>
                  <a:gd name="T55" fmla="*/ 32 h 251"/>
                  <a:gd name="T56" fmla="*/ 142 w 252"/>
                  <a:gd name="T57" fmla="*/ 24 h 251"/>
                  <a:gd name="T58" fmla="*/ 113 w 252"/>
                  <a:gd name="T59" fmla="*/ 0 h 251"/>
                  <a:gd name="T60" fmla="*/ 108 w 252"/>
                  <a:gd name="T61" fmla="*/ 25 h 251"/>
                  <a:gd name="T62" fmla="*/ 84 w 252"/>
                  <a:gd name="T63" fmla="*/ 32 h 251"/>
                  <a:gd name="T64" fmla="*/ 46 w 252"/>
                  <a:gd name="T65" fmla="*/ 28 h 251"/>
                  <a:gd name="T66" fmla="*/ 56 w 252"/>
                  <a:gd name="T67" fmla="*/ 52 h 251"/>
                  <a:gd name="T68" fmla="*/ 198 w 252"/>
                  <a:gd name="T69" fmla="*/ 170 h 251"/>
                  <a:gd name="T70" fmla="*/ 53 w 252"/>
                  <a:gd name="T71" fmla="*/ 8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2" h="251">
                    <a:moveTo>
                      <a:pt x="56" y="52"/>
                    </a:moveTo>
                    <a:cubicBezTo>
                      <a:pt x="52" y="55"/>
                      <a:pt x="48" y="59"/>
                      <a:pt x="45" y="64"/>
                    </a:cubicBezTo>
                    <a:cubicBezTo>
                      <a:pt x="44" y="63"/>
                      <a:pt x="44" y="63"/>
                      <a:pt x="44" y="63"/>
                    </a:cubicBezTo>
                    <a:cubicBezTo>
                      <a:pt x="20" y="56"/>
                      <a:pt x="20" y="56"/>
                      <a:pt x="20" y="56"/>
                    </a:cubicBezTo>
                    <a:cubicBezTo>
                      <a:pt x="9" y="79"/>
                      <a:pt x="9" y="79"/>
                      <a:pt x="9" y="79"/>
                    </a:cubicBezTo>
                    <a:cubicBezTo>
                      <a:pt x="29" y="94"/>
                      <a:pt x="29" y="94"/>
                      <a:pt x="29" y="94"/>
                    </a:cubicBezTo>
                    <a:cubicBezTo>
                      <a:pt x="27" y="100"/>
                      <a:pt x="25" y="105"/>
                      <a:pt x="25" y="110"/>
                    </a:cubicBezTo>
                    <a:cubicBezTo>
                      <a:pt x="24" y="110"/>
                      <a:pt x="24" y="110"/>
                      <a:pt x="24" y="110"/>
                    </a:cubicBezTo>
                    <a:cubicBezTo>
                      <a:pt x="0" y="115"/>
                      <a:pt x="0" y="115"/>
                      <a:pt x="0" y="115"/>
                    </a:cubicBezTo>
                    <a:cubicBezTo>
                      <a:pt x="0" y="141"/>
                      <a:pt x="0" y="141"/>
                      <a:pt x="0" y="141"/>
                    </a:cubicBezTo>
                    <a:cubicBezTo>
                      <a:pt x="25" y="145"/>
                      <a:pt x="25" y="145"/>
                      <a:pt x="25" y="145"/>
                    </a:cubicBezTo>
                    <a:cubicBezTo>
                      <a:pt x="27" y="150"/>
                      <a:pt x="28" y="156"/>
                      <a:pt x="30" y="161"/>
                    </a:cubicBezTo>
                    <a:cubicBezTo>
                      <a:pt x="29" y="161"/>
                      <a:pt x="29" y="161"/>
                      <a:pt x="29" y="161"/>
                    </a:cubicBezTo>
                    <a:cubicBezTo>
                      <a:pt x="10" y="177"/>
                      <a:pt x="10" y="177"/>
                      <a:pt x="10" y="177"/>
                    </a:cubicBezTo>
                    <a:cubicBezTo>
                      <a:pt x="23" y="199"/>
                      <a:pt x="23" y="199"/>
                      <a:pt x="23" y="199"/>
                    </a:cubicBezTo>
                    <a:cubicBezTo>
                      <a:pt x="47" y="191"/>
                      <a:pt x="47" y="191"/>
                      <a:pt x="47" y="191"/>
                    </a:cubicBezTo>
                    <a:cubicBezTo>
                      <a:pt x="51" y="195"/>
                      <a:pt x="52" y="198"/>
                      <a:pt x="59" y="203"/>
                    </a:cubicBezTo>
                    <a:cubicBezTo>
                      <a:pt x="59" y="203"/>
                      <a:pt x="59" y="203"/>
                      <a:pt x="59" y="203"/>
                    </a:cubicBezTo>
                    <a:cubicBezTo>
                      <a:pt x="50" y="226"/>
                      <a:pt x="50" y="226"/>
                      <a:pt x="50" y="226"/>
                    </a:cubicBezTo>
                    <a:cubicBezTo>
                      <a:pt x="71" y="239"/>
                      <a:pt x="71" y="239"/>
                      <a:pt x="71" y="239"/>
                    </a:cubicBezTo>
                    <a:cubicBezTo>
                      <a:pt x="88" y="220"/>
                      <a:pt x="88" y="220"/>
                      <a:pt x="88" y="220"/>
                    </a:cubicBezTo>
                    <a:cubicBezTo>
                      <a:pt x="95" y="223"/>
                      <a:pt x="102" y="225"/>
                      <a:pt x="109" y="226"/>
                    </a:cubicBezTo>
                    <a:cubicBezTo>
                      <a:pt x="109" y="227"/>
                      <a:pt x="109" y="227"/>
                      <a:pt x="109" y="227"/>
                    </a:cubicBezTo>
                    <a:cubicBezTo>
                      <a:pt x="113" y="251"/>
                      <a:pt x="113" y="251"/>
                      <a:pt x="113" y="251"/>
                    </a:cubicBezTo>
                    <a:cubicBezTo>
                      <a:pt x="139" y="251"/>
                      <a:pt x="139" y="251"/>
                      <a:pt x="139" y="251"/>
                    </a:cubicBezTo>
                    <a:cubicBezTo>
                      <a:pt x="144" y="226"/>
                      <a:pt x="144" y="226"/>
                      <a:pt x="144" y="226"/>
                    </a:cubicBezTo>
                    <a:cubicBezTo>
                      <a:pt x="152" y="225"/>
                      <a:pt x="160" y="222"/>
                      <a:pt x="167" y="219"/>
                    </a:cubicBezTo>
                    <a:cubicBezTo>
                      <a:pt x="168" y="219"/>
                      <a:pt x="168" y="219"/>
                      <a:pt x="168" y="219"/>
                    </a:cubicBezTo>
                    <a:cubicBezTo>
                      <a:pt x="185" y="237"/>
                      <a:pt x="185" y="237"/>
                      <a:pt x="185" y="237"/>
                    </a:cubicBezTo>
                    <a:cubicBezTo>
                      <a:pt x="206" y="223"/>
                      <a:pt x="206" y="223"/>
                      <a:pt x="206" y="223"/>
                    </a:cubicBezTo>
                    <a:cubicBezTo>
                      <a:pt x="196" y="199"/>
                      <a:pt x="196" y="199"/>
                      <a:pt x="196" y="199"/>
                    </a:cubicBezTo>
                    <a:cubicBezTo>
                      <a:pt x="196" y="199"/>
                      <a:pt x="196" y="199"/>
                      <a:pt x="196" y="199"/>
                    </a:cubicBezTo>
                    <a:cubicBezTo>
                      <a:pt x="200" y="196"/>
                      <a:pt x="204" y="192"/>
                      <a:pt x="207" y="187"/>
                    </a:cubicBezTo>
                    <a:cubicBezTo>
                      <a:pt x="207" y="188"/>
                      <a:pt x="207" y="188"/>
                      <a:pt x="207" y="188"/>
                    </a:cubicBezTo>
                    <a:cubicBezTo>
                      <a:pt x="231" y="195"/>
                      <a:pt x="231" y="195"/>
                      <a:pt x="231" y="195"/>
                    </a:cubicBezTo>
                    <a:cubicBezTo>
                      <a:pt x="243" y="172"/>
                      <a:pt x="243" y="172"/>
                      <a:pt x="243" y="172"/>
                    </a:cubicBezTo>
                    <a:cubicBezTo>
                      <a:pt x="223" y="157"/>
                      <a:pt x="223" y="157"/>
                      <a:pt x="223" y="157"/>
                    </a:cubicBezTo>
                    <a:cubicBezTo>
                      <a:pt x="223" y="156"/>
                      <a:pt x="223" y="156"/>
                      <a:pt x="223" y="156"/>
                    </a:cubicBezTo>
                    <a:cubicBezTo>
                      <a:pt x="224" y="151"/>
                      <a:pt x="226" y="146"/>
                      <a:pt x="226" y="141"/>
                    </a:cubicBezTo>
                    <a:cubicBezTo>
                      <a:pt x="227" y="141"/>
                      <a:pt x="227" y="141"/>
                      <a:pt x="227" y="141"/>
                    </a:cubicBezTo>
                    <a:cubicBezTo>
                      <a:pt x="252" y="136"/>
                      <a:pt x="252" y="136"/>
                      <a:pt x="252" y="136"/>
                    </a:cubicBezTo>
                    <a:cubicBezTo>
                      <a:pt x="251" y="110"/>
                      <a:pt x="251" y="110"/>
                      <a:pt x="251" y="110"/>
                    </a:cubicBezTo>
                    <a:cubicBezTo>
                      <a:pt x="226" y="106"/>
                      <a:pt x="226" y="106"/>
                      <a:pt x="226" y="106"/>
                    </a:cubicBezTo>
                    <a:cubicBezTo>
                      <a:pt x="226" y="106"/>
                      <a:pt x="226" y="106"/>
                      <a:pt x="226" y="106"/>
                    </a:cubicBezTo>
                    <a:cubicBezTo>
                      <a:pt x="224" y="101"/>
                      <a:pt x="223" y="95"/>
                      <a:pt x="221" y="90"/>
                    </a:cubicBezTo>
                    <a:cubicBezTo>
                      <a:pt x="222" y="90"/>
                      <a:pt x="222" y="90"/>
                      <a:pt x="222" y="90"/>
                    </a:cubicBezTo>
                    <a:cubicBezTo>
                      <a:pt x="241" y="74"/>
                      <a:pt x="241" y="74"/>
                      <a:pt x="241" y="74"/>
                    </a:cubicBezTo>
                    <a:cubicBezTo>
                      <a:pt x="228" y="52"/>
                      <a:pt x="228" y="52"/>
                      <a:pt x="228" y="52"/>
                    </a:cubicBezTo>
                    <a:cubicBezTo>
                      <a:pt x="204" y="60"/>
                      <a:pt x="204" y="60"/>
                      <a:pt x="204" y="60"/>
                    </a:cubicBezTo>
                    <a:cubicBezTo>
                      <a:pt x="202" y="59"/>
                      <a:pt x="202" y="59"/>
                      <a:pt x="202" y="59"/>
                    </a:cubicBezTo>
                    <a:cubicBezTo>
                      <a:pt x="199" y="55"/>
                      <a:pt x="196" y="52"/>
                      <a:pt x="189" y="47"/>
                    </a:cubicBezTo>
                    <a:cubicBezTo>
                      <a:pt x="190" y="46"/>
                      <a:pt x="190" y="46"/>
                      <a:pt x="190" y="46"/>
                    </a:cubicBezTo>
                    <a:cubicBezTo>
                      <a:pt x="200" y="28"/>
                      <a:pt x="200" y="28"/>
                      <a:pt x="200" y="28"/>
                    </a:cubicBezTo>
                    <a:cubicBezTo>
                      <a:pt x="179" y="14"/>
                      <a:pt x="179" y="14"/>
                      <a:pt x="179" y="14"/>
                    </a:cubicBezTo>
                    <a:cubicBezTo>
                      <a:pt x="162" y="32"/>
                      <a:pt x="162" y="32"/>
                      <a:pt x="162" y="32"/>
                    </a:cubicBezTo>
                    <a:cubicBezTo>
                      <a:pt x="163" y="32"/>
                      <a:pt x="163" y="32"/>
                      <a:pt x="163" y="32"/>
                    </a:cubicBezTo>
                    <a:cubicBezTo>
                      <a:pt x="156" y="29"/>
                      <a:pt x="149" y="27"/>
                      <a:pt x="142" y="25"/>
                    </a:cubicBezTo>
                    <a:cubicBezTo>
                      <a:pt x="142" y="24"/>
                      <a:pt x="142" y="24"/>
                      <a:pt x="142" y="24"/>
                    </a:cubicBezTo>
                    <a:cubicBezTo>
                      <a:pt x="138" y="0"/>
                      <a:pt x="138" y="0"/>
                      <a:pt x="138" y="0"/>
                    </a:cubicBezTo>
                    <a:cubicBezTo>
                      <a:pt x="113" y="0"/>
                      <a:pt x="113" y="0"/>
                      <a:pt x="113" y="0"/>
                    </a:cubicBezTo>
                    <a:cubicBezTo>
                      <a:pt x="108" y="25"/>
                      <a:pt x="108" y="25"/>
                      <a:pt x="108" y="25"/>
                    </a:cubicBezTo>
                    <a:cubicBezTo>
                      <a:pt x="108" y="25"/>
                      <a:pt x="108" y="25"/>
                      <a:pt x="108" y="25"/>
                    </a:cubicBezTo>
                    <a:cubicBezTo>
                      <a:pt x="100" y="27"/>
                      <a:pt x="92" y="29"/>
                      <a:pt x="84" y="32"/>
                    </a:cubicBezTo>
                    <a:cubicBezTo>
                      <a:pt x="84" y="32"/>
                      <a:pt x="84" y="32"/>
                      <a:pt x="84" y="32"/>
                    </a:cubicBezTo>
                    <a:cubicBezTo>
                      <a:pt x="67" y="14"/>
                      <a:pt x="67" y="14"/>
                      <a:pt x="67" y="14"/>
                    </a:cubicBezTo>
                    <a:cubicBezTo>
                      <a:pt x="46" y="28"/>
                      <a:pt x="46" y="28"/>
                      <a:pt x="46" y="28"/>
                    </a:cubicBezTo>
                    <a:cubicBezTo>
                      <a:pt x="55" y="52"/>
                      <a:pt x="55" y="52"/>
                      <a:pt x="55" y="52"/>
                    </a:cubicBezTo>
                    <a:lnTo>
                      <a:pt x="56" y="52"/>
                    </a:lnTo>
                    <a:close/>
                    <a:moveTo>
                      <a:pt x="169" y="53"/>
                    </a:moveTo>
                    <a:cubicBezTo>
                      <a:pt x="209" y="78"/>
                      <a:pt x="222" y="130"/>
                      <a:pt x="198" y="170"/>
                    </a:cubicBezTo>
                    <a:cubicBezTo>
                      <a:pt x="174" y="210"/>
                      <a:pt x="122" y="222"/>
                      <a:pt x="82" y="198"/>
                    </a:cubicBezTo>
                    <a:cubicBezTo>
                      <a:pt x="42" y="174"/>
                      <a:pt x="29" y="122"/>
                      <a:pt x="53" y="82"/>
                    </a:cubicBezTo>
                    <a:cubicBezTo>
                      <a:pt x="77" y="42"/>
                      <a:pt x="129" y="29"/>
                      <a:pt x="169" y="53"/>
                    </a:cubicBezTo>
                    <a:close/>
                  </a:path>
                </a:pathLst>
              </a:custGeom>
              <a:solidFill>
                <a:schemeClr val="accent4"/>
              </a:solidFill>
              <a:ln>
                <a:noFill/>
              </a:ln>
            </p:spPr>
            <p:txBody>
              <a:bodyPr anchor="ctr"/>
              <a:lstStyle/>
              <a:p>
                <a:pPr algn="ctr"/>
                <a:endParaRPr/>
              </a:p>
            </p:txBody>
          </p:sp>
          <p:sp>
            <p:nvSpPr>
              <p:cNvPr id="27" name="Freeform: Shape 8"/>
              <p:cNvSpPr>
                <a:spLocks/>
              </p:cNvSpPr>
              <p:nvPr/>
            </p:nvSpPr>
            <p:spPr bwMode="auto">
              <a:xfrm>
                <a:off x="8640499" y="2240591"/>
                <a:ext cx="1252979" cy="1252979"/>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solidFill>
                <a:schemeClr val="bg1"/>
              </a:solidFill>
              <a:ln>
                <a:noFill/>
              </a:ln>
            </p:spPr>
            <p:txBody>
              <a:bodyPr vert="horz" wrap="none" lIns="91440" tIns="45720" rIns="91440" bIns="45720" anchor="ctr" anchorCtr="0" compatLnSpc="1">
                <a:prstTxWarp prst="textNoShape">
                  <a:avLst/>
                </a:prstTxWarp>
                <a:normAutofit/>
              </a:bodyPr>
              <a:lstStyle/>
              <a:p>
                <a:pPr algn="ctr"/>
                <a:r>
                  <a:rPr lang="zh-CN" altLang="en-US" sz="1500"/>
                  <a:t>关键词</a:t>
                </a:r>
              </a:p>
            </p:txBody>
          </p:sp>
          <p:sp>
            <p:nvSpPr>
              <p:cNvPr id="28" name="Freeform: Shape 9"/>
              <p:cNvSpPr>
                <a:spLocks/>
              </p:cNvSpPr>
              <p:nvPr/>
            </p:nvSpPr>
            <p:spPr bwMode="auto">
              <a:xfrm>
                <a:off x="8333359" y="1933451"/>
                <a:ext cx="1869831" cy="1863405"/>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2"/>
              </a:solidFill>
              <a:ln>
                <a:noFill/>
              </a:ln>
            </p:spPr>
            <p:txBody>
              <a:bodyPr anchor="ctr"/>
              <a:lstStyle/>
              <a:p>
                <a:pPr algn="ctr"/>
                <a:endParaRPr/>
              </a:p>
            </p:txBody>
          </p:sp>
          <p:sp>
            <p:nvSpPr>
              <p:cNvPr id="29" name="Freeform: Shape 10"/>
              <p:cNvSpPr>
                <a:spLocks/>
              </p:cNvSpPr>
              <p:nvPr/>
            </p:nvSpPr>
            <p:spPr bwMode="auto">
              <a:xfrm>
                <a:off x="8050635" y="3916371"/>
                <a:ext cx="1119328" cy="1115473"/>
              </a:xfrm>
              <a:custGeom>
                <a:avLst/>
                <a:gdLst>
                  <a:gd name="T0" fmla="*/ 46 w 368"/>
                  <a:gd name="T1" fmla="*/ 100 h 367"/>
                  <a:gd name="T2" fmla="*/ 101 w 368"/>
                  <a:gd name="T3" fmla="*/ 321 h 367"/>
                  <a:gd name="T4" fmla="*/ 322 w 368"/>
                  <a:gd name="T5" fmla="*/ 267 h 367"/>
                  <a:gd name="T6" fmla="*/ 267 w 368"/>
                  <a:gd name="T7" fmla="*/ 46 h 367"/>
                  <a:gd name="T8" fmla="*/ 46 w 368"/>
                  <a:gd name="T9" fmla="*/ 100 h 367"/>
                </a:gdLst>
                <a:ahLst/>
                <a:cxnLst>
                  <a:cxn ang="0">
                    <a:pos x="T0" y="T1"/>
                  </a:cxn>
                  <a:cxn ang="0">
                    <a:pos x="T2" y="T3"/>
                  </a:cxn>
                  <a:cxn ang="0">
                    <a:pos x="T4" y="T5"/>
                  </a:cxn>
                  <a:cxn ang="0">
                    <a:pos x="T6" y="T7"/>
                  </a:cxn>
                  <a:cxn ang="0">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solidFill>
                <a:schemeClr val="bg1"/>
              </a:solidFill>
              <a:ln>
                <a:noFill/>
              </a:ln>
            </p:spPr>
            <p:txBody>
              <a:bodyPr vert="horz" wrap="none" lIns="91440" tIns="45720" rIns="91440" bIns="45720" anchor="ctr" anchorCtr="0" compatLnSpc="1">
                <a:prstTxWarp prst="textNoShape">
                  <a:avLst/>
                </a:prstTxWarp>
                <a:normAutofit/>
              </a:bodyPr>
              <a:lstStyle/>
              <a:p>
                <a:pPr algn="ctr"/>
                <a:r>
                  <a:rPr lang="zh-CN" altLang="en-US" sz="1500"/>
                  <a:t>关键词</a:t>
                </a:r>
              </a:p>
            </p:txBody>
          </p:sp>
          <p:sp>
            <p:nvSpPr>
              <p:cNvPr id="30" name="Freeform: Shape 11"/>
              <p:cNvSpPr>
                <a:spLocks/>
              </p:cNvSpPr>
              <p:nvPr/>
            </p:nvSpPr>
            <p:spPr bwMode="auto">
              <a:xfrm>
                <a:off x="7779477" y="3642643"/>
                <a:ext cx="1664213" cy="1662928"/>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solidFill>
              <a:ln>
                <a:noFill/>
              </a:ln>
            </p:spPr>
            <p:txBody>
              <a:bodyPr anchor="ctr"/>
              <a:lstStyle/>
              <a:p>
                <a:pPr algn="ctr"/>
                <a:endParaRPr/>
              </a:p>
            </p:txBody>
          </p:sp>
          <p:sp>
            <p:nvSpPr>
              <p:cNvPr id="31" name="Freeform: Shape 12"/>
              <p:cNvSpPr>
                <a:spLocks/>
              </p:cNvSpPr>
              <p:nvPr/>
            </p:nvSpPr>
            <p:spPr bwMode="auto">
              <a:xfrm>
                <a:off x="9668584" y="3683311"/>
                <a:ext cx="661829" cy="894060"/>
              </a:xfrm>
              <a:custGeom>
                <a:avLst/>
                <a:gdLst>
                  <a:gd name="T0" fmla="*/ 28 w 218"/>
                  <a:gd name="T1" fmla="*/ 60 h 219"/>
                  <a:gd name="T2" fmla="*/ 60 w 218"/>
                  <a:gd name="T3" fmla="*/ 191 h 219"/>
                  <a:gd name="T4" fmla="*/ 191 w 218"/>
                  <a:gd name="T5" fmla="*/ 159 h 219"/>
                  <a:gd name="T6" fmla="*/ 159 w 218"/>
                  <a:gd name="T7" fmla="*/ 28 h 219"/>
                  <a:gd name="T8" fmla="*/ 28 w 218"/>
                  <a:gd name="T9" fmla="*/ 60 h 219"/>
                </a:gdLst>
                <a:ahLst/>
                <a:cxnLst>
                  <a:cxn ang="0">
                    <a:pos x="T0" y="T1"/>
                  </a:cxn>
                  <a:cxn ang="0">
                    <a:pos x="T2" y="T3"/>
                  </a:cxn>
                  <a:cxn ang="0">
                    <a:pos x="T4" y="T5"/>
                  </a:cxn>
                  <a:cxn ang="0">
                    <a:pos x="T6" y="T7"/>
                  </a:cxn>
                  <a:cxn ang="0">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solidFill>
                <a:schemeClr val="bg1"/>
              </a:solidFill>
              <a:ln>
                <a:noFill/>
              </a:ln>
            </p:spPr>
            <p:txBody>
              <a:bodyPr vert="horz" wrap="none" lIns="0" tIns="0" rIns="0" bIns="0" anchor="ctr" anchorCtr="0" compatLnSpc="1">
                <a:prstTxWarp prst="textNoShape">
                  <a:avLst/>
                </a:prstTxWarp>
                <a:normAutofit/>
              </a:bodyPr>
              <a:lstStyle/>
              <a:p>
                <a:pPr algn="ctr"/>
                <a:r>
                  <a:rPr lang="zh-CN" altLang="en-US" sz="1500"/>
                  <a:t>关键词</a:t>
                </a:r>
              </a:p>
            </p:txBody>
          </p:sp>
          <p:sp>
            <p:nvSpPr>
              <p:cNvPr id="32" name="Freeform: Shape 13"/>
              <p:cNvSpPr>
                <a:spLocks/>
              </p:cNvSpPr>
              <p:nvPr/>
            </p:nvSpPr>
            <p:spPr bwMode="auto">
              <a:xfrm>
                <a:off x="9506661" y="3636218"/>
                <a:ext cx="988247" cy="988247"/>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3"/>
              </a:solidFill>
              <a:ln>
                <a:noFill/>
              </a:ln>
            </p:spPr>
            <p:txBody>
              <a:bodyPr anchor="ctr"/>
              <a:lstStyle/>
              <a:p>
                <a:pPr algn="ctr"/>
                <a:endParaRPr/>
              </a:p>
            </p:txBody>
          </p:sp>
          <p:sp>
            <p:nvSpPr>
              <p:cNvPr id="33" name="Freeform: Shape 14"/>
              <p:cNvSpPr>
                <a:spLocks/>
              </p:cNvSpPr>
              <p:nvPr/>
            </p:nvSpPr>
            <p:spPr bwMode="auto">
              <a:xfrm>
                <a:off x="7117647" y="3520558"/>
                <a:ext cx="379106" cy="334127"/>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anchor="ctr"/>
              <a:lstStyle/>
              <a:p>
                <a:pPr algn="ctr"/>
                <a:endParaRPr/>
              </a:p>
            </p:txBody>
          </p:sp>
          <p:sp>
            <p:nvSpPr>
              <p:cNvPr id="34" name="Freeform: Shape 15"/>
              <p:cNvSpPr>
                <a:spLocks/>
              </p:cNvSpPr>
              <p:nvPr/>
            </p:nvSpPr>
            <p:spPr bwMode="auto">
              <a:xfrm>
                <a:off x="6864481" y="4256924"/>
                <a:ext cx="426656" cy="218468"/>
              </a:xfrm>
              <a:custGeom>
                <a:avLst/>
                <a:gdLst>
                  <a:gd name="T0" fmla="*/ 117 w 140"/>
                  <a:gd name="T1" fmla="*/ 20 h 72"/>
                  <a:gd name="T2" fmla="*/ 137 w 140"/>
                  <a:gd name="T3" fmla="*/ 49 h 72"/>
                  <a:gd name="T4" fmla="*/ 108 w 140"/>
                  <a:gd name="T5" fmla="*/ 69 h 72"/>
                  <a:gd name="T6" fmla="*/ 22 w 140"/>
                  <a:gd name="T7" fmla="*/ 52 h 72"/>
                  <a:gd name="T8" fmla="*/ 3 w 140"/>
                  <a:gd name="T9" fmla="*/ 23 h 72"/>
                  <a:gd name="T10" fmla="*/ 32 w 140"/>
                  <a:gd name="T11" fmla="*/ 3 h 72"/>
                  <a:gd name="T12" fmla="*/ 117 w 140"/>
                  <a:gd name="T13" fmla="*/ 20 h 72"/>
                </a:gdLst>
                <a:ahLst/>
                <a:cxnLst>
                  <a:cxn ang="0">
                    <a:pos x="T0" y="T1"/>
                  </a:cxn>
                  <a:cxn ang="0">
                    <a:pos x="T2" y="T3"/>
                  </a:cxn>
                  <a:cxn ang="0">
                    <a:pos x="T4" y="T5"/>
                  </a:cxn>
                  <a:cxn ang="0">
                    <a:pos x="T6" y="T7"/>
                  </a:cxn>
                  <a:cxn ang="0">
                    <a:pos x="T8" y="T9"/>
                  </a:cxn>
                  <a:cxn ang="0">
                    <a:pos x="T10" y="T11"/>
                  </a:cxn>
                  <a:cxn ang="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p:spPr>
            <p:txBody>
              <a:bodyPr anchor="ctr"/>
              <a:lstStyle/>
              <a:p>
                <a:pPr algn="ctr"/>
                <a:endParaRPr/>
              </a:p>
            </p:txBody>
          </p:sp>
          <p:sp>
            <p:nvSpPr>
              <p:cNvPr id="35" name="Freeform: Shape 16"/>
              <p:cNvSpPr>
                <a:spLocks/>
              </p:cNvSpPr>
              <p:nvPr/>
            </p:nvSpPr>
            <p:spPr bwMode="auto">
              <a:xfrm>
                <a:off x="7050822" y="4962448"/>
                <a:ext cx="422800" cy="240315"/>
              </a:xfrm>
              <a:custGeom>
                <a:avLst/>
                <a:gdLst>
                  <a:gd name="T0" fmla="*/ 105 w 139"/>
                  <a:gd name="T1" fmla="*/ 4 h 79"/>
                  <a:gd name="T2" fmla="*/ 136 w 139"/>
                  <a:gd name="T3" fmla="*/ 22 h 79"/>
                  <a:gd name="T4" fmla="*/ 118 w 139"/>
                  <a:gd name="T5" fmla="*/ 52 h 79"/>
                  <a:gd name="T6" fmla="*/ 34 w 139"/>
                  <a:gd name="T7" fmla="*/ 75 h 79"/>
                  <a:gd name="T8" fmla="*/ 4 w 139"/>
                  <a:gd name="T9" fmla="*/ 57 h 79"/>
                  <a:gd name="T10" fmla="*/ 21 w 139"/>
                  <a:gd name="T11" fmla="*/ 26 h 79"/>
                  <a:gd name="T12" fmla="*/ 105 w 13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p:spPr>
            <p:txBody>
              <a:bodyPr anchor="ctr"/>
              <a:lstStyle/>
              <a:p>
                <a:pPr algn="ctr"/>
                <a:endParaRPr/>
              </a:p>
            </p:txBody>
          </p:sp>
          <p:sp>
            <p:nvSpPr>
              <p:cNvPr id="36" name="Freeform: Shape 17"/>
              <p:cNvSpPr>
                <a:spLocks/>
              </p:cNvSpPr>
              <p:nvPr/>
            </p:nvSpPr>
            <p:spPr bwMode="auto">
              <a:xfrm>
                <a:off x="9838218" y="4962448"/>
                <a:ext cx="425371" cy="240315"/>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anchor="ctr"/>
              <a:lstStyle/>
              <a:p>
                <a:pPr algn="ctr"/>
                <a:endParaRPr/>
              </a:p>
            </p:txBody>
          </p:sp>
          <p:sp>
            <p:nvSpPr>
              <p:cNvPr id="37" name="Freeform: Shape 18"/>
              <p:cNvSpPr>
                <a:spLocks/>
              </p:cNvSpPr>
              <p:nvPr/>
            </p:nvSpPr>
            <p:spPr bwMode="auto">
              <a:xfrm>
                <a:off x="7433784" y="3277673"/>
                <a:ext cx="2335039" cy="2748843"/>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tx2"/>
              </a:solidFill>
              <a:ln>
                <a:noFill/>
              </a:ln>
            </p:spPr>
            <p:txBody>
              <a:bodyPr anchor="ctr"/>
              <a:lstStyle/>
              <a:p>
                <a:pPr algn="ctr"/>
                <a:endParaRPr/>
              </a:p>
            </p:txBody>
          </p:sp>
          <p:sp>
            <p:nvSpPr>
              <p:cNvPr id="38" name="Freeform: Shape 19"/>
              <p:cNvSpPr>
                <a:spLocks/>
              </p:cNvSpPr>
              <p:nvPr/>
            </p:nvSpPr>
            <p:spPr bwMode="auto">
              <a:xfrm>
                <a:off x="7440210" y="2732788"/>
                <a:ext cx="704238" cy="298145"/>
              </a:xfrm>
              <a:custGeom>
                <a:avLst/>
                <a:gdLst>
                  <a:gd name="T0" fmla="*/ 232 w 232"/>
                  <a:gd name="T1" fmla="*/ 44 h 98"/>
                  <a:gd name="T2" fmla="*/ 225 w 232"/>
                  <a:gd name="T3" fmla="*/ 34 h 98"/>
                  <a:gd name="T4" fmla="*/ 10 w 232"/>
                  <a:gd name="T5" fmla="*/ 0 h 98"/>
                  <a:gd name="T6" fmla="*/ 0 w 232"/>
                  <a:gd name="T7" fmla="*/ 7 h 98"/>
                  <a:gd name="T8" fmla="*/ 232 w 232"/>
                  <a:gd name="T9" fmla="*/ 44 h 98"/>
                </a:gdLst>
                <a:ahLst/>
                <a:cxnLst>
                  <a:cxn ang="0">
                    <a:pos x="T0" y="T1"/>
                  </a:cxn>
                  <a:cxn ang="0">
                    <a:pos x="T2" y="T3"/>
                  </a:cxn>
                  <a:cxn ang="0">
                    <a:pos x="T4" y="T5"/>
                  </a:cxn>
                  <a:cxn ang="0">
                    <a:pos x="T6" y="T7"/>
                  </a:cxn>
                  <a:cxn ang="0">
                    <a:pos x="T8" y="T9"/>
                  </a:cxn>
                </a:cxnLst>
                <a:rect l="0" t="0" r="r" b="b"/>
                <a:pathLst>
                  <a:path w="232" h="98">
                    <a:moveTo>
                      <a:pt x="232" y="44"/>
                    </a:moveTo>
                    <a:cubicBezTo>
                      <a:pt x="225" y="34"/>
                      <a:pt x="225" y="34"/>
                      <a:pt x="225" y="34"/>
                    </a:cubicBezTo>
                    <a:cubicBezTo>
                      <a:pt x="157" y="84"/>
                      <a:pt x="60" y="69"/>
                      <a:pt x="10" y="0"/>
                    </a:cubicBezTo>
                    <a:cubicBezTo>
                      <a:pt x="0" y="7"/>
                      <a:pt x="0" y="7"/>
                      <a:pt x="0" y="7"/>
                    </a:cubicBezTo>
                    <a:cubicBezTo>
                      <a:pt x="54" y="81"/>
                      <a:pt x="158" y="98"/>
                      <a:pt x="232" y="44"/>
                    </a:cubicBezTo>
                    <a:close/>
                  </a:path>
                </a:pathLst>
              </a:custGeom>
              <a:solidFill>
                <a:schemeClr val="accent4"/>
              </a:solidFill>
              <a:ln>
                <a:noFill/>
              </a:ln>
            </p:spPr>
            <p:txBody>
              <a:bodyPr anchor="ctr"/>
              <a:lstStyle/>
              <a:p>
                <a:pPr algn="ctr"/>
                <a:endParaRPr/>
              </a:p>
            </p:txBody>
          </p:sp>
          <p:sp>
            <p:nvSpPr>
              <p:cNvPr id="39" name="Freeform: Shape 20"/>
              <p:cNvSpPr>
                <a:spLocks/>
              </p:cNvSpPr>
              <p:nvPr/>
            </p:nvSpPr>
            <p:spPr bwMode="auto">
              <a:xfrm>
                <a:off x="7429929" y="2717367"/>
                <a:ext cx="57830" cy="57830"/>
              </a:xfrm>
              <a:custGeom>
                <a:avLst/>
                <a:gdLst>
                  <a:gd name="T0" fmla="*/ 45 w 45"/>
                  <a:gd name="T1" fmla="*/ 12 h 45"/>
                  <a:gd name="T2" fmla="*/ 3 w 45"/>
                  <a:gd name="T3" fmla="*/ 0 h 45"/>
                  <a:gd name="T4" fmla="*/ 0 w 45"/>
                  <a:gd name="T5" fmla="*/ 45 h 45"/>
                  <a:gd name="T6" fmla="*/ 45 w 45"/>
                  <a:gd name="T7" fmla="*/ 12 h 45"/>
                </a:gdLst>
                <a:ahLst/>
                <a:cxnLst>
                  <a:cxn ang="0">
                    <a:pos x="T0" y="T1"/>
                  </a:cxn>
                  <a:cxn ang="0">
                    <a:pos x="T2" y="T3"/>
                  </a:cxn>
                  <a:cxn ang="0">
                    <a:pos x="T4" y="T5"/>
                  </a:cxn>
                  <a:cxn ang="0">
                    <a:pos x="T6" y="T7"/>
                  </a:cxn>
                </a:cxnLst>
                <a:rect l="0" t="0" r="r" b="b"/>
                <a:pathLst>
                  <a:path w="45" h="45">
                    <a:moveTo>
                      <a:pt x="45" y="12"/>
                    </a:moveTo>
                    <a:lnTo>
                      <a:pt x="3" y="0"/>
                    </a:lnTo>
                    <a:lnTo>
                      <a:pt x="0" y="45"/>
                    </a:lnTo>
                    <a:lnTo>
                      <a:pt x="45" y="12"/>
                    </a:lnTo>
                    <a:close/>
                  </a:path>
                </a:pathLst>
              </a:custGeom>
              <a:solidFill>
                <a:schemeClr val="accent4"/>
              </a:solidFill>
              <a:ln>
                <a:noFill/>
              </a:ln>
            </p:spPr>
            <p:txBody>
              <a:bodyPr anchor="ctr"/>
              <a:lstStyle/>
              <a:p>
                <a:pPr algn="ctr"/>
                <a:endParaRPr/>
              </a:p>
            </p:txBody>
          </p:sp>
          <p:sp>
            <p:nvSpPr>
              <p:cNvPr id="40" name="Freeform: Shape 21"/>
              <p:cNvSpPr>
                <a:spLocks/>
              </p:cNvSpPr>
              <p:nvPr/>
            </p:nvSpPr>
            <p:spPr bwMode="auto">
              <a:xfrm>
                <a:off x="9971869" y="4350737"/>
                <a:ext cx="602715" cy="449787"/>
              </a:xfrm>
              <a:custGeom>
                <a:avLst/>
                <a:gdLst>
                  <a:gd name="T0" fmla="*/ 0 w 198"/>
                  <a:gd name="T1" fmla="*/ 129 h 148"/>
                  <a:gd name="T2" fmla="*/ 3 w 198"/>
                  <a:gd name="T3" fmla="*/ 117 h 148"/>
                  <a:gd name="T4" fmla="*/ 186 w 198"/>
                  <a:gd name="T5" fmla="*/ 0 h 148"/>
                  <a:gd name="T6" fmla="*/ 198 w 198"/>
                  <a:gd name="T7" fmla="*/ 2 h 148"/>
                  <a:gd name="T8" fmla="*/ 0 w 198"/>
                  <a:gd name="T9" fmla="*/ 129 h 148"/>
                </a:gdLst>
                <a:ahLst/>
                <a:cxnLst>
                  <a:cxn ang="0">
                    <a:pos x="T0" y="T1"/>
                  </a:cxn>
                  <a:cxn ang="0">
                    <a:pos x="T2" y="T3"/>
                  </a:cxn>
                  <a:cxn ang="0">
                    <a:pos x="T4" y="T5"/>
                  </a:cxn>
                  <a:cxn ang="0">
                    <a:pos x="T6" y="T7"/>
                  </a:cxn>
                  <a:cxn ang="0">
                    <a:pos x="T8" y="T9"/>
                  </a:cxn>
                </a:cxnLst>
                <a:rect l="0" t="0" r="r" b="b"/>
                <a:pathLst>
                  <a:path w="198" h="148">
                    <a:moveTo>
                      <a:pt x="0" y="129"/>
                    </a:moveTo>
                    <a:cubicBezTo>
                      <a:pt x="3" y="117"/>
                      <a:pt x="3" y="117"/>
                      <a:pt x="3" y="117"/>
                    </a:cubicBezTo>
                    <a:cubicBezTo>
                      <a:pt x="86" y="135"/>
                      <a:pt x="168" y="83"/>
                      <a:pt x="186" y="0"/>
                    </a:cubicBezTo>
                    <a:cubicBezTo>
                      <a:pt x="198" y="2"/>
                      <a:pt x="198" y="2"/>
                      <a:pt x="198" y="2"/>
                    </a:cubicBezTo>
                    <a:cubicBezTo>
                      <a:pt x="178" y="92"/>
                      <a:pt x="90" y="148"/>
                      <a:pt x="0" y="129"/>
                    </a:cubicBezTo>
                    <a:close/>
                  </a:path>
                </a:pathLst>
              </a:custGeom>
              <a:solidFill>
                <a:schemeClr val="accent2"/>
              </a:solidFill>
              <a:ln>
                <a:noFill/>
              </a:ln>
            </p:spPr>
            <p:txBody>
              <a:bodyPr anchor="ctr"/>
              <a:lstStyle/>
              <a:p>
                <a:pPr algn="ctr"/>
                <a:endParaRPr/>
              </a:p>
            </p:txBody>
          </p:sp>
          <p:sp>
            <p:nvSpPr>
              <p:cNvPr id="41" name="Freeform: Shape 22"/>
              <p:cNvSpPr>
                <a:spLocks/>
              </p:cNvSpPr>
              <p:nvPr/>
            </p:nvSpPr>
            <p:spPr bwMode="auto">
              <a:xfrm>
                <a:off x="10521895" y="4319895"/>
                <a:ext cx="70681" cy="52689"/>
              </a:xfrm>
              <a:custGeom>
                <a:avLst/>
                <a:gdLst>
                  <a:gd name="T0" fmla="*/ 0 w 55"/>
                  <a:gd name="T1" fmla="*/ 29 h 41"/>
                  <a:gd name="T2" fmla="*/ 34 w 55"/>
                  <a:gd name="T3" fmla="*/ 0 h 41"/>
                  <a:gd name="T4" fmla="*/ 55 w 55"/>
                  <a:gd name="T5" fmla="*/ 41 h 41"/>
                  <a:gd name="T6" fmla="*/ 0 w 55"/>
                  <a:gd name="T7" fmla="*/ 29 h 41"/>
                </a:gdLst>
                <a:ahLst/>
                <a:cxnLst>
                  <a:cxn ang="0">
                    <a:pos x="T0" y="T1"/>
                  </a:cxn>
                  <a:cxn ang="0">
                    <a:pos x="T2" y="T3"/>
                  </a:cxn>
                  <a:cxn ang="0">
                    <a:pos x="T4" y="T5"/>
                  </a:cxn>
                  <a:cxn ang="0">
                    <a:pos x="T6" y="T7"/>
                  </a:cxn>
                </a:cxnLst>
                <a:rect l="0" t="0" r="r" b="b"/>
                <a:pathLst>
                  <a:path w="55" h="41">
                    <a:moveTo>
                      <a:pt x="0" y="29"/>
                    </a:moveTo>
                    <a:lnTo>
                      <a:pt x="34" y="0"/>
                    </a:lnTo>
                    <a:lnTo>
                      <a:pt x="55" y="41"/>
                    </a:lnTo>
                    <a:lnTo>
                      <a:pt x="0" y="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Oval 23"/>
              <p:cNvSpPr>
                <a:spLocks/>
              </p:cNvSpPr>
              <p:nvPr/>
            </p:nvSpPr>
            <p:spPr bwMode="auto">
              <a:xfrm>
                <a:off x="10147929" y="4566635"/>
                <a:ext cx="244171" cy="242885"/>
              </a:xfrm>
              <a:prstGeom prst="ellipse">
                <a:avLst/>
              </a:prstGeom>
              <a:solidFill>
                <a:schemeClr val="accent2"/>
              </a:solidFill>
              <a:ln>
                <a:noFill/>
              </a:ln>
            </p:spPr>
            <p:txBody>
              <a:bodyPr anchor="ctr"/>
              <a:lstStyle/>
              <a:p>
                <a:pPr algn="ctr"/>
                <a:endParaRPr/>
              </a:p>
            </p:txBody>
          </p:sp>
          <p:sp>
            <p:nvSpPr>
              <p:cNvPr id="43" name="Freeform: Shape 24"/>
              <p:cNvSpPr>
                <a:spLocks/>
              </p:cNvSpPr>
              <p:nvPr/>
            </p:nvSpPr>
            <p:spPr bwMode="auto">
              <a:xfrm>
                <a:off x="7570005" y="2799613"/>
                <a:ext cx="277583" cy="280153"/>
              </a:xfrm>
              <a:custGeom>
                <a:avLst/>
                <a:gdLst>
                  <a:gd name="T0" fmla="*/ 10 w 91"/>
                  <a:gd name="T1" fmla="*/ 65 h 92"/>
                  <a:gd name="T2" fmla="*/ 64 w 91"/>
                  <a:gd name="T3" fmla="*/ 81 h 92"/>
                  <a:gd name="T4" fmla="*/ 81 w 91"/>
                  <a:gd name="T5" fmla="*/ 27 h 92"/>
                  <a:gd name="T6" fmla="*/ 27 w 91"/>
                  <a:gd name="T7" fmla="*/ 10 h 92"/>
                  <a:gd name="T8" fmla="*/ 10 w 91"/>
                  <a:gd name="T9" fmla="*/ 65 h 92"/>
                </a:gdLst>
                <a:ahLst/>
                <a:cxnLst>
                  <a:cxn ang="0">
                    <a:pos x="T0" y="T1"/>
                  </a:cxn>
                  <a:cxn ang="0">
                    <a:pos x="T2" y="T3"/>
                  </a:cxn>
                  <a:cxn ang="0">
                    <a:pos x="T4" y="T5"/>
                  </a:cxn>
                  <a:cxn ang="0">
                    <a:pos x="T6" y="T7"/>
                  </a:cxn>
                  <a:cxn ang="0">
                    <a:pos x="T8" y="T9"/>
                  </a:cxn>
                </a:cxnLst>
                <a:rect l="0" t="0" r="r" b="b"/>
                <a:pathLst>
                  <a:path w="91" h="92">
                    <a:moveTo>
                      <a:pt x="10" y="65"/>
                    </a:moveTo>
                    <a:cubicBezTo>
                      <a:pt x="20" y="84"/>
                      <a:pt x="45" y="92"/>
                      <a:pt x="64" y="81"/>
                    </a:cubicBezTo>
                    <a:cubicBezTo>
                      <a:pt x="84" y="71"/>
                      <a:pt x="91" y="47"/>
                      <a:pt x="81" y="27"/>
                    </a:cubicBezTo>
                    <a:cubicBezTo>
                      <a:pt x="70" y="8"/>
                      <a:pt x="46" y="0"/>
                      <a:pt x="27" y="10"/>
                    </a:cubicBezTo>
                    <a:cubicBezTo>
                      <a:pt x="7" y="21"/>
                      <a:pt x="0" y="45"/>
                      <a:pt x="10" y="65"/>
                    </a:cubicBezTo>
                    <a:close/>
                  </a:path>
                </a:pathLst>
              </a:custGeom>
              <a:solidFill>
                <a:schemeClr val="accent4"/>
              </a:solidFill>
              <a:ln>
                <a:noFill/>
              </a:ln>
            </p:spPr>
            <p:txBody>
              <a:bodyPr anchor="ctr"/>
              <a:lstStyle/>
              <a:p>
                <a:pPr algn="ctr"/>
                <a:endParaRPr/>
              </a:p>
            </p:txBody>
          </p:sp>
          <p:sp>
            <p:nvSpPr>
              <p:cNvPr id="44" name="Freeform: Shape 25"/>
              <p:cNvSpPr>
                <a:spLocks/>
              </p:cNvSpPr>
              <p:nvPr/>
            </p:nvSpPr>
            <p:spPr bwMode="auto">
              <a:xfrm>
                <a:off x="9270202" y="1744540"/>
                <a:ext cx="1100051" cy="1101336"/>
              </a:xfrm>
              <a:custGeom>
                <a:avLst/>
                <a:gdLst>
                  <a:gd name="T0" fmla="*/ 362 w 362"/>
                  <a:gd name="T1" fmla="*/ 362 h 362"/>
                  <a:gd name="T2" fmla="*/ 346 w 362"/>
                  <a:gd name="T3" fmla="*/ 362 h 362"/>
                  <a:gd name="T4" fmla="*/ 0 w 362"/>
                  <a:gd name="T5" fmla="*/ 16 h 362"/>
                  <a:gd name="T6" fmla="*/ 0 w 362"/>
                  <a:gd name="T7" fmla="*/ 0 h 362"/>
                  <a:gd name="T8" fmla="*/ 362 w 362"/>
                  <a:gd name="T9" fmla="*/ 362 h 362"/>
                </a:gdLst>
                <a:ahLst/>
                <a:cxnLst>
                  <a:cxn ang="0">
                    <a:pos x="T0" y="T1"/>
                  </a:cxn>
                  <a:cxn ang="0">
                    <a:pos x="T2" y="T3"/>
                  </a:cxn>
                  <a:cxn ang="0">
                    <a:pos x="T4" y="T5"/>
                  </a:cxn>
                  <a:cxn ang="0">
                    <a:pos x="T6" y="T7"/>
                  </a:cxn>
                  <a:cxn ang="0">
                    <a:pos x="T8" y="T9"/>
                  </a:cxn>
                </a:cxnLst>
                <a:rect l="0" t="0" r="r" b="b"/>
                <a:pathLst>
                  <a:path w="362" h="362">
                    <a:moveTo>
                      <a:pt x="362" y="362"/>
                    </a:moveTo>
                    <a:cubicBezTo>
                      <a:pt x="346" y="362"/>
                      <a:pt x="346" y="362"/>
                      <a:pt x="346" y="362"/>
                    </a:cubicBezTo>
                    <a:cubicBezTo>
                      <a:pt x="346" y="171"/>
                      <a:pt x="191" y="16"/>
                      <a:pt x="0" y="16"/>
                    </a:cubicBezTo>
                    <a:cubicBezTo>
                      <a:pt x="0" y="0"/>
                      <a:pt x="0" y="0"/>
                      <a:pt x="0" y="0"/>
                    </a:cubicBezTo>
                    <a:cubicBezTo>
                      <a:pt x="200" y="0"/>
                      <a:pt x="362" y="162"/>
                      <a:pt x="362" y="362"/>
                    </a:cubicBezTo>
                    <a:close/>
                  </a:path>
                </a:pathLst>
              </a:custGeom>
              <a:solidFill>
                <a:schemeClr val="accent3"/>
              </a:solidFill>
              <a:ln>
                <a:noFill/>
              </a:ln>
            </p:spPr>
            <p:txBody>
              <a:bodyPr anchor="ctr"/>
              <a:lstStyle/>
              <a:p>
                <a:pPr algn="ctr"/>
                <a:endParaRPr/>
              </a:p>
            </p:txBody>
          </p:sp>
          <p:sp>
            <p:nvSpPr>
              <p:cNvPr id="45" name="Freeform: Shape 26"/>
              <p:cNvSpPr>
                <a:spLocks/>
              </p:cNvSpPr>
              <p:nvPr/>
            </p:nvSpPr>
            <p:spPr bwMode="auto">
              <a:xfrm>
                <a:off x="9208517" y="1690566"/>
                <a:ext cx="100239" cy="154213"/>
              </a:xfrm>
              <a:custGeom>
                <a:avLst/>
                <a:gdLst>
                  <a:gd name="T0" fmla="*/ 78 w 78"/>
                  <a:gd name="T1" fmla="*/ 0 h 120"/>
                  <a:gd name="T2" fmla="*/ 0 w 78"/>
                  <a:gd name="T3" fmla="*/ 56 h 120"/>
                  <a:gd name="T4" fmla="*/ 74 w 78"/>
                  <a:gd name="T5" fmla="*/ 120 h 120"/>
                  <a:gd name="T6" fmla="*/ 78 w 78"/>
                  <a:gd name="T7" fmla="*/ 0 h 120"/>
                </a:gdLst>
                <a:ahLst/>
                <a:cxnLst>
                  <a:cxn ang="0">
                    <a:pos x="T0" y="T1"/>
                  </a:cxn>
                  <a:cxn ang="0">
                    <a:pos x="T2" y="T3"/>
                  </a:cxn>
                  <a:cxn ang="0">
                    <a:pos x="T4" y="T5"/>
                  </a:cxn>
                  <a:cxn ang="0">
                    <a:pos x="T6" y="T7"/>
                  </a:cxn>
                </a:cxnLst>
                <a:rect l="0" t="0" r="r" b="b"/>
                <a:pathLst>
                  <a:path w="78" h="120">
                    <a:moveTo>
                      <a:pt x="78" y="0"/>
                    </a:moveTo>
                    <a:lnTo>
                      <a:pt x="0" y="56"/>
                    </a:lnTo>
                    <a:lnTo>
                      <a:pt x="74" y="120"/>
                    </a:lnTo>
                    <a:lnTo>
                      <a:pt x="78" y="0"/>
                    </a:lnTo>
                    <a:close/>
                  </a:path>
                </a:pathLst>
              </a:custGeom>
              <a:solidFill>
                <a:schemeClr val="accent3"/>
              </a:solidFill>
              <a:ln>
                <a:noFill/>
              </a:ln>
            </p:spPr>
            <p:txBody>
              <a:bodyPr anchor="ctr"/>
              <a:lstStyle/>
              <a:p>
                <a:pPr algn="ctr"/>
                <a:endParaRPr/>
              </a:p>
            </p:txBody>
          </p:sp>
          <p:sp>
            <p:nvSpPr>
              <p:cNvPr id="46" name="Oval 27"/>
              <p:cNvSpPr>
                <a:spLocks/>
              </p:cNvSpPr>
              <p:nvPr/>
            </p:nvSpPr>
            <p:spPr bwMode="auto">
              <a:xfrm>
                <a:off x="9878057" y="1930881"/>
                <a:ext cx="355974" cy="358545"/>
              </a:xfrm>
              <a:prstGeom prst="ellipse">
                <a:avLst/>
              </a:prstGeom>
              <a:solidFill>
                <a:schemeClr val="accent3"/>
              </a:solidFill>
              <a:ln>
                <a:noFill/>
              </a:ln>
            </p:spPr>
            <p:txBody>
              <a:bodyPr anchor="ctr"/>
              <a:lstStyle/>
              <a:p>
                <a:pPr algn="ctr"/>
                <a:endParaRPr/>
              </a:p>
            </p:txBody>
          </p:sp>
          <p:sp>
            <p:nvSpPr>
              <p:cNvPr id="47" name="TextBox 28"/>
              <p:cNvSpPr txBox="1"/>
              <p:nvPr/>
            </p:nvSpPr>
            <p:spPr>
              <a:xfrm>
                <a:off x="10114837" y="4556416"/>
                <a:ext cx="310352" cy="222817"/>
              </a:xfrm>
              <a:prstGeom prst="rect">
                <a:avLst/>
              </a:prstGeom>
              <a:noFill/>
            </p:spPr>
            <p:txBody>
              <a:bodyPr wrap="none">
                <a:normAutofit fontScale="85000" lnSpcReduction="10000"/>
              </a:bodyPr>
              <a:lstStyle/>
              <a:p>
                <a:pPr algn="ctr"/>
                <a:r>
                  <a:rPr lang="en-US" sz="1100" b="1">
                    <a:solidFill>
                      <a:schemeClr val="bg1"/>
                    </a:solidFill>
                  </a:rPr>
                  <a:t>02</a:t>
                </a:r>
              </a:p>
            </p:txBody>
          </p:sp>
          <p:sp>
            <p:nvSpPr>
              <p:cNvPr id="48" name="TextBox 29"/>
              <p:cNvSpPr txBox="1"/>
              <p:nvPr/>
            </p:nvSpPr>
            <p:spPr>
              <a:xfrm>
                <a:off x="9882462" y="1950827"/>
                <a:ext cx="336878" cy="254648"/>
              </a:xfrm>
              <a:prstGeom prst="rect">
                <a:avLst/>
              </a:prstGeom>
              <a:noFill/>
            </p:spPr>
            <p:txBody>
              <a:bodyPr wrap="none">
                <a:normAutofit fontScale="92500" lnSpcReduction="20000"/>
              </a:bodyPr>
              <a:lstStyle/>
              <a:p>
                <a:pPr algn="ctr"/>
                <a:r>
                  <a:rPr lang="en-US" sz="1300" b="1">
                    <a:solidFill>
                      <a:schemeClr val="bg1"/>
                    </a:solidFill>
                  </a:rPr>
                  <a:t>03</a:t>
                </a:r>
              </a:p>
            </p:txBody>
          </p:sp>
          <p:sp>
            <p:nvSpPr>
              <p:cNvPr id="49" name="TextBox 30"/>
              <p:cNvSpPr txBox="1"/>
              <p:nvPr/>
            </p:nvSpPr>
            <p:spPr>
              <a:xfrm>
                <a:off x="7553619" y="2802108"/>
                <a:ext cx="310352" cy="222817"/>
              </a:xfrm>
              <a:prstGeom prst="rect">
                <a:avLst/>
              </a:prstGeom>
              <a:noFill/>
            </p:spPr>
            <p:txBody>
              <a:bodyPr wrap="none">
                <a:normAutofit fontScale="85000" lnSpcReduction="10000"/>
              </a:bodyPr>
              <a:lstStyle/>
              <a:p>
                <a:pPr algn="ctr"/>
                <a:r>
                  <a:rPr lang="en-US" sz="1100" b="1">
                    <a:solidFill>
                      <a:schemeClr val="bg1"/>
                    </a:solidFill>
                  </a:rPr>
                  <a:t>04</a:t>
                </a:r>
              </a:p>
            </p:txBody>
          </p:sp>
        </p:grpSp>
      </p:grpSp>
      <p:grpSp>
        <p:nvGrpSpPr>
          <p:cNvPr id="5" name="Group 35"/>
          <p:cNvGrpSpPr/>
          <p:nvPr/>
        </p:nvGrpSpPr>
        <p:grpSpPr>
          <a:xfrm>
            <a:off x="2401097" y="1746486"/>
            <a:ext cx="3191276" cy="3334837"/>
            <a:chOff x="1136229" y="1569256"/>
            <a:chExt cx="3191274" cy="3334836"/>
          </a:xfrm>
        </p:grpSpPr>
        <p:grpSp>
          <p:nvGrpSpPr>
            <p:cNvPr id="6" name="Group 36"/>
            <p:cNvGrpSpPr/>
            <p:nvPr/>
          </p:nvGrpSpPr>
          <p:grpSpPr>
            <a:xfrm>
              <a:off x="1136229" y="2818618"/>
              <a:ext cx="3191274" cy="836112"/>
              <a:chOff x="1136229" y="2818618"/>
              <a:chExt cx="3191274" cy="836112"/>
            </a:xfrm>
          </p:grpSpPr>
          <p:grpSp>
            <p:nvGrpSpPr>
              <p:cNvPr id="17" name="Group 47"/>
              <p:cNvGrpSpPr/>
              <p:nvPr/>
            </p:nvGrpSpPr>
            <p:grpSpPr>
              <a:xfrm>
                <a:off x="1680644" y="2818618"/>
                <a:ext cx="2646859" cy="836112"/>
                <a:chOff x="2591258" y="3352018"/>
                <a:chExt cx="2646859" cy="836112"/>
              </a:xfrm>
            </p:grpSpPr>
            <p:sp>
              <p:nvSpPr>
                <p:cNvPr id="19" name="Rectangle 49"/>
                <p:cNvSpPr>
                  <a:spLocks/>
                </p:cNvSpPr>
                <p:nvPr/>
              </p:nvSpPr>
              <p:spPr bwMode="auto">
                <a:xfrm>
                  <a:off x="2596021" y="3630731"/>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rmAutofit fontScale="85000" lnSpcReduction="10000"/>
                </a:bodyPr>
                <a:lstStyle/>
                <a:p>
                  <a:pPr eaLnBrk="1" hangingPunct="1">
                    <a:lnSpc>
                      <a:spcPct val="120000"/>
                    </a:lnSpc>
                    <a:spcBef>
                      <a:spcPct val="0"/>
                    </a:spcBef>
                    <a:buFontTx/>
                    <a:buNone/>
                  </a:pPr>
                  <a:r>
                    <a:rPr lang="zh-CN" altLang="en-US" sz="1300"/>
                    <a:t>此部分内容作为文字排版占位显示 </a:t>
                  </a:r>
                  <a:br>
                    <a:rPr lang="zh-CN" altLang="en-US" sz="1300"/>
                  </a:br>
                  <a:r>
                    <a:rPr lang="zh-CN" altLang="en-US" sz="1300"/>
                    <a:t>（建议使用主题字体）</a:t>
                  </a:r>
                </a:p>
              </p:txBody>
            </p:sp>
            <p:sp>
              <p:nvSpPr>
                <p:cNvPr id="20" name="TextBox 50"/>
                <p:cNvSpPr txBox="1">
                  <a:spLocks/>
                </p:cNvSpPr>
                <p:nvPr/>
              </p:nvSpPr>
              <p:spPr bwMode="auto">
                <a:xfrm>
                  <a:off x="2591258" y="3352018"/>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85000" lnSpcReduction="20000"/>
                </a:bodyPr>
                <a:lstStyle/>
                <a:p>
                  <a:pPr eaLnBrk="1" hangingPunct="1">
                    <a:spcBef>
                      <a:spcPct val="0"/>
                    </a:spcBef>
                    <a:buFontTx/>
                    <a:buNone/>
                  </a:pPr>
                  <a:r>
                    <a:rPr lang="zh-CN" altLang="en-US" b="1">
                      <a:solidFill>
                        <a:schemeClr val="accent2"/>
                      </a:solidFill>
                    </a:rPr>
                    <a:t>标题文本预设</a:t>
                  </a:r>
                </a:p>
              </p:txBody>
            </p:sp>
          </p:grpSp>
          <p:sp>
            <p:nvSpPr>
              <p:cNvPr id="18" name="Freeform: Shape 48"/>
              <p:cNvSpPr>
                <a:spLocks/>
              </p:cNvSpPr>
              <p:nvPr/>
            </p:nvSpPr>
            <p:spPr bwMode="auto">
              <a:xfrm>
                <a:off x="1136229" y="2882406"/>
                <a:ext cx="508494" cy="50849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2"/>
              </a:solidFill>
              <a:ln>
                <a:noFill/>
              </a:ln>
              <a:extLst/>
            </p:spPr>
            <p:txBody>
              <a:bodyPr anchor="ctr"/>
              <a:lstStyle/>
              <a:p>
                <a:pPr algn="ctr"/>
                <a:endParaRPr/>
              </a:p>
            </p:txBody>
          </p:sp>
        </p:grpSp>
        <p:grpSp>
          <p:nvGrpSpPr>
            <p:cNvPr id="7" name="Group 37"/>
            <p:cNvGrpSpPr/>
            <p:nvPr/>
          </p:nvGrpSpPr>
          <p:grpSpPr>
            <a:xfrm>
              <a:off x="1136229" y="1569256"/>
              <a:ext cx="3186511" cy="836112"/>
              <a:chOff x="1136229" y="1569256"/>
              <a:chExt cx="3186511" cy="836112"/>
            </a:xfrm>
          </p:grpSpPr>
          <p:grpSp>
            <p:nvGrpSpPr>
              <p:cNvPr id="13" name="Group 43"/>
              <p:cNvGrpSpPr/>
              <p:nvPr/>
            </p:nvGrpSpPr>
            <p:grpSpPr>
              <a:xfrm>
                <a:off x="1680644" y="1569256"/>
                <a:ext cx="2642096" cy="836112"/>
                <a:chOff x="2591258" y="2102656"/>
                <a:chExt cx="2642096" cy="836112"/>
              </a:xfrm>
            </p:grpSpPr>
            <p:sp>
              <p:nvSpPr>
                <p:cNvPr id="15" name="Rectangle 45"/>
                <p:cNvSpPr>
                  <a:spLocks/>
                </p:cNvSpPr>
                <p:nvPr/>
              </p:nvSpPr>
              <p:spPr bwMode="auto">
                <a:xfrm>
                  <a:off x="2591258" y="238136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rmAutofit fontScale="85000" lnSpcReduction="10000"/>
                </a:bodyPr>
                <a:lstStyle/>
                <a:p>
                  <a:pPr eaLnBrk="1" hangingPunct="1">
                    <a:lnSpc>
                      <a:spcPct val="120000"/>
                    </a:lnSpc>
                    <a:spcBef>
                      <a:spcPct val="0"/>
                    </a:spcBef>
                    <a:buFontTx/>
                    <a:buNone/>
                  </a:pPr>
                  <a:r>
                    <a:rPr lang="zh-CN" altLang="en-US" sz="1300"/>
                    <a:t>此部分内容作为文字排版占位显示</a:t>
                  </a:r>
                  <a:br>
                    <a:rPr lang="zh-CN" altLang="en-US" sz="1300"/>
                  </a:br>
                  <a:r>
                    <a:rPr lang="zh-CN" altLang="en-US" sz="1300"/>
                    <a:t> （建议使用主题字体）</a:t>
                  </a:r>
                </a:p>
              </p:txBody>
            </p:sp>
            <p:sp>
              <p:nvSpPr>
                <p:cNvPr id="16" name="TextBox 46"/>
                <p:cNvSpPr txBox="1">
                  <a:spLocks/>
                </p:cNvSpPr>
                <p:nvPr/>
              </p:nvSpPr>
              <p:spPr bwMode="auto">
                <a:xfrm>
                  <a:off x="2591258" y="2102656"/>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85000" lnSpcReduction="20000"/>
                </a:bodyPr>
                <a:lstStyle/>
                <a:p>
                  <a:pPr eaLnBrk="1" hangingPunct="1">
                    <a:spcBef>
                      <a:spcPct val="0"/>
                    </a:spcBef>
                    <a:buFontTx/>
                    <a:buNone/>
                  </a:pPr>
                  <a:r>
                    <a:rPr lang="zh-CN" altLang="en-US" b="1">
                      <a:solidFill>
                        <a:schemeClr val="accent1"/>
                      </a:solidFill>
                    </a:rPr>
                    <a:t>标题文本预设</a:t>
                  </a:r>
                </a:p>
              </p:txBody>
            </p:sp>
          </p:grpSp>
          <p:sp>
            <p:nvSpPr>
              <p:cNvPr id="14" name="Freeform: Shape 44"/>
              <p:cNvSpPr>
                <a:spLocks noChangeAspect="1"/>
              </p:cNvSpPr>
              <p:nvPr/>
            </p:nvSpPr>
            <p:spPr bwMode="auto">
              <a:xfrm>
                <a:off x="1136229" y="1636187"/>
                <a:ext cx="455626" cy="486000"/>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accent1"/>
              </a:solidFill>
              <a:ln>
                <a:noFill/>
              </a:ln>
            </p:spPr>
            <p:txBody>
              <a:bodyPr anchor="ctr"/>
              <a:lstStyle/>
              <a:p>
                <a:pPr algn="ctr"/>
                <a:endParaRPr/>
              </a:p>
            </p:txBody>
          </p:sp>
        </p:grpSp>
        <p:grpSp>
          <p:nvGrpSpPr>
            <p:cNvPr id="8" name="Group 38"/>
            <p:cNvGrpSpPr/>
            <p:nvPr/>
          </p:nvGrpSpPr>
          <p:grpSpPr>
            <a:xfrm>
              <a:off x="1136229" y="4067980"/>
              <a:ext cx="3186511" cy="836112"/>
              <a:chOff x="1136229" y="3967869"/>
              <a:chExt cx="3186511" cy="836112"/>
            </a:xfrm>
          </p:grpSpPr>
          <p:grpSp>
            <p:nvGrpSpPr>
              <p:cNvPr id="9" name="Group 39"/>
              <p:cNvGrpSpPr/>
              <p:nvPr/>
            </p:nvGrpSpPr>
            <p:grpSpPr>
              <a:xfrm>
                <a:off x="1680644" y="3967869"/>
                <a:ext cx="2642096" cy="836112"/>
                <a:chOff x="2591258" y="4501269"/>
                <a:chExt cx="2642096" cy="836112"/>
              </a:xfrm>
            </p:grpSpPr>
            <p:sp>
              <p:nvSpPr>
                <p:cNvPr id="11" name="Rectangle 41"/>
                <p:cNvSpPr>
                  <a:spLocks/>
                </p:cNvSpPr>
                <p:nvPr/>
              </p:nvSpPr>
              <p:spPr bwMode="auto">
                <a:xfrm>
                  <a:off x="2591258" y="4779982"/>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88000" anchor="t" anchorCtr="0">
                  <a:normAutofit fontScale="85000" lnSpcReduction="10000"/>
                </a:bodyPr>
                <a:lstStyle/>
                <a:p>
                  <a:pPr eaLnBrk="1" hangingPunct="1">
                    <a:lnSpc>
                      <a:spcPct val="120000"/>
                    </a:lnSpc>
                    <a:spcBef>
                      <a:spcPct val="0"/>
                    </a:spcBef>
                    <a:buFontTx/>
                    <a:buNone/>
                  </a:pPr>
                  <a:r>
                    <a:rPr lang="zh-CN" altLang="en-US" sz="1300"/>
                    <a:t>此部分内容作为文字排版占位显示</a:t>
                  </a:r>
                  <a:br>
                    <a:rPr lang="zh-CN" altLang="en-US" sz="1300"/>
                  </a:br>
                  <a:r>
                    <a:rPr lang="zh-CN" altLang="en-US" sz="1300"/>
                    <a:t> （建议使用主题字体）</a:t>
                  </a:r>
                </a:p>
              </p:txBody>
            </p:sp>
            <p:sp>
              <p:nvSpPr>
                <p:cNvPr id="12" name="TextBox 42"/>
                <p:cNvSpPr txBox="1">
                  <a:spLocks/>
                </p:cNvSpPr>
                <p:nvPr/>
              </p:nvSpPr>
              <p:spPr bwMode="auto">
                <a:xfrm>
                  <a:off x="2591258" y="4501269"/>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88000">
                  <a:normAutofit fontScale="85000" lnSpcReduction="20000"/>
                </a:bodyPr>
                <a:lstStyle/>
                <a:p>
                  <a:pPr eaLnBrk="1" hangingPunct="1">
                    <a:spcBef>
                      <a:spcPct val="0"/>
                    </a:spcBef>
                    <a:buFontTx/>
                    <a:buNone/>
                  </a:pPr>
                  <a:r>
                    <a:rPr lang="zh-CN" altLang="en-US" b="1">
                      <a:solidFill>
                        <a:schemeClr val="accent3"/>
                      </a:solidFill>
                    </a:rPr>
                    <a:t>标题文本预设</a:t>
                  </a:r>
                </a:p>
              </p:txBody>
            </p:sp>
          </p:grpSp>
          <p:sp>
            <p:nvSpPr>
              <p:cNvPr id="10" name="Freeform: Shape 40"/>
              <p:cNvSpPr>
                <a:spLocks noChangeAspect="1"/>
              </p:cNvSpPr>
              <p:nvPr/>
            </p:nvSpPr>
            <p:spPr bwMode="auto">
              <a:xfrm>
                <a:off x="1136229" y="4021557"/>
                <a:ext cx="508494" cy="478545"/>
              </a:xfrm>
              <a:custGeom>
                <a:avLst/>
                <a:gdLst>
                  <a:gd name="connsiteX0" fmla="*/ 69646 w 508000"/>
                  <a:gd name="connsiteY0" fmla="*/ 394096 h 478080"/>
                  <a:gd name="connsiteX1" fmla="*/ 438355 w 508000"/>
                  <a:gd name="connsiteY1" fmla="*/ 394096 h 478080"/>
                  <a:gd name="connsiteX2" fmla="*/ 438355 w 508000"/>
                  <a:gd name="connsiteY2" fmla="*/ 422773 h 478080"/>
                  <a:gd name="connsiteX3" fmla="*/ 473178 w 508000"/>
                  <a:gd name="connsiteY3" fmla="*/ 422773 h 478080"/>
                  <a:gd name="connsiteX4" fmla="*/ 473178 w 508000"/>
                  <a:gd name="connsiteY4" fmla="*/ 447354 h 478080"/>
                  <a:gd name="connsiteX5" fmla="*/ 497758 w 508000"/>
                  <a:gd name="connsiteY5" fmla="*/ 447354 h 478080"/>
                  <a:gd name="connsiteX6" fmla="*/ 497758 w 508000"/>
                  <a:gd name="connsiteY6" fmla="*/ 478080 h 478080"/>
                  <a:gd name="connsiteX7" fmla="*/ 14339 w 508000"/>
                  <a:gd name="connsiteY7" fmla="*/ 478080 h 478080"/>
                  <a:gd name="connsiteX8" fmla="*/ 14339 w 508000"/>
                  <a:gd name="connsiteY8" fmla="*/ 447354 h 478080"/>
                  <a:gd name="connsiteX9" fmla="*/ 38920 w 508000"/>
                  <a:gd name="connsiteY9" fmla="*/ 447354 h 478080"/>
                  <a:gd name="connsiteX10" fmla="*/ 38920 w 508000"/>
                  <a:gd name="connsiteY10" fmla="*/ 422773 h 478080"/>
                  <a:gd name="connsiteX11" fmla="*/ 69646 w 508000"/>
                  <a:gd name="connsiteY11" fmla="*/ 422773 h 478080"/>
                  <a:gd name="connsiteX12" fmla="*/ 362031 w 508000"/>
                  <a:gd name="connsiteY12" fmla="*/ 193354 h 478080"/>
                  <a:gd name="connsiteX13" fmla="*/ 436842 w 508000"/>
                  <a:gd name="connsiteY13" fmla="*/ 193354 h 478080"/>
                  <a:gd name="connsiteX14" fmla="*/ 456791 w 508000"/>
                  <a:gd name="connsiteY14" fmla="*/ 213383 h 478080"/>
                  <a:gd name="connsiteX15" fmla="*/ 456791 w 508000"/>
                  <a:gd name="connsiteY15" fmla="*/ 233411 h 478080"/>
                  <a:gd name="connsiteX16" fmla="*/ 436842 w 508000"/>
                  <a:gd name="connsiteY16" fmla="*/ 233411 h 478080"/>
                  <a:gd name="connsiteX17" fmla="*/ 436842 w 508000"/>
                  <a:gd name="connsiteY17" fmla="*/ 373612 h 478080"/>
                  <a:gd name="connsiteX18" fmla="*/ 362031 w 508000"/>
                  <a:gd name="connsiteY18" fmla="*/ 373612 h 478080"/>
                  <a:gd name="connsiteX19" fmla="*/ 362031 w 508000"/>
                  <a:gd name="connsiteY19" fmla="*/ 233411 h 478080"/>
                  <a:gd name="connsiteX20" fmla="*/ 342081 w 508000"/>
                  <a:gd name="connsiteY20" fmla="*/ 233411 h 478080"/>
                  <a:gd name="connsiteX21" fmla="*/ 342081 w 508000"/>
                  <a:gd name="connsiteY21" fmla="*/ 213383 h 478080"/>
                  <a:gd name="connsiteX22" fmla="*/ 362031 w 508000"/>
                  <a:gd name="connsiteY22" fmla="*/ 193354 h 478080"/>
                  <a:gd name="connsiteX23" fmla="*/ 218644 w 508000"/>
                  <a:gd name="connsiteY23" fmla="*/ 193354 h 478080"/>
                  <a:gd name="connsiteX24" fmla="*/ 293455 w 508000"/>
                  <a:gd name="connsiteY24" fmla="*/ 193354 h 478080"/>
                  <a:gd name="connsiteX25" fmla="*/ 313404 w 508000"/>
                  <a:gd name="connsiteY25" fmla="*/ 213383 h 478080"/>
                  <a:gd name="connsiteX26" fmla="*/ 313404 w 508000"/>
                  <a:gd name="connsiteY26" fmla="*/ 233411 h 478080"/>
                  <a:gd name="connsiteX27" fmla="*/ 293455 w 508000"/>
                  <a:gd name="connsiteY27" fmla="*/ 233411 h 478080"/>
                  <a:gd name="connsiteX28" fmla="*/ 293455 w 508000"/>
                  <a:gd name="connsiteY28" fmla="*/ 373612 h 478080"/>
                  <a:gd name="connsiteX29" fmla="*/ 213656 w 508000"/>
                  <a:gd name="connsiteY29" fmla="*/ 373612 h 478080"/>
                  <a:gd name="connsiteX30" fmla="*/ 213656 w 508000"/>
                  <a:gd name="connsiteY30" fmla="*/ 233411 h 478080"/>
                  <a:gd name="connsiteX31" fmla="*/ 198694 w 508000"/>
                  <a:gd name="connsiteY31" fmla="*/ 233411 h 478080"/>
                  <a:gd name="connsiteX32" fmla="*/ 198694 w 508000"/>
                  <a:gd name="connsiteY32" fmla="*/ 213383 h 478080"/>
                  <a:gd name="connsiteX33" fmla="*/ 218644 w 508000"/>
                  <a:gd name="connsiteY33" fmla="*/ 193354 h 478080"/>
                  <a:gd name="connsiteX34" fmla="*/ 73208 w 508000"/>
                  <a:gd name="connsiteY34" fmla="*/ 193354 h 478080"/>
                  <a:gd name="connsiteX35" fmla="*/ 148019 w 508000"/>
                  <a:gd name="connsiteY35" fmla="*/ 193354 h 478080"/>
                  <a:gd name="connsiteX36" fmla="*/ 167968 w 508000"/>
                  <a:gd name="connsiteY36" fmla="*/ 213383 h 478080"/>
                  <a:gd name="connsiteX37" fmla="*/ 167968 w 508000"/>
                  <a:gd name="connsiteY37" fmla="*/ 233411 h 478080"/>
                  <a:gd name="connsiteX38" fmla="*/ 148019 w 508000"/>
                  <a:gd name="connsiteY38" fmla="*/ 233411 h 478080"/>
                  <a:gd name="connsiteX39" fmla="*/ 148019 w 508000"/>
                  <a:gd name="connsiteY39" fmla="*/ 373612 h 478080"/>
                  <a:gd name="connsiteX40" fmla="*/ 73208 w 508000"/>
                  <a:gd name="connsiteY40" fmla="*/ 373612 h 478080"/>
                  <a:gd name="connsiteX41" fmla="*/ 73208 w 508000"/>
                  <a:gd name="connsiteY41" fmla="*/ 233411 h 478080"/>
                  <a:gd name="connsiteX42" fmla="*/ 53258 w 508000"/>
                  <a:gd name="connsiteY42" fmla="*/ 233411 h 478080"/>
                  <a:gd name="connsiteX43" fmla="*/ 53258 w 508000"/>
                  <a:gd name="connsiteY43" fmla="*/ 213383 h 478080"/>
                  <a:gd name="connsiteX44" fmla="*/ 73208 w 508000"/>
                  <a:gd name="connsiteY44" fmla="*/ 193354 h 478080"/>
                  <a:gd name="connsiteX45" fmla="*/ 234079 w 508000"/>
                  <a:gd name="connsiteY45" fmla="*/ 68402 h 478080"/>
                  <a:gd name="connsiteX46" fmla="*/ 169334 w 508000"/>
                  <a:gd name="connsiteY46" fmla="*/ 108199 h 478080"/>
                  <a:gd name="connsiteX47" fmla="*/ 169334 w 508000"/>
                  <a:gd name="connsiteY47" fmla="*/ 113174 h 478080"/>
                  <a:gd name="connsiteX48" fmla="*/ 174314 w 508000"/>
                  <a:gd name="connsiteY48" fmla="*/ 113174 h 478080"/>
                  <a:gd name="connsiteX49" fmla="*/ 333687 w 508000"/>
                  <a:gd name="connsiteY49" fmla="*/ 113174 h 478080"/>
                  <a:gd name="connsiteX50" fmla="*/ 338667 w 508000"/>
                  <a:gd name="connsiteY50" fmla="*/ 113174 h 478080"/>
                  <a:gd name="connsiteX51" fmla="*/ 338667 w 508000"/>
                  <a:gd name="connsiteY51" fmla="*/ 108199 h 478080"/>
                  <a:gd name="connsiteX52" fmla="*/ 273922 w 508000"/>
                  <a:gd name="connsiteY52" fmla="*/ 68402 h 478080"/>
                  <a:gd name="connsiteX53" fmla="*/ 234079 w 508000"/>
                  <a:gd name="connsiteY53" fmla="*/ 68402 h 478080"/>
                  <a:gd name="connsiteX54" fmla="*/ 234079 w 508000"/>
                  <a:gd name="connsiteY54" fmla="*/ 3732 h 478080"/>
                  <a:gd name="connsiteX55" fmla="*/ 273922 w 508000"/>
                  <a:gd name="connsiteY55" fmla="*/ 3732 h 478080"/>
                  <a:gd name="connsiteX56" fmla="*/ 488079 w 508000"/>
                  <a:gd name="connsiteY56" fmla="*/ 123123 h 478080"/>
                  <a:gd name="connsiteX57" fmla="*/ 508000 w 508000"/>
                  <a:gd name="connsiteY57" fmla="*/ 157946 h 478080"/>
                  <a:gd name="connsiteX58" fmla="*/ 508000 w 508000"/>
                  <a:gd name="connsiteY58" fmla="*/ 172870 h 478080"/>
                  <a:gd name="connsiteX59" fmla="*/ 0 w 508000"/>
                  <a:gd name="connsiteY59" fmla="*/ 172870 h 478080"/>
                  <a:gd name="connsiteX60" fmla="*/ 0 w 508000"/>
                  <a:gd name="connsiteY60" fmla="*/ 157946 h 478080"/>
                  <a:gd name="connsiteX61" fmla="*/ 19922 w 508000"/>
                  <a:gd name="connsiteY61" fmla="*/ 123123 h 478080"/>
                  <a:gd name="connsiteX62" fmla="*/ 234079 w 508000"/>
                  <a:gd name="connsiteY62" fmla="*/ 3732 h 47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08000" h="478080">
                    <a:moveTo>
                      <a:pt x="69646" y="394096"/>
                    </a:moveTo>
                    <a:lnTo>
                      <a:pt x="438355" y="394096"/>
                    </a:lnTo>
                    <a:lnTo>
                      <a:pt x="438355" y="422773"/>
                    </a:lnTo>
                    <a:lnTo>
                      <a:pt x="473178" y="422773"/>
                    </a:lnTo>
                    <a:lnTo>
                      <a:pt x="473178" y="447354"/>
                    </a:lnTo>
                    <a:lnTo>
                      <a:pt x="497758" y="447354"/>
                    </a:lnTo>
                    <a:lnTo>
                      <a:pt x="497758" y="478080"/>
                    </a:lnTo>
                    <a:lnTo>
                      <a:pt x="14339" y="478080"/>
                    </a:lnTo>
                    <a:lnTo>
                      <a:pt x="14339" y="447354"/>
                    </a:lnTo>
                    <a:lnTo>
                      <a:pt x="38920" y="447354"/>
                    </a:lnTo>
                    <a:lnTo>
                      <a:pt x="38920" y="422773"/>
                    </a:lnTo>
                    <a:lnTo>
                      <a:pt x="69646" y="422773"/>
                    </a:lnTo>
                    <a:close/>
                    <a:moveTo>
                      <a:pt x="362031" y="193354"/>
                    </a:moveTo>
                    <a:cubicBezTo>
                      <a:pt x="362031" y="193354"/>
                      <a:pt x="362031" y="193354"/>
                      <a:pt x="436842" y="193354"/>
                    </a:cubicBezTo>
                    <a:cubicBezTo>
                      <a:pt x="446816" y="193354"/>
                      <a:pt x="456791" y="203368"/>
                      <a:pt x="456791" y="213383"/>
                    </a:cubicBezTo>
                    <a:cubicBezTo>
                      <a:pt x="456791" y="213383"/>
                      <a:pt x="456791" y="213383"/>
                      <a:pt x="456791" y="233411"/>
                    </a:cubicBezTo>
                    <a:cubicBezTo>
                      <a:pt x="456791" y="233411"/>
                      <a:pt x="456791" y="233411"/>
                      <a:pt x="436842" y="233411"/>
                    </a:cubicBezTo>
                    <a:cubicBezTo>
                      <a:pt x="436842" y="233411"/>
                      <a:pt x="436842" y="233411"/>
                      <a:pt x="436842" y="373612"/>
                    </a:cubicBezTo>
                    <a:lnTo>
                      <a:pt x="362031" y="373612"/>
                    </a:lnTo>
                    <a:cubicBezTo>
                      <a:pt x="362031" y="373612"/>
                      <a:pt x="362031" y="373612"/>
                      <a:pt x="362031" y="233411"/>
                    </a:cubicBezTo>
                    <a:cubicBezTo>
                      <a:pt x="362031" y="233411"/>
                      <a:pt x="362031" y="233411"/>
                      <a:pt x="342081" y="233411"/>
                    </a:cubicBezTo>
                    <a:cubicBezTo>
                      <a:pt x="342081" y="233411"/>
                      <a:pt x="342081" y="233411"/>
                      <a:pt x="342081" y="213383"/>
                    </a:cubicBezTo>
                    <a:cubicBezTo>
                      <a:pt x="342081" y="203368"/>
                      <a:pt x="352056" y="193354"/>
                      <a:pt x="362031" y="193354"/>
                    </a:cubicBezTo>
                    <a:close/>
                    <a:moveTo>
                      <a:pt x="218644" y="193354"/>
                    </a:moveTo>
                    <a:cubicBezTo>
                      <a:pt x="218644" y="193354"/>
                      <a:pt x="218644" y="193354"/>
                      <a:pt x="293455" y="193354"/>
                    </a:cubicBezTo>
                    <a:cubicBezTo>
                      <a:pt x="303429" y="193354"/>
                      <a:pt x="313404" y="203368"/>
                      <a:pt x="313404" y="213383"/>
                    </a:cubicBezTo>
                    <a:cubicBezTo>
                      <a:pt x="313404" y="213383"/>
                      <a:pt x="313404" y="213383"/>
                      <a:pt x="313404" y="233411"/>
                    </a:cubicBezTo>
                    <a:cubicBezTo>
                      <a:pt x="313404" y="233411"/>
                      <a:pt x="313404" y="233411"/>
                      <a:pt x="293455" y="233411"/>
                    </a:cubicBezTo>
                    <a:cubicBezTo>
                      <a:pt x="293455" y="233411"/>
                      <a:pt x="293455" y="233411"/>
                      <a:pt x="293455" y="373612"/>
                    </a:cubicBezTo>
                    <a:lnTo>
                      <a:pt x="213656" y="373612"/>
                    </a:lnTo>
                    <a:cubicBezTo>
                      <a:pt x="213656" y="373612"/>
                      <a:pt x="213656" y="373612"/>
                      <a:pt x="213656" y="233411"/>
                    </a:cubicBezTo>
                    <a:cubicBezTo>
                      <a:pt x="213656" y="233411"/>
                      <a:pt x="213656" y="233411"/>
                      <a:pt x="198694" y="233411"/>
                    </a:cubicBezTo>
                    <a:cubicBezTo>
                      <a:pt x="198694" y="233411"/>
                      <a:pt x="198694" y="233411"/>
                      <a:pt x="198694" y="213383"/>
                    </a:cubicBezTo>
                    <a:cubicBezTo>
                      <a:pt x="198694" y="203368"/>
                      <a:pt x="208669" y="193354"/>
                      <a:pt x="218644" y="193354"/>
                    </a:cubicBezTo>
                    <a:close/>
                    <a:moveTo>
                      <a:pt x="73208" y="193354"/>
                    </a:moveTo>
                    <a:cubicBezTo>
                      <a:pt x="73208" y="193354"/>
                      <a:pt x="73208" y="193354"/>
                      <a:pt x="148019" y="193354"/>
                    </a:cubicBezTo>
                    <a:cubicBezTo>
                      <a:pt x="157993" y="193354"/>
                      <a:pt x="167968" y="203368"/>
                      <a:pt x="167968" y="213383"/>
                    </a:cubicBezTo>
                    <a:cubicBezTo>
                      <a:pt x="167968" y="213383"/>
                      <a:pt x="167968" y="213383"/>
                      <a:pt x="167968" y="233411"/>
                    </a:cubicBezTo>
                    <a:cubicBezTo>
                      <a:pt x="167968" y="233411"/>
                      <a:pt x="167968" y="233411"/>
                      <a:pt x="148019" y="233411"/>
                    </a:cubicBezTo>
                    <a:cubicBezTo>
                      <a:pt x="148019" y="233411"/>
                      <a:pt x="148019" y="233411"/>
                      <a:pt x="148019" y="373612"/>
                    </a:cubicBezTo>
                    <a:lnTo>
                      <a:pt x="73208" y="373612"/>
                    </a:lnTo>
                    <a:cubicBezTo>
                      <a:pt x="73208" y="373612"/>
                      <a:pt x="73208" y="373612"/>
                      <a:pt x="73208" y="233411"/>
                    </a:cubicBezTo>
                    <a:cubicBezTo>
                      <a:pt x="73208" y="233411"/>
                      <a:pt x="73208" y="233411"/>
                      <a:pt x="53258" y="233411"/>
                    </a:cubicBezTo>
                    <a:cubicBezTo>
                      <a:pt x="53258" y="233411"/>
                      <a:pt x="53258" y="233411"/>
                      <a:pt x="53258" y="213383"/>
                    </a:cubicBezTo>
                    <a:cubicBezTo>
                      <a:pt x="53258" y="203368"/>
                      <a:pt x="63233" y="193354"/>
                      <a:pt x="73208" y="193354"/>
                    </a:cubicBezTo>
                    <a:close/>
                    <a:moveTo>
                      <a:pt x="234079" y="68402"/>
                    </a:moveTo>
                    <a:cubicBezTo>
                      <a:pt x="234079" y="68402"/>
                      <a:pt x="234079" y="68402"/>
                      <a:pt x="169334" y="108199"/>
                    </a:cubicBezTo>
                    <a:cubicBezTo>
                      <a:pt x="169334" y="108199"/>
                      <a:pt x="169334" y="108199"/>
                      <a:pt x="169334" y="113174"/>
                    </a:cubicBezTo>
                    <a:cubicBezTo>
                      <a:pt x="169334" y="113174"/>
                      <a:pt x="169334" y="113174"/>
                      <a:pt x="174314" y="113174"/>
                    </a:cubicBezTo>
                    <a:lnTo>
                      <a:pt x="333687" y="113174"/>
                    </a:lnTo>
                    <a:cubicBezTo>
                      <a:pt x="338667" y="113174"/>
                      <a:pt x="338667" y="113174"/>
                      <a:pt x="338667" y="113174"/>
                    </a:cubicBezTo>
                    <a:cubicBezTo>
                      <a:pt x="338667" y="108199"/>
                      <a:pt x="338667" y="108199"/>
                      <a:pt x="338667" y="108199"/>
                    </a:cubicBezTo>
                    <a:cubicBezTo>
                      <a:pt x="338667" y="108199"/>
                      <a:pt x="338667" y="108199"/>
                      <a:pt x="273922" y="68402"/>
                    </a:cubicBezTo>
                    <a:cubicBezTo>
                      <a:pt x="258981" y="63428"/>
                      <a:pt x="249020" y="63428"/>
                      <a:pt x="234079" y="68402"/>
                    </a:cubicBezTo>
                    <a:close/>
                    <a:moveTo>
                      <a:pt x="234079" y="3732"/>
                    </a:moveTo>
                    <a:cubicBezTo>
                      <a:pt x="249020" y="-1243"/>
                      <a:pt x="258981" y="-1243"/>
                      <a:pt x="273922" y="3732"/>
                    </a:cubicBezTo>
                    <a:lnTo>
                      <a:pt x="488079" y="123123"/>
                    </a:lnTo>
                    <a:cubicBezTo>
                      <a:pt x="498039" y="128098"/>
                      <a:pt x="508000" y="143022"/>
                      <a:pt x="508000" y="157946"/>
                    </a:cubicBezTo>
                    <a:cubicBezTo>
                      <a:pt x="508000" y="157946"/>
                      <a:pt x="508000" y="157946"/>
                      <a:pt x="508000" y="172870"/>
                    </a:cubicBezTo>
                    <a:cubicBezTo>
                      <a:pt x="508000" y="172870"/>
                      <a:pt x="508000" y="172870"/>
                      <a:pt x="0" y="172870"/>
                    </a:cubicBezTo>
                    <a:cubicBezTo>
                      <a:pt x="0" y="172870"/>
                      <a:pt x="0" y="172870"/>
                      <a:pt x="0" y="157946"/>
                    </a:cubicBezTo>
                    <a:cubicBezTo>
                      <a:pt x="0" y="143022"/>
                      <a:pt x="9961" y="128098"/>
                      <a:pt x="19922" y="123123"/>
                    </a:cubicBezTo>
                    <a:cubicBezTo>
                      <a:pt x="19922" y="123123"/>
                      <a:pt x="19922" y="123123"/>
                      <a:pt x="234079" y="3732"/>
                    </a:cubicBezTo>
                    <a:close/>
                  </a:path>
                </a:pathLst>
              </a:custGeom>
              <a:solidFill>
                <a:schemeClr val="accent3"/>
              </a:solidFill>
              <a:ln>
                <a:noFill/>
              </a:ln>
              <a:extLst/>
            </p:spPr>
            <p:txBody>
              <a:bodyPr anchor="ctr"/>
              <a:lstStyle/>
              <a:p>
                <a:pPr algn="ctr"/>
                <a:endParaRPr/>
              </a:p>
            </p:txBody>
          </p:sp>
        </p:grpSp>
      </p:grpSp>
      <p:sp>
        <p:nvSpPr>
          <p:cNvPr id="56"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57"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876329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41" y="988096"/>
            <a:ext cx="4592689" cy="47726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6" tIns="45698" rIns="91396" bIns="45698" rtlCol="0" anchor="ctr"/>
          <a:lstStyle/>
          <a:p>
            <a:pPr algn="ctr"/>
            <a:endParaRPr lang="zh-CN" altLang="en-US" sz="2399"/>
          </a:p>
        </p:txBody>
      </p:sp>
      <p:sp>
        <p:nvSpPr>
          <p:cNvPr id="4" name="TextBox 3"/>
          <p:cNvSpPr txBox="1"/>
          <p:nvPr/>
        </p:nvSpPr>
        <p:spPr>
          <a:xfrm>
            <a:off x="7177404" y="2228658"/>
            <a:ext cx="4398961" cy="1845222"/>
          </a:xfrm>
          <a:prstGeom prst="rect">
            <a:avLst/>
          </a:prstGeom>
          <a:noFill/>
        </p:spPr>
        <p:txBody>
          <a:bodyPr wrap="square" lIns="121830" tIns="60915" rIns="121830" bIns="60915" rtlCol="0">
            <a:spAutoFit/>
          </a:bodyPr>
          <a:lstStyle/>
          <a:p>
            <a:pPr algn="just">
              <a:lnSpc>
                <a:spcPct val="150000"/>
              </a:lnSpc>
            </a:pPr>
            <a:r>
              <a:rPr lang="zh-CN" altLang="en-US" sz="1066" dirty="0">
                <a:solidFill>
                  <a:schemeClr val="bg1"/>
                </a:solidFill>
                <a:latin typeface="微软雅黑" panose="020B0503020204020204" pitchFamily="34" charset="-122"/>
                <a:ea typeface="微软雅黑" panose="020B0503020204020204" pitchFamily="34" charset="-122"/>
              </a:rPr>
              <a:t>       工作总结就是把一个时间段的工作进行一次全面系统的总检查、总评价、总分析、总研究，并分析成绩的不足，从而得出引以为戒的经验。</a:t>
            </a:r>
            <a:endParaRPr lang="en-US" altLang="zh-CN" sz="1066"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066" dirty="0">
                <a:solidFill>
                  <a:schemeClr val="bg1"/>
                </a:solidFill>
                <a:latin typeface="微软雅黑" panose="020B0503020204020204" pitchFamily="34" charset="-122"/>
                <a:ea typeface="微软雅黑" panose="020B0503020204020204" pitchFamily="34" charset="-122"/>
              </a:rPr>
              <a:t>       总结是应用写作的一种，是对已经做过的工作进行理性的思考。总结与计划是相辅相成的，要以工作计划为依据，订计划总是在总结经验的基础上进行的。</a:t>
            </a:r>
            <a:endParaRPr lang="en-US" altLang="zh-CN" sz="1066"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066" dirty="0">
                <a:solidFill>
                  <a:schemeClr val="bg1"/>
                </a:solidFill>
                <a:latin typeface="微软雅黑" panose="020B0503020204020204" pitchFamily="34" charset="-122"/>
                <a:ea typeface="微软雅黑" panose="020B0503020204020204" pitchFamily="34" charset="-122"/>
              </a:rPr>
              <a:t>     </a:t>
            </a:r>
            <a:r>
              <a:rPr lang="zh-CN" altLang="en-US" sz="1066" dirty="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066"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4740" y="1196863"/>
            <a:ext cx="1918427" cy="631039"/>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199"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3393" y="4621338"/>
            <a:ext cx="3261289" cy="451251"/>
          </a:xfrm>
          <a:prstGeom prst="rect">
            <a:avLst/>
          </a:prstGeom>
          <a:noFill/>
        </p:spPr>
        <p:txBody>
          <a:bodyPr wrap="none" lIns="121830" tIns="60915" rIns="121830" bIns="60915" rtlCol="0">
            <a:spAutoFit/>
          </a:bodyPr>
          <a:lstStyle/>
          <a:p>
            <a:r>
              <a:rPr lang="zh-CN" altLang="en-US" sz="2133" b="1" dirty="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133"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042" y="1145745"/>
            <a:ext cx="6683894" cy="4457322"/>
          </a:xfrm>
          <a:prstGeom prst="rect">
            <a:avLst/>
          </a:prstGeom>
        </p:spPr>
      </p:pic>
      <p:sp>
        <p:nvSpPr>
          <p:cNvPr id="13"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14"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1387904"/>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656" y="1965559"/>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652" y="2975897"/>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815" y="4029157"/>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814" y="5093706"/>
            <a:ext cx="3877928"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5634083" y="5074975"/>
            <a:ext cx="674400" cy="674608"/>
            <a:chOff x="5633937" y="5416673"/>
            <a:chExt cx="674608" cy="674608"/>
          </a:xfrm>
        </p:grpSpPr>
        <p:sp>
          <p:nvSpPr>
            <p:cNvPr id="14" name="椭圆 13"/>
            <p:cNvSpPr>
              <a:spLocks noChangeAspect="1"/>
            </p:cNvSpPr>
            <p:nvPr/>
          </p:nvSpPr>
          <p:spPr>
            <a:xfrm>
              <a:off x="5633937" y="5416673"/>
              <a:ext cx="674608" cy="674608"/>
            </a:xfrm>
            <a:prstGeom prst="ellipse">
              <a:avLst/>
            </a:prstGeom>
            <a:solidFill>
              <a:schemeClr val="accent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5" name="文本框 14"/>
            <p:cNvSpPr txBox="1"/>
            <p:nvPr/>
          </p:nvSpPr>
          <p:spPr>
            <a:xfrm>
              <a:off x="5639260" y="5492367"/>
              <a:ext cx="649738" cy="523092"/>
            </a:xfrm>
            <a:prstGeom prst="rect">
              <a:avLst/>
            </a:prstGeom>
            <a:noFill/>
            <a:effectLst/>
          </p:spPr>
          <p:txBody>
            <a:bodyPr wrap="none" rtlCol="0">
              <a:spAutoFit/>
            </a:bodyPr>
            <a:lstStyle/>
            <a:p>
              <a:r>
                <a:rPr lang="en-US" altLang="zh-CN" sz="2799" b="1" dirty="0">
                  <a:solidFill>
                    <a:schemeClr val="bg1"/>
                  </a:solidFill>
                  <a:latin typeface="方正兰亭超细黑简体" panose="02000000000000000000" pitchFamily="2" charset="-122"/>
                  <a:ea typeface="方正兰亭超细黑简体" panose="02000000000000000000" pitchFamily="2" charset="-122"/>
                </a:rPr>
                <a:t>04</a:t>
              </a:r>
              <a:endParaRPr lang="zh-CN" altLang="en-US" sz="2799"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3" name="组合 15"/>
          <p:cNvGrpSpPr/>
          <p:nvPr/>
        </p:nvGrpSpPr>
        <p:grpSpPr>
          <a:xfrm>
            <a:off x="5634074" y="4011725"/>
            <a:ext cx="674399" cy="674607"/>
            <a:chOff x="5633937" y="4353425"/>
            <a:chExt cx="674608" cy="674608"/>
          </a:xfrm>
        </p:grpSpPr>
        <p:sp>
          <p:nvSpPr>
            <p:cNvPr id="17" name="椭圆 16"/>
            <p:cNvSpPr>
              <a:spLocks noChangeAspect="1"/>
            </p:cNvSpPr>
            <p:nvPr/>
          </p:nvSpPr>
          <p:spPr>
            <a:xfrm>
              <a:off x="5633937" y="4353425"/>
              <a:ext cx="674608" cy="674608"/>
            </a:xfrm>
            <a:prstGeom prst="ellipse">
              <a:avLst/>
            </a:prstGeom>
            <a:solidFill>
              <a:schemeClr val="accent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8" name="文本框 17"/>
            <p:cNvSpPr txBox="1"/>
            <p:nvPr/>
          </p:nvSpPr>
          <p:spPr>
            <a:xfrm>
              <a:off x="5652084" y="4435508"/>
              <a:ext cx="640117" cy="523093"/>
            </a:xfrm>
            <a:prstGeom prst="rect">
              <a:avLst/>
            </a:prstGeom>
            <a:noFill/>
            <a:effectLst/>
          </p:spPr>
          <p:txBody>
            <a:bodyPr wrap="none" rtlCol="0">
              <a:spAutoFit/>
            </a:bodyPr>
            <a:lstStyle/>
            <a:p>
              <a:r>
                <a:rPr lang="en-US" altLang="zh-CN" sz="2799" b="1" dirty="0">
                  <a:solidFill>
                    <a:srgbClr val="FDFDFD"/>
                  </a:solidFill>
                  <a:latin typeface="方正兰亭超细黑简体" panose="02000000000000000000" pitchFamily="2" charset="-122"/>
                  <a:ea typeface="方正兰亭超细黑简体" panose="02000000000000000000" pitchFamily="2" charset="-122"/>
                </a:rPr>
                <a:t>03</a:t>
              </a:r>
              <a:endParaRPr lang="zh-CN" altLang="en-US" sz="2799"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4" name="组合 19"/>
          <p:cNvGrpSpPr/>
          <p:nvPr/>
        </p:nvGrpSpPr>
        <p:grpSpPr>
          <a:xfrm>
            <a:off x="5636707" y="2950257"/>
            <a:ext cx="674400" cy="674608"/>
            <a:chOff x="5636562" y="3291956"/>
            <a:chExt cx="674608" cy="674608"/>
          </a:xfrm>
        </p:grpSpPr>
        <p:sp>
          <p:nvSpPr>
            <p:cNvPr id="22" name="椭圆 21"/>
            <p:cNvSpPr>
              <a:spLocks noChangeAspect="1"/>
            </p:cNvSpPr>
            <p:nvPr/>
          </p:nvSpPr>
          <p:spPr>
            <a:xfrm>
              <a:off x="5636562" y="3291956"/>
              <a:ext cx="674608" cy="67460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 name="文本框 22"/>
            <p:cNvSpPr txBox="1"/>
            <p:nvPr/>
          </p:nvSpPr>
          <p:spPr>
            <a:xfrm>
              <a:off x="5652083" y="3368178"/>
              <a:ext cx="636909" cy="523092"/>
            </a:xfrm>
            <a:prstGeom prst="rect">
              <a:avLst/>
            </a:prstGeom>
            <a:noFill/>
            <a:effectLst/>
          </p:spPr>
          <p:txBody>
            <a:bodyPr wrap="none" rtlCol="0">
              <a:spAutoFit/>
            </a:bodyPr>
            <a:lstStyle/>
            <a:p>
              <a:r>
                <a:rPr lang="en-US" altLang="zh-CN" sz="2799" b="1" dirty="0">
                  <a:solidFill>
                    <a:schemeClr val="bg1"/>
                  </a:solidFill>
                  <a:latin typeface="方正兰亭超细黑简体" panose="02000000000000000000" pitchFamily="2" charset="-122"/>
                  <a:ea typeface="方正兰亭超细黑简体" panose="02000000000000000000" pitchFamily="2" charset="-122"/>
                </a:rPr>
                <a:t>02</a:t>
              </a:r>
              <a:endParaRPr lang="zh-CN" altLang="en-US" sz="2799"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5" name="组合 23"/>
          <p:cNvGrpSpPr/>
          <p:nvPr/>
        </p:nvGrpSpPr>
        <p:grpSpPr>
          <a:xfrm>
            <a:off x="5634075" y="1941294"/>
            <a:ext cx="674399" cy="674608"/>
            <a:chOff x="5633937" y="2282993"/>
            <a:chExt cx="674608" cy="674608"/>
          </a:xfrm>
        </p:grpSpPr>
        <p:sp>
          <p:nvSpPr>
            <p:cNvPr id="25" name="椭圆 24"/>
            <p:cNvSpPr>
              <a:spLocks noChangeAspect="1"/>
            </p:cNvSpPr>
            <p:nvPr/>
          </p:nvSpPr>
          <p:spPr>
            <a:xfrm>
              <a:off x="5633937" y="2282993"/>
              <a:ext cx="674608" cy="67460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文本框 25"/>
            <p:cNvSpPr txBox="1"/>
            <p:nvPr/>
          </p:nvSpPr>
          <p:spPr>
            <a:xfrm>
              <a:off x="5659008" y="2352157"/>
              <a:ext cx="648134" cy="523092"/>
            </a:xfrm>
            <a:prstGeom prst="rect">
              <a:avLst/>
            </a:prstGeom>
            <a:noFill/>
            <a:effectLst/>
          </p:spPr>
          <p:txBody>
            <a:bodyPr wrap="none" rtlCol="0">
              <a:spAutoFit/>
            </a:bodyPr>
            <a:lstStyle/>
            <a:p>
              <a:r>
                <a:rPr lang="en-US" altLang="zh-CN" sz="2799" b="1" dirty="0">
                  <a:solidFill>
                    <a:srgbClr val="FDFDFD"/>
                  </a:solidFill>
                  <a:latin typeface="方正兰亭超细黑简体" panose="02000000000000000000" pitchFamily="2" charset="-122"/>
                  <a:ea typeface="方正兰亭超细黑简体" panose="02000000000000000000" pitchFamily="2" charset="-122"/>
                </a:rPr>
                <a:t>01</a:t>
              </a:r>
              <a:endParaRPr lang="zh-CN" altLang="en-US" sz="2799" b="1" dirty="0">
                <a:solidFill>
                  <a:srgbClr val="FDFDFD"/>
                </a:solidFill>
                <a:latin typeface="方正兰亭超细黑简体" panose="02000000000000000000" pitchFamily="2" charset="-122"/>
                <a:ea typeface="方正兰亭超细黑简体" panose="02000000000000000000" pitchFamily="2" charset="-122"/>
              </a:endParaRPr>
            </a:p>
          </p:txBody>
        </p:sp>
      </p:grpSp>
      <p:grpSp>
        <p:nvGrpSpPr>
          <p:cNvPr id="13" name="组合 26"/>
          <p:cNvGrpSpPr/>
          <p:nvPr/>
        </p:nvGrpSpPr>
        <p:grpSpPr>
          <a:xfrm>
            <a:off x="362437" y="2481944"/>
            <a:ext cx="4693597" cy="1160963"/>
            <a:chOff x="360667" y="2155840"/>
            <a:chExt cx="4695045" cy="1873220"/>
          </a:xfrm>
        </p:grpSpPr>
        <p:sp>
          <p:nvSpPr>
            <p:cNvPr id="28" name="任意多边形 27"/>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29" name="TextBox 20"/>
            <p:cNvSpPr txBox="1"/>
            <p:nvPr/>
          </p:nvSpPr>
          <p:spPr>
            <a:xfrm>
              <a:off x="2773337" y="2344502"/>
              <a:ext cx="1210961" cy="645371"/>
            </a:xfrm>
            <a:prstGeom prst="rect">
              <a:avLst/>
            </a:prstGeom>
            <a:noFill/>
          </p:spPr>
          <p:txBody>
            <a:bodyPr wrap="none" rtlCol="0">
              <a:spAutoFit/>
            </a:bodyPr>
            <a:lstStyle/>
            <a:p>
              <a:r>
                <a:rPr lang="zh-CN" altLang="en-US" sz="1999" dirty="0">
                  <a:solidFill>
                    <a:srgbClr val="FDFDFD"/>
                  </a:solidFill>
                  <a:latin typeface="微软雅黑" pitchFamily="34" charset="-122"/>
                  <a:ea typeface="微软雅黑" pitchFamily="34" charset="-122"/>
                </a:rPr>
                <a:t>紧扣大纲</a:t>
              </a:r>
              <a:endParaRPr lang="en-US" altLang="zh-CN" sz="1999" dirty="0">
                <a:solidFill>
                  <a:srgbClr val="FDFDFD"/>
                </a:solidFill>
                <a:latin typeface="微软雅黑" pitchFamily="34" charset="-122"/>
                <a:ea typeface="微软雅黑" pitchFamily="34" charset="-122"/>
              </a:endParaRPr>
            </a:p>
          </p:txBody>
        </p:sp>
      </p:grpSp>
      <p:grpSp>
        <p:nvGrpSpPr>
          <p:cNvPr id="16" name="组合 29"/>
          <p:cNvGrpSpPr/>
          <p:nvPr/>
        </p:nvGrpSpPr>
        <p:grpSpPr>
          <a:xfrm>
            <a:off x="1671610" y="3078852"/>
            <a:ext cx="3417368" cy="653524"/>
            <a:chOff x="1670244" y="3109033"/>
            <a:chExt cx="3418422" cy="1054464"/>
          </a:xfrm>
          <a:solidFill>
            <a:schemeClr val="accent1"/>
          </a:solidFill>
        </p:grpSpPr>
        <p:sp>
          <p:nvSpPr>
            <p:cNvPr id="31" name="五边形 30"/>
            <p:cNvSpPr/>
            <p:nvPr/>
          </p:nvSpPr>
          <p:spPr>
            <a:xfrm>
              <a:off x="1670244" y="3109033"/>
              <a:ext cx="3418422" cy="1054464"/>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2" name="TextBox 20"/>
            <p:cNvSpPr txBox="1"/>
            <p:nvPr/>
          </p:nvSpPr>
          <p:spPr>
            <a:xfrm>
              <a:off x="2795581" y="3368180"/>
              <a:ext cx="1210961" cy="645372"/>
            </a:xfrm>
            <a:prstGeom prst="rect">
              <a:avLst/>
            </a:prstGeom>
            <a:grpFill/>
          </p:spPr>
          <p:txBody>
            <a:bodyPr wrap="none" rtlCol="0">
              <a:spAutoFit/>
            </a:bodyPr>
            <a:lstStyle/>
            <a:p>
              <a:r>
                <a:rPr lang="zh-CN" altLang="en-US" sz="1999" dirty="0">
                  <a:solidFill>
                    <a:srgbClr val="FDFDFD"/>
                  </a:solidFill>
                  <a:latin typeface="微软雅黑" pitchFamily="34" charset="-122"/>
                  <a:ea typeface="微软雅黑" pitchFamily="34" charset="-122"/>
                </a:rPr>
                <a:t>紧贴专业</a:t>
              </a:r>
              <a:endParaRPr lang="en-US" altLang="zh-CN" sz="1999" dirty="0">
                <a:solidFill>
                  <a:srgbClr val="FDFDFD"/>
                </a:solidFill>
                <a:latin typeface="微软雅黑" pitchFamily="34" charset="-122"/>
                <a:ea typeface="微软雅黑" pitchFamily="34" charset="-122"/>
              </a:endParaRPr>
            </a:p>
          </p:txBody>
        </p:sp>
      </p:grpSp>
      <p:grpSp>
        <p:nvGrpSpPr>
          <p:cNvPr id="20" name="组合 32"/>
          <p:cNvGrpSpPr/>
          <p:nvPr/>
        </p:nvGrpSpPr>
        <p:grpSpPr>
          <a:xfrm>
            <a:off x="1671610" y="3729568"/>
            <a:ext cx="3417368" cy="653524"/>
            <a:chOff x="1670244" y="4163497"/>
            <a:chExt cx="3418422" cy="1054464"/>
          </a:xfrm>
          <a:solidFill>
            <a:schemeClr val="accent3"/>
          </a:solidFill>
        </p:grpSpPr>
        <p:sp>
          <p:nvSpPr>
            <p:cNvPr id="34" name="五边形 33"/>
            <p:cNvSpPr/>
            <p:nvPr/>
          </p:nvSpPr>
          <p:spPr>
            <a:xfrm>
              <a:off x="1670244" y="4163497"/>
              <a:ext cx="3418422" cy="1054464"/>
            </a:xfrm>
            <a:prstGeom prst="homePlat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5" name="TextBox 20"/>
            <p:cNvSpPr txBox="1"/>
            <p:nvPr/>
          </p:nvSpPr>
          <p:spPr>
            <a:xfrm>
              <a:off x="2773336" y="4443256"/>
              <a:ext cx="1210961" cy="645372"/>
            </a:xfrm>
            <a:prstGeom prst="rect">
              <a:avLst/>
            </a:prstGeom>
            <a:grpFill/>
          </p:spPr>
          <p:txBody>
            <a:bodyPr wrap="none" rtlCol="0">
              <a:spAutoFit/>
            </a:bodyPr>
            <a:lstStyle/>
            <a:p>
              <a:r>
                <a:rPr lang="zh-CN" altLang="en-US" sz="1999" dirty="0">
                  <a:solidFill>
                    <a:srgbClr val="FDFDFD"/>
                  </a:solidFill>
                  <a:latin typeface="微软雅黑" pitchFamily="34" charset="-122"/>
                  <a:ea typeface="微软雅黑" pitchFamily="34" charset="-122"/>
                </a:rPr>
                <a:t>灵活应用</a:t>
              </a:r>
              <a:endParaRPr lang="en-US" altLang="zh-CN" sz="1999" dirty="0">
                <a:solidFill>
                  <a:srgbClr val="FDFDFD"/>
                </a:solidFill>
                <a:latin typeface="微软雅黑" pitchFamily="34" charset="-122"/>
                <a:ea typeface="微软雅黑" pitchFamily="34" charset="-122"/>
              </a:endParaRPr>
            </a:p>
          </p:txBody>
        </p:sp>
      </p:grpSp>
      <p:grpSp>
        <p:nvGrpSpPr>
          <p:cNvPr id="24" name="组合 35"/>
          <p:cNvGrpSpPr/>
          <p:nvPr/>
        </p:nvGrpSpPr>
        <p:grpSpPr>
          <a:xfrm>
            <a:off x="357976" y="3814818"/>
            <a:ext cx="4698058" cy="1160963"/>
            <a:chOff x="356204" y="4296217"/>
            <a:chExt cx="4699508" cy="1873220"/>
          </a:xfrm>
          <a:solidFill>
            <a:schemeClr val="accent4"/>
          </a:solidFill>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38" name="TextBox 20"/>
            <p:cNvSpPr txBox="1"/>
            <p:nvPr/>
          </p:nvSpPr>
          <p:spPr>
            <a:xfrm>
              <a:off x="2773335" y="5461589"/>
              <a:ext cx="1210962" cy="645371"/>
            </a:xfrm>
            <a:prstGeom prst="rect">
              <a:avLst/>
            </a:prstGeom>
            <a:grpFill/>
          </p:spPr>
          <p:txBody>
            <a:bodyPr wrap="none" rtlCol="0">
              <a:spAutoFit/>
            </a:bodyPr>
            <a:lstStyle/>
            <a:p>
              <a:r>
                <a:rPr lang="zh-CN" altLang="en-US" sz="1999" dirty="0">
                  <a:solidFill>
                    <a:srgbClr val="FDFDFD"/>
                  </a:solidFill>
                  <a:latin typeface="微软雅黑" pitchFamily="34" charset="-122"/>
                  <a:ea typeface="微软雅黑" pitchFamily="34" charset="-122"/>
                </a:rPr>
                <a:t>因材施教</a:t>
              </a:r>
              <a:endParaRPr lang="en-US" altLang="zh-CN" sz="1999" dirty="0">
                <a:solidFill>
                  <a:srgbClr val="FDFDFD"/>
                </a:solidFill>
                <a:latin typeface="微软雅黑" pitchFamily="34" charset="-122"/>
                <a:ea typeface="微软雅黑" pitchFamily="34" charset="-122"/>
              </a:endParaRPr>
            </a:p>
          </p:txBody>
        </p:sp>
      </p:grpSp>
      <p:grpSp>
        <p:nvGrpSpPr>
          <p:cNvPr id="27" name="组合 38"/>
          <p:cNvGrpSpPr/>
          <p:nvPr/>
        </p:nvGrpSpPr>
        <p:grpSpPr>
          <a:xfrm>
            <a:off x="346161" y="2790704"/>
            <a:ext cx="1857915" cy="1858488"/>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1" name="文本框 40"/>
            <p:cNvSpPr txBox="1"/>
            <p:nvPr/>
          </p:nvSpPr>
          <p:spPr>
            <a:xfrm>
              <a:off x="656688" y="3777917"/>
              <a:ext cx="1310660" cy="615694"/>
            </a:xfrm>
            <a:prstGeom prst="rect">
              <a:avLst/>
            </a:prstGeom>
            <a:noFill/>
          </p:spPr>
          <p:txBody>
            <a:bodyPr wrap="none" rtlCol="0">
              <a:spAutoFit/>
            </a:bodyPr>
            <a:lstStyle/>
            <a:p>
              <a:r>
                <a:rPr lang="zh-CN" altLang="en-US" sz="2666" dirty="0">
                  <a:solidFill>
                    <a:schemeClr val="accent4"/>
                  </a:solidFill>
                  <a:latin typeface="Microsoft YaHei" panose="020B0503020204020204" pitchFamily="34" charset="-122"/>
                  <a:ea typeface="Microsoft YaHei" panose="020B0503020204020204" pitchFamily="34" charset="-122"/>
                </a:rPr>
                <a:t>特  点</a:t>
              </a:r>
              <a:endParaRPr lang="en-US" altLang="zh-CN" sz="2666" dirty="0">
                <a:solidFill>
                  <a:schemeClr val="accent4"/>
                </a:solidFill>
                <a:latin typeface="Microsoft YaHei" panose="020B0503020204020204" pitchFamily="34" charset="-122"/>
                <a:ea typeface="Microsoft YaHei" panose="020B0503020204020204" pitchFamily="34" charset="-122"/>
              </a:endParaRPr>
            </a:p>
          </p:txBody>
        </p:sp>
      </p:grpSp>
      <p:sp>
        <p:nvSpPr>
          <p:cNvPr id="48"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49"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1709800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1250"/>
                                        <p:tgtEl>
                                          <p:spTgt spid="27"/>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25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5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nodeType="withEffect">
                                  <p:stCondLst>
                                    <p:cond delay="75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18883" y="1121023"/>
            <a:ext cx="5642082" cy="291097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sz="2000" dirty="0">
              <a:ea typeface="Roboto" panose="02000000000000000000" pitchFamily="2" charset="0"/>
            </a:endParaRPr>
          </a:p>
        </p:txBody>
      </p:sp>
      <p:sp>
        <p:nvSpPr>
          <p:cNvPr id="6" name="Rectangle 5"/>
          <p:cNvSpPr/>
          <p:nvPr/>
        </p:nvSpPr>
        <p:spPr>
          <a:xfrm>
            <a:off x="418883" y="4095016"/>
            <a:ext cx="5642082" cy="12319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sz="2000" dirty="0">
              <a:ea typeface="Roboto" panose="02000000000000000000" pitchFamily="2" charset="0"/>
            </a:endParaRPr>
          </a:p>
        </p:txBody>
      </p:sp>
      <p:sp>
        <p:nvSpPr>
          <p:cNvPr id="7" name="Rectangle 6"/>
          <p:cNvSpPr/>
          <p:nvPr/>
        </p:nvSpPr>
        <p:spPr>
          <a:xfrm>
            <a:off x="6135624" y="1121023"/>
            <a:ext cx="5642082" cy="291097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sz="2000" dirty="0">
              <a:ea typeface="Roboto" panose="02000000000000000000" pitchFamily="2" charset="0"/>
            </a:endParaRPr>
          </a:p>
        </p:txBody>
      </p:sp>
      <p:sp>
        <p:nvSpPr>
          <p:cNvPr id="8" name="Rectangle 7"/>
          <p:cNvSpPr/>
          <p:nvPr/>
        </p:nvSpPr>
        <p:spPr>
          <a:xfrm>
            <a:off x="6129752" y="4095013"/>
            <a:ext cx="5647955" cy="12362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lstStyle/>
          <a:p>
            <a:pPr algn="ctr"/>
            <a:endParaRPr lang="en-US" sz="2000" dirty="0">
              <a:ea typeface="Roboto" panose="02000000000000000000" pitchFamily="2" charset="0"/>
            </a:endParaRPr>
          </a:p>
        </p:txBody>
      </p:sp>
      <p:sp>
        <p:nvSpPr>
          <p:cNvPr id="14" name="TextBox 13"/>
          <p:cNvSpPr txBox="1"/>
          <p:nvPr/>
        </p:nvSpPr>
        <p:spPr>
          <a:xfrm>
            <a:off x="975431" y="5504109"/>
            <a:ext cx="10241138" cy="637526"/>
          </a:xfrm>
          <a:prstGeom prst="rect">
            <a:avLst/>
          </a:prstGeom>
          <a:noFill/>
        </p:spPr>
        <p:txBody>
          <a:bodyPr wrap="square" lIns="86694" tIns="43347" rIns="157494" bIns="39373" numCol="1" spcCol="341316">
            <a:spAutoFit/>
          </a:bodyPr>
          <a:lstStyle/>
          <a:p>
            <a:pPr algn="ct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9" name="TextBox 15"/>
          <p:cNvSpPr txBox="1"/>
          <p:nvPr/>
        </p:nvSpPr>
        <p:spPr>
          <a:xfrm>
            <a:off x="907157" y="4508917"/>
            <a:ext cx="4642649" cy="648986"/>
          </a:xfrm>
          <a:prstGeom prst="rect">
            <a:avLst/>
          </a:prstGeom>
          <a:noFill/>
        </p:spPr>
        <p:txBody>
          <a:bodyPr wrap="square" lIns="94070" tIns="47035" rIns="94070" bIns="47035"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0" name="TextBox 16"/>
          <p:cNvSpPr txBox="1"/>
          <p:nvPr/>
        </p:nvSpPr>
        <p:spPr>
          <a:xfrm>
            <a:off x="907158" y="4204800"/>
            <a:ext cx="1722031" cy="299283"/>
          </a:xfrm>
          <a:prstGeom prst="rect">
            <a:avLst/>
          </a:prstGeom>
          <a:noFill/>
        </p:spPr>
        <p:txBody>
          <a:bodyPr wrap="none" lIns="94070" tIns="47035" rIns="94070" bIns="47035" rtlCol="0">
            <a:spAutoFit/>
          </a:bodyPr>
          <a:lstStyle/>
          <a:p>
            <a:r>
              <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1" name="TextBox 15"/>
          <p:cNvSpPr txBox="1"/>
          <p:nvPr/>
        </p:nvSpPr>
        <p:spPr>
          <a:xfrm>
            <a:off x="6678037" y="4508917"/>
            <a:ext cx="4642649" cy="648986"/>
          </a:xfrm>
          <a:prstGeom prst="rect">
            <a:avLst/>
          </a:prstGeom>
          <a:noFill/>
        </p:spPr>
        <p:txBody>
          <a:bodyPr wrap="square" lIns="94070" tIns="47035" rIns="94070" bIns="47035"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2" name="TextBox 16"/>
          <p:cNvSpPr txBox="1"/>
          <p:nvPr/>
        </p:nvSpPr>
        <p:spPr>
          <a:xfrm>
            <a:off x="6678038" y="4204800"/>
            <a:ext cx="1722031" cy="299283"/>
          </a:xfrm>
          <a:prstGeom prst="rect">
            <a:avLst/>
          </a:prstGeom>
          <a:noFill/>
        </p:spPr>
        <p:txBody>
          <a:bodyPr wrap="none" lIns="94070" tIns="47035" rIns="94070" bIns="47035" rtlCol="0">
            <a:spAutoFit/>
          </a:bodyPr>
          <a:lstStyle/>
          <a:p>
            <a:r>
              <a:rPr lang="zh-CN" altLang="en-US" sz="13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3"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15"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0669779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ppt_x"/>
                                          </p:val>
                                        </p:tav>
                                        <p:tav tm="100000">
                                          <p:val>
                                            <p:strVal val="#ppt_x"/>
                                          </p:val>
                                        </p:tav>
                                      </p:tavLst>
                                    </p:anim>
                                    <p:anim calcmode="lin" valueType="num">
                                      <p:cBhvr additive="base">
                                        <p:cTn id="25" dur="10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250" fill="hold"/>
                                        <p:tgtEl>
                                          <p:spTgt spid="10"/>
                                        </p:tgtEl>
                                        <p:attrNameLst>
                                          <p:attrName>ppt_x</p:attrName>
                                        </p:attrNameLst>
                                      </p:cBhvr>
                                      <p:tavLst>
                                        <p:tav tm="0">
                                          <p:val>
                                            <p:strVal val="#ppt_x"/>
                                          </p:val>
                                        </p:tav>
                                        <p:tav tm="100000">
                                          <p:val>
                                            <p:strVal val="#ppt_x"/>
                                          </p:val>
                                        </p:tav>
                                      </p:tavLst>
                                    </p:anim>
                                    <p:anim calcmode="lin" valueType="num">
                                      <p:cBhvr>
                                        <p:cTn id="30" dur="250" fill="hold"/>
                                        <p:tgtEl>
                                          <p:spTgt spid="10"/>
                                        </p:tgtEl>
                                        <p:attrNameLst>
                                          <p:attrName>ppt_y</p:attrName>
                                        </p:attrNameLst>
                                      </p:cBhvr>
                                      <p:tavLst>
                                        <p:tav tm="0">
                                          <p:val>
                                            <p:strVal val="#ppt_y-#ppt_h/2"/>
                                          </p:val>
                                        </p:tav>
                                        <p:tav tm="100000">
                                          <p:val>
                                            <p:strVal val="#ppt_y"/>
                                          </p:val>
                                        </p:tav>
                                      </p:tavLst>
                                    </p:anim>
                                    <p:anim calcmode="lin" valueType="num">
                                      <p:cBhvr>
                                        <p:cTn id="31" dur="250" fill="hold"/>
                                        <p:tgtEl>
                                          <p:spTgt spid="10"/>
                                        </p:tgtEl>
                                        <p:attrNameLst>
                                          <p:attrName>ppt_w</p:attrName>
                                        </p:attrNameLst>
                                      </p:cBhvr>
                                      <p:tavLst>
                                        <p:tav tm="0">
                                          <p:val>
                                            <p:strVal val="#ppt_w"/>
                                          </p:val>
                                        </p:tav>
                                        <p:tav tm="100000">
                                          <p:val>
                                            <p:strVal val="#ppt_w"/>
                                          </p:val>
                                        </p:tav>
                                      </p:tavLst>
                                    </p:anim>
                                    <p:anim calcmode="lin" valueType="num">
                                      <p:cBhvr>
                                        <p:cTn id="32" dur="250" fill="hold"/>
                                        <p:tgtEl>
                                          <p:spTgt spid="10"/>
                                        </p:tgtEl>
                                        <p:attrNameLst>
                                          <p:attrName>ppt_h</p:attrName>
                                        </p:attrNameLst>
                                      </p:cBhvr>
                                      <p:tavLst>
                                        <p:tav tm="0">
                                          <p:val>
                                            <p:fltVal val="0"/>
                                          </p:val>
                                        </p:tav>
                                        <p:tav tm="100000">
                                          <p:val>
                                            <p:strVal val="#ppt_h"/>
                                          </p:val>
                                        </p:tav>
                                      </p:tavLst>
                                    </p:anim>
                                  </p:childTnLst>
                                </p:cTn>
                              </p:par>
                            </p:childTnLst>
                          </p:cTn>
                        </p:par>
                        <p:par>
                          <p:cTn id="33" fill="hold">
                            <p:stCondLst>
                              <p:cond delay="305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par>
                          <p:cTn id="37" fill="hold">
                            <p:stCondLst>
                              <p:cond delay="3550"/>
                            </p:stCondLst>
                            <p:childTnLst>
                              <p:par>
                                <p:cTn id="38" presetID="17" presetClass="entr" presetSubtype="1" fill="hold" grpId="0" nodeType="afterEffect">
                                  <p:stCondLst>
                                    <p:cond delay="0"/>
                                  </p:stCondLst>
                                  <p:iterate type="lt">
                                    <p:tmPct val="4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250" fill="hold"/>
                                        <p:tgtEl>
                                          <p:spTgt spid="12"/>
                                        </p:tgtEl>
                                        <p:attrNameLst>
                                          <p:attrName>ppt_x</p:attrName>
                                        </p:attrNameLst>
                                      </p:cBhvr>
                                      <p:tavLst>
                                        <p:tav tm="0">
                                          <p:val>
                                            <p:strVal val="#ppt_x"/>
                                          </p:val>
                                        </p:tav>
                                        <p:tav tm="100000">
                                          <p:val>
                                            <p:strVal val="#ppt_x"/>
                                          </p:val>
                                        </p:tav>
                                      </p:tavLst>
                                    </p:anim>
                                    <p:anim calcmode="lin" valueType="num">
                                      <p:cBhvr>
                                        <p:cTn id="41" dur="250" fill="hold"/>
                                        <p:tgtEl>
                                          <p:spTgt spid="12"/>
                                        </p:tgtEl>
                                        <p:attrNameLst>
                                          <p:attrName>ppt_y</p:attrName>
                                        </p:attrNameLst>
                                      </p:cBhvr>
                                      <p:tavLst>
                                        <p:tav tm="0">
                                          <p:val>
                                            <p:strVal val="#ppt_y-#ppt_h/2"/>
                                          </p:val>
                                        </p:tav>
                                        <p:tav tm="100000">
                                          <p:val>
                                            <p:strVal val="#ppt_y"/>
                                          </p:val>
                                        </p:tav>
                                      </p:tavLst>
                                    </p:anim>
                                    <p:anim calcmode="lin" valueType="num">
                                      <p:cBhvr>
                                        <p:cTn id="42" dur="250" fill="hold"/>
                                        <p:tgtEl>
                                          <p:spTgt spid="12"/>
                                        </p:tgtEl>
                                        <p:attrNameLst>
                                          <p:attrName>ppt_w</p:attrName>
                                        </p:attrNameLst>
                                      </p:cBhvr>
                                      <p:tavLst>
                                        <p:tav tm="0">
                                          <p:val>
                                            <p:strVal val="#ppt_w"/>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childTnLst>
                                </p:cTn>
                              </p:par>
                            </p:childTnLst>
                          </p:cTn>
                        </p:par>
                        <p:par>
                          <p:cTn id="44" fill="hold">
                            <p:stCondLst>
                              <p:cond delay="46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4"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531791" y="2080897"/>
            <a:ext cx="1410246" cy="1249447"/>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4109" tIns="44109" rIns="44109" bIns="44109"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104115" y="2821649"/>
            <a:ext cx="2270916" cy="1300745"/>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4109" tIns="44109" rIns="44109" bIns="44109"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676444" y="3624849"/>
            <a:ext cx="3131586" cy="1300739"/>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4109" tIns="44109" rIns="44109" bIns="44109"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238823" y="4428051"/>
            <a:ext cx="3992247" cy="1300732"/>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4109" tIns="44109" rIns="44109" bIns="44109"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3959465" y="1734760"/>
            <a:ext cx="993241" cy="85155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531791" y="2821651"/>
            <a:ext cx="1840580" cy="500667"/>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104118" y="3624848"/>
            <a:ext cx="2701249" cy="500668"/>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676442" y="4428047"/>
            <a:ext cx="3561910" cy="500661"/>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238824" y="5220094"/>
            <a:ext cx="4422582" cy="500661"/>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3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175182" y="1750318"/>
            <a:ext cx="57776" cy="595185"/>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lnSpc>
                <a:spcPct val="120000"/>
              </a:lnSpc>
            </a:pPr>
            <a:endParaRPr lang="bg-BG"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173284" y="2654933"/>
            <a:ext cx="57776" cy="595185"/>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lnSpc>
                <a:spcPct val="120000"/>
              </a:lnSpc>
            </a:pPr>
            <a:endParaRPr lang="bg-BG"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175182" y="3477157"/>
            <a:ext cx="57776" cy="595185"/>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lnSpc>
                <a:spcPct val="120000"/>
              </a:lnSpc>
            </a:pPr>
            <a:endParaRPr lang="bg-BG"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334144" y="1735672"/>
            <a:ext cx="2560232" cy="667627"/>
            <a:chOff x="5228512" y="1109269"/>
            <a:chExt cx="2871880" cy="576610"/>
          </a:xfrm>
        </p:grpSpPr>
        <p:sp>
          <p:nvSpPr>
            <p:cNvPr id="21" name="TextBox 20"/>
            <p:cNvSpPr txBox="1"/>
            <p:nvPr/>
          </p:nvSpPr>
          <p:spPr>
            <a:xfrm>
              <a:off x="5228512" y="1303102"/>
              <a:ext cx="2871880" cy="382777"/>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334144" y="2615529"/>
            <a:ext cx="2560232" cy="667628"/>
            <a:chOff x="5228512" y="1869180"/>
            <a:chExt cx="2871880" cy="576613"/>
          </a:xfrm>
        </p:grpSpPr>
        <p:sp>
          <p:nvSpPr>
            <p:cNvPr id="23" name="TextBox 22"/>
            <p:cNvSpPr txBox="1"/>
            <p:nvPr/>
          </p:nvSpPr>
          <p:spPr>
            <a:xfrm>
              <a:off x="5228512" y="2063015"/>
              <a:ext cx="2871880" cy="38277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334144" y="3495385"/>
            <a:ext cx="2560232" cy="667628"/>
            <a:chOff x="5228512" y="2629091"/>
            <a:chExt cx="2871880" cy="576613"/>
          </a:xfrm>
        </p:grpSpPr>
        <p:sp>
          <p:nvSpPr>
            <p:cNvPr id="25" name="TextBox 24"/>
            <p:cNvSpPr txBox="1"/>
            <p:nvPr/>
          </p:nvSpPr>
          <p:spPr>
            <a:xfrm>
              <a:off x="5228512" y="2822926"/>
              <a:ext cx="2871880" cy="38277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173284" y="4311372"/>
            <a:ext cx="57776" cy="595185"/>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lnSpc>
                <a:spcPct val="120000"/>
              </a:lnSpc>
            </a:pPr>
            <a:endParaRPr lang="bg-BG"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175182" y="5133597"/>
            <a:ext cx="57776" cy="595185"/>
          </a:xfrm>
          <a:prstGeom prst="round2SameRect">
            <a:avLst>
              <a:gd name="adj1" fmla="val 50000"/>
              <a:gd name="adj2" fmla="val 50000"/>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lnSpc>
                <a:spcPct val="120000"/>
              </a:lnSpc>
            </a:pPr>
            <a:endParaRPr lang="bg-BG"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334144" y="4271964"/>
            <a:ext cx="2560232" cy="667628"/>
            <a:chOff x="5228512" y="3299800"/>
            <a:chExt cx="2871880" cy="576613"/>
          </a:xfrm>
        </p:grpSpPr>
        <p:sp>
          <p:nvSpPr>
            <p:cNvPr id="29" name="TextBox 28"/>
            <p:cNvSpPr txBox="1"/>
            <p:nvPr/>
          </p:nvSpPr>
          <p:spPr>
            <a:xfrm>
              <a:off x="5228512" y="3493635"/>
              <a:ext cx="2871880" cy="38277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334144" y="5151825"/>
            <a:ext cx="2560232" cy="667631"/>
            <a:chOff x="5228512" y="4059711"/>
            <a:chExt cx="2871880" cy="576615"/>
          </a:xfrm>
        </p:grpSpPr>
        <p:sp>
          <p:nvSpPr>
            <p:cNvPr id="31" name="TextBox 30"/>
            <p:cNvSpPr txBox="1"/>
            <p:nvPr/>
          </p:nvSpPr>
          <p:spPr>
            <a:xfrm>
              <a:off x="5228512" y="4253547"/>
              <a:ext cx="2871880" cy="382779"/>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3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3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45"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697433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平行四边形 14"/>
          <p:cNvSpPr>
            <a:spLocks noChangeArrowheads="1"/>
          </p:cNvSpPr>
          <p:nvPr/>
        </p:nvSpPr>
        <p:spPr bwMode="auto">
          <a:xfrm rot="10800000">
            <a:off x="3817056" y="4906426"/>
            <a:ext cx="7533538" cy="393557"/>
          </a:xfrm>
          <a:prstGeom prst="parallelogram">
            <a:avLst>
              <a:gd name="adj" fmla="val 190171"/>
            </a:avLst>
          </a:prstGeom>
          <a:solidFill>
            <a:srgbClr val="D8D8D8"/>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1" name="上箭头 16"/>
          <p:cNvSpPr>
            <a:spLocks noChangeArrowheads="1"/>
          </p:cNvSpPr>
          <p:nvPr/>
        </p:nvSpPr>
        <p:spPr bwMode="auto">
          <a:xfrm>
            <a:off x="7756013" y="2511759"/>
            <a:ext cx="1031556" cy="2497818"/>
          </a:xfrm>
          <a:prstGeom prst="upArrow">
            <a:avLst>
              <a:gd name="adj1" fmla="val 50000"/>
              <a:gd name="adj2" fmla="val 49911"/>
            </a:avLst>
          </a:prstGeom>
          <a:solidFill>
            <a:schemeClr val="accent1"/>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2" name="上箭头 19"/>
          <p:cNvSpPr>
            <a:spLocks noChangeArrowheads="1"/>
          </p:cNvSpPr>
          <p:nvPr/>
        </p:nvSpPr>
        <p:spPr bwMode="auto">
          <a:xfrm>
            <a:off x="9230348" y="1975380"/>
            <a:ext cx="1029969" cy="3035784"/>
          </a:xfrm>
          <a:prstGeom prst="upArrow">
            <a:avLst>
              <a:gd name="adj1" fmla="val 50000"/>
              <a:gd name="adj2" fmla="val 50000"/>
            </a:avLst>
          </a:prstGeom>
          <a:solidFill>
            <a:schemeClr val="accent2"/>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3" name="上箭头 20"/>
          <p:cNvSpPr>
            <a:spLocks noChangeArrowheads="1"/>
          </p:cNvSpPr>
          <p:nvPr/>
        </p:nvSpPr>
        <p:spPr bwMode="auto">
          <a:xfrm>
            <a:off x="4708955" y="3643235"/>
            <a:ext cx="1029970" cy="1366341"/>
          </a:xfrm>
          <a:prstGeom prst="upArrow">
            <a:avLst>
              <a:gd name="adj1" fmla="val 50000"/>
              <a:gd name="adj2" fmla="val 49977"/>
            </a:avLst>
          </a:prstGeom>
          <a:solidFill>
            <a:schemeClr val="accent1"/>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4" name="上箭头 21"/>
          <p:cNvSpPr>
            <a:spLocks noChangeArrowheads="1"/>
          </p:cNvSpPr>
          <p:nvPr/>
        </p:nvSpPr>
        <p:spPr bwMode="auto">
          <a:xfrm>
            <a:off x="6283269" y="2840253"/>
            <a:ext cx="1029970" cy="2237561"/>
          </a:xfrm>
          <a:prstGeom prst="upArrow">
            <a:avLst>
              <a:gd name="adj1" fmla="val 50000"/>
              <a:gd name="adj2" fmla="val 49999"/>
            </a:avLst>
          </a:prstGeom>
          <a:solidFill>
            <a:schemeClr val="accent2"/>
          </a:solidFill>
          <a:ln w="12700">
            <a:solidFill>
              <a:srgbClr val="F2F2F2"/>
            </a:solidFill>
            <a:miter lim="800000"/>
            <a:headEnd/>
            <a:tailEnd/>
          </a:ln>
        </p:spPr>
        <p:txBody>
          <a:bodyPr lIns="91408" tIns="45705" rIns="91408" bIns="45705" anchor="ctr"/>
          <a:lstStyle/>
          <a:p>
            <a:pPr algn="ctr"/>
            <a:endParaRPr lang="zh-CN" altLang="zh-CN" sz="2399">
              <a:solidFill>
                <a:srgbClr val="FFFFFF"/>
              </a:solidFill>
              <a:latin typeface="宋体" pitchFamily="2" charset="-122"/>
              <a:sym typeface="宋体" pitchFamily="2" charset="-122"/>
            </a:endParaRPr>
          </a:p>
        </p:txBody>
      </p:sp>
      <p:sp>
        <p:nvSpPr>
          <p:cNvPr id="7176" name="文本框 23"/>
          <p:cNvSpPr>
            <a:spLocks noChangeArrowheads="1"/>
          </p:cNvSpPr>
          <p:nvPr/>
        </p:nvSpPr>
        <p:spPr bwMode="auto">
          <a:xfrm>
            <a:off x="4810522" y="3170332"/>
            <a:ext cx="1029970"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一般</a:t>
            </a:r>
          </a:p>
        </p:txBody>
      </p:sp>
      <p:sp>
        <p:nvSpPr>
          <p:cNvPr id="7177" name="文本框 24"/>
          <p:cNvSpPr>
            <a:spLocks noChangeArrowheads="1"/>
          </p:cNvSpPr>
          <p:nvPr/>
        </p:nvSpPr>
        <p:spPr bwMode="auto">
          <a:xfrm>
            <a:off x="6405467" y="2378456"/>
            <a:ext cx="755418"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中等</a:t>
            </a:r>
            <a:endParaRPr lang="zh-CN" altLang="en-US" sz="1517" dirty="0">
              <a:solidFill>
                <a:schemeClr val="bg1">
                  <a:lumMod val="50000"/>
                </a:schemeClr>
              </a:solidFill>
            </a:endParaRPr>
          </a:p>
        </p:txBody>
      </p:sp>
      <p:sp>
        <p:nvSpPr>
          <p:cNvPr id="7178" name="文本框 25"/>
          <p:cNvSpPr>
            <a:spLocks noChangeArrowheads="1"/>
          </p:cNvSpPr>
          <p:nvPr/>
        </p:nvSpPr>
        <p:spPr bwMode="auto">
          <a:xfrm>
            <a:off x="7894082" y="2018226"/>
            <a:ext cx="755418"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较好</a:t>
            </a:r>
          </a:p>
        </p:txBody>
      </p:sp>
      <p:sp>
        <p:nvSpPr>
          <p:cNvPr id="7179" name="文本框 26"/>
          <p:cNvSpPr>
            <a:spLocks noChangeArrowheads="1"/>
          </p:cNvSpPr>
          <p:nvPr/>
        </p:nvSpPr>
        <p:spPr bwMode="auto">
          <a:xfrm>
            <a:off x="9230347" y="1481845"/>
            <a:ext cx="1066471" cy="3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895" dirty="0">
                <a:solidFill>
                  <a:schemeClr val="bg1">
                    <a:lumMod val="50000"/>
                  </a:schemeClr>
                </a:solidFill>
                <a:latin typeface="微软雅黑" pitchFamily="34" charset="-122"/>
                <a:ea typeface="微软雅黑" pitchFamily="34" charset="-122"/>
                <a:sym typeface="微软雅黑" pitchFamily="34" charset="-122"/>
              </a:rPr>
              <a:t>前景好</a:t>
            </a:r>
          </a:p>
        </p:txBody>
      </p:sp>
      <p:sp>
        <p:nvSpPr>
          <p:cNvPr id="7180" name="文本框 28"/>
          <p:cNvSpPr>
            <a:spLocks noChangeArrowheads="1"/>
          </p:cNvSpPr>
          <p:nvPr/>
        </p:nvSpPr>
        <p:spPr bwMode="auto">
          <a:xfrm>
            <a:off x="1057245" y="2511758"/>
            <a:ext cx="3489834" cy="61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137" dirty="0">
                <a:solidFill>
                  <a:schemeClr val="bg1">
                    <a:lumMod val="50000"/>
                  </a:schemeClr>
                </a:solidFill>
                <a:latin typeface="微软雅黑" pitchFamily="34" charset="-122"/>
                <a:ea typeface="微软雅黑" pitchFamily="34" charset="-122"/>
                <a:sym typeface="微软雅黑" pitchFamily="34" charset="-122"/>
              </a:rPr>
              <a:t>请在这里输入第一个分析要点请在这里输入第一个分析要点请在这里输入第一个分析要点请在这里输入第一个分析要点</a:t>
            </a:r>
          </a:p>
        </p:txBody>
      </p:sp>
      <p:grpSp>
        <p:nvGrpSpPr>
          <p:cNvPr id="2" name="组合 29"/>
          <p:cNvGrpSpPr>
            <a:grpSpLocks/>
          </p:cNvGrpSpPr>
          <p:nvPr/>
        </p:nvGrpSpPr>
        <p:grpSpPr bwMode="auto">
          <a:xfrm>
            <a:off x="757301" y="2199136"/>
            <a:ext cx="569737" cy="809332"/>
            <a:chOff x="0" y="0"/>
            <a:chExt cx="570354" cy="809083"/>
          </a:xfrm>
        </p:grpSpPr>
        <p:sp>
          <p:nvSpPr>
            <p:cNvPr id="7192" name="文本框 30"/>
            <p:cNvSpPr>
              <a:spLocks noChangeArrowheads="1"/>
            </p:cNvSpPr>
            <p:nvPr/>
          </p:nvSpPr>
          <p:spPr bwMode="auto">
            <a:xfrm>
              <a:off x="0" y="0"/>
              <a:ext cx="570354" cy="61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411" dirty="0">
                  <a:solidFill>
                    <a:schemeClr val="bg1">
                      <a:lumMod val="50000"/>
                    </a:schemeClr>
                  </a:solidFill>
                  <a:latin typeface="微软雅黑 Light" pitchFamily="2" charset="-122"/>
                  <a:ea typeface="微软雅黑 Light" pitchFamily="2" charset="-122"/>
                  <a:sym typeface="微软雅黑 Light" pitchFamily="2" charset="-122"/>
                </a:rPr>
                <a:t>1</a:t>
              </a:r>
              <a:endParaRPr lang="zh-CN" altLang="en-US" sz="3411"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3" name="直角三角形 31"/>
            <p:cNvSpPr>
              <a:spLocks noChangeArrowheads="1"/>
            </p:cNvSpPr>
            <p:nvPr/>
          </p:nvSpPr>
          <p:spPr bwMode="auto">
            <a:xfrm rot="-5559855">
              <a:off x="155637" y="454384"/>
              <a:ext cx="200467" cy="161249"/>
            </a:xfrm>
            <a:prstGeom prst="rtTriangle">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37">
                <a:solidFill>
                  <a:schemeClr val="bg1">
                    <a:lumMod val="50000"/>
                  </a:schemeClr>
                </a:solidFill>
                <a:latin typeface="宋体" pitchFamily="2" charset="-122"/>
                <a:sym typeface="宋体" pitchFamily="2" charset="-122"/>
              </a:endParaRPr>
            </a:p>
          </p:txBody>
        </p:sp>
        <p:sp>
          <p:nvSpPr>
            <p:cNvPr id="7194" name="直接连接符 32"/>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1137">
                <a:solidFill>
                  <a:schemeClr val="bg1">
                    <a:lumMod val="50000"/>
                  </a:schemeClr>
                </a:solidFill>
              </a:endParaRPr>
            </a:p>
          </p:txBody>
        </p:sp>
      </p:grpSp>
      <p:grpSp>
        <p:nvGrpSpPr>
          <p:cNvPr id="3" name="组合 33"/>
          <p:cNvGrpSpPr>
            <a:grpSpLocks/>
          </p:cNvGrpSpPr>
          <p:nvPr/>
        </p:nvGrpSpPr>
        <p:grpSpPr bwMode="auto">
          <a:xfrm>
            <a:off x="528769" y="3798754"/>
            <a:ext cx="834768" cy="850588"/>
            <a:chOff x="0" y="0"/>
            <a:chExt cx="836459" cy="850698"/>
          </a:xfrm>
        </p:grpSpPr>
        <p:grpSp>
          <p:nvGrpSpPr>
            <p:cNvPr id="4" name="组合 34"/>
            <p:cNvGrpSpPr>
              <a:grpSpLocks/>
            </p:cNvGrpSpPr>
            <p:nvPr/>
          </p:nvGrpSpPr>
          <p:grpSpPr bwMode="auto">
            <a:xfrm>
              <a:off x="0" y="0"/>
              <a:ext cx="836459" cy="850698"/>
              <a:chOff x="0" y="0"/>
              <a:chExt cx="836459" cy="850698"/>
            </a:xfrm>
          </p:grpSpPr>
          <p:sp>
            <p:nvSpPr>
              <p:cNvPr id="7190" name="文本框 36"/>
              <p:cNvSpPr>
                <a:spLocks noChangeArrowheads="1"/>
              </p:cNvSpPr>
              <p:nvPr/>
            </p:nvSpPr>
            <p:spPr bwMode="auto">
              <a:xfrm>
                <a:off x="61610" y="0"/>
                <a:ext cx="570354" cy="61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411" dirty="0">
                    <a:solidFill>
                      <a:schemeClr val="bg1">
                        <a:lumMod val="50000"/>
                      </a:schemeClr>
                    </a:solidFill>
                    <a:latin typeface="微软雅黑 Light" pitchFamily="2" charset="-122"/>
                    <a:ea typeface="微软雅黑 Light" pitchFamily="2" charset="-122"/>
                    <a:sym typeface="微软雅黑 Light" pitchFamily="2" charset="-122"/>
                  </a:rPr>
                  <a:t>2</a:t>
                </a:r>
                <a:endParaRPr lang="zh-CN" altLang="en-US" sz="3411"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1" name="直角三角形 37"/>
              <p:cNvSpPr>
                <a:spLocks noChangeArrowheads="1"/>
              </p:cNvSpPr>
              <p:nvPr/>
            </p:nvSpPr>
            <p:spPr bwMode="auto">
              <a:xfrm rot="-5249366">
                <a:off x="11832" y="26070"/>
                <a:ext cx="812796" cy="836459"/>
              </a:xfrm>
              <a:prstGeom prst="rtTriangle">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37">
                  <a:solidFill>
                    <a:schemeClr val="bg1">
                      <a:lumMod val="50000"/>
                    </a:schemeClr>
                  </a:solidFill>
                  <a:latin typeface="宋体" pitchFamily="2" charset="-122"/>
                  <a:sym typeface="宋体" pitchFamily="2" charset="-122"/>
                </a:endParaRPr>
              </a:p>
            </p:txBody>
          </p:sp>
        </p:grpSp>
        <p:sp>
          <p:nvSpPr>
            <p:cNvPr id="7189" name="直接连接符 35"/>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1137">
                <a:solidFill>
                  <a:schemeClr val="bg1">
                    <a:lumMod val="50000"/>
                  </a:schemeClr>
                </a:solidFill>
              </a:endParaRPr>
            </a:p>
          </p:txBody>
        </p:sp>
      </p:grpSp>
      <p:sp>
        <p:nvSpPr>
          <p:cNvPr id="7183" name="文本框 38"/>
          <p:cNvSpPr>
            <a:spLocks noChangeArrowheads="1"/>
          </p:cNvSpPr>
          <p:nvPr/>
        </p:nvSpPr>
        <p:spPr bwMode="auto">
          <a:xfrm>
            <a:off x="993764" y="4149464"/>
            <a:ext cx="3597751" cy="61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137" dirty="0">
                <a:solidFill>
                  <a:schemeClr val="bg1">
                    <a:lumMod val="50000"/>
                  </a:schemeClr>
                </a:solidFill>
                <a:latin typeface="微软雅黑" pitchFamily="34" charset="-122"/>
                <a:ea typeface="微软雅黑" pitchFamily="34" charset="-122"/>
                <a:sym typeface="微软雅黑" pitchFamily="34" charset="-122"/>
              </a:rPr>
              <a:t>请在这里输入第二个分析要点请在这里输入第二个分析要点请在这里输入第二个分析要点请在这里输入第二个分析要点</a:t>
            </a:r>
          </a:p>
        </p:txBody>
      </p:sp>
      <p:sp>
        <p:nvSpPr>
          <p:cNvPr id="7184" name="文本框 39"/>
          <p:cNvSpPr>
            <a:spLocks noChangeArrowheads="1"/>
          </p:cNvSpPr>
          <p:nvPr/>
        </p:nvSpPr>
        <p:spPr bwMode="auto">
          <a:xfrm>
            <a:off x="4810522" y="5436460"/>
            <a:ext cx="1029970"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1</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5" name="文本框 40"/>
          <p:cNvSpPr>
            <a:spLocks noChangeArrowheads="1"/>
          </p:cNvSpPr>
          <p:nvPr/>
        </p:nvSpPr>
        <p:spPr bwMode="auto">
          <a:xfrm>
            <a:off x="6353095" y="5436460"/>
            <a:ext cx="1029970"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2</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6" name="文本框 41"/>
          <p:cNvSpPr>
            <a:spLocks noChangeArrowheads="1"/>
          </p:cNvSpPr>
          <p:nvPr/>
        </p:nvSpPr>
        <p:spPr bwMode="auto">
          <a:xfrm>
            <a:off x="7894086" y="5436460"/>
            <a:ext cx="1029969"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3</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7" name="文本框 42"/>
          <p:cNvSpPr>
            <a:spLocks noChangeArrowheads="1"/>
          </p:cNvSpPr>
          <p:nvPr/>
        </p:nvSpPr>
        <p:spPr bwMode="auto">
          <a:xfrm>
            <a:off x="9371589" y="5436460"/>
            <a:ext cx="1031556" cy="296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spAutoFit/>
          </a:bodyPr>
          <a:lstStyle/>
          <a:p>
            <a:r>
              <a:rPr lang="zh-CN" altLang="en-US" sz="1328"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1328" b="1" dirty="0">
                <a:solidFill>
                  <a:schemeClr val="bg1">
                    <a:lumMod val="50000"/>
                  </a:schemeClr>
                </a:solidFill>
                <a:latin typeface="微软雅黑" pitchFamily="34" charset="-122"/>
                <a:ea typeface="微软雅黑" pitchFamily="34" charset="-122"/>
                <a:sym typeface="微软雅黑" pitchFamily="34" charset="-122"/>
              </a:rPr>
              <a:t>4</a:t>
            </a:r>
            <a:endParaRPr lang="zh-CN" altLang="en-US" sz="1328"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6"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27"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524461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184"/>
                                        </p:tgtEl>
                                        <p:attrNameLst>
                                          <p:attrName>style.visibility</p:attrName>
                                        </p:attrNameLst>
                                      </p:cBhvr>
                                      <p:to>
                                        <p:strVal val="visible"/>
                                      </p:to>
                                    </p:set>
                                    <p:animEffect transition="in" filter="wipe(down)">
                                      <p:cBhvr>
                                        <p:cTn id="10" dur="500"/>
                                        <p:tgtEl>
                                          <p:spTgt spid="718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185"/>
                                        </p:tgtEl>
                                        <p:attrNameLst>
                                          <p:attrName>style.visibility</p:attrName>
                                        </p:attrNameLst>
                                      </p:cBhvr>
                                      <p:to>
                                        <p:strVal val="visible"/>
                                      </p:to>
                                    </p:set>
                                    <p:animEffect transition="in" filter="wipe(down)">
                                      <p:cBhvr>
                                        <p:cTn id="13" dur="500"/>
                                        <p:tgtEl>
                                          <p:spTgt spid="718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186"/>
                                        </p:tgtEl>
                                        <p:attrNameLst>
                                          <p:attrName>style.visibility</p:attrName>
                                        </p:attrNameLst>
                                      </p:cBhvr>
                                      <p:to>
                                        <p:strVal val="visible"/>
                                      </p:to>
                                    </p:set>
                                    <p:animEffect transition="in" filter="wipe(down)">
                                      <p:cBhvr>
                                        <p:cTn id="16" dur="500"/>
                                        <p:tgtEl>
                                          <p:spTgt spid="718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187"/>
                                        </p:tgtEl>
                                        <p:attrNameLst>
                                          <p:attrName>style.visibility</p:attrName>
                                        </p:attrNameLst>
                                      </p:cBhvr>
                                      <p:to>
                                        <p:strVal val="visible"/>
                                      </p:to>
                                    </p:set>
                                    <p:animEffect transition="in" filter="wipe(down)">
                                      <p:cBhvr>
                                        <p:cTn id="19" dur="500"/>
                                        <p:tgtEl>
                                          <p:spTgt spid="7187"/>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Effect transition="in" filter="wipe(down)">
                                      <p:cBhvr>
                                        <p:cTn id="23" dur="500"/>
                                        <p:tgtEl>
                                          <p:spTgt spid="7173"/>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7176"/>
                                        </p:tgtEl>
                                        <p:attrNameLst>
                                          <p:attrName>style.visibility</p:attrName>
                                        </p:attrNameLst>
                                      </p:cBhvr>
                                      <p:to>
                                        <p:strVal val="visible"/>
                                      </p:to>
                                    </p:set>
                                    <p:animEffect transition="in" filter="fade">
                                      <p:cBhvr>
                                        <p:cTn id="27" dur="1000"/>
                                        <p:tgtEl>
                                          <p:spTgt spid="7176"/>
                                        </p:tgtEl>
                                      </p:cBhvr>
                                    </p:animEffect>
                                    <p:anim calcmode="lin" valueType="num">
                                      <p:cBhvr>
                                        <p:cTn id="28" dur="1000" fill="hold"/>
                                        <p:tgtEl>
                                          <p:spTgt spid="7176"/>
                                        </p:tgtEl>
                                        <p:attrNameLst>
                                          <p:attrName>ppt_x</p:attrName>
                                        </p:attrNameLst>
                                      </p:cBhvr>
                                      <p:tavLst>
                                        <p:tav tm="0">
                                          <p:val>
                                            <p:strVal val="#ppt_x"/>
                                          </p:val>
                                        </p:tav>
                                        <p:tav tm="100000">
                                          <p:val>
                                            <p:strVal val="#ppt_x"/>
                                          </p:val>
                                        </p:tav>
                                      </p:tavLst>
                                    </p:anim>
                                    <p:anim calcmode="lin" valueType="num">
                                      <p:cBhvr>
                                        <p:cTn id="29" dur="1000" fill="hold"/>
                                        <p:tgtEl>
                                          <p:spTgt spid="717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wipe(down)">
                                      <p:cBhvr>
                                        <p:cTn id="33" dur="500"/>
                                        <p:tgtEl>
                                          <p:spTgt spid="717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7177"/>
                                        </p:tgtEl>
                                        <p:attrNameLst>
                                          <p:attrName>style.visibility</p:attrName>
                                        </p:attrNameLst>
                                      </p:cBhvr>
                                      <p:to>
                                        <p:strVal val="visible"/>
                                      </p:to>
                                    </p:set>
                                    <p:animEffect transition="in" filter="fade">
                                      <p:cBhvr>
                                        <p:cTn id="37" dur="1000"/>
                                        <p:tgtEl>
                                          <p:spTgt spid="7177"/>
                                        </p:tgtEl>
                                      </p:cBhvr>
                                    </p:animEffect>
                                    <p:anim calcmode="lin" valueType="num">
                                      <p:cBhvr>
                                        <p:cTn id="38" dur="1000" fill="hold"/>
                                        <p:tgtEl>
                                          <p:spTgt spid="7177"/>
                                        </p:tgtEl>
                                        <p:attrNameLst>
                                          <p:attrName>ppt_x</p:attrName>
                                        </p:attrNameLst>
                                      </p:cBhvr>
                                      <p:tavLst>
                                        <p:tav tm="0">
                                          <p:val>
                                            <p:strVal val="#ppt_x"/>
                                          </p:val>
                                        </p:tav>
                                        <p:tav tm="100000">
                                          <p:val>
                                            <p:strVal val="#ppt_x"/>
                                          </p:val>
                                        </p:tav>
                                      </p:tavLst>
                                    </p:anim>
                                    <p:anim calcmode="lin" valueType="num">
                                      <p:cBhvr>
                                        <p:cTn id="39" dur="1000" fill="hold"/>
                                        <p:tgtEl>
                                          <p:spTgt spid="717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7171"/>
                                        </p:tgtEl>
                                        <p:attrNameLst>
                                          <p:attrName>style.visibility</p:attrName>
                                        </p:attrNameLst>
                                      </p:cBhvr>
                                      <p:to>
                                        <p:strVal val="visible"/>
                                      </p:to>
                                    </p:set>
                                    <p:animEffect transition="in" filter="wipe(down)">
                                      <p:cBhvr>
                                        <p:cTn id="43" dur="500"/>
                                        <p:tgtEl>
                                          <p:spTgt spid="7171"/>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7178"/>
                                        </p:tgtEl>
                                        <p:attrNameLst>
                                          <p:attrName>style.visibility</p:attrName>
                                        </p:attrNameLst>
                                      </p:cBhvr>
                                      <p:to>
                                        <p:strVal val="visible"/>
                                      </p:to>
                                    </p:set>
                                    <p:animEffect transition="in" filter="fade">
                                      <p:cBhvr>
                                        <p:cTn id="47" dur="1000"/>
                                        <p:tgtEl>
                                          <p:spTgt spid="7178"/>
                                        </p:tgtEl>
                                      </p:cBhvr>
                                    </p:animEffect>
                                    <p:anim calcmode="lin" valueType="num">
                                      <p:cBhvr>
                                        <p:cTn id="48" dur="1000" fill="hold"/>
                                        <p:tgtEl>
                                          <p:spTgt spid="7178"/>
                                        </p:tgtEl>
                                        <p:attrNameLst>
                                          <p:attrName>ppt_x</p:attrName>
                                        </p:attrNameLst>
                                      </p:cBhvr>
                                      <p:tavLst>
                                        <p:tav tm="0">
                                          <p:val>
                                            <p:strVal val="#ppt_x"/>
                                          </p:val>
                                        </p:tav>
                                        <p:tav tm="100000">
                                          <p:val>
                                            <p:strVal val="#ppt_x"/>
                                          </p:val>
                                        </p:tav>
                                      </p:tavLst>
                                    </p:anim>
                                    <p:anim calcmode="lin" valueType="num">
                                      <p:cBhvr>
                                        <p:cTn id="49" dur="1000" fill="hold"/>
                                        <p:tgtEl>
                                          <p:spTgt spid="7178"/>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7172"/>
                                        </p:tgtEl>
                                        <p:attrNameLst>
                                          <p:attrName>style.visibility</p:attrName>
                                        </p:attrNameLst>
                                      </p:cBhvr>
                                      <p:to>
                                        <p:strVal val="visible"/>
                                      </p:to>
                                    </p:set>
                                    <p:animEffect transition="in" filter="wipe(down)">
                                      <p:cBhvr>
                                        <p:cTn id="53" dur="500"/>
                                        <p:tgtEl>
                                          <p:spTgt spid="7172"/>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7179"/>
                                        </p:tgtEl>
                                        <p:attrNameLst>
                                          <p:attrName>style.visibility</p:attrName>
                                        </p:attrNameLst>
                                      </p:cBhvr>
                                      <p:to>
                                        <p:strVal val="visible"/>
                                      </p:to>
                                    </p:set>
                                    <p:animEffect transition="in" filter="fade">
                                      <p:cBhvr>
                                        <p:cTn id="57" dur="1000"/>
                                        <p:tgtEl>
                                          <p:spTgt spid="7179"/>
                                        </p:tgtEl>
                                      </p:cBhvr>
                                    </p:animEffect>
                                    <p:anim calcmode="lin" valueType="num">
                                      <p:cBhvr>
                                        <p:cTn id="58" dur="1000" fill="hold"/>
                                        <p:tgtEl>
                                          <p:spTgt spid="7179"/>
                                        </p:tgtEl>
                                        <p:attrNameLst>
                                          <p:attrName>ppt_x</p:attrName>
                                        </p:attrNameLst>
                                      </p:cBhvr>
                                      <p:tavLst>
                                        <p:tav tm="0">
                                          <p:val>
                                            <p:strVal val="#ppt_x"/>
                                          </p:val>
                                        </p:tav>
                                        <p:tav tm="100000">
                                          <p:val>
                                            <p:strVal val="#ppt_x"/>
                                          </p:val>
                                        </p:tav>
                                      </p:tavLst>
                                    </p:anim>
                                    <p:anim calcmode="lin" valueType="num">
                                      <p:cBhvr>
                                        <p:cTn id="59" dur="1000" fill="hold"/>
                                        <p:tgtEl>
                                          <p:spTgt spid="7179"/>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grpId="0" nodeType="afterEffect">
                                  <p:stCondLst>
                                    <p:cond delay="0"/>
                                  </p:stCondLst>
                                  <p:childTnLst>
                                    <p:set>
                                      <p:cBhvr>
                                        <p:cTn id="62" dur="1" fill="hold">
                                          <p:stCondLst>
                                            <p:cond delay="0"/>
                                          </p:stCondLst>
                                        </p:cTn>
                                        <p:tgtEl>
                                          <p:spTgt spid="7180"/>
                                        </p:tgtEl>
                                        <p:attrNameLst>
                                          <p:attrName>style.visibility</p:attrName>
                                        </p:attrNameLst>
                                      </p:cBhvr>
                                      <p:to>
                                        <p:strVal val="visible"/>
                                      </p:to>
                                    </p:set>
                                    <p:animEffect transition="in" filter="wipe(down)">
                                      <p:cBhvr>
                                        <p:cTn id="63" dur="500"/>
                                        <p:tgtEl>
                                          <p:spTgt spid="7180"/>
                                        </p:tgtEl>
                                      </p:cBhvr>
                                    </p:animEffect>
                                  </p:childTnLst>
                                </p:cTn>
                              </p:par>
                            </p:childTnLst>
                          </p:cTn>
                        </p:par>
                        <p:par>
                          <p:cTn id="64" fill="hold">
                            <p:stCondLst>
                              <p:cond delay="7000"/>
                            </p:stCondLst>
                            <p:childTnLst>
                              <p:par>
                                <p:cTn id="65" presetID="22" presetClass="entr" presetSubtype="4"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down)">
                                      <p:cBhvr>
                                        <p:cTn id="67" dur="500"/>
                                        <p:tgtEl>
                                          <p:spTgt spid="2"/>
                                        </p:tgtEl>
                                      </p:cBhvr>
                                    </p:animEffect>
                                  </p:childTnLst>
                                </p:cTn>
                              </p:par>
                            </p:childTnLst>
                          </p:cTn>
                        </p:par>
                        <p:par>
                          <p:cTn id="68" fill="hold">
                            <p:stCondLst>
                              <p:cond delay="7500"/>
                            </p:stCondLst>
                            <p:childTnLst>
                              <p:par>
                                <p:cTn id="69" presetID="22" presetClass="entr" presetSubtype="4"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wipe(down)">
                                      <p:cBhvr>
                                        <p:cTn id="71" dur="500"/>
                                        <p:tgtEl>
                                          <p:spTgt spid="3"/>
                                        </p:tgtEl>
                                      </p:cBhvr>
                                    </p:animEffect>
                                  </p:childTnLst>
                                </p:cTn>
                              </p:par>
                            </p:childTnLst>
                          </p:cTn>
                        </p:par>
                        <p:par>
                          <p:cTn id="72" fill="hold">
                            <p:stCondLst>
                              <p:cond delay="8000"/>
                            </p:stCondLst>
                            <p:childTnLst>
                              <p:par>
                                <p:cTn id="73" presetID="22" presetClass="entr" presetSubtype="4" fill="hold" grpId="0" nodeType="afterEffect">
                                  <p:stCondLst>
                                    <p:cond delay="0"/>
                                  </p:stCondLst>
                                  <p:childTnLst>
                                    <p:set>
                                      <p:cBhvr>
                                        <p:cTn id="74" dur="1" fill="hold">
                                          <p:stCondLst>
                                            <p:cond delay="0"/>
                                          </p:stCondLst>
                                        </p:cTn>
                                        <p:tgtEl>
                                          <p:spTgt spid="7183"/>
                                        </p:tgtEl>
                                        <p:attrNameLst>
                                          <p:attrName>style.visibility</p:attrName>
                                        </p:attrNameLst>
                                      </p:cBhvr>
                                      <p:to>
                                        <p:strVal val="visible"/>
                                      </p:to>
                                    </p:set>
                                    <p:animEffect transition="in" filter="wipe(down)">
                                      <p:cBhvr>
                                        <p:cTn id="75"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p:bldP spid="7177" grpId="0"/>
      <p:bldP spid="7178" grpId="0"/>
      <p:bldP spid="7179" grpId="0"/>
      <p:bldP spid="7180" grpId="0"/>
      <p:bldP spid="7183" grpId="0"/>
      <p:bldP spid="7184" grpId="0"/>
      <p:bldP spid="7185" grpId="0"/>
      <p:bldP spid="7186" grpId="0"/>
      <p:bldP spid="718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nvPr>
        </p:nvGraphicFramePr>
        <p:xfrm>
          <a:off x="763646" y="1803902"/>
          <a:ext cx="1929804" cy="25392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Rectangle 12"/>
          <p:cNvSpPr/>
          <p:nvPr/>
        </p:nvSpPr>
        <p:spPr>
          <a:xfrm>
            <a:off x="2369018" y="3327431"/>
            <a:ext cx="1797180" cy="507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2682123" y="3362433"/>
            <a:ext cx="1484073"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16" name="Diagram 15"/>
          <p:cNvGraphicFramePr/>
          <p:nvPr>
            <p:extLst/>
          </p:nvPr>
        </p:nvGraphicFramePr>
        <p:xfrm>
          <a:off x="4420117" y="1803902"/>
          <a:ext cx="1929804" cy="253921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7" name="Rectangle 16"/>
          <p:cNvSpPr/>
          <p:nvPr/>
        </p:nvSpPr>
        <p:spPr>
          <a:xfrm>
            <a:off x="6025489" y="3327431"/>
            <a:ext cx="1797180" cy="5078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338594" y="3362433"/>
            <a:ext cx="1484073"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20" name="Diagram 19"/>
          <p:cNvGraphicFramePr/>
          <p:nvPr>
            <p:extLst>
              <p:ext uri="{D42A27DB-BD31-4B8C-83A1-F6EECF244321}">
                <p14:modId xmlns:p14="http://schemas.microsoft.com/office/powerpoint/2010/main" val="4208689769"/>
              </p:ext>
            </p:extLst>
          </p:nvPr>
        </p:nvGraphicFramePr>
        <p:xfrm>
          <a:off x="8076589" y="1803902"/>
          <a:ext cx="1929804" cy="2539216"/>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21" name="Rectangle 20"/>
          <p:cNvSpPr/>
          <p:nvPr/>
        </p:nvSpPr>
        <p:spPr>
          <a:xfrm>
            <a:off x="9681961" y="3327431"/>
            <a:ext cx="1797180" cy="5078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9995066" y="3362433"/>
            <a:ext cx="1484073"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662077" y="4774547"/>
            <a:ext cx="10867846" cy="830420"/>
          </a:xfrm>
          <a:prstGeom prst="rect">
            <a:avLst/>
          </a:prstGeom>
        </p:spPr>
        <p:txBody>
          <a:bodyPr wrap="square">
            <a:spAutoFit/>
          </a:bodyPr>
          <a:lstStyle/>
          <a:p>
            <a:pPr algn="ctr">
              <a:lnSpc>
                <a:spcPct val="150000"/>
              </a:lnSpc>
            </a:pPr>
            <a:r>
              <a:rPr lang="en-US" sz="1066"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066"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popularised</a:t>
            </a:r>
            <a:r>
              <a:rPr lang="en-US" sz="1066"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in the 1960s with the release of </a:t>
            </a:r>
            <a:r>
              <a:rPr lang="en-US" sz="1066"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Letraset</a:t>
            </a:r>
            <a:r>
              <a:rPr lang="en-US" sz="1066"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sheets contain.</a:t>
            </a:r>
          </a:p>
        </p:txBody>
      </p:sp>
      <p:cxnSp>
        <p:nvCxnSpPr>
          <p:cNvPr id="25" name="Straight Connector 24"/>
          <p:cNvCxnSpPr/>
          <p:nvPr/>
        </p:nvCxnSpPr>
        <p:spPr>
          <a:xfrm>
            <a:off x="814430" y="4749392"/>
            <a:ext cx="10563140" cy="0"/>
          </a:xfrm>
          <a:prstGeom prst="line">
            <a:avLst/>
          </a:prstGeom>
          <a:ln w="1270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23"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2502496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675" decel="100000" fill="hold"/>
                                        <p:tgtEl>
                                          <p:spTgt spid="1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750"/>
                            </p:stCondLst>
                            <p:childTnLst>
                              <p:par>
                                <p:cTn id="32" presetID="37"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anim calcmode="lin" valueType="num">
                                      <p:cBhvr>
                                        <p:cTn id="35" dur="750" fill="hold"/>
                                        <p:tgtEl>
                                          <p:spTgt spid="18"/>
                                        </p:tgtEl>
                                        <p:attrNameLst>
                                          <p:attrName>ppt_x</p:attrName>
                                        </p:attrNameLst>
                                      </p:cBhvr>
                                      <p:tavLst>
                                        <p:tav tm="0">
                                          <p:val>
                                            <p:strVal val="#ppt_x"/>
                                          </p:val>
                                        </p:tav>
                                        <p:tav tm="100000">
                                          <p:val>
                                            <p:strVal val="#ppt_x"/>
                                          </p:val>
                                        </p:tav>
                                      </p:tavLst>
                                    </p:anim>
                                    <p:anim calcmode="lin" valueType="num">
                                      <p:cBhvr>
                                        <p:cTn id="36" dur="675" decel="100000" fill="hold"/>
                                        <p:tgtEl>
                                          <p:spTgt spid="18"/>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4500"/>
                            </p:stCondLst>
                            <p:childTnLst>
                              <p:par>
                                <p:cTn id="49" presetID="37"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anim calcmode="lin" valueType="num">
                                      <p:cBhvr>
                                        <p:cTn id="52" dur="750" fill="hold"/>
                                        <p:tgtEl>
                                          <p:spTgt spid="22"/>
                                        </p:tgtEl>
                                        <p:attrNameLst>
                                          <p:attrName>ppt_x</p:attrName>
                                        </p:attrNameLst>
                                      </p:cBhvr>
                                      <p:tavLst>
                                        <p:tav tm="0">
                                          <p:val>
                                            <p:strVal val="#ppt_x"/>
                                          </p:val>
                                        </p:tav>
                                        <p:tav tm="100000">
                                          <p:val>
                                            <p:strVal val="#ppt_x"/>
                                          </p:val>
                                        </p:tav>
                                      </p:tavLst>
                                    </p:anim>
                                    <p:anim calcmode="lin" valueType="num">
                                      <p:cBhvr>
                                        <p:cTn id="53" dur="675" decel="100000" fill="hold"/>
                                        <p:tgtEl>
                                          <p:spTgt spid="22"/>
                                        </p:tgtEl>
                                        <p:attrNameLst>
                                          <p:attrName>ppt_y</p:attrName>
                                        </p:attrNameLst>
                                      </p:cBhvr>
                                      <p:tavLst>
                                        <p:tav tm="0">
                                          <p:val>
                                            <p:strVal val="#ppt_y+1"/>
                                          </p:val>
                                        </p:tav>
                                        <p:tav tm="100000">
                                          <p:val>
                                            <p:strVal val="#ppt_y-.03"/>
                                          </p:val>
                                        </p:tav>
                                      </p:tavLst>
                                    </p:anim>
                                    <p:anim calcmode="lin" valueType="num">
                                      <p:cBhvr>
                                        <p:cTn id="54"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childTnLst>
                          </p:cTn>
                        </p:par>
                        <p:par>
                          <p:cTn id="55" fill="hold">
                            <p:stCondLst>
                              <p:cond delay="5250"/>
                            </p:stCondLst>
                            <p:childTnLst>
                              <p:par>
                                <p:cTn id="56" presetID="16" presetClass="entr" presetSubtype="37"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75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3" grpId="0" animBg="1"/>
      <p:bldP spid="14" grpId="0"/>
      <p:bldGraphic spid="16" grpId="0">
        <p:bldAsOne/>
      </p:bldGraphic>
      <p:bldP spid="17" grpId="0" animBg="1"/>
      <p:bldP spid="18" grpId="0"/>
      <p:bldGraphic spid="20" grpId="0">
        <p:bldAsOne/>
      </p:bldGraphic>
      <p:bldP spid="21" grpId="0" animBg="1"/>
      <p:bldP spid="22"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262710" y="1980618"/>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2" rIns="69962" bIns="69964"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262710" y="3331654"/>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262710" y="4682690"/>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6705380" y="1980618"/>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2" rIns="69962" bIns="69964"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6705380" y="3331654"/>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6705380" y="4682690"/>
            <a:ext cx="3223912" cy="1052014"/>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534" tIns="69964" rIns="69962" bIns="69962" numCol="1" spcCol="903" anchor="ctr" anchorCtr="0">
            <a:noAutofit/>
          </a:bodyPr>
          <a:lstStyle/>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04666" lvl="1" indent="-304666" defTabSz="1303298">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640042" y="2315485"/>
            <a:ext cx="965563" cy="382277"/>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640042" y="3666520"/>
            <a:ext cx="965563" cy="382277"/>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640042" y="5017556"/>
            <a:ext cx="965563" cy="382277"/>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2942348" y="2174556"/>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218669">
              <a:lnSpc>
                <a:spcPct val="120000"/>
              </a:lnSpc>
              <a:spcBef>
                <a:spcPct val="20000"/>
              </a:spcBef>
              <a:defRPr/>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414343" y="2333244"/>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2942348" y="3521214"/>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414343" y="3679901"/>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2942348" y="4883781"/>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l"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414343" y="5042469"/>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337799" y="2333244"/>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004870" y="2174556"/>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1866"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r"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337799" y="3679901"/>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004870" y="3521214"/>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1866"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r"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337799" y="5054614"/>
            <a:ext cx="414473" cy="41455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1869" tIns="60935" rIns="121869" bIns="60935"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004870" y="4895927"/>
            <a:ext cx="2239587" cy="91063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669">
              <a:lnSpc>
                <a:spcPct val="120000"/>
              </a:lnSpc>
              <a:spcBef>
                <a:spcPct val="20000"/>
              </a:spcBef>
              <a:defRPr/>
            </a:pPr>
            <a:r>
              <a:rPr lang="zh-CN" alt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br>
              <a:rPr lang="en-US" sz="1866"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zh-CN" altLang="en-US" sz="1066"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r" defTabSz="1218669">
              <a:lnSpc>
                <a:spcPct val="120000"/>
              </a:lnSpc>
              <a:spcBef>
                <a:spcPct val="20000"/>
              </a:spcBef>
              <a:defRPr/>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16282" y="1905266"/>
            <a:ext cx="1357011" cy="121048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16282" y="3256305"/>
            <a:ext cx="1357011" cy="121047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16282" y="4607342"/>
            <a:ext cx="1357011" cy="121047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9918708" y="1905266"/>
            <a:ext cx="1357011" cy="121048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9918708" y="3256305"/>
            <a:ext cx="1357011" cy="121047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9918708" y="4607342"/>
            <a:ext cx="1357011" cy="121047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903" anchor="ctr" anchorCtr="0">
            <a:noAutofit/>
          </a:bodyPr>
          <a:lstStyle/>
          <a:p>
            <a:pPr algn="ctr" defTabSz="1362541">
              <a:lnSpc>
                <a:spcPct val="120000"/>
              </a:lnSpc>
              <a:spcAft>
                <a:spcPct val="35000"/>
              </a:spcAft>
            </a:pPr>
            <a:r>
              <a:rPr lang="en-US" sz="1866"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29" name="Title 1"/>
          <p:cNvSpPr txBox="1">
            <a:spLocks/>
          </p:cNvSpPr>
          <p:nvPr/>
        </p:nvSpPr>
        <p:spPr>
          <a:xfrm>
            <a:off x="885199" y="24440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04040"/>
                </a:solidFill>
                <a:latin typeface="微软雅黑" panose="020B0503020204020204" pitchFamily="34" charset="-122"/>
                <a:ea typeface="微软雅黑" panose="020B0503020204020204" pitchFamily="34" charset="-122"/>
              </a:rPr>
              <a:t>点击输入标题内容</a:t>
            </a:r>
            <a:endParaRPr lang="en-GB" altLang="zh-CN" sz="1800" dirty="0">
              <a:solidFill>
                <a:srgbClr val="404040"/>
              </a:solidFill>
              <a:latin typeface="微软雅黑" panose="020B0503020204020204" pitchFamily="34" charset="-122"/>
              <a:ea typeface="微软雅黑" panose="020B0503020204020204" pitchFamily="34" charset="-122"/>
            </a:endParaRPr>
          </a:p>
        </p:txBody>
      </p:sp>
      <p:cxnSp>
        <p:nvCxnSpPr>
          <p:cNvPr id="30" name="MH_Other_1"/>
          <p:cNvCxnSpPr/>
          <p:nvPr>
            <p:custDataLst>
              <p:tags r:id="rId1"/>
            </p:custDataLst>
          </p:nvPr>
        </p:nvCxnSpPr>
        <p:spPr>
          <a:xfrm flipH="1">
            <a:off x="489671" y="266708"/>
            <a:ext cx="384377" cy="3615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MH_Other_2"/>
          <p:cNvSpPr/>
          <p:nvPr>
            <p:custDataLst>
              <p:tags r:id="rId2"/>
            </p:custDataLst>
          </p:nvPr>
        </p:nvSpPr>
        <p:spPr>
          <a:xfrm>
            <a:off x="129379" y="358357"/>
            <a:ext cx="504728" cy="2301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1213" anchor="ctr">
            <a:normAutofit fontScale="77500" lnSpcReduction="20000"/>
          </a:bodyPr>
          <a:lstStyle/>
          <a:p>
            <a:pPr algn="ctr">
              <a:defRPr/>
            </a:pPr>
            <a:endParaRPr lang="zh-CN" altLang="en-US" sz="133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30805038"/>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60630124613"/>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0"/>
</p:tagLst>
</file>

<file path=ppt/tags/tag4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1"/>
</p:tagLst>
</file>

<file path=ppt/tags/tag5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TIMING" val="|12.2"/>
</p:tagLst>
</file>

<file path=ppt/tags/tag5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2"/>
</p:tagLst>
</file>

<file path=ppt/tags/tag6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8"/>
</p:tagLst>
</file>

<file path=ppt/theme/theme1.xml><?xml version="1.0" encoding="utf-8"?>
<a:theme xmlns:a="http://schemas.openxmlformats.org/drawingml/2006/main" name="Office 主题">
  <a:themeElements>
    <a:clrScheme name="自定义 2">
      <a:dk1>
        <a:srgbClr val="222222"/>
      </a:dk1>
      <a:lt1>
        <a:srgbClr val="FFFFFF"/>
      </a:lt1>
      <a:dk2>
        <a:srgbClr val="595959"/>
      </a:dk2>
      <a:lt2>
        <a:srgbClr val="595959"/>
      </a:lt2>
      <a:accent1>
        <a:srgbClr val="00B0F0"/>
      </a:accent1>
      <a:accent2>
        <a:srgbClr val="4C85B2"/>
      </a:accent2>
      <a:accent3>
        <a:srgbClr val="00B0F0"/>
      </a:accent3>
      <a:accent4>
        <a:srgbClr val="88AECC"/>
      </a:accent4>
      <a:accent5>
        <a:srgbClr val="00B0F0"/>
      </a:accent5>
      <a:accent6>
        <a:srgbClr val="88AECC"/>
      </a:accent6>
      <a:hlink>
        <a:srgbClr val="00B0F0"/>
      </a:hlink>
      <a:folHlink>
        <a:srgbClr val="88AEC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424</TotalTime>
  <Words>2914</Words>
  <Application>Microsoft Office PowerPoint</Application>
  <PresentationFormat>宽屏</PresentationFormat>
  <Paragraphs>314</Paragraphs>
  <Slides>32</Slides>
  <Notes>17</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32</vt:i4>
      </vt:variant>
    </vt:vector>
  </HeadingPairs>
  <TitlesOfParts>
    <vt:vector size="51" baseType="lpstr">
      <vt:lpstr>Clear Sans Light</vt:lpstr>
      <vt:lpstr>Gill Sans</vt:lpstr>
      <vt:lpstr>Open Sans</vt:lpstr>
      <vt:lpstr>Open Sans Light</vt:lpstr>
      <vt:lpstr>Roboto</vt:lpstr>
      <vt:lpstr>冬青黑体简体中文 W3</vt:lpstr>
      <vt:lpstr>方正兰亭超细黑简体</vt:lpstr>
      <vt:lpstr>华文琥珀</vt:lpstr>
      <vt:lpstr>华文宋体</vt:lpstr>
      <vt:lpstr>宋体</vt:lpstr>
      <vt:lpstr>Agency FB</vt:lpstr>
      <vt:lpstr>Arial</vt:lpstr>
      <vt:lpstr>Calibri</vt:lpstr>
      <vt:lpstr>Calibri Light</vt:lpstr>
      <vt:lpstr>Impact</vt:lpstr>
      <vt:lpstr>微软雅黑</vt:lpstr>
      <vt:lpstr>微软雅黑</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dcterms:created xsi:type="dcterms:W3CDTF">2015-05-05T08:02:14Z</dcterms:created>
  <dcterms:modified xsi:type="dcterms:W3CDTF">2018-07-24T15:25:53Z</dcterms:modified>
</cp:coreProperties>
</file>