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2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18.xml" ContentType="application/vnd.openxmlformats-officedocument.presentationml.notesSlide+xml"/>
  <Override PartName="/ppt/tags/tag37.xml" ContentType="application/vnd.openxmlformats-officedocument.presentationml.tags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20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7"/>
  </p:notesMasterIdLst>
  <p:sldIdLst>
    <p:sldId id="258" r:id="rId3"/>
    <p:sldId id="259" r:id="rId4"/>
    <p:sldId id="257" r:id="rId5"/>
    <p:sldId id="263" r:id="rId6"/>
    <p:sldId id="264" r:id="rId7"/>
    <p:sldId id="266" r:id="rId8"/>
    <p:sldId id="261" r:id="rId9"/>
    <p:sldId id="260" r:id="rId10"/>
    <p:sldId id="268" r:id="rId11"/>
    <p:sldId id="265" r:id="rId12"/>
    <p:sldId id="262" r:id="rId13"/>
    <p:sldId id="267" r:id="rId14"/>
    <p:sldId id="270" r:id="rId15"/>
    <p:sldId id="269" r:id="rId16"/>
    <p:sldId id="271" r:id="rId17"/>
    <p:sldId id="272" r:id="rId18"/>
    <p:sldId id="273" r:id="rId19"/>
    <p:sldId id="275" r:id="rId20"/>
    <p:sldId id="274" r:id="rId21"/>
    <p:sldId id="276" r:id="rId22"/>
    <p:sldId id="277" r:id="rId23"/>
    <p:sldId id="278" r:id="rId24"/>
    <p:sldId id="256" r:id="rId25"/>
    <p:sldId id="279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E0F2"/>
    <a:srgbClr val="9DC6F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9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19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___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682-47EB-A3FE-70B99C697802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9DC6F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682-47EB-A3FE-70B99C6978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04050144"/>
        <c:axId val="304050704"/>
      </c:barChart>
      <c:catAx>
        <c:axId val="3040501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04050704"/>
        <c:crosses val="autoZero"/>
        <c:auto val="1"/>
        <c:lblAlgn val="ctr"/>
        <c:lblOffset val="100"/>
        <c:noMultiLvlLbl val="0"/>
      </c:catAx>
      <c:valAx>
        <c:axId val="3040507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04050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D7131-20C5-48E9-A9AC-958F7D2C3177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059BE2-3E20-44A7-BEFF-513423577F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806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59BE2-3E20-44A7-BEFF-513423577FF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7492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59BE2-3E20-44A7-BEFF-513423577FF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8499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59BE2-3E20-44A7-BEFF-513423577FF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9280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59BE2-3E20-44A7-BEFF-513423577FF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5746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59BE2-3E20-44A7-BEFF-513423577FF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3740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59BE2-3E20-44A7-BEFF-513423577FF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668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59BE2-3E20-44A7-BEFF-513423577FF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5126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59BE2-3E20-44A7-BEFF-513423577FF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7442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59BE2-3E20-44A7-BEFF-513423577FF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7054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59BE2-3E20-44A7-BEFF-513423577FF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0214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59BE2-3E20-44A7-BEFF-513423577FF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6566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59BE2-3E20-44A7-BEFF-513423577FF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4914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59BE2-3E20-44A7-BEFF-513423577FF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3188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59BE2-3E20-44A7-BEFF-513423577FF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9764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59BE2-3E20-44A7-BEFF-513423577FF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9470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59BE2-3E20-44A7-BEFF-513423577FF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54980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769145-0AAA-469C-BBCB-8880E4FDE37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10822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59BE2-3E20-44A7-BEFF-513423577FF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7633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59BE2-3E20-44A7-BEFF-513423577FF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6236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59BE2-3E20-44A7-BEFF-513423577FF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179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59BE2-3E20-44A7-BEFF-513423577FF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9477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59BE2-3E20-44A7-BEFF-513423577FF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8351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59BE2-3E20-44A7-BEFF-513423577FF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8899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59BE2-3E20-44A7-BEFF-513423577FF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2187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FEDDB-9FA6-46B6-9270-718D92DC5A12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3C043-2613-4ABA-BE45-F445393BF3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424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FEDDB-9FA6-46B6-9270-718D92DC5A12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3C043-2613-4ABA-BE45-F445393BF3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737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FEDDB-9FA6-46B6-9270-718D92DC5A12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3C043-2613-4ABA-BE45-F445393BF3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3977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88065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FEDDB-9FA6-46B6-9270-718D92DC5A12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3C043-2613-4ABA-BE45-F445393BF3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1124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FEDDB-9FA6-46B6-9270-718D92DC5A12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3C043-2613-4ABA-BE45-F445393BF3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2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FEDDB-9FA6-46B6-9270-718D92DC5A12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3C043-2613-4ABA-BE45-F445393BF3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743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FEDDB-9FA6-46B6-9270-718D92DC5A12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3C043-2613-4ABA-BE45-F445393BF3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272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FEDDB-9FA6-46B6-9270-718D92DC5A12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3C043-2613-4ABA-BE45-F445393BF3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1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FEDDB-9FA6-46B6-9270-718D92DC5A12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3C043-2613-4ABA-BE45-F445393BF3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7558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FEDDB-9FA6-46B6-9270-718D92DC5A12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3C043-2613-4ABA-BE45-F445393BF3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8203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FEDDB-9FA6-46B6-9270-718D92DC5A12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3C043-2613-4ABA-BE45-F445393BF3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245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FFEDDB-9FA6-46B6-9270-718D92DC5A12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E3C043-2613-4ABA-BE45-F445393BF3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576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感谢您</a:t>
            </a:r>
            <a:r>
              <a:rPr kumimoji="0" lang="zh-CN" altLang="en-US" sz="3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下载小鹿</a:t>
            </a:r>
            <a:r>
              <a:rPr kumimoji="0" lang="en-US" altLang="zh-CN" sz="3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ppt</a:t>
            </a:r>
            <a:r>
              <a:rPr kumimoji="0" lang="zh-CN" altLang="en-US" sz="3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网</a:t>
            </a: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平台上提供的</a:t>
            </a:r>
            <a:r>
              <a:rPr kumimoji="0" lang="en-US" altLang="zh-CN" sz="3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PPT</a:t>
            </a: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作品，为了您</a:t>
            </a:r>
            <a:r>
              <a:rPr kumimoji="0" lang="zh-CN" altLang="en-US" sz="3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和小鹿</a:t>
            </a:r>
            <a:r>
              <a:rPr kumimoji="0" lang="en-US" altLang="zh-CN" sz="3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ppt</a:t>
            </a:r>
            <a:r>
              <a:rPr kumimoji="0" lang="zh-CN" altLang="en-US" sz="3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网</a:t>
            </a: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以及原创作者的利益，请勿复制、传播、销售，否则将承担法律责任</a:t>
            </a:r>
            <a:r>
              <a:rPr kumimoji="0" lang="zh-CN" altLang="en-US" sz="3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！小鹿</a:t>
            </a:r>
            <a:r>
              <a:rPr kumimoji="0" lang="en-US" altLang="zh-CN" sz="3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ppt</a:t>
            </a:r>
            <a:r>
              <a:rPr kumimoji="0" lang="zh-CN" altLang="en-US" sz="3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网</a:t>
            </a: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将对作品进行维权，按照传播下载次数进行十倍的索取赔偿！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ibaotu.com</a:t>
            </a:r>
          </a:p>
        </p:txBody>
      </p:sp>
    </p:spTree>
    <p:extLst>
      <p:ext uri="{BB962C8B-B14F-4D97-AF65-F5344CB8AC3E}">
        <p14:creationId xmlns:p14="http://schemas.microsoft.com/office/powerpoint/2010/main" val="3666902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microsoft.com/office/2007/relationships/media" Target="../media/media1.mp3"/><Relationship Id="rId18" Type="http://schemas.openxmlformats.org/officeDocument/2006/relationships/image" Target="../media/image2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image" Target="../media/image1.jpg"/><Relationship Id="rId2" Type="http://schemas.openxmlformats.org/officeDocument/2006/relationships/tags" Target="../tags/tag3.xml"/><Relationship Id="rId16" Type="http://schemas.openxmlformats.org/officeDocument/2006/relationships/notesSlide" Target="../notesSlides/notesSlide1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11.xml"/><Relationship Id="rId19" Type="http://schemas.openxmlformats.org/officeDocument/2006/relationships/image" Target="../media/image3.png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image" Target="../media/image1.jpg"/><Relationship Id="rId7" Type="http://schemas.openxmlformats.org/officeDocument/2006/relationships/image" Target="../media/image2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tags" Target="../tags/tag29.xml"/><Relationship Id="rId7" Type="http://schemas.openxmlformats.org/officeDocument/2006/relationships/notesSlide" Target="../notesSlides/notesSlide1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31.xml"/><Relationship Id="rId10" Type="http://schemas.openxmlformats.org/officeDocument/2006/relationships/image" Target="../media/image6.png"/><Relationship Id="rId4" Type="http://schemas.openxmlformats.org/officeDocument/2006/relationships/tags" Target="../tags/tag30.xml"/><Relationship Id="rId9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1.jp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g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tags" Target="../tags/tag34.xml"/><Relationship Id="rId7" Type="http://schemas.openxmlformats.org/officeDocument/2006/relationships/notesSlide" Target="../notesSlides/notesSlide18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36.xml"/><Relationship Id="rId10" Type="http://schemas.openxmlformats.org/officeDocument/2006/relationships/image" Target="../media/image6.png"/><Relationship Id="rId4" Type="http://schemas.openxmlformats.org/officeDocument/2006/relationships/tags" Target="../tags/tag35.xml"/><Relationship Id="rId9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chart" Target="../charts/chart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7" Type="http://schemas.openxmlformats.org/officeDocument/2006/relationships/image" Target="../media/image4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45.xml"/><Relationship Id="rId13" Type="http://schemas.openxmlformats.org/officeDocument/2006/relationships/tags" Target="../tags/tag50.xml"/><Relationship Id="rId18" Type="http://schemas.openxmlformats.org/officeDocument/2006/relationships/slideLayout" Target="../slideLayouts/slideLayout7.xml"/><Relationship Id="rId3" Type="http://schemas.openxmlformats.org/officeDocument/2006/relationships/tags" Target="../tags/tag40.xml"/><Relationship Id="rId21" Type="http://schemas.openxmlformats.org/officeDocument/2006/relationships/image" Target="../media/image7.png"/><Relationship Id="rId7" Type="http://schemas.openxmlformats.org/officeDocument/2006/relationships/tags" Target="../tags/tag44.xml"/><Relationship Id="rId12" Type="http://schemas.openxmlformats.org/officeDocument/2006/relationships/tags" Target="../tags/tag49.xml"/><Relationship Id="rId17" Type="http://schemas.openxmlformats.org/officeDocument/2006/relationships/tags" Target="../tags/tag54.xml"/><Relationship Id="rId2" Type="http://schemas.openxmlformats.org/officeDocument/2006/relationships/tags" Target="../tags/tag39.xml"/><Relationship Id="rId16" Type="http://schemas.openxmlformats.org/officeDocument/2006/relationships/tags" Target="../tags/tag53.xml"/><Relationship Id="rId20" Type="http://schemas.openxmlformats.org/officeDocument/2006/relationships/image" Target="../media/image1.jpg"/><Relationship Id="rId1" Type="http://schemas.openxmlformats.org/officeDocument/2006/relationships/tags" Target="../tags/tag38.xml"/><Relationship Id="rId6" Type="http://schemas.openxmlformats.org/officeDocument/2006/relationships/tags" Target="../tags/tag43.xml"/><Relationship Id="rId11" Type="http://schemas.openxmlformats.org/officeDocument/2006/relationships/tags" Target="../tags/tag48.xml"/><Relationship Id="rId5" Type="http://schemas.openxmlformats.org/officeDocument/2006/relationships/tags" Target="../tags/tag42.xml"/><Relationship Id="rId15" Type="http://schemas.openxmlformats.org/officeDocument/2006/relationships/tags" Target="../tags/tag52.xml"/><Relationship Id="rId10" Type="http://schemas.openxmlformats.org/officeDocument/2006/relationships/tags" Target="../tags/tag47.xml"/><Relationship Id="rId19" Type="http://schemas.openxmlformats.org/officeDocument/2006/relationships/notesSlide" Target="../notesSlides/notesSlide20.xml"/><Relationship Id="rId4" Type="http://schemas.openxmlformats.org/officeDocument/2006/relationships/tags" Target="../tags/tag41.xml"/><Relationship Id="rId9" Type="http://schemas.openxmlformats.org/officeDocument/2006/relationships/tags" Target="../tags/tag46.xml"/><Relationship Id="rId14" Type="http://schemas.openxmlformats.org/officeDocument/2006/relationships/tags" Target="../tags/tag51.xml"/><Relationship Id="rId22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tags" Target="../tags/tag57.xml"/><Relationship Id="rId7" Type="http://schemas.openxmlformats.org/officeDocument/2006/relationships/notesSlide" Target="../notesSlides/notesSlide21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26.png"/><Relationship Id="rId5" Type="http://schemas.openxmlformats.org/officeDocument/2006/relationships/tags" Target="../tags/tag59.xml"/><Relationship Id="rId10" Type="http://schemas.openxmlformats.org/officeDocument/2006/relationships/image" Target="../media/image8.png"/><Relationship Id="rId4" Type="http://schemas.openxmlformats.org/officeDocument/2006/relationships/tags" Target="../tags/tag58.xml"/><Relationship Id="rId9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tags" Target="../tags/tag19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1.xml"/><Relationship Id="rId10" Type="http://schemas.openxmlformats.org/officeDocument/2006/relationships/image" Target="../media/image6.png"/><Relationship Id="rId4" Type="http://schemas.openxmlformats.org/officeDocument/2006/relationships/tags" Target="../tags/tag20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microsoft.com/office/2007/relationships/hdphoto" Target="../media/hdphoto1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.jp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tags" Target="../tags/tag24.xml"/><Relationship Id="rId7" Type="http://schemas.openxmlformats.org/officeDocument/2006/relationships/notesSlide" Target="../notesSlides/notesSlide8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6.xml"/><Relationship Id="rId10" Type="http://schemas.openxmlformats.org/officeDocument/2006/relationships/image" Target="../media/image6.png"/><Relationship Id="rId4" Type="http://schemas.openxmlformats.org/officeDocument/2006/relationships/tags" Target="../tags/tag25.xml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矩形 4"/>
          <p:cNvSpPr/>
          <p:nvPr>
            <p:custDataLst>
              <p:tags r:id="rId1"/>
            </p:custDataLst>
          </p:nvPr>
        </p:nvSpPr>
        <p:spPr>
          <a:xfrm>
            <a:off x="264695" y="276727"/>
            <a:ext cx="11694694" cy="6316579"/>
          </a:xfrm>
          <a:prstGeom prst="rect">
            <a:avLst/>
          </a:prstGeom>
          <a:blipFill>
            <a:blip r:embed="rId1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A_库_矩形 20"/>
          <p:cNvSpPr/>
          <p:nvPr>
            <p:custDataLst>
              <p:tags r:id="rId2"/>
            </p:custDataLst>
          </p:nvPr>
        </p:nvSpPr>
        <p:spPr>
          <a:xfrm>
            <a:off x="1985214" y="2048125"/>
            <a:ext cx="4018544" cy="2295275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A_库_矩形 10"/>
          <p:cNvSpPr/>
          <p:nvPr>
            <p:custDataLst>
              <p:tags r:id="rId3"/>
            </p:custDataLst>
          </p:nvPr>
        </p:nvSpPr>
        <p:spPr>
          <a:xfrm>
            <a:off x="782052" y="2048125"/>
            <a:ext cx="1094874" cy="22952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A_库_乘号 12"/>
          <p:cNvSpPr/>
          <p:nvPr>
            <p:custDataLst>
              <p:tags r:id="rId4"/>
            </p:custDataLst>
          </p:nvPr>
        </p:nvSpPr>
        <p:spPr>
          <a:xfrm>
            <a:off x="1012328" y="3364206"/>
            <a:ext cx="661737" cy="661737"/>
          </a:xfrm>
          <a:prstGeom prst="mathMultiply">
            <a:avLst>
              <a:gd name="adj1" fmla="val 4096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A_库_矩形 13"/>
          <p:cNvSpPr/>
          <p:nvPr>
            <p:custDataLst>
              <p:tags r:id="rId5"/>
            </p:custDataLst>
          </p:nvPr>
        </p:nvSpPr>
        <p:spPr>
          <a:xfrm>
            <a:off x="871523" y="2465651"/>
            <a:ext cx="100540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时尚</a:t>
            </a:r>
            <a:endParaRPr lang="en-US" altLang="zh-CN" sz="3200" dirty="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zh-CN" altLang="en-US" sz="3200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艺术</a:t>
            </a:r>
            <a:endParaRPr lang="zh-CN" altLang="en-US" sz="32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cxnSp>
        <p:nvCxnSpPr>
          <p:cNvPr id="16" name="PA_库_直接连接符 15"/>
          <p:cNvCxnSpPr/>
          <p:nvPr>
            <p:custDataLst>
              <p:tags r:id="rId6"/>
            </p:custDataLst>
          </p:nvPr>
        </p:nvCxnSpPr>
        <p:spPr>
          <a:xfrm>
            <a:off x="2189743" y="2048125"/>
            <a:ext cx="28875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A_库_文本框 9"/>
          <p:cNvSpPr txBox="1"/>
          <p:nvPr>
            <p:custDataLst>
              <p:tags r:id="rId7"/>
            </p:custDataLst>
          </p:nvPr>
        </p:nvSpPr>
        <p:spPr>
          <a:xfrm>
            <a:off x="2047376" y="2286001"/>
            <a:ext cx="40318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蒸汽波风格</a:t>
            </a:r>
            <a:endParaRPr lang="zh-CN" altLang="en-US" sz="60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PA_库_文本框 16"/>
          <p:cNvSpPr txBox="1"/>
          <p:nvPr>
            <p:custDataLst>
              <p:tags r:id="rId8"/>
            </p:custDataLst>
          </p:nvPr>
        </p:nvSpPr>
        <p:spPr>
          <a:xfrm>
            <a:off x="2089767" y="2065541"/>
            <a:ext cx="34050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Steam wave style / </a:t>
            </a:r>
            <a:r>
              <a:rPr lang="zh-CN" altLang="en-US" sz="2000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初夏的颜色</a:t>
            </a:r>
            <a:endParaRPr lang="zh-CN" altLang="en-US" sz="20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cxnSp>
        <p:nvCxnSpPr>
          <p:cNvPr id="18" name="PA_库_直接连接符 17"/>
          <p:cNvCxnSpPr/>
          <p:nvPr>
            <p:custDataLst>
              <p:tags r:id="rId9"/>
            </p:custDataLst>
          </p:nvPr>
        </p:nvCxnSpPr>
        <p:spPr>
          <a:xfrm>
            <a:off x="2189743" y="4233862"/>
            <a:ext cx="28875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A_库_直接连接符 18"/>
          <p:cNvCxnSpPr/>
          <p:nvPr>
            <p:custDataLst>
              <p:tags r:id="rId10"/>
            </p:custDataLst>
          </p:nvPr>
        </p:nvCxnSpPr>
        <p:spPr>
          <a:xfrm>
            <a:off x="2189743" y="4314073"/>
            <a:ext cx="28875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PA_库_文本框 19"/>
          <p:cNvSpPr txBox="1"/>
          <p:nvPr>
            <p:custDataLst>
              <p:tags r:id="rId11"/>
            </p:custDataLst>
          </p:nvPr>
        </p:nvSpPr>
        <p:spPr>
          <a:xfrm>
            <a:off x="2089767" y="3179548"/>
            <a:ext cx="2473754" cy="10310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诸多的思绪   揉碎在这个夏天</a:t>
            </a:r>
            <a:endParaRPr lang="en-US" altLang="zh-CN" sz="1400" dirty="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所有的颜色  层层叠叠 浸染</a:t>
            </a:r>
            <a:endParaRPr lang="en-US" altLang="zh-CN" sz="1400" dirty="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成为  最难忘的思念 </a:t>
            </a:r>
            <a:endParaRPr lang="zh-CN" altLang="en-US" sz="1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pic>
        <p:nvPicPr>
          <p:cNvPr id="2" name="PA_库_图片 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244" y="385011"/>
            <a:ext cx="6645349" cy="6858000"/>
          </a:xfrm>
          <a:prstGeom prst="rect">
            <a:avLst/>
          </a:prstGeom>
        </p:spPr>
      </p:pic>
      <p:pic>
        <p:nvPicPr>
          <p:cNvPr id="4" name="July - My Soul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343014" y="-71939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79538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500" fill="hold"/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500" fill="hold"/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1" grpId="0" autoUpdateAnimBg="0"/>
      <p:bldP spid="11" grpId="0" autoUpdateAnimBg="0"/>
      <p:bldP spid="13" grpId="0" autoUpdateAnimBg="0"/>
      <p:bldP spid="14" grpId="0" autoUpdateAnimBg="0"/>
      <p:bldP spid="10" grpId="0" autoUpdateAnimBg="0"/>
      <p:bldP spid="17" grpId="0" autoUpdateAnimBg="0"/>
      <p:bldP spid="20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4695" y="276727"/>
            <a:ext cx="11694694" cy="631657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6726" y="-140369"/>
            <a:ext cx="1318596" cy="13185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8736" y="4837124"/>
            <a:ext cx="1463264" cy="2020876"/>
          </a:xfrm>
          <a:prstGeom prst="rect">
            <a:avLst/>
          </a:prstGeom>
        </p:spPr>
      </p:pic>
      <p:sp>
        <p:nvSpPr>
          <p:cNvPr id="5" name="淘宝网chenying0907出品 67"/>
          <p:cNvSpPr/>
          <p:nvPr/>
        </p:nvSpPr>
        <p:spPr>
          <a:xfrm>
            <a:off x="1203574" y="1262586"/>
            <a:ext cx="9043139" cy="439928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alpha val="5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" name="淘宝网chenying0907出品 12"/>
          <p:cNvGrpSpPr/>
          <p:nvPr/>
        </p:nvGrpSpPr>
        <p:grpSpPr>
          <a:xfrm>
            <a:off x="1624077" y="1740801"/>
            <a:ext cx="6020206" cy="825016"/>
            <a:chOff x="1587602" y="1200336"/>
            <a:chExt cx="6020206" cy="825016"/>
          </a:xfrm>
        </p:grpSpPr>
        <p:sp>
          <p:nvSpPr>
            <p:cNvPr id="7" name="淘宝网chenying0907出品 4"/>
            <p:cNvSpPr/>
            <p:nvPr/>
          </p:nvSpPr>
          <p:spPr>
            <a:xfrm>
              <a:off x="1661281" y="1200336"/>
              <a:ext cx="1277546" cy="202572"/>
            </a:xfrm>
            <a:prstGeom prst="rect">
              <a:avLst/>
            </a:prstGeom>
            <a:solidFill>
              <a:srgbClr val="EE73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淘宝网chenying0907出品 7"/>
            <p:cNvSpPr txBox="1"/>
            <p:nvPr/>
          </p:nvSpPr>
          <p:spPr>
            <a:xfrm>
              <a:off x="1587602" y="1439718"/>
              <a:ext cx="41670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蒸汽波风格</a:t>
              </a:r>
            </a:p>
          </p:txBody>
        </p:sp>
        <p:sp>
          <p:nvSpPr>
            <p:cNvPr id="9" name="淘宝网chenying0907出品 13"/>
            <p:cNvSpPr txBox="1"/>
            <p:nvPr/>
          </p:nvSpPr>
          <p:spPr>
            <a:xfrm>
              <a:off x="1587602" y="1679103"/>
              <a:ext cx="6020206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spc="300"/>
              </a:lvl1pPr>
            </a:lstStyle>
            <a:p>
              <a:r>
                <a:rPr lang="zh-CN" altLang="en-US" sz="1100" dirty="0" smtClean="0">
                  <a:solidFill>
                    <a:schemeClr val="tx2">
                      <a:alpha val="70000"/>
                    </a:schemeClr>
                  </a:solidFill>
                </a:rPr>
                <a:t>蒸汽波风格时尚，絮扑窗纱燕拂檐。莲子数杯尝冷酒，柘枝一曲试春衫。，</a:t>
              </a:r>
              <a:endParaRPr lang="zh-CN" altLang="en-US" sz="1100" dirty="0">
                <a:solidFill>
                  <a:schemeClr val="tx2">
                    <a:alpha val="70000"/>
                  </a:schemeClr>
                </a:solidFill>
              </a:endParaRPr>
            </a:p>
          </p:txBody>
        </p:sp>
      </p:grpSp>
      <p:grpSp>
        <p:nvGrpSpPr>
          <p:cNvPr id="10" name="淘宝网chenying0907出品 28"/>
          <p:cNvGrpSpPr/>
          <p:nvPr/>
        </p:nvGrpSpPr>
        <p:grpSpPr>
          <a:xfrm>
            <a:off x="1624077" y="2858043"/>
            <a:ext cx="6020206" cy="845713"/>
            <a:chOff x="1587602" y="1188444"/>
            <a:chExt cx="6020206" cy="845713"/>
          </a:xfrm>
        </p:grpSpPr>
        <p:sp>
          <p:nvSpPr>
            <p:cNvPr id="11" name="淘宝网chenying0907出品 32"/>
            <p:cNvSpPr/>
            <p:nvPr/>
          </p:nvSpPr>
          <p:spPr>
            <a:xfrm>
              <a:off x="1661281" y="1188444"/>
              <a:ext cx="1277546" cy="201600"/>
            </a:xfrm>
            <a:prstGeom prst="rect">
              <a:avLst/>
            </a:prstGeom>
            <a:solidFill>
              <a:srgbClr val="EE73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淘宝网chenying0907出品 30"/>
            <p:cNvSpPr txBox="1"/>
            <p:nvPr/>
          </p:nvSpPr>
          <p:spPr>
            <a:xfrm>
              <a:off x="1587602" y="1439718"/>
              <a:ext cx="41670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絮扑窗纱燕拂檐，</a:t>
              </a:r>
              <a:endParaRPr lang="zh-CN" altLang="en-US" sz="2000" dirty="0">
                <a:solidFill>
                  <a:schemeClr val="tx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3" name="淘宝网chenying0907出品 31"/>
            <p:cNvSpPr txBox="1"/>
            <p:nvPr/>
          </p:nvSpPr>
          <p:spPr>
            <a:xfrm>
              <a:off x="1587602" y="1687908"/>
              <a:ext cx="6020206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100" spc="300">
                  <a:solidFill>
                    <a:schemeClr val="tx2">
                      <a:alpha val="70000"/>
                    </a:schemeClr>
                  </a:solidFill>
                </a:defRPr>
              </a:lvl1pPr>
            </a:lstStyle>
            <a:p>
              <a:r>
                <a:rPr lang="zh-CN" altLang="en-US" dirty="0" smtClean="0"/>
                <a:t>蒸汽波风格时尚，絮扑窗纱燕拂檐。莲子数杯尝冷酒，柘枝一曲试春衫。，</a:t>
              </a:r>
              <a:endParaRPr lang="zh-CN" altLang="en-US" dirty="0"/>
            </a:p>
          </p:txBody>
        </p:sp>
      </p:grpSp>
      <p:grpSp>
        <p:nvGrpSpPr>
          <p:cNvPr id="14" name="淘宝网chenying0907出品 34"/>
          <p:cNvGrpSpPr/>
          <p:nvPr/>
        </p:nvGrpSpPr>
        <p:grpSpPr>
          <a:xfrm>
            <a:off x="1624077" y="4009396"/>
            <a:ext cx="6020206" cy="839882"/>
            <a:chOff x="1587602" y="1201858"/>
            <a:chExt cx="6020206" cy="839882"/>
          </a:xfrm>
        </p:grpSpPr>
        <p:sp>
          <p:nvSpPr>
            <p:cNvPr id="15" name="淘宝网chenying0907出品 38"/>
            <p:cNvSpPr/>
            <p:nvPr/>
          </p:nvSpPr>
          <p:spPr>
            <a:xfrm>
              <a:off x="1661281" y="1201858"/>
              <a:ext cx="1277546" cy="201600"/>
            </a:xfrm>
            <a:prstGeom prst="rect">
              <a:avLst/>
            </a:prstGeom>
            <a:solidFill>
              <a:srgbClr val="EE73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淘宝网chenying0907出品 36"/>
            <p:cNvSpPr txBox="1"/>
            <p:nvPr/>
          </p:nvSpPr>
          <p:spPr>
            <a:xfrm>
              <a:off x="1587602" y="1439718"/>
              <a:ext cx="41670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莲子数杯尝冷酒，柘枝一曲试春衫。</a:t>
              </a:r>
              <a:endParaRPr lang="zh-CN" altLang="en-US" sz="2000" dirty="0">
                <a:solidFill>
                  <a:schemeClr val="tx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7" name="淘宝网chenying0907出品 37"/>
            <p:cNvSpPr txBox="1"/>
            <p:nvPr/>
          </p:nvSpPr>
          <p:spPr>
            <a:xfrm>
              <a:off x="1587602" y="1695491"/>
              <a:ext cx="6020206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spc="300"/>
              </a:lvl1pPr>
            </a:lstStyle>
            <a:p>
              <a:r>
                <a:rPr lang="zh-CN" altLang="en-US" sz="1100" dirty="0" smtClean="0">
                  <a:solidFill>
                    <a:schemeClr val="tx2">
                      <a:alpha val="70000"/>
                    </a:schemeClr>
                  </a:solidFill>
                </a:rPr>
                <a:t>蒸汽波风格时尚，絮扑窗纱燕拂檐。莲子数杯尝冷酒，柘枝一曲试春衫。，</a:t>
              </a:r>
              <a:endParaRPr lang="zh-CN" altLang="en-US" sz="1100" dirty="0">
                <a:solidFill>
                  <a:schemeClr val="tx2">
                    <a:alpha val="70000"/>
                  </a:schemeClr>
                </a:solidFill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80000" y="1001916"/>
            <a:ext cx="4885957" cy="5015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51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4695" y="276727"/>
            <a:ext cx="11694694" cy="631657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6726" y="-140369"/>
            <a:ext cx="1318596" cy="13185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8736" y="4837124"/>
            <a:ext cx="1463264" cy="2020876"/>
          </a:xfrm>
          <a:prstGeom prst="rect">
            <a:avLst/>
          </a:prstGeom>
        </p:spPr>
      </p:pic>
      <p:sp>
        <p:nvSpPr>
          <p:cNvPr id="5" name="淘宝网chenying0907出品 9"/>
          <p:cNvSpPr/>
          <p:nvPr/>
        </p:nvSpPr>
        <p:spPr>
          <a:xfrm rot="16200000">
            <a:off x="3825556" y="-1688959"/>
            <a:ext cx="4540898" cy="9144001"/>
          </a:xfrm>
          <a:prstGeom prst="rect">
            <a:avLst/>
          </a:prstGeom>
          <a:gradFill>
            <a:gsLst>
              <a:gs pos="82414">
                <a:srgbClr val="838182"/>
              </a:gs>
              <a:gs pos="20393">
                <a:srgbClr val="838182"/>
              </a:gs>
              <a:gs pos="0">
                <a:schemeClr val="bg1">
                  <a:alpha val="0"/>
                </a:schemeClr>
              </a:gs>
              <a:gs pos="12000">
                <a:srgbClr val="979596">
                  <a:alpha val="70000"/>
                </a:srgbClr>
              </a:gs>
              <a:gs pos="89000">
                <a:srgbClr val="979596">
                  <a:alpha val="70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6" name="淘宝网chenying0907出品 28"/>
          <p:cNvSpPr/>
          <p:nvPr/>
        </p:nvSpPr>
        <p:spPr>
          <a:xfrm>
            <a:off x="1057275" y="749274"/>
            <a:ext cx="3524959" cy="4091715"/>
          </a:xfrm>
          <a:custGeom>
            <a:avLst/>
            <a:gdLst>
              <a:gd name="connsiteX0" fmla="*/ 12039 w 2299544"/>
              <a:gd name="connsiteY0" fmla="*/ 0 h 4091715"/>
              <a:gd name="connsiteX1" fmla="*/ 2287503 w 2299544"/>
              <a:gd name="connsiteY1" fmla="*/ 506276 h 4091715"/>
              <a:gd name="connsiteX2" fmla="*/ 2299544 w 2299544"/>
              <a:gd name="connsiteY2" fmla="*/ 3626936 h 4091715"/>
              <a:gd name="connsiteX3" fmla="*/ 0 w 2299544"/>
              <a:gd name="connsiteY3" fmla="*/ 4091715 h 4091715"/>
              <a:gd name="connsiteX0" fmla="*/ 881 w 2303626"/>
              <a:gd name="connsiteY0" fmla="*/ 0 h 4091715"/>
              <a:gd name="connsiteX1" fmla="*/ 2291585 w 2303626"/>
              <a:gd name="connsiteY1" fmla="*/ 506276 h 4091715"/>
              <a:gd name="connsiteX2" fmla="*/ 2303626 w 2303626"/>
              <a:gd name="connsiteY2" fmla="*/ 3626936 h 4091715"/>
              <a:gd name="connsiteX3" fmla="*/ 4082 w 2303626"/>
              <a:gd name="connsiteY3" fmla="*/ 4091715 h 4091715"/>
              <a:gd name="connsiteX4" fmla="*/ 881 w 2303626"/>
              <a:gd name="connsiteY4" fmla="*/ 0 h 4091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03626" h="4091715">
                <a:moveTo>
                  <a:pt x="881" y="0"/>
                </a:moveTo>
                <a:lnTo>
                  <a:pt x="2291585" y="506276"/>
                </a:lnTo>
                <a:cubicBezTo>
                  <a:pt x="2295599" y="1546496"/>
                  <a:pt x="2299612" y="2586716"/>
                  <a:pt x="2303626" y="3626936"/>
                </a:cubicBezTo>
                <a:lnTo>
                  <a:pt x="4082" y="4091715"/>
                </a:lnTo>
                <a:cubicBezTo>
                  <a:pt x="8095" y="2727810"/>
                  <a:pt x="-3132" y="1363905"/>
                  <a:pt x="881" y="0"/>
                </a:cubicBezTo>
                <a:close/>
              </a:path>
            </a:pathLst>
          </a:cu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7" name="淘宝网chenying0907出品 29"/>
          <p:cNvSpPr/>
          <p:nvPr/>
        </p:nvSpPr>
        <p:spPr>
          <a:xfrm>
            <a:off x="4538223" y="744906"/>
            <a:ext cx="3082143" cy="4096081"/>
          </a:xfrm>
          <a:custGeom>
            <a:avLst/>
            <a:gdLst>
              <a:gd name="connsiteX0" fmla="*/ 2300172 w 2318543"/>
              <a:gd name="connsiteY0" fmla="*/ 0 h 4096081"/>
              <a:gd name="connsiteX1" fmla="*/ 2318543 w 2318543"/>
              <a:gd name="connsiteY1" fmla="*/ 4096081 h 4096081"/>
              <a:gd name="connsiteX2" fmla="*/ 0 w 2318543"/>
              <a:gd name="connsiteY2" fmla="*/ 3631302 h 4096081"/>
              <a:gd name="connsiteX3" fmla="*/ 12040 w 2318543"/>
              <a:gd name="connsiteY3" fmla="*/ 510643 h 4096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8543" h="4096081">
                <a:moveTo>
                  <a:pt x="2300172" y="0"/>
                </a:moveTo>
                <a:lnTo>
                  <a:pt x="2318543" y="4096081"/>
                </a:lnTo>
                <a:lnTo>
                  <a:pt x="0" y="3631302"/>
                </a:lnTo>
                <a:lnTo>
                  <a:pt x="12040" y="510643"/>
                </a:lnTo>
                <a:close/>
              </a:path>
            </a:pathLst>
          </a:custGeom>
          <a:blipFill dpi="0" rotWithShape="1">
            <a:blip r:embed="rId7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8" name="淘宝网chenying0907出品 30"/>
          <p:cNvSpPr/>
          <p:nvPr/>
        </p:nvSpPr>
        <p:spPr>
          <a:xfrm>
            <a:off x="7576602" y="744908"/>
            <a:ext cx="3091398" cy="4096081"/>
          </a:xfrm>
          <a:custGeom>
            <a:avLst/>
            <a:gdLst>
              <a:gd name="connsiteX0" fmla="*/ 0 w 2325505"/>
              <a:gd name="connsiteY0" fmla="*/ 0 h 4096081"/>
              <a:gd name="connsiteX1" fmla="*/ 2313465 w 2325505"/>
              <a:gd name="connsiteY1" fmla="*/ 510643 h 4096081"/>
              <a:gd name="connsiteX2" fmla="*/ 2325505 w 2325505"/>
              <a:gd name="connsiteY2" fmla="*/ 3631302 h 4096081"/>
              <a:gd name="connsiteX3" fmla="*/ 25961 w 2325505"/>
              <a:gd name="connsiteY3" fmla="*/ 4096081 h 4096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5505" h="4096081">
                <a:moveTo>
                  <a:pt x="0" y="0"/>
                </a:moveTo>
                <a:lnTo>
                  <a:pt x="2313465" y="510643"/>
                </a:lnTo>
                <a:lnTo>
                  <a:pt x="2325505" y="3631302"/>
                </a:lnTo>
                <a:lnTo>
                  <a:pt x="25961" y="4096081"/>
                </a:lnTo>
                <a:close/>
              </a:path>
            </a:pathLst>
          </a:custGeom>
          <a:blipFill dpi="0" rotWithShape="1">
            <a:blip r:embed="rId8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9" name="TextBox 5"/>
          <p:cNvSpPr txBox="1"/>
          <p:nvPr/>
        </p:nvSpPr>
        <p:spPr>
          <a:xfrm>
            <a:off x="1583499" y="5417052"/>
            <a:ext cx="9264352" cy="10777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Summer a lot of things began to trivial for example, I hide in behind the morning in a hurry to eat text, 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breathedSummer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a lot of things began to trivial for example, I hide in behind the morning in a hurry to eat text, breathed</a:t>
            </a:r>
            <a:endParaRPr lang="zh-CN" altLang="en-US" sz="1067" dirty="0">
              <a:solidFill>
                <a:schemeClr val="tx1">
                  <a:lumMod val="75000"/>
                  <a:lumOff val="2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Summer a lot of things began to trivial for example, I hide in behind the morning in a hurry to eat text, breathed</a:t>
            </a:r>
            <a:endParaRPr lang="zh-CN" altLang="en-US" sz="1067" dirty="0">
              <a:solidFill>
                <a:schemeClr val="tx1">
                  <a:lumMod val="75000"/>
                  <a:lumOff val="2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1067" dirty="0">
              <a:solidFill>
                <a:schemeClr val="tx1">
                  <a:lumMod val="75000"/>
                  <a:lumOff val="2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4655269" y="4840989"/>
            <a:ext cx="31208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华文仿宋" panose="02010600040101010101" pitchFamily="2" charset="-122"/>
                <a:ea typeface="华文仿宋" panose="02010600040101010101" pitchFamily="2" charset="-122"/>
              </a:rPr>
              <a:t>这里输入文字标题</a:t>
            </a:r>
          </a:p>
        </p:txBody>
      </p:sp>
    </p:spTree>
    <p:extLst>
      <p:ext uri="{BB962C8B-B14F-4D97-AF65-F5344CB8AC3E}">
        <p14:creationId xmlns:p14="http://schemas.microsoft.com/office/powerpoint/2010/main" val="7846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2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4695" y="276727"/>
            <a:ext cx="11694694" cy="631657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6726" y="-140369"/>
            <a:ext cx="1318596" cy="13185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8736" y="4837124"/>
            <a:ext cx="1463264" cy="2020876"/>
          </a:xfrm>
          <a:prstGeom prst="rect">
            <a:avLst/>
          </a:prstGeom>
        </p:spPr>
      </p:pic>
      <p:sp>
        <p:nvSpPr>
          <p:cNvPr id="5" name="淘宝网chenying0907出品 2"/>
          <p:cNvSpPr/>
          <p:nvPr/>
        </p:nvSpPr>
        <p:spPr>
          <a:xfrm>
            <a:off x="1314091" y="1603944"/>
            <a:ext cx="7518400" cy="1973199"/>
          </a:xfrm>
          <a:prstGeom prst="rect">
            <a:avLst/>
          </a:prstGeom>
          <a:solidFill>
            <a:srgbClr val="F7E0F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淘宝网chenying0907出品 4"/>
          <p:cNvSpPr/>
          <p:nvPr/>
        </p:nvSpPr>
        <p:spPr>
          <a:xfrm>
            <a:off x="1964331" y="1308696"/>
            <a:ext cx="7830662" cy="26045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748" y="331551"/>
            <a:ext cx="2928685" cy="4152182"/>
          </a:xfrm>
          <a:prstGeom prst="rect">
            <a:avLst/>
          </a:prstGeom>
        </p:spPr>
      </p:pic>
      <p:sp>
        <p:nvSpPr>
          <p:cNvPr id="8" name="淘宝网chenying0907出品 3"/>
          <p:cNvSpPr/>
          <p:nvPr/>
        </p:nvSpPr>
        <p:spPr>
          <a:xfrm>
            <a:off x="2076091" y="2009736"/>
            <a:ext cx="7254240" cy="1567407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淘宝网chenying0907出品 12"/>
          <p:cNvGrpSpPr/>
          <p:nvPr/>
        </p:nvGrpSpPr>
        <p:grpSpPr>
          <a:xfrm>
            <a:off x="2693108" y="2306358"/>
            <a:ext cx="6020206" cy="1025179"/>
            <a:chOff x="1587602" y="1200336"/>
            <a:chExt cx="6020206" cy="1025179"/>
          </a:xfrm>
        </p:grpSpPr>
        <p:sp>
          <p:nvSpPr>
            <p:cNvPr id="10" name="淘宝网chenying0907出品 16"/>
            <p:cNvSpPr/>
            <p:nvPr/>
          </p:nvSpPr>
          <p:spPr>
            <a:xfrm>
              <a:off x="1661281" y="1200336"/>
              <a:ext cx="1277546" cy="202572"/>
            </a:xfrm>
            <a:prstGeom prst="rect">
              <a:avLst/>
            </a:prstGeom>
            <a:solidFill>
              <a:srgbClr val="9DC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淘宝网chenying0907出品 14"/>
            <p:cNvSpPr txBox="1"/>
            <p:nvPr/>
          </p:nvSpPr>
          <p:spPr>
            <a:xfrm>
              <a:off x="1587602" y="1439718"/>
              <a:ext cx="41670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蒸汽波风格时尚</a:t>
              </a:r>
              <a:endParaRPr lang="zh-CN" altLang="en-US" sz="2000" dirty="0">
                <a:solidFill>
                  <a:schemeClr val="tx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2" name="淘宝网chenying0907出品 15"/>
            <p:cNvSpPr txBox="1"/>
            <p:nvPr/>
          </p:nvSpPr>
          <p:spPr>
            <a:xfrm>
              <a:off x="1587602" y="1879266"/>
              <a:ext cx="6020206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spc="300"/>
              </a:lvl1pPr>
            </a:lstStyle>
            <a:p>
              <a:r>
                <a:rPr lang="zh-CN" altLang="en-US" sz="1100" dirty="0" smtClean="0">
                  <a:solidFill>
                    <a:schemeClr val="tx2">
                      <a:alpha val="70000"/>
                    </a:schemeClr>
                  </a:solidFill>
                </a:rPr>
                <a:t>蒸汽波风格时尚，絮扑窗纱燕拂檐。莲子数杯尝冷酒，柘枝一曲试春衫。，</a:t>
              </a:r>
              <a:endParaRPr lang="zh-CN" altLang="en-US" sz="1100" dirty="0">
                <a:solidFill>
                  <a:schemeClr val="tx2">
                    <a:alpha val="70000"/>
                  </a:schemeClr>
                </a:solidFill>
              </a:endParaRPr>
            </a:p>
          </p:txBody>
        </p:sp>
      </p:grpSp>
      <p:sp>
        <p:nvSpPr>
          <p:cNvPr id="13" name="淘宝网chenying0907出品 5"/>
          <p:cNvSpPr/>
          <p:nvPr/>
        </p:nvSpPr>
        <p:spPr>
          <a:xfrm>
            <a:off x="4018885" y="4009600"/>
            <a:ext cx="7012335" cy="195625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9081" y="3429000"/>
            <a:ext cx="2003396" cy="2557433"/>
          </a:xfrm>
          <a:prstGeom prst="rect">
            <a:avLst/>
          </a:prstGeom>
        </p:spPr>
      </p:pic>
      <p:sp>
        <p:nvSpPr>
          <p:cNvPr id="15" name="淘宝网chenying0907出品 7"/>
          <p:cNvSpPr/>
          <p:nvPr/>
        </p:nvSpPr>
        <p:spPr>
          <a:xfrm>
            <a:off x="4602130" y="4461622"/>
            <a:ext cx="5448650" cy="1142555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淘宝网chenying0907出品 1"/>
          <p:cNvGrpSpPr/>
          <p:nvPr/>
        </p:nvGrpSpPr>
        <p:grpSpPr>
          <a:xfrm>
            <a:off x="5273224" y="4721176"/>
            <a:ext cx="4521769" cy="857577"/>
            <a:chOff x="3774788" y="3604113"/>
            <a:chExt cx="6020206" cy="1141763"/>
          </a:xfrm>
        </p:grpSpPr>
        <p:grpSp>
          <p:nvGrpSpPr>
            <p:cNvPr id="17" name="淘宝网chenying0907出品 12"/>
            <p:cNvGrpSpPr/>
            <p:nvPr/>
          </p:nvGrpSpPr>
          <p:grpSpPr>
            <a:xfrm>
              <a:off x="8136579" y="3604113"/>
              <a:ext cx="1374293" cy="796487"/>
              <a:chOff x="1292707" y="1224985"/>
              <a:chExt cx="1374293" cy="822954"/>
            </a:xfrm>
          </p:grpSpPr>
          <p:sp>
            <p:nvSpPr>
              <p:cNvPr id="20" name="淘宝网chenying0907出品 15"/>
              <p:cNvSpPr/>
              <p:nvPr/>
            </p:nvSpPr>
            <p:spPr>
              <a:xfrm>
                <a:off x="1389454" y="1224985"/>
                <a:ext cx="1277546" cy="208299"/>
              </a:xfrm>
              <a:prstGeom prst="rect">
                <a:avLst/>
              </a:prstGeom>
              <a:solidFill>
                <a:srgbClr val="9DC6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  <p:sp>
            <p:nvSpPr>
              <p:cNvPr id="21" name="淘宝网chenying0907出品 16"/>
              <p:cNvSpPr txBox="1"/>
              <p:nvPr/>
            </p:nvSpPr>
            <p:spPr>
              <a:xfrm>
                <a:off x="1292707" y="1602734"/>
                <a:ext cx="1252099" cy="445205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r"/>
                <a:r>
                  <a:rPr lang="en-US" altLang="zh-CN" sz="1100" spc="600" dirty="0" smtClean="0">
                    <a:solidFill>
                      <a:schemeClr val="bg1"/>
                    </a:solidFill>
                  </a:rPr>
                  <a:t>PART 2</a:t>
                </a:r>
              </a:p>
              <a:p>
                <a:pPr algn="r"/>
                <a:endParaRPr lang="zh-CN" altLang="en-US" sz="1100" spc="6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8" name="淘宝网chenying0907出品 13"/>
            <p:cNvSpPr txBox="1"/>
            <p:nvPr/>
          </p:nvSpPr>
          <p:spPr>
            <a:xfrm>
              <a:off x="5424772" y="3855387"/>
              <a:ext cx="4167022" cy="532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 smtClean="0">
                  <a:solidFill>
                    <a:schemeClr val="tx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絮扑窗纱燕拂檐，</a:t>
              </a:r>
              <a:endParaRPr lang="zh-CN" altLang="en-US" sz="2000" dirty="0">
                <a:solidFill>
                  <a:schemeClr val="tx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9" name="淘宝网chenying0907出品 14"/>
            <p:cNvSpPr txBox="1"/>
            <p:nvPr/>
          </p:nvSpPr>
          <p:spPr>
            <a:xfrm>
              <a:off x="3774788" y="4284886"/>
              <a:ext cx="6020206" cy="460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100" spc="300">
                  <a:solidFill>
                    <a:schemeClr val="tx2">
                      <a:alpha val="70000"/>
                    </a:schemeClr>
                  </a:solidFill>
                </a:defRPr>
              </a:lvl1pPr>
            </a:lstStyle>
            <a:p>
              <a:pPr algn="r"/>
              <a:r>
                <a:rPr lang="zh-CN" altLang="en-US" dirty="0" smtClean="0"/>
                <a:t>蒸汽波风格时尚，絮扑窗纱燕拂檐。莲子数杯尝冷酒，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26532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3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4695" y="276727"/>
            <a:ext cx="11694694" cy="6316579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A_库_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2976" y="1068103"/>
            <a:ext cx="5758114" cy="5910215"/>
          </a:xfrm>
          <a:prstGeom prst="rect">
            <a:avLst/>
          </a:prstGeom>
        </p:spPr>
      </p:pic>
      <p:grpSp>
        <p:nvGrpSpPr>
          <p:cNvPr id="14" name="PA_库_组合 13"/>
          <p:cNvGrpSpPr/>
          <p:nvPr>
            <p:custDataLst>
              <p:tags r:id="rId2"/>
            </p:custDataLst>
          </p:nvPr>
        </p:nvGrpSpPr>
        <p:grpSpPr>
          <a:xfrm>
            <a:off x="6809877" y="1667752"/>
            <a:ext cx="4018544" cy="3534528"/>
            <a:chOff x="6617372" y="1915777"/>
            <a:chExt cx="4018544" cy="2295275"/>
          </a:xfrm>
        </p:grpSpPr>
        <p:sp>
          <p:nvSpPr>
            <p:cNvPr id="8" name="矩形 7"/>
            <p:cNvSpPr/>
            <p:nvPr/>
          </p:nvSpPr>
          <p:spPr>
            <a:xfrm>
              <a:off x="6617372" y="1915777"/>
              <a:ext cx="4018544" cy="2295275"/>
            </a:xfrm>
            <a:prstGeom prst="rect">
              <a:avLst/>
            </a:prstGeom>
            <a:solidFill>
              <a:srgbClr val="FFFFF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6821901" y="1915777"/>
              <a:ext cx="28875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6679534" y="2153653"/>
              <a:ext cx="3877985" cy="7794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200" dirty="0" smtClean="0">
                  <a:latin typeface="华文宋体" panose="02010600040101010101" pitchFamily="2" charset="-122"/>
                  <a:ea typeface="华文宋体" panose="02010600040101010101" pitchFamily="2" charset="-122"/>
                </a:rPr>
                <a:t>第三部分</a:t>
              </a:r>
              <a:endParaRPr lang="zh-CN" altLang="en-US" sz="72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721925" y="1933193"/>
              <a:ext cx="340509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华文宋体" panose="02010600040101010101" pitchFamily="2" charset="-122"/>
                  <a:ea typeface="华文宋体" panose="02010600040101010101" pitchFamily="2" charset="-122"/>
                </a:rPr>
                <a:t>Steam wave style / </a:t>
              </a:r>
              <a:r>
                <a:rPr lang="zh-CN" altLang="en-US" sz="2000" dirty="0" smtClean="0">
                  <a:latin typeface="华文宋体" panose="02010600040101010101" pitchFamily="2" charset="-122"/>
                  <a:ea typeface="华文宋体" panose="02010600040101010101" pitchFamily="2" charset="-122"/>
                </a:rPr>
                <a:t>初夏的颜色</a:t>
              </a:r>
              <a:endParaRPr lang="zh-CN" altLang="en-US" sz="20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6821901" y="4101514"/>
              <a:ext cx="28875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821901" y="4181725"/>
              <a:ext cx="28875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PA_库_文本框 14"/>
          <p:cNvSpPr txBox="1"/>
          <p:nvPr>
            <p:custDataLst>
              <p:tags r:id="rId3"/>
            </p:custDataLst>
          </p:nvPr>
        </p:nvSpPr>
        <p:spPr>
          <a:xfrm>
            <a:off x="6968648" y="3460283"/>
            <a:ext cx="3127779" cy="12992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诸多的思绪   揉碎在这个夏天</a:t>
            </a:r>
            <a:endParaRPr lang="en-US" altLang="zh-CN" dirty="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所有的颜色  层层叠叠 浸染</a:t>
            </a:r>
            <a:endParaRPr lang="en-US" altLang="zh-CN" dirty="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成为  最难忘的思念 </a:t>
            </a:r>
            <a:endParaRPr lang="zh-CN" altLang="en-US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cxnSp>
        <p:nvCxnSpPr>
          <p:cNvPr id="17" name="PA_库_直接连接符 16"/>
          <p:cNvCxnSpPr/>
          <p:nvPr>
            <p:custDataLst>
              <p:tags r:id="rId4"/>
            </p:custDataLst>
          </p:nvPr>
        </p:nvCxnSpPr>
        <p:spPr>
          <a:xfrm>
            <a:off x="7014406" y="3280271"/>
            <a:ext cx="3305123" cy="0"/>
          </a:xfrm>
          <a:prstGeom prst="line">
            <a:avLst/>
          </a:prstGeom>
          <a:ln>
            <a:solidFill>
              <a:schemeClr val="tx1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A_库_图片 1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73173">
            <a:off x="9787707" y="3197092"/>
            <a:ext cx="2277944" cy="3229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251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75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650"/>
                            </p:stCondLst>
                            <p:childTnLst>
                              <p:par>
                                <p:cTn id="41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utoUpdateAnimBg="0"/>
      <p:bldP spid="15" grpId="1" autoUpdateAnimBg="0"/>
      <p:bldP spid="15" grpId="2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4695" y="276727"/>
            <a:ext cx="11694694" cy="631657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6726" y="-140369"/>
            <a:ext cx="1318596" cy="1318596"/>
          </a:xfrm>
          <a:prstGeom prst="rect">
            <a:avLst/>
          </a:prstGeom>
        </p:spPr>
      </p:pic>
      <p:sp>
        <p:nvSpPr>
          <p:cNvPr id="5" name="淘宝网chenying0907出品 8"/>
          <p:cNvSpPr/>
          <p:nvPr/>
        </p:nvSpPr>
        <p:spPr>
          <a:xfrm>
            <a:off x="2592728" y="3390429"/>
            <a:ext cx="8046343" cy="2505279"/>
          </a:xfrm>
          <a:prstGeom prst="rect">
            <a:avLst/>
          </a:prstGeom>
          <a:solidFill>
            <a:schemeClr val="bg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淘宝网chenying0907出品 6"/>
          <p:cNvSpPr/>
          <p:nvPr/>
        </p:nvSpPr>
        <p:spPr>
          <a:xfrm>
            <a:off x="364212" y="2742633"/>
            <a:ext cx="11215868" cy="248145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7014" y="1052216"/>
            <a:ext cx="5317308" cy="545776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5420" y="1921398"/>
            <a:ext cx="5333338" cy="3538730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sx="101000" sy="101000" algn="ctr" rotWithShape="0">
              <a:schemeClr val="accent2">
                <a:alpha val="19000"/>
              </a:schemeClr>
            </a:outerShdw>
          </a:effectLst>
        </p:spPr>
      </p:pic>
      <p:sp>
        <p:nvSpPr>
          <p:cNvPr id="10" name="淘宝网chenying0907出品 14"/>
          <p:cNvSpPr txBox="1"/>
          <p:nvPr/>
        </p:nvSpPr>
        <p:spPr>
          <a:xfrm>
            <a:off x="546254" y="4091714"/>
            <a:ext cx="353567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spc="300"/>
            </a:lvl1pPr>
          </a:lstStyle>
          <a:p>
            <a:pPr algn="r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蒸汽波风格时尚，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絮扑窗纱燕拂檐。莲子数杯尝冷酒，柘枝一曲试春衫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。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8736" y="4837124"/>
            <a:ext cx="1463264" cy="202087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544" y="2487510"/>
            <a:ext cx="1759327" cy="1307999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sx="101000" sy="101000" algn="ctr" rotWithShape="0">
              <a:schemeClr val="accent2">
                <a:alpha val="19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91860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4695" y="276727"/>
            <a:ext cx="11694694" cy="631657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6726" y="-140369"/>
            <a:ext cx="1318596" cy="13185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8736" y="4837124"/>
            <a:ext cx="1463264" cy="202087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308428" y="1955400"/>
            <a:ext cx="3680551" cy="3159847"/>
            <a:chOff x="498995" y="706438"/>
            <a:chExt cx="731319" cy="627856"/>
          </a:xfrm>
        </p:grpSpPr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498995" y="970757"/>
              <a:ext cx="370956" cy="363537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63500" cap="rnd">
              <a:solidFill>
                <a:srgbClr val="9DC6FE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869951" y="706438"/>
              <a:ext cx="360363" cy="446088"/>
            </a:xfrm>
            <a:custGeom>
              <a:avLst/>
              <a:gdLst>
                <a:gd name="T0" fmla="*/ 0 w 227"/>
                <a:gd name="T1" fmla="*/ 281 h 281"/>
                <a:gd name="T2" fmla="*/ 0 w 227"/>
                <a:gd name="T3" fmla="*/ 27 h 281"/>
                <a:gd name="T4" fmla="*/ 227 w 227"/>
                <a:gd name="T5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" h="281">
                  <a:moveTo>
                    <a:pt x="0" y="281"/>
                  </a:moveTo>
                  <a:lnTo>
                    <a:pt x="0" y="27"/>
                  </a:lnTo>
                  <a:lnTo>
                    <a:pt x="227" y="0"/>
                  </a:lnTo>
                </a:path>
              </a:pathLst>
            </a:custGeom>
            <a:noFill/>
            <a:ln w="63500" cap="rnd">
              <a:solidFill>
                <a:srgbClr val="9DC6F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sp>
          <p:nvSpPr>
            <p:cNvPr id="8" name="Line 7"/>
            <p:cNvSpPr>
              <a:spLocks noChangeShapeType="1"/>
            </p:cNvSpPr>
            <p:nvPr/>
          </p:nvSpPr>
          <p:spPr bwMode="auto">
            <a:xfrm flipV="1">
              <a:off x="879476" y="823913"/>
              <a:ext cx="350838" cy="44450"/>
            </a:xfrm>
            <a:prstGeom prst="line">
              <a:avLst/>
            </a:prstGeom>
            <a:noFill/>
            <a:ln w="63500" cap="rnd">
              <a:solidFill>
                <a:srgbClr val="9DC6F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5225602" y="1686095"/>
            <a:ext cx="3793026" cy="538609"/>
          </a:xfrm>
          <a:prstGeom prst="rect">
            <a:avLst/>
          </a:prstGeom>
          <a:noFill/>
        </p:spPr>
        <p:txBody>
          <a:bodyPr wrap="none" bIns="0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altLang="zh-CN" sz="320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YOUR TITLE HERE</a:t>
            </a:r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66948" y="2307295"/>
            <a:ext cx="3570514" cy="261610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r>
              <a:rPr lang="zh-CN" altLang="en-US" sz="1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在此输入您的标题</a:t>
            </a:r>
            <a:endParaRPr lang="zh-CN" altLang="en-US" sz="1400" b="1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66948" y="2783857"/>
            <a:ext cx="390736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Lorem ipsum dolor sit amet, consectetur adipisicing elit, sed do eiusmod tempor incididunt ut labore et dolore magna aliqua</a:t>
            </a: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.</a:t>
            </a:r>
            <a:endParaRPr lang="en-US" altLang="zh-CN" sz="1200" smtClean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Ut enim ad minim veniam, quis nostrud exercitation ullamco laboris nisi ut aliquip ex ea commodo consequat. </a:t>
            </a:r>
          </a:p>
          <a:p>
            <a:endParaRPr lang="zh-CN" altLang="en-US" sz="1200" smtClean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Duis aute irure dolor in reprehenderit in voluptate velit esse cillum dolore eu fugiat nulla pariatur. </a:t>
            </a:r>
          </a:p>
          <a:p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sunt in culpa qui officia deserunt mollit anim id est laborum.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543462" y="4985687"/>
            <a:ext cx="3078463" cy="747874"/>
            <a:chOff x="3687836" y="977900"/>
            <a:chExt cx="997796" cy="242402"/>
          </a:xfrm>
        </p:grpSpPr>
        <p:cxnSp>
          <p:nvCxnSpPr>
            <p:cNvPr id="13" name="直接连接符 12"/>
            <p:cNvCxnSpPr/>
            <p:nvPr/>
          </p:nvCxnSpPr>
          <p:spPr>
            <a:xfrm flipV="1">
              <a:off x="3687836" y="979670"/>
              <a:ext cx="240632" cy="240632"/>
            </a:xfrm>
            <a:prstGeom prst="line">
              <a:avLst/>
            </a:prstGeom>
            <a:noFill/>
            <a:ln w="63500" cap="flat" cmpd="sng" algn="ctr">
              <a:solidFill>
                <a:srgbClr val="F7E0F2"/>
              </a:solidFill>
              <a:prstDash val="solid"/>
              <a:miter lim="800000"/>
            </a:ln>
            <a:effectLst/>
          </p:spPr>
        </p:cxnSp>
        <p:cxnSp>
          <p:nvCxnSpPr>
            <p:cNvPr id="14" name="直接连接符 13"/>
            <p:cNvCxnSpPr/>
            <p:nvPr/>
          </p:nvCxnSpPr>
          <p:spPr>
            <a:xfrm flipV="1">
              <a:off x="3873500" y="977900"/>
              <a:ext cx="240632" cy="240632"/>
            </a:xfrm>
            <a:prstGeom prst="line">
              <a:avLst/>
            </a:prstGeom>
            <a:noFill/>
            <a:ln w="63500" cap="flat" cmpd="sng" algn="ctr">
              <a:solidFill>
                <a:srgbClr val="F7E0F2"/>
              </a:solidFill>
              <a:prstDash val="solid"/>
              <a:miter lim="800000"/>
            </a:ln>
            <a:effectLst/>
          </p:spPr>
        </p:cxnSp>
        <p:cxnSp>
          <p:nvCxnSpPr>
            <p:cNvPr id="15" name="直接连接符 14"/>
            <p:cNvCxnSpPr/>
            <p:nvPr/>
          </p:nvCxnSpPr>
          <p:spPr>
            <a:xfrm flipV="1">
              <a:off x="4064000" y="977900"/>
              <a:ext cx="240632" cy="240632"/>
            </a:xfrm>
            <a:prstGeom prst="line">
              <a:avLst/>
            </a:prstGeom>
            <a:noFill/>
            <a:ln w="63500" cap="flat" cmpd="sng" algn="ctr">
              <a:solidFill>
                <a:srgbClr val="F7E0F2"/>
              </a:solidFill>
              <a:prstDash val="solid"/>
              <a:miter lim="800000"/>
            </a:ln>
            <a:effectLst/>
          </p:spPr>
        </p:cxnSp>
        <p:cxnSp>
          <p:nvCxnSpPr>
            <p:cNvPr id="16" name="直接连接符 15"/>
            <p:cNvCxnSpPr/>
            <p:nvPr/>
          </p:nvCxnSpPr>
          <p:spPr>
            <a:xfrm flipV="1">
              <a:off x="4254500" y="977900"/>
              <a:ext cx="240632" cy="240632"/>
            </a:xfrm>
            <a:prstGeom prst="line">
              <a:avLst/>
            </a:prstGeom>
            <a:noFill/>
            <a:ln w="63500" cap="flat" cmpd="sng" algn="ctr">
              <a:solidFill>
                <a:srgbClr val="F7E0F2"/>
              </a:solidFill>
              <a:prstDash val="solid"/>
              <a:miter lim="800000"/>
            </a:ln>
            <a:effectLst/>
          </p:spPr>
        </p:cxnSp>
        <p:cxnSp>
          <p:nvCxnSpPr>
            <p:cNvPr id="17" name="直接连接符 16"/>
            <p:cNvCxnSpPr/>
            <p:nvPr/>
          </p:nvCxnSpPr>
          <p:spPr>
            <a:xfrm flipV="1">
              <a:off x="4445000" y="977900"/>
              <a:ext cx="240632" cy="240632"/>
            </a:xfrm>
            <a:prstGeom prst="line">
              <a:avLst/>
            </a:prstGeom>
            <a:noFill/>
            <a:ln w="63500" cap="flat" cmpd="sng" algn="ctr">
              <a:solidFill>
                <a:srgbClr val="F7E0F2"/>
              </a:solidFill>
              <a:prstDash val="solid"/>
              <a:miter lim="800000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422854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6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4695" y="276727"/>
            <a:ext cx="11694694" cy="631657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6726" y="-140369"/>
            <a:ext cx="1318596" cy="13185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8736" y="4837124"/>
            <a:ext cx="1463264" cy="2020876"/>
          </a:xfrm>
          <a:prstGeom prst="rect">
            <a:avLst/>
          </a:prstGeom>
        </p:spPr>
      </p:pic>
      <p:sp>
        <p:nvSpPr>
          <p:cNvPr id="37" name="圆角矩形 36"/>
          <p:cNvSpPr/>
          <p:nvPr/>
        </p:nvSpPr>
        <p:spPr>
          <a:xfrm>
            <a:off x="1836669" y="4491323"/>
            <a:ext cx="1680786" cy="456019"/>
          </a:xfrm>
          <a:prstGeom prst="roundRect">
            <a:avLst>
              <a:gd name="adj" fmla="val 50000"/>
            </a:avLst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 bwMode="auto">
          <a:xfrm>
            <a:off x="2287103" y="4573637"/>
            <a:ext cx="111157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600" spc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添加</a:t>
            </a:r>
            <a:r>
              <a: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标题</a:t>
            </a:r>
          </a:p>
        </p:txBody>
      </p:sp>
      <p:sp>
        <p:nvSpPr>
          <p:cNvPr id="39" name="文本框 38"/>
          <p:cNvSpPr txBox="1"/>
          <p:nvPr/>
        </p:nvSpPr>
        <p:spPr>
          <a:xfrm flipH="1">
            <a:off x="1974416" y="4552335"/>
            <a:ext cx="4671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01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4054491" y="4016313"/>
            <a:ext cx="1680786" cy="456019"/>
          </a:xfrm>
          <a:prstGeom prst="roundRect">
            <a:avLst>
              <a:gd name="adj" fmla="val 50000"/>
            </a:avLst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 bwMode="auto">
          <a:xfrm>
            <a:off x="4504925" y="4098627"/>
            <a:ext cx="111157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600" spc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添加</a:t>
            </a:r>
            <a:r>
              <a: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标题</a:t>
            </a:r>
          </a:p>
        </p:txBody>
      </p:sp>
      <p:sp>
        <p:nvSpPr>
          <p:cNvPr id="42" name="文本框 41"/>
          <p:cNvSpPr txBox="1"/>
          <p:nvPr/>
        </p:nvSpPr>
        <p:spPr>
          <a:xfrm flipH="1">
            <a:off x="4192238" y="4077325"/>
            <a:ext cx="4671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02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6268542" y="3514909"/>
            <a:ext cx="1680786" cy="456019"/>
          </a:xfrm>
          <a:prstGeom prst="roundRect">
            <a:avLst>
              <a:gd name="adj" fmla="val 50000"/>
            </a:avLst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 bwMode="auto">
          <a:xfrm>
            <a:off x="6718977" y="3597222"/>
            <a:ext cx="111157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600" spc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添加</a:t>
            </a:r>
            <a:r>
              <a: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标题</a:t>
            </a:r>
          </a:p>
        </p:txBody>
      </p:sp>
      <p:sp>
        <p:nvSpPr>
          <p:cNvPr id="45" name="文本框 44"/>
          <p:cNvSpPr txBox="1"/>
          <p:nvPr/>
        </p:nvSpPr>
        <p:spPr>
          <a:xfrm flipH="1">
            <a:off x="6406290" y="3575920"/>
            <a:ext cx="4671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03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8490133" y="2987117"/>
            <a:ext cx="1680786" cy="456019"/>
          </a:xfrm>
          <a:prstGeom prst="roundRect">
            <a:avLst>
              <a:gd name="adj" fmla="val 50000"/>
            </a:avLst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 bwMode="auto">
          <a:xfrm>
            <a:off x="8940568" y="3069431"/>
            <a:ext cx="111157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600" spc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添加</a:t>
            </a:r>
            <a:r>
              <a:rPr lang="zh-CN" altLang="en-US" sz="16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标题</a:t>
            </a:r>
          </a:p>
        </p:txBody>
      </p:sp>
      <p:sp>
        <p:nvSpPr>
          <p:cNvPr id="48" name="文本框 47"/>
          <p:cNvSpPr txBox="1"/>
          <p:nvPr/>
        </p:nvSpPr>
        <p:spPr>
          <a:xfrm flipH="1">
            <a:off x="8627880" y="3048128"/>
            <a:ext cx="4671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04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grpSp>
        <p:nvGrpSpPr>
          <p:cNvPr id="49" name="Group 9"/>
          <p:cNvGrpSpPr>
            <a:grpSpLocks noChangeAspect="1"/>
          </p:cNvGrpSpPr>
          <p:nvPr/>
        </p:nvGrpSpPr>
        <p:grpSpPr bwMode="auto">
          <a:xfrm>
            <a:off x="2470979" y="1307888"/>
            <a:ext cx="1794329" cy="3091263"/>
            <a:chOff x="1432" y="1047"/>
            <a:chExt cx="772" cy="1330"/>
          </a:xfrm>
          <a:blipFill>
            <a:blip r:embed="rId3"/>
            <a:stretch>
              <a:fillRect/>
            </a:stretch>
          </a:blipFill>
        </p:grpSpPr>
        <p:sp>
          <p:nvSpPr>
            <p:cNvPr id="50" name="Freeform 10"/>
            <p:cNvSpPr>
              <a:spLocks/>
            </p:cNvSpPr>
            <p:nvPr/>
          </p:nvSpPr>
          <p:spPr bwMode="auto">
            <a:xfrm>
              <a:off x="1647" y="1047"/>
              <a:ext cx="226" cy="227"/>
            </a:xfrm>
            <a:custGeom>
              <a:avLst/>
              <a:gdLst>
                <a:gd name="T0" fmla="*/ 193 w 219"/>
                <a:gd name="T1" fmla="*/ 62 h 220"/>
                <a:gd name="T2" fmla="*/ 157 w 219"/>
                <a:gd name="T3" fmla="*/ 193 h 220"/>
                <a:gd name="T4" fmla="*/ 26 w 219"/>
                <a:gd name="T5" fmla="*/ 158 h 220"/>
                <a:gd name="T6" fmla="*/ 62 w 219"/>
                <a:gd name="T7" fmla="*/ 27 h 220"/>
                <a:gd name="T8" fmla="*/ 193 w 219"/>
                <a:gd name="T9" fmla="*/ 6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220">
                  <a:moveTo>
                    <a:pt x="193" y="62"/>
                  </a:moveTo>
                  <a:cubicBezTo>
                    <a:pt x="219" y="108"/>
                    <a:pt x="203" y="167"/>
                    <a:pt x="157" y="193"/>
                  </a:cubicBezTo>
                  <a:cubicBezTo>
                    <a:pt x="111" y="220"/>
                    <a:pt x="53" y="204"/>
                    <a:pt x="26" y="158"/>
                  </a:cubicBezTo>
                  <a:cubicBezTo>
                    <a:pt x="0" y="112"/>
                    <a:pt x="16" y="53"/>
                    <a:pt x="62" y="27"/>
                  </a:cubicBezTo>
                  <a:cubicBezTo>
                    <a:pt x="108" y="0"/>
                    <a:pt x="167" y="16"/>
                    <a:pt x="19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sp>
          <p:nvSpPr>
            <p:cNvPr id="51" name="Freeform 11"/>
            <p:cNvSpPr>
              <a:spLocks/>
            </p:cNvSpPr>
            <p:nvPr/>
          </p:nvSpPr>
          <p:spPr bwMode="auto">
            <a:xfrm>
              <a:off x="1432" y="1288"/>
              <a:ext cx="772" cy="1089"/>
            </a:xfrm>
            <a:custGeom>
              <a:avLst/>
              <a:gdLst>
                <a:gd name="T0" fmla="*/ 317 w 745"/>
                <a:gd name="T1" fmla="*/ 977 h 1053"/>
                <a:gd name="T2" fmla="*/ 331 w 745"/>
                <a:gd name="T3" fmla="*/ 465 h 1053"/>
                <a:gd name="T4" fmla="*/ 558 w 745"/>
                <a:gd name="T5" fmla="*/ 512 h 1053"/>
                <a:gd name="T6" fmla="*/ 612 w 745"/>
                <a:gd name="T7" fmla="*/ 708 h 1053"/>
                <a:gd name="T8" fmla="*/ 724 w 745"/>
                <a:gd name="T9" fmla="*/ 669 h 1053"/>
                <a:gd name="T10" fmla="*/ 667 w 745"/>
                <a:gd name="T11" fmla="*/ 463 h 1053"/>
                <a:gd name="T12" fmla="*/ 660 w 745"/>
                <a:gd name="T13" fmla="*/ 447 h 1053"/>
                <a:gd name="T14" fmla="*/ 627 w 745"/>
                <a:gd name="T15" fmla="*/ 412 h 1053"/>
                <a:gd name="T16" fmla="*/ 418 w 745"/>
                <a:gd name="T17" fmla="*/ 362 h 1053"/>
                <a:gd name="T18" fmla="*/ 414 w 745"/>
                <a:gd name="T19" fmla="*/ 185 h 1053"/>
                <a:gd name="T20" fmla="*/ 656 w 745"/>
                <a:gd name="T21" fmla="*/ 210 h 1053"/>
                <a:gd name="T22" fmla="*/ 628 w 745"/>
                <a:gd name="T23" fmla="*/ 101 h 1053"/>
                <a:gd name="T24" fmla="*/ 390 w 745"/>
                <a:gd name="T25" fmla="*/ 44 h 1053"/>
                <a:gd name="T26" fmla="*/ 239 w 745"/>
                <a:gd name="T27" fmla="*/ 40 h 1053"/>
                <a:gd name="T28" fmla="*/ 234 w 745"/>
                <a:gd name="T29" fmla="*/ 42 h 1053"/>
                <a:gd name="T30" fmla="*/ 56 w 745"/>
                <a:gd name="T31" fmla="*/ 163 h 1053"/>
                <a:gd name="T32" fmla="*/ 34 w 745"/>
                <a:gd name="T33" fmla="*/ 376 h 1053"/>
                <a:gd name="T34" fmla="*/ 146 w 745"/>
                <a:gd name="T35" fmla="*/ 377 h 1053"/>
                <a:gd name="T36" fmla="*/ 139 w 745"/>
                <a:gd name="T37" fmla="*/ 242 h 1053"/>
                <a:gd name="T38" fmla="*/ 212 w 745"/>
                <a:gd name="T39" fmla="*/ 192 h 1053"/>
                <a:gd name="T40" fmla="*/ 220 w 745"/>
                <a:gd name="T41" fmla="*/ 386 h 1053"/>
                <a:gd name="T42" fmla="*/ 201 w 745"/>
                <a:gd name="T43" fmla="*/ 972 h 1053"/>
                <a:gd name="T44" fmla="*/ 317 w 745"/>
                <a:gd name="T45" fmla="*/ 977 h 1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5" h="1053">
                  <a:moveTo>
                    <a:pt x="317" y="977"/>
                  </a:moveTo>
                  <a:cubicBezTo>
                    <a:pt x="335" y="853"/>
                    <a:pt x="323" y="605"/>
                    <a:pt x="331" y="465"/>
                  </a:cubicBezTo>
                  <a:cubicBezTo>
                    <a:pt x="341" y="472"/>
                    <a:pt x="497" y="490"/>
                    <a:pt x="558" y="512"/>
                  </a:cubicBezTo>
                  <a:cubicBezTo>
                    <a:pt x="576" y="577"/>
                    <a:pt x="594" y="643"/>
                    <a:pt x="612" y="708"/>
                  </a:cubicBezTo>
                  <a:cubicBezTo>
                    <a:pt x="633" y="782"/>
                    <a:pt x="745" y="742"/>
                    <a:pt x="724" y="669"/>
                  </a:cubicBezTo>
                  <a:cubicBezTo>
                    <a:pt x="705" y="600"/>
                    <a:pt x="686" y="532"/>
                    <a:pt x="667" y="463"/>
                  </a:cubicBezTo>
                  <a:cubicBezTo>
                    <a:pt x="665" y="457"/>
                    <a:pt x="663" y="452"/>
                    <a:pt x="660" y="447"/>
                  </a:cubicBezTo>
                  <a:cubicBezTo>
                    <a:pt x="656" y="433"/>
                    <a:pt x="646" y="419"/>
                    <a:pt x="627" y="412"/>
                  </a:cubicBezTo>
                  <a:cubicBezTo>
                    <a:pt x="560" y="385"/>
                    <a:pt x="490" y="368"/>
                    <a:pt x="418" y="362"/>
                  </a:cubicBezTo>
                  <a:cubicBezTo>
                    <a:pt x="416" y="303"/>
                    <a:pt x="414" y="244"/>
                    <a:pt x="414" y="185"/>
                  </a:cubicBezTo>
                  <a:cubicBezTo>
                    <a:pt x="488" y="218"/>
                    <a:pt x="567" y="231"/>
                    <a:pt x="656" y="210"/>
                  </a:cubicBezTo>
                  <a:cubicBezTo>
                    <a:pt x="726" y="193"/>
                    <a:pt x="698" y="84"/>
                    <a:pt x="628" y="101"/>
                  </a:cubicBezTo>
                  <a:cubicBezTo>
                    <a:pt x="538" y="122"/>
                    <a:pt x="462" y="95"/>
                    <a:pt x="390" y="44"/>
                  </a:cubicBezTo>
                  <a:cubicBezTo>
                    <a:pt x="353" y="2"/>
                    <a:pt x="279" y="0"/>
                    <a:pt x="239" y="40"/>
                  </a:cubicBezTo>
                  <a:cubicBezTo>
                    <a:pt x="237" y="40"/>
                    <a:pt x="236" y="41"/>
                    <a:pt x="234" y="42"/>
                  </a:cubicBezTo>
                  <a:cubicBezTo>
                    <a:pt x="175" y="82"/>
                    <a:pt x="115" y="123"/>
                    <a:pt x="56" y="163"/>
                  </a:cubicBezTo>
                  <a:cubicBezTo>
                    <a:pt x="0" y="202"/>
                    <a:pt x="31" y="318"/>
                    <a:pt x="34" y="376"/>
                  </a:cubicBezTo>
                  <a:cubicBezTo>
                    <a:pt x="37" y="448"/>
                    <a:pt x="149" y="449"/>
                    <a:pt x="146" y="377"/>
                  </a:cubicBezTo>
                  <a:cubicBezTo>
                    <a:pt x="143" y="332"/>
                    <a:pt x="141" y="287"/>
                    <a:pt x="139" y="242"/>
                  </a:cubicBezTo>
                  <a:cubicBezTo>
                    <a:pt x="163" y="225"/>
                    <a:pt x="188" y="209"/>
                    <a:pt x="212" y="192"/>
                  </a:cubicBezTo>
                  <a:cubicBezTo>
                    <a:pt x="213" y="249"/>
                    <a:pt x="218" y="379"/>
                    <a:pt x="220" y="386"/>
                  </a:cubicBezTo>
                  <a:cubicBezTo>
                    <a:pt x="220" y="429"/>
                    <a:pt x="215" y="767"/>
                    <a:pt x="201" y="972"/>
                  </a:cubicBezTo>
                  <a:cubicBezTo>
                    <a:pt x="203" y="1045"/>
                    <a:pt x="307" y="1053"/>
                    <a:pt x="317" y="9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</p:grpSp>
      <p:sp>
        <p:nvSpPr>
          <p:cNvPr id="52" name="U-Turn Arrow 91"/>
          <p:cNvSpPr/>
          <p:nvPr/>
        </p:nvSpPr>
        <p:spPr>
          <a:xfrm>
            <a:off x="7396495" y="1643273"/>
            <a:ext cx="1746918" cy="1785727"/>
          </a:xfrm>
          <a:prstGeom prst="uturnArrow">
            <a:avLst>
              <a:gd name="adj1" fmla="val 6810"/>
              <a:gd name="adj2" fmla="val 7476"/>
              <a:gd name="adj3" fmla="val 13406"/>
              <a:gd name="adj4" fmla="val 48506"/>
              <a:gd name="adj5" fmla="val 63321"/>
            </a:avLst>
          </a:prstGeom>
          <a:solidFill>
            <a:srgbClr val="F7E0F2"/>
          </a:solidFill>
          <a:ln>
            <a:solidFill>
              <a:srgbClr val="F7E0F2"/>
            </a:solidFill>
          </a:ln>
          <a:effectLst>
            <a:outerShdw blurRad="50800" dist="254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chemeClr val="tx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53" name="U-Turn Arrow 91"/>
          <p:cNvSpPr/>
          <p:nvPr/>
        </p:nvSpPr>
        <p:spPr>
          <a:xfrm>
            <a:off x="5059899" y="2141272"/>
            <a:ext cx="1746918" cy="1785727"/>
          </a:xfrm>
          <a:prstGeom prst="uturnArrow">
            <a:avLst>
              <a:gd name="adj1" fmla="val 6810"/>
              <a:gd name="adj2" fmla="val 7476"/>
              <a:gd name="adj3" fmla="val 13406"/>
              <a:gd name="adj4" fmla="val 48506"/>
              <a:gd name="adj5" fmla="val 63321"/>
            </a:avLst>
          </a:prstGeom>
          <a:solidFill>
            <a:srgbClr val="F7E0F2"/>
          </a:solidFill>
          <a:ln>
            <a:solidFill>
              <a:srgbClr val="F7E0F2"/>
            </a:solidFill>
          </a:ln>
          <a:effectLst>
            <a:outerShdw blurRad="50800" dist="254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chemeClr val="tx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 bwMode="auto">
          <a:xfrm flipH="1">
            <a:off x="1733097" y="5003643"/>
            <a:ext cx="1887929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200" spc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小鹿</a:t>
            </a:r>
            <a:r>
              <a:rPr lang="en-US" altLang="zh-CN" sz="1200" spc="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ppt</a:t>
            </a:r>
            <a:r>
              <a:rPr lang="zh-CN" altLang="en-US" sz="1200" spc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网</a:t>
            </a:r>
            <a:r>
              <a:rPr lang="zh-CN" altLang="en-US" sz="1200" spc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有</a:t>
            </a:r>
            <a:r>
              <a:rPr lang="zh-CN" altLang="en-US" sz="12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中国最大的原创</a:t>
            </a:r>
            <a:r>
              <a:rPr lang="en-US" altLang="zh-CN" sz="12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PPT</a:t>
            </a:r>
            <a:r>
              <a:rPr lang="zh-CN" altLang="en-US" sz="12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素材站有中国最强的</a:t>
            </a:r>
            <a:r>
              <a:rPr lang="en-US" altLang="zh-CN" sz="12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PPT</a:t>
            </a:r>
            <a:r>
              <a:rPr lang="zh-CN" altLang="en-US" sz="12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制作团队</a:t>
            </a:r>
          </a:p>
        </p:txBody>
      </p:sp>
      <p:sp>
        <p:nvSpPr>
          <p:cNvPr id="55" name="文本框 54"/>
          <p:cNvSpPr txBox="1"/>
          <p:nvPr/>
        </p:nvSpPr>
        <p:spPr bwMode="auto">
          <a:xfrm flipH="1">
            <a:off x="3950919" y="4498933"/>
            <a:ext cx="1887929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200" spc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小鹿</a:t>
            </a:r>
            <a:r>
              <a:rPr lang="en-US" altLang="zh-CN" sz="1200" spc="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ppt</a:t>
            </a:r>
            <a:r>
              <a:rPr lang="zh-CN" altLang="en-US" sz="1200" spc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网</a:t>
            </a:r>
            <a:r>
              <a:rPr lang="zh-CN" altLang="en-US" sz="1200" spc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有</a:t>
            </a:r>
            <a:r>
              <a:rPr lang="zh-CN" altLang="en-US" sz="12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中国最大的原创</a:t>
            </a:r>
            <a:r>
              <a:rPr lang="en-US" altLang="zh-CN" sz="12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PPT</a:t>
            </a:r>
            <a:r>
              <a:rPr lang="zh-CN" altLang="en-US" sz="12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素材站有中国最强的</a:t>
            </a:r>
            <a:r>
              <a:rPr lang="en-US" altLang="zh-CN" sz="12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PPT</a:t>
            </a:r>
            <a:r>
              <a:rPr lang="zh-CN" altLang="en-US" sz="12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制作团队</a:t>
            </a:r>
          </a:p>
        </p:txBody>
      </p:sp>
      <p:sp>
        <p:nvSpPr>
          <p:cNvPr id="56" name="文本框 55"/>
          <p:cNvSpPr txBox="1"/>
          <p:nvPr/>
        </p:nvSpPr>
        <p:spPr bwMode="auto">
          <a:xfrm flipH="1">
            <a:off x="6164970" y="4009088"/>
            <a:ext cx="1887929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200" spc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小鹿</a:t>
            </a:r>
            <a:r>
              <a:rPr lang="en-US" altLang="zh-CN" sz="1200" spc="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ppt</a:t>
            </a:r>
            <a:r>
              <a:rPr lang="zh-CN" altLang="en-US" sz="1200" spc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网</a:t>
            </a:r>
            <a:r>
              <a:rPr lang="zh-CN" altLang="en-US" sz="1200" spc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有</a:t>
            </a:r>
            <a:r>
              <a:rPr lang="zh-CN" altLang="en-US" sz="12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中国最大的原创</a:t>
            </a:r>
            <a:r>
              <a:rPr lang="en-US" altLang="zh-CN" sz="12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PPT</a:t>
            </a:r>
            <a:r>
              <a:rPr lang="zh-CN" altLang="en-US" sz="12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素材站有中国最强的</a:t>
            </a:r>
            <a:r>
              <a:rPr lang="en-US" altLang="zh-CN" sz="12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PPT</a:t>
            </a:r>
            <a:r>
              <a:rPr lang="zh-CN" altLang="en-US" sz="12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制作团队</a:t>
            </a:r>
          </a:p>
        </p:txBody>
      </p:sp>
      <p:sp>
        <p:nvSpPr>
          <p:cNvPr id="57" name="文本框 56"/>
          <p:cNvSpPr txBox="1"/>
          <p:nvPr/>
        </p:nvSpPr>
        <p:spPr bwMode="auto">
          <a:xfrm flipH="1">
            <a:off x="8386561" y="3459851"/>
            <a:ext cx="1887929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200" spc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小鹿</a:t>
            </a:r>
            <a:r>
              <a:rPr lang="en-US" altLang="zh-CN" sz="1200" spc="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ppt</a:t>
            </a:r>
            <a:r>
              <a:rPr lang="zh-CN" altLang="en-US" sz="1200" spc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网</a:t>
            </a:r>
            <a:r>
              <a:rPr lang="zh-CN" altLang="en-US" sz="1200" spc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有</a:t>
            </a:r>
            <a:r>
              <a:rPr lang="zh-CN" altLang="en-US" sz="12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中国最大的原创</a:t>
            </a:r>
            <a:r>
              <a:rPr lang="en-US" altLang="zh-CN" sz="12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PPT</a:t>
            </a:r>
            <a:r>
              <a:rPr lang="zh-CN" altLang="en-US" sz="12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素材站有中国最强的</a:t>
            </a:r>
            <a:r>
              <a:rPr lang="en-US" altLang="zh-CN" sz="12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PPT</a:t>
            </a:r>
            <a:r>
              <a:rPr lang="zh-CN" altLang="en-US" sz="12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制作团队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91AFCD33-9989-48F0-AD1D-353628F0D680}"/>
              </a:ext>
            </a:extLst>
          </p:cNvPr>
          <p:cNvSpPr txBox="1"/>
          <p:nvPr/>
        </p:nvSpPr>
        <p:spPr>
          <a:xfrm>
            <a:off x="4928107" y="765628"/>
            <a:ext cx="2175215" cy="1018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这里添加标题名称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6819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" presetClass="entr" presetSubtype="4" accel="6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48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52" presetID="2" presetClass="entr" presetSubtype="4" accel="6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6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66" presetID="2" presetClass="entr" presetSubtype="4" accel="6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450"/>
                                </p:stCondLst>
                                <p:childTnLst>
                                  <p:par>
                                    <p:cTn id="7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8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80" presetID="2" presetClass="entr" presetSubtype="4" accel="6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9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3" fill="hold">
                          <p:stCondLst>
                            <p:cond delay="indefinite"/>
                          </p:stCondLst>
                          <p:childTnLst>
                            <p:par>
                              <p:cTn id="9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5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7" dur="500"/>
                                            <p:tgtEl>
                                              <p:spTgt spid="5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38" grpId="0"/>
          <p:bldP spid="39" grpId="0"/>
          <p:bldP spid="40" grpId="0" animBg="1"/>
          <p:bldP spid="41" grpId="0"/>
          <p:bldP spid="42" grpId="0"/>
          <p:bldP spid="43" grpId="0" animBg="1"/>
          <p:bldP spid="44" grpId="0"/>
          <p:bldP spid="45" grpId="0"/>
          <p:bldP spid="46" grpId="0" animBg="1"/>
          <p:bldP spid="47" grpId="0"/>
          <p:bldP spid="48" grpId="0"/>
          <p:bldP spid="52" grpId="0" animBg="1"/>
          <p:bldP spid="53" grpId="0" animBg="1"/>
          <p:bldP spid="54" grpId="0"/>
          <p:bldP spid="55" grpId="0"/>
          <p:bldP spid="56" grpId="0"/>
          <p:bldP spid="5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" presetClass="entr" presetSubtype="4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48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52" presetID="2" presetClass="entr" presetSubtype="4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6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66" presetID="2" presetClass="entr" presetSubtype="4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450"/>
                                </p:stCondLst>
                                <p:childTnLst>
                                  <p:par>
                                    <p:cTn id="7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8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80" presetID="2" presetClass="entr" presetSubtype="4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9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3" fill="hold">
                          <p:stCondLst>
                            <p:cond delay="indefinite"/>
                          </p:stCondLst>
                          <p:childTnLst>
                            <p:par>
                              <p:cTn id="9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5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7" dur="500"/>
                                            <p:tgtEl>
                                              <p:spTgt spid="5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38" grpId="0"/>
          <p:bldP spid="39" grpId="0"/>
          <p:bldP spid="40" grpId="0" animBg="1"/>
          <p:bldP spid="41" grpId="0"/>
          <p:bldP spid="42" grpId="0"/>
          <p:bldP spid="43" grpId="0" animBg="1"/>
          <p:bldP spid="44" grpId="0"/>
          <p:bldP spid="45" grpId="0"/>
          <p:bldP spid="46" grpId="0" animBg="1"/>
          <p:bldP spid="47" grpId="0"/>
          <p:bldP spid="48" grpId="0"/>
          <p:bldP spid="52" grpId="0" animBg="1"/>
          <p:bldP spid="53" grpId="0" animBg="1"/>
          <p:bldP spid="54" grpId="0"/>
          <p:bldP spid="55" grpId="0"/>
          <p:bldP spid="56" grpId="0"/>
          <p:bldP spid="57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4695" y="276727"/>
            <a:ext cx="11694694" cy="631657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6726" y="-140369"/>
            <a:ext cx="1318596" cy="13185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8736" y="4837124"/>
            <a:ext cx="1463264" cy="2020876"/>
          </a:xfrm>
          <a:prstGeom prst="rect">
            <a:avLst/>
          </a:prstGeom>
        </p:spPr>
      </p:pic>
      <p:grpSp>
        <p:nvGrpSpPr>
          <p:cNvPr id="6" name="淘宝网chenying0907出品 42"/>
          <p:cNvGrpSpPr/>
          <p:nvPr/>
        </p:nvGrpSpPr>
        <p:grpSpPr>
          <a:xfrm>
            <a:off x="3994820" y="2217420"/>
            <a:ext cx="2170358" cy="3169576"/>
            <a:chOff x="4719607" y="2217420"/>
            <a:chExt cx="2170358" cy="3169576"/>
          </a:xfrm>
        </p:grpSpPr>
        <p:grpSp>
          <p:nvGrpSpPr>
            <p:cNvPr id="7" name="淘宝网chenying0907出品 22"/>
            <p:cNvGrpSpPr/>
            <p:nvPr/>
          </p:nvGrpSpPr>
          <p:grpSpPr>
            <a:xfrm>
              <a:off x="5239929" y="2217420"/>
              <a:ext cx="1129714" cy="1129714"/>
              <a:chOff x="987766" y="2697480"/>
              <a:chExt cx="1129714" cy="1129714"/>
            </a:xfrm>
            <a:solidFill>
              <a:schemeClr val="bg1"/>
            </a:solidFill>
          </p:grpSpPr>
          <p:grpSp>
            <p:nvGrpSpPr>
              <p:cNvPr id="10" name="淘宝网chenying0907出品 13"/>
              <p:cNvGrpSpPr/>
              <p:nvPr/>
            </p:nvGrpSpPr>
            <p:grpSpPr>
              <a:xfrm>
                <a:off x="987766" y="2697480"/>
                <a:ext cx="1129714" cy="1129714"/>
                <a:chOff x="2407920" y="3460376"/>
                <a:chExt cx="782320" cy="782320"/>
              </a:xfrm>
              <a:grpFill/>
            </p:grpSpPr>
            <p:sp>
              <p:nvSpPr>
                <p:cNvPr id="12" name="淘宝网chenying0907出品 12"/>
                <p:cNvSpPr/>
                <p:nvPr/>
              </p:nvSpPr>
              <p:spPr>
                <a:xfrm>
                  <a:off x="2407920" y="3460376"/>
                  <a:ext cx="782320" cy="782320"/>
                </a:xfrm>
                <a:prstGeom prst="ellipse">
                  <a:avLst/>
                </a:prstGeom>
                <a:solidFill>
                  <a:schemeClr val="bg1">
                    <a:alpha val="2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华文仿宋" panose="02010600040101010101" pitchFamily="2" charset="-122"/>
                    <a:ea typeface="华文仿宋" panose="02010600040101010101" pitchFamily="2" charset="-122"/>
                  </a:endParaRPr>
                </a:p>
              </p:txBody>
            </p:sp>
            <p:sp>
              <p:nvSpPr>
                <p:cNvPr id="13" name="淘宝网chenying0907出品 11"/>
                <p:cNvSpPr/>
                <p:nvPr/>
              </p:nvSpPr>
              <p:spPr>
                <a:xfrm>
                  <a:off x="2449641" y="3502098"/>
                  <a:ext cx="698880" cy="698878"/>
                </a:xfrm>
                <a:prstGeom prst="ellipse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华文仿宋" panose="02010600040101010101" pitchFamily="2" charset="-122"/>
                    <a:ea typeface="华文仿宋" panose="02010600040101010101" pitchFamily="2" charset="-122"/>
                  </a:endParaRPr>
                </a:p>
              </p:txBody>
            </p:sp>
          </p:grpSp>
          <p:sp>
            <p:nvSpPr>
              <p:cNvPr id="11" name="淘宝网chenying0907出品 136"/>
              <p:cNvSpPr>
                <a:spLocks noEditPoints="1"/>
              </p:cNvSpPr>
              <p:nvPr/>
            </p:nvSpPr>
            <p:spPr bwMode="auto">
              <a:xfrm>
                <a:off x="1366703" y="3105372"/>
                <a:ext cx="371840" cy="313930"/>
              </a:xfrm>
              <a:custGeom>
                <a:avLst/>
                <a:gdLst>
                  <a:gd name="T0" fmla="*/ 190 w 206"/>
                  <a:gd name="T1" fmla="*/ 0 h 174"/>
                  <a:gd name="T2" fmla="*/ 15 w 206"/>
                  <a:gd name="T3" fmla="*/ 0 h 174"/>
                  <a:gd name="T4" fmla="*/ 0 w 206"/>
                  <a:gd name="T5" fmla="*/ 15 h 174"/>
                  <a:gd name="T6" fmla="*/ 0 w 206"/>
                  <a:gd name="T7" fmla="*/ 113 h 174"/>
                  <a:gd name="T8" fmla="*/ 0 w 206"/>
                  <a:gd name="T9" fmla="*/ 121 h 174"/>
                  <a:gd name="T10" fmla="*/ 0 w 206"/>
                  <a:gd name="T11" fmla="*/ 131 h 174"/>
                  <a:gd name="T12" fmla="*/ 15 w 206"/>
                  <a:gd name="T13" fmla="*/ 147 h 174"/>
                  <a:gd name="T14" fmla="*/ 84 w 206"/>
                  <a:gd name="T15" fmla="*/ 147 h 174"/>
                  <a:gd name="T16" fmla="*/ 82 w 206"/>
                  <a:gd name="T17" fmla="*/ 164 h 174"/>
                  <a:gd name="T18" fmla="*/ 70 w 206"/>
                  <a:gd name="T19" fmla="*/ 164 h 174"/>
                  <a:gd name="T20" fmla="*/ 64 w 206"/>
                  <a:gd name="T21" fmla="*/ 169 h 174"/>
                  <a:gd name="T22" fmla="*/ 70 w 206"/>
                  <a:gd name="T23" fmla="*/ 174 h 174"/>
                  <a:gd name="T24" fmla="*/ 136 w 206"/>
                  <a:gd name="T25" fmla="*/ 174 h 174"/>
                  <a:gd name="T26" fmla="*/ 141 w 206"/>
                  <a:gd name="T27" fmla="*/ 169 h 174"/>
                  <a:gd name="T28" fmla="*/ 136 w 206"/>
                  <a:gd name="T29" fmla="*/ 164 h 174"/>
                  <a:gd name="T30" fmla="*/ 124 w 206"/>
                  <a:gd name="T31" fmla="*/ 164 h 174"/>
                  <a:gd name="T32" fmla="*/ 121 w 206"/>
                  <a:gd name="T33" fmla="*/ 147 h 174"/>
                  <a:gd name="T34" fmla="*/ 190 w 206"/>
                  <a:gd name="T35" fmla="*/ 147 h 174"/>
                  <a:gd name="T36" fmla="*/ 206 w 206"/>
                  <a:gd name="T37" fmla="*/ 131 h 174"/>
                  <a:gd name="T38" fmla="*/ 206 w 206"/>
                  <a:gd name="T39" fmla="*/ 121 h 174"/>
                  <a:gd name="T40" fmla="*/ 206 w 206"/>
                  <a:gd name="T41" fmla="*/ 113 h 174"/>
                  <a:gd name="T42" fmla="*/ 206 w 206"/>
                  <a:gd name="T43" fmla="*/ 15 h 174"/>
                  <a:gd name="T44" fmla="*/ 190 w 206"/>
                  <a:gd name="T45" fmla="*/ 0 h 174"/>
                  <a:gd name="T46" fmla="*/ 198 w 206"/>
                  <a:gd name="T47" fmla="*/ 131 h 174"/>
                  <a:gd name="T48" fmla="*/ 190 w 206"/>
                  <a:gd name="T49" fmla="*/ 139 h 174"/>
                  <a:gd name="T50" fmla="*/ 15 w 206"/>
                  <a:gd name="T51" fmla="*/ 139 h 174"/>
                  <a:gd name="T52" fmla="*/ 8 w 206"/>
                  <a:gd name="T53" fmla="*/ 131 h 174"/>
                  <a:gd name="T54" fmla="*/ 8 w 206"/>
                  <a:gd name="T55" fmla="*/ 121 h 174"/>
                  <a:gd name="T56" fmla="*/ 198 w 206"/>
                  <a:gd name="T57" fmla="*/ 121 h 174"/>
                  <a:gd name="T58" fmla="*/ 198 w 206"/>
                  <a:gd name="T59" fmla="*/ 131 h 174"/>
                  <a:gd name="T60" fmla="*/ 8 w 206"/>
                  <a:gd name="T61" fmla="*/ 113 h 174"/>
                  <a:gd name="T62" fmla="*/ 8 w 206"/>
                  <a:gd name="T63" fmla="*/ 15 h 174"/>
                  <a:gd name="T64" fmla="*/ 15 w 206"/>
                  <a:gd name="T65" fmla="*/ 8 h 174"/>
                  <a:gd name="T66" fmla="*/ 190 w 206"/>
                  <a:gd name="T67" fmla="*/ 8 h 174"/>
                  <a:gd name="T68" fmla="*/ 198 w 206"/>
                  <a:gd name="T69" fmla="*/ 15 h 174"/>
                  <a:gd name="T70" fmla="*/ 198 w 206"/>
                  <a:gd name="T71" fmla="*/ 113 h 174"/>
                  <a:gd name="T72" fmla="*/ 8 w 206"/>
                  <a:gd name="T73" fmla="*/ 113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6" h="174">
                    <a:moveTo>
                      <a:pt x="190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40"/>
                      <a:pt x="7" y="147"/>
                      <a:pt x="15" y="147"/>
                    </a:cubicBezTo>
                    <a:cubicBezTo>
                      <a:pt x="84" y="147"/>
                      <a:pt x="84" y="147"/>
                      <a:pt x="84" y="147"/>
                    </a:cubicBezTo>
                    <a:cubicBezTo>
                      <a:pt x="84" y="152"/>
                      <a:pt x="84" y="159"/>
                      <a:pt x="82" y="164"/>
                    </a:cubicBezTo>
                    <a:cubicBezTo>
                      <a:pt x="70" y="164"/>
                      <a:pt x="70" y="164"/>
                      <a:pt x="70" y="164"/>
                    </a:cubicBezTo>
                    <a:cubicBezTo>
                      <a:pt x="67" y="164"/>
                      <a:pt x="64" y="166"/>
                      <a:pt x="64" y="169"/>
                    </a:cubicBezTo>
                    <a:cubicBezTo>
                      <a:pt x="64" y="172"/>
                      <a:pt x="67" y="174"/>
                      <a:pt x="70" y="174"/>
                    </a:cubicBezTo>
                    <a:cubicBezTo>
                      <a:pt x="136" y="174"/>
                      <a:pt x="136" y="174"/>
                      <a:pt x="136" y="174"/>
                    </a:cubicBezTo>
                    <a:cubicBezTo>
                      <a:pt x="139" y="174"/>
                      <a:pt x="141" y="172"/>
                      <a:pt x="141" y="169"/>
                    </a:cubicBezTo>
                    <a:cubicBezTo>
                      <a:pt x="141" y="166"/>
                      <a:pt x="139" y="164"/>
                      <a:pt x="136" y="164"/>
                    </a:cubicBezTo>
                    <a:cubicBezTo>
                      <a:pt x="124" y="164"/>
                      <a:pt x="124" y="164"/>
                      <a:pt x="124" y="164"/>
                    </a:cubicBezTo>
                    <a:cubicBezTo>
                      <a:pt x="122" y="159"/>
                      <a:pt x="121" y="152"/>
                      <a:pt x="121" y="147"/>
                    </a:cubicBezTo>
                    <a:cubicBezTo>
                      <a:pt x="190" y="147"/>
                      <a:pt x="190" y="147"/>
                      <a:pt x="190" y="147"/>
                    </a:cubicBezTo>
                    <a:cubicBezTo>
                      <a:pt x="199" y="147"/>
                      <a:pt x="206" y="140"/>
                      <a:pt x="206" y="131"/>
                    </a:cubicBezTo>
                    <a:cubicBezTo>
                      <a:pt x="206" y="121"/>
                      <a:pt x="206" y="121"/>
                      <a:pt x="206" y="121"/>
                    </a:cubicBezTo>
                    <a:cubicBezTo>
                      <a:pt x="206" y="113"/>
                      <a:pt x="206" y="113"/>
                      <a:pt x="206" y="113"/>
                    </a:cubicBezTo>
                    <a:cubicBezTo>
                      <a:pt x="206" y="15"/>
                      <a:pt x="206" y="15"/>
                      <a:pt x="206" y="15"/>
                    </a:cubicBezTo>
                    <a:cubicBezTo>
                      <a:pt x="206" y="7"/>
                      <a:pt x="199" y="0"/>
                      <a:pt x="190" y="0"/>
                    </a:cubicBezTo>
                    <a:close/>
                    <a:moveTo>
                      <a:pt x="198" y="131"/>
                    </a:moveTo>
                    <a:cubicBezTo>
                      <a:pt x="198" y="135"/>
                      <a:pt x="195" y="139"/>
                      <a:pt x="190" y="139"/>
                    </a:cubicBezTo>
                    <a:cubicBezTo>
                      <a:pt x="15" y="139"/>
                      <a:pt x="15" y="139"/>
                      <a:pt x="15" y="139"/>
                    </a:cubicBezTo>
                    <a:cubicBezTo>
                      <a:pt x="11" y="139"/>
                      <a:pt x="8" y="135"/>
                      <a:pt x="8" y="131"/>
                    </a:cubicBezTo>
                    <a:cubicBezTo>
                      <a:pt x="8" y="121"/>
                      <a:pt x="8" y="121"/>
                      <a:pt x="8" y="121"/>
                    </a:cubicBezTo>
                    <a:cubicBezTo>
                      <a:pt x="198" y="121"/>
                      <a:pt x="198" y="121"/>
                      <a:pt x="198" y="121"/>
                    </a:cubicBezTo>
                    <a:lnTo>
                      <a:pt x="198" y="131"/>
                    </a:lnTo>
                    <a:close/>
                    <a:moveTo>
                      <a:pt x="8" y="113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8" y="11"/>
                      <a:pt x="11" y="8"/>
                      <a:pt x="15" y="8"/>
                    </a:cubicBezTo>
                    <a:cubicBezTo>
                      <a:pt x="190" y="8"/>
                      <a:pt x="190" y="8"/>
                      <a:pt x="190" y="8"/>
                    </a:cubicBezTo>
                    <a:cubicBezTo>
                      <a:pt x="195" y="8"/>
                      <a:pt x="198" y="11"/>
                      <a:pt x="198" y="15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8" y="11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endParaRPr>
              </a:p>
            </p:txBody>
          </p:sp>
        </p:grpSp>
        <p:sp>
          <p:nvSpPr>
            <p:cNvPr id="8" name="淘宝网chenying0907出品 23"/>
            <p:cNvSpPr txBox="1"/>
            <p:nvPr/>
          </p:nvSpPr>
          <p:spPr>
            <a:xfrm>
              <a:off x="5225140" y="3480642"/>
              <a:ext cx="115929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rPr>
                <a:t>文本内容</a:t>
              </a:r>
              <a:endPara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sp>
          <p:nvSpPr>
            <p:cNvPr id="9" name="淘宝网chenying0907出品 31"/>
            <p:cNvSpPr txBox="1"/>
            <p:nvPr/>
          </p:nvSpPr>
          <p:spPr>
            <a:xfrm>
              <a:off x="4719607" y="4002001"/>
              <a:ext cx="217035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spc="300"/>
              </a:lvl1pPr>
            </a:lstStyle>
            <a:p>
              <a:pPr algn="ctr"/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rPr>
                <a:t>蒸汽波风格时尚，絮扑窗纱燕拂檐。莲子数杯尝冷酒，柘枝一曲试春衫。，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</p:grpSp>
      <p:grpSp>
        <p:nvGrpSpPr>
          <p:cNvPr id="14" name="淘宝网chenying0907出品 43"/>
          <p:cNvGrpSpPr/>
          <p:nvPr/>
        </p:nvGrpSpPr>
        <p:grpSpPr>
          <a:xfrm>
            <a:off x="6435665" y="2217420"/>
            <a:ext cx="2170358" cy="3169576"/>
            <a:chOff x="7269181" y="2217420"/>
            <a:chExt cx="2170358" cy="3169576"/>
          </a:xfrm>
        </p:grpSpPr>
        <p:grpSp>
          <p:nvGrpSpPr>
            <p:cNvPr id="15" name="淘宝网chenying0907出品 20"/>
            <p:cNvGrpSpPr/>
            <p:nvPr/>
          </p:nvGrpSpPr>
          <p:grpSpPr>
            <a:xfrm>
              <a:off x="7789503" y="2217420"/>
              <a:ext cx="1129714" cy="1129714"/>
              <a:chOff x="3113746" y="2697480"/>
              <a:chExt cx="1129714" cy="1129714"/>
            </a:xfrm>
          </p:grpSpPr>
          <p:grpSp>
            <p:nvGrpSpPr>
              <p:cNvPr id="18" name="淘宝网chenying0907出品 14"/>
              <p:cNvGrpSpPr/>
              <p:nvPr/>
            </p:nvGrpSpPr>
            <p:grpSpPr>
              <a:xfrm>
                <a:off x="3113746" y="2697480"/>
                <a:ext cx="1129714" cy="1129714"/>
                <a:chOff x="2407920" y="3460376"/>
                <a:chExt cx="782320" cy="782320"/>
              </a:xfrm>
            </p:grpSpPr>
            <p:sp>
              <p:nvSpPr>
                <p:cNvPr id="20" name="淘宝网chenying0907出品 15"/>
                <p:cNvSpPr/>
                <p:nvPr/>
              </p:nvSpPr>
              <p:spPr>
                <a:xfrm>
                  <a:off x="2407920" y="3460376"/>
                  <a:ext cx="782320" cy="782320"/>
                </a:xfrm>
                <a:prstGeom prst="ellipse">
                  <a:avLst/>
                </a:prstGeom>
                <a:solidFill>
                  <a:schemeClr val="bg1">
                    <a:alpha val="2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华文仿宋" panose="02010600040101010101" pitchFamily="2" charset="-122"/>
                    <a:ea typeface="华文仿宋" panose="02010600040101010101" pitchFamily="2" charset="-122"/>
                  </a:endParaRPr>
                </a:p>
              </p:txBody>
            </p:sp>
            <p:sp>
              <p:nvSpPr>
                <p:cNvPr id="21" name="淘宝网chenying0907出品 16"/>
                <p:cNvSpPr/>
                <p:nvPr/>
              </p:nvSpPr>
              <p:spPr>
                <a:xfrm>
                  <a:off x="2449641" y="3502098"/>
                  <a:ext cx="698880" cy="698878"/>
                </a:xfrm>
                <a:prstGeom prst="ellipse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华文仿宋" panose="02010600040101010101" pitchFamily="2" charset="-122"/>
                    <a:ea typeface="华文仿宋" panose="02010600040101010101" pitchFamily="2" charset="-122"/>
                  </a:endParaRPr>
                </a:p>
              </p:txBody>
            </p:sp>
          </p:grpSp>
          <p:sp>
            <p:nvSpPr>
              <p:cNvPr id="19" name="淘宝网chenying0907出品 50"/>
              <p:cNvSpPr>
                <a:spLocks noEditPoints="1"/>
              </p:cNvSpPr>
              <p:nvPr/>
            </p:nvSpPr>
            <p:spPr bwMode="auto">
              <a:xfrm>
                <a:off x="3512337" y="3122900"/>
                <a:ext cx="332532" cy="278874"/>
              </a:xfrm>
              <a:custGeom>
                <a:avLst/>
                <a:gdLst>
                  <a:gd name="T0" fmla="*/ 0 w 471"/>
                  <a:gd name="T1" fmla="*/ 395 h 395"/>
                  <a:gd name="T2" fmla="*/ 90 w 471"/>
                  <a:gd name="T3" fmla="*/ 395 h 395"/>
                  <a:gd name="T4" fmla="*/ 90 w 471"/>
                  <a:gd name="T5" fmla="*/ 234 h 395"/>
                  <a:gd name="T6" fmla="*/ 0 w 471"/>
                  <a:gd name="T7" fmla="*/ 234 h 395"/>
                  <a:gd name="T8" fmla="*/ 0 w 471"/>
                  <a:gd name="T9" fmla="*/ 395 h 395"/>
                  <a:gd name="T10" fmla="*/ 19 w 471"/>
                  <a:gd name="T11" fmla="*/ 253 h 395"/>
                  <a:gd name="T12" fmla="*/ 71 w 471"/>
                  <a:gd name="T13" fmla="*/ 253 h 395"/>
                  <a:gd name="T14" fmla="*/ 71 w 471"/>
                  <a:gd name="T15" fmla="*/ 376 h 395"/>
                  <a:gd name="T16" fmla="*/ 19 w 471"/>
                  <a:gd name="T17" fmla="*/ 376 h 395"/>
                  <a:gd name="T18" fmla="*/ 19 w 471"/>
                  <a:gd name="T19" fmla="*/ 253 h 395"/>
                  <a:gd name="T20" fmla="*/ 128 w 471"/>
                  <a:gd name="T21" fmla="*/ 395 h 395"/>
                  <a:gd name="T22" fmla="*/ 218 w 471"/>
                  <a:gd name="T23" fmla="*/ 395 h 395"/>
                  <a:gd name="T24" fmla="*/ 218 w 471"/>
                  <a:gd name="T25" fmla="*/ 87 h 395"/>
                  <a:gd name="T26" fmla="*/ 128 w 471"/>
                  <a:gd name="T27" fmla="*/ 87 h 395"/>
                  <a:gd name="T28" fmla="*/ 128 w 471"/>
                  <a:gd name="T29" fmla="*/ 395 h 395"/>
                  <a:gd name="T30" fmla="*/ 147 w 471"/>
                  <a:gd name="T31" fmla="*/ 106 h 395"/>
                  <a:gd name="T32" fmla="*/ 199 w 471"/>
                  <a:gd name="T33" fmla="*/ 106 h 395"/>
                  <a:gd name="T34" fmla="*/ 199 w 471"/>
                  <a:gd name="T35" fmla="*/ 376 h 395"/>
                  <a:gd name="T36" fmla="*/ 147 w 471"/>
                  <a:gd name="T37" fmla="*/ 376 h 395"/>
                  <a:gd name="T38" fmla="*/ 147 w 471"/>
                  <a:gd name="T39" fmla="*/ 106 h 395"/>
                  <a:gd name="T40" fmla="*/ 383 w 471"/>
                  <a:gd name="T41" fmla="*/ 156 h 395"/>
                  <a:gd name="T42" fmla="*/ 383 w 471"/>
                  <a:gd name="T43" fmla="*/ 395 h 395"/>
                  <a:gd name="T44" fmla="*/ 471 w 471"/>
                  <a:gd name="T45" fmla="*/ 395 h 395"/>
                  <a:gd name="T46" fmla="*/ 471 w 471"/>
                  <a:gd name="T47" fmla="*/ 156 h 395"/>
                  <a:gd name="T48" fmla="*/ 383 w 471"/>
                  <a:gd name="T49" fmla="*/ 156 h 395"/>
                  <a:gd name="T50" fmla="*/ 452 w 471"/>
                  <a:gd name="T51" fmla="*/ 376 h 395"/>
                  <a:gd name="T52" fmla="*/ 402 w 471"/>
                  <a:gd name="T53" fmla="*/ 376 h 395"/>
                  <a:gd name="T54" fmla="*/ 402 w 471"/>
                  <a:gd name="T55" fmla="*/ 175 h 395"/>
                  <a:gd name="T56" fmla="*/ 452 w 471"/>
                  <a:gd name="T57" fmla="*/ 175 h 395"/>
                  <a:gd name="T58" fmla="*/ 452 w 471"/>
                  <a:gd name="T59" fmla="*/ 376 h 395"/>
                  <a:gd name="T60" fmla="*/ 256 w 471"/>
                  <a:gd name="T61" fmla="*/ 395 h 395"/>
                  <a:gd name="T62" fmla="*/ 346 w 471"/>
                  <a:gd name="T63" fmla="*/ 395 h 395"/>
                  <a:gd name="T64" fmla="*/ 346 w 471"/>
                  <a:gd name="T65" fmla="*/ 0 h 395"/>
                  <a:gd name="T66" fmla="*/ 256 w 471"/>
                  <a:gd name="T67" fmla="*/ 0 h 395"/>
                  <a:gd name="T68" fmla="*/ 256 w 471"/>
                  <a:gd name="T69" fmla="*/ 395 h 395"/>
                  <a:gd name="T70" fmla="*/ 275 w 471"/>
                  <a:gd name="T71" fmla="*/ 19 h 395"/>
                  <a:gd name="T72" fmla="*/ 327 w 471"/>
                  <a:gd name="T73" fmla="*/ 19 h 395"/>
                  <a:gd name="T74" fmla="*/ 327 w 471"/>
                  <a:gd name="T75" fmla="*/ 376 h 395"/>
                  <a:gd name="T76" fmla="*/ 275 w 471"/>
                  <a:gd name="T77" fmla="*/ 376 h 395"/>
                  <a:gd name="T78" fmla="*/ 275 w 471"/>
                  <a:gd name="T79" fmla="*/ 19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71" h="395">
                    <a:moveTo>
                      <a:pt x="0" y="395"/>
                    </a:moveTo>
                    <a:lnTo>
                      <a:pt x="90" y="395"/>
                    </a:lnTo>
                    <a:lnTo>
                      <a:pt x="90" y="234"/>
                    </a:lnTo>
                    <a:lnTo>
                      <a:pt x="0" y="234"/>
                    </a:lnTo>
                    <a:lnTo>
                      <a:pt x="0" y="395"/>
                    </a:lnTo>
                    <a:close/>
                    <a:moveTo>
                      <a:pt x="19" y="253"/>
                    </a:moveTo>
                    <a:lnTo>
                      <a:pt x="71" y="253"/>
                    </a:lnTo>
                    <a:lnTo>
                      <a:pt x="71" y="376"/>
                    </a:lnTo>
                    <a:lnTo>
                      <a:pt x="19" y="376"/>
                    </a:lnTo>
                    <a:lnTo>
                      <a:pt x="19" y="253"/>
                    </a:lnTo>
                    <a:close/>
                    <a:moveTo>
                      <a:pt x="128" y="395"/>
                    </a:moveTo>
                    <a:lnTo>
                      <a:pt x="218" y="395"/>
                    </a:lnTo>
                    <a:lnTo>
                      <a:pt x="218" y="87"/>
                    </a:lnTo>
                    <a:lnTo>
                      <a:pt x="128" y="87"/>
                    </a:lnTo>
                    <a:lnTo>
                      <a:pt x="128" y="395"/>
                    </a:lnTo>
                    <a:close/>
                    <a:moveTo>
                      <a:pt x="147" y="106"/>
                    </a:moveTo>
                    <a:lnTo>
                      <a:pt x="199" y="106"/>
                    </a:lnTo>
                    <a:lnTo>
                      <a:pt x="199" y="376"/>
                    </a:lnTo>
                    <a:lnTo>
                      <a:pt x="147" y="376"/>
                    </a:lnTo>
                    <a:lnTo>
                      <a:pt x="147" y="106"/>
                    </a:lnTo>
                    <a:close/>
                    <a:moveTo>
                      <a:pt x="383" y="156"/>
                    </a:moveTo>
                    <a:lnTo>
                      <a:pt x="383" y="395"/>
                    </a:lnTo>
                    <a:lnTo>
                      <a:pt x="471" y="395"/>
                    </a:lnTo>
                    <a:lnTo>
                      <a:pt x="471" y="156"/>
                    </a:lnTo>
                    <a:lnTo>
                      <a:pt x="383" y="156"/>
                    </a:lnTo>
                    <a:close/>
                    <a:moveTo>
                      <a:pt x="452" y="376"/>
                    </a:moveTo>
                    <a:lnTo>
                      <a:pt x="402" y="376"/>
                    </a:lnTo>
                    <a:lnTo>
                      <a:pt x="402" y="175"/>
                    </a:lnTo>
                    <a:lnTo>
                      <a:pt x="452" y="175"/>
                    </a:lnTo>
                    <a:lnTo>
                      <a:pt x="452" y="376"/>
                    </a:lnTo>
                    <a:close/>
                    <a:moveTo>
                      <a:pt x="256" y="395"/>
                    </a:moveTo>
                    <a:lnTo>
                      <a:pt x="346" y="395"/>
                    </a:lnTo>
                    <a:lnTo>
                      <a:pt x="346" y="0"/>
                    </a:lnTo>
                    <a:lnTo>
                      <a:pt x="256" y="0"/>
                    </a:lnTo>
                    <a:lnTo>
                      <a:pt x="256" y="395"/>
                    </a:lnTo>
                    <a:close/>
                    <a:moveTo>
                      <a:pt x="275" y="19"/>
                    </a:moveTo>
                    <a:lnTo>
                      <a:pt x="327" y="19"/>
                    </a:lnTo>
                    <a:lnTo>
                      <a:pt x="327" y="376"/>
                    </a:lnTo>
                    <a:lnTo>
                      <a:pt x="275" y="376"/>
                    </a:lnTo>
                    <a:lnTo>
                      <a:pt x="275" y="1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endParaRPr>
              </a:p>
            </p:txBody>
          </p:sp>
        </p:grpSp>
        <p:sp>
          <p:nvSpPr>
            <p:cNvPr id="16" name="淘宝网chenying0907出品 24"/>
            <p:cNvSpPr txBox="1"/>
            <p:nvPr/>
          </p:nvSpPr>
          <p:spPr>
            <a:xfrm>
              <a:off x="7774714" y="3480642"/>
              <a:ext cx="115929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rPr>
                <a:t>文本内容</a:t>
              </a:r>
              <a:endPara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sp>
          <p:nvSpPr>
            <p:cNvPr id="17" name="淘宝网chenying0907出品 32"/>
            <p:cNvSpPr txBox="1"/>
            <p:nvPr/>
          </p:nvSpPr>
          <p:spPr>
            <a:xfrm>
              <a:off x="7269181" y="4002001"/>
              <a:ext cx="217035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spc="300"/>
              </a:lvl1pPr>
            </a:lstStyle>
            <a:p>
              <a:pPr algn="ctr"/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rPr>
                <a:t>蒸汽波风格时尚，絮扑窗纱燕拂檐。莲子数杯尝冷酒，柘枝一曲试春衫。，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</p:grpSp>
      <p:grpSp>
        <p:nvGrpSpPr>
          <p:cNvPr id="22" name="淘宝网chenying0907出品 44"/>
          <p:cNvGrpSpPr/>
          <p:nvPr/>
        </p:nvGrpSpPr>
        <p:grpSpPr>
          <a:xfrm>
            <a:off x="8876511" y="2217420"/>
            <a:ext cx="2170358" cy="3169576"/>
            <a:chOff x="9546326" y="2217420"/>
            <a:chExt cx="2170358" cy="3169576"/>
          </a:xfrm>
        </p:grpSpPr>
        <p:grpSp>
          <p:nvGrpSpPr>
            <p:cNvPr id="23" name="淘宝网chenying0907出品 21"/>
            <p:cNvGrpSpPr/>
            <p:nvPr/>
          </p:nvGrpSpPr>
          <p:grpSpPr>
            <a:xfrm>
              <a:off x="10066648" y="2217420"/>
              <a:ext cx="1129714" cy="1129714"/>
              <a:chOff x="5239726" y="2697480"/>
              <a:chExt cx="1129714" cy="1129714"/>
            </a:xfrm>
          </p:grpSpPr>
          <p:grpSp>
            <p:nvGrpSpPr>
              <p:cNvPr id="26" name="淘宝网chenying0907出品 17"/>
              <p:cNvGrpSpPr/>
              <p:nvPr/>
            </p:nvGrpSpPr>
            <p:grpSpPr>
              <a:xfrm>
                <a:off x="5239726" y="2697480"/>
                <a:ext cx="1129714" cy="1129714"/>
                <a:chOff x="2407920" y="3460376"/>
                <a:chExt cx="782320" cy="782320"/>
              </a:xfrm>
            </p:grpSpPr>
            <p:sp>
              <p:nvSpPr>
                <p:cNvPr id="28" name="淘宝网chenying0907出品 18"/>
                <p:cNvSpPr/>
                <p:nvPr/>
              </p:nvSpPr>
              <p:spPr>
                <a:xfrm>
                  <a:off x="2407920" y="3460376"/>
                  <a:ext cx="782320" cy="782320"/>
                </a:xfrm>
                <a:prstGeom prst="ellipse">
                  <a:avLst/>
                </a:prstGeom>
                <a:solidFill>
                  <a:schemeClr val="bg1">
                    <a:alpha val="2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华文仿宋" panose="02010600040101010101" pitchFamily="2" charset="-122"/>
                    <a:ea typeface="华文仿宋" panose="02010600040101010101" pitchFamily="2" charset="-122"/>
                  </a:endParaRPr>
                </a:p>
              </p:txBody>
            </p:sp>
            <p:sp>
              <p:nvSpPr>
                <p:cNvPr id="29" name="淘宝网chenying0907出品 19"/>
                <p:cNvSpPr/>
                <p:nvPr/>
              </p:nvSpPr>
              <p:spPr>
                <a:xfrm>
                  <a:off x="2449641" y="3502098"/>
                  <a:ext cx="698880" cy="698878"/>
                </a:xfrm>
                <a:prstGeom prst="ellipse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华文仿宋" panose="02010600040101010101" pitchFamily="2" charset="-122"/>
                    <a:ea typeface="华文仿宋" panose="02010600040101010101" pitchFamily="2" charset="-122"/>
                  </a:endParaRPr>
                </a:p>
              </p:txBody>
            </p:sp>
          </p:grpSp>
          <p:sp>
            <p:nvSpPr>
              <p:cNvPr id="27" name="淘宝网chenying0907出品 120"/>
              <p:cNvSpPr>
                <a:spLocks noEditPoints="1"/>
              </p:cNvSpPr>
              <p:nvPr/>
            </p:nvSpPr>
            <p:spPr bwMode="auto">
              <a:xfrm>
                <a:off x="5632668" y="3093599"/>
                <a:ext cx="343830" cy="337476"/>
              </a:xfrm>
              <a:custGeom>
                <a:avLst/>
                <a:gdLst>
                  <a:gd name="T0" fmla="*/ 46 w 206"/>
                  <a:gd name="T1" fmla="*/ 64 h 202"/>
                  <a:gd name="T2" fmla="*/ 104 w 206"/>
                  <a:gd name="T3" fmla="*/ 65 h 202"/>
                  <a:gd name="T4" fmla="*/ 54 w 206"/>
                  <a:gd name="T5" fmla="*/ 67 h 202"/>
                  <a:gd name="T6" fmla="*/ 83 w 206"/>
                  <a:gd name="T7" fmla="*/ 98 h 202"/>
                  <a:gd name="T8" fmla="*/ 121 w 206"/>
                  <a:gd name="T9" fmla="*/ 113 h 202"/>
                  <a:gd name="T10" fmla="*/ 145 w 206"/>
                  <a:gd name="T11" fmla="*/ 89 h 202"/>
                  <a:gd name="T12" fmla="*/ 149 w 206"/>
                  <a:gd name="T13" fmla="*/ 62 h 202"/>
                  <a:gd name="T14" fmla="*/ 122 w 206"/>
                  <a:gd name="T15" fmla="*/ 40 h 202"/>
                  <a:gd name="T16" fmla="*/ 114 w 206"/>
                  <a:gd name="T17" fmla="*/ 10 h 202"/>
                  <a:gd name="T18" fmla="*/ 69 w 206"/>
                  <a:gd name="T19" fmla="*/ 17 h 202"/>
                  <a:gd name="T20" fmla="*/ 35 w 206"/>
                  <a:gd name="T21" fmla="*/ 12 h 202"/>
                  <a:gd name="T22" fmla="*/ 18 w 206"/>
                  <a:gd name="T23" fmla="*/ 34 h 202"/>
                  <a:gd name="T24" fmla="*/ 17 w 206"/>
                  <a:gd name="T25" fmla="*/ 69 h 202"/>
                  <a:gd name="T26" fmla="*/ 1 w 206"/>
                  <a:gd name="T27" fmla="*/ 96 h 202"/>
                  <a:gd name="T28" fmla="*/ 38 w 206"/>
                  <a:gd name="T29" fmla="*/ 122 h 202"/>
                  <a:gd name="T30" fmla="*/ 54 w 206"/>
                  <a:gd name="T31" fmla="*/ 150 h 202"/>
                  <a:gd name="T32" fmla="*/ 86 w 206"/>
                  <a:gd name="T33" fmla="*/ 146 h 202"/>
                  <a:gd name="T34" fmla="*/ 116 w 206"/>
                  <a:gd name="T35" fmla="*/ 140 h 202"/>
                  <a:gd name="T36" fmla="*/ 84 w 206"/>
                  <a:gd name="T37" fmla="*/ 126 h 202"/>
                  <a:gd name="T38" fmla="*/ 41 w 206"/>
                  <a:gd name="T39" fmla="*/ 136 h 202"/>
                  <a:gd name="T40" fmla="*/ 31 w 206"/>
                  <a:gd name="T41" fmla="*/ 102 h 202"/>
                  <a:gd name="T42" fmla="*/ 25 w 206"/>
                  <a:gd name="T43" fmla="*/ 84 h 202"/>
                  <a:gd name="T44" fmla="*/ 15 w 206"/>
                  <a:gd name="T45" fmla="*/ 42 h 202"/>
                  <a:gd name="T46" fmla="*/ 49 w 206"/>
                  <a:gd name="T47" fmla="*/ 32 h 202"/>
                  <a:gd name="T48" fmla="*/ 67 w 206"/>
                  <a:gd name="T49" fmla="*/ 26 h 202"/>
                  <a:gd name="T50" fmla="*/ 110 w 206"/>
                  <a:gd name="T51" fmla="*/ 17 h 202"/>
                  <a:gd name="T52" fmla="*/ 119 w 206"/>
                  <a:gd name="T53" fmla="*/ 50 h 202"/>
                  <a:gd name="T54" fmla="*/ 126 w 206"/>
                  <a:gd name="T55" fmla="*/ 68 h 202"/>
                  <a:gd name="T56" fmla="*/ 135 w 206"/>
                  <a:gd name="T57" fmla="*/ 111 h 202"/>
                  <a:gd name="T58" fmla="*/ 102 w 206"/>
                  <a:gd name="T59" fmla="*/ 120 h 202"/>
                  <a:gd name="T60" fmla="*/ 159 w 206"/>
                  <a:gd name="T61" fmla="*/ 175 h 202"/>
                  <a:gd name="T62" fmla="*/ 161 w 206"/>
                  <a:gd name="T63" fmla="*/ 167 h 202"/>
                  <a:gd name="T64" fmla="*/ 171 w 206"/>
                  <a:gd name="T65" fmla="*/ 154 h 202"/>
                  <a:gd name="T66" fmla="*/ 193 w 206"/>
                  <a:gd name="T67" fmla="*/ 140 h 202"/>
                  <a:gd name="T68" fmla="*/ 192 w 206"/>
                  <a:gd name="T69" fmla="*/ 122 h 202"/>
                  <a:gd name="T70" fmla="*/ 166 w 206"/>
                  <a:gd name="T71" fmla="*/ 119 h 202"/>
                  <a:gd name="T72" fmla="*/ 145 w 206"/>
                  <a:gd name="T73" fmla="*/ 112 h 202"/>
                  <a:gd name="T74" fmla="*/ 134 w 206"/>
                  <a:gd name="T75" fmla="*/ 122 h 202"/>
                  <a:gd name="T76" fmla="*/ 120 w 206"/>
                  <a:gd name="T77" fmla="*/ 139 h 202"/>
                  <a:gd name="T78" fmla="*/ 114 w 206"/>
                  <a:gd name="T79" fmla="*/ 152 h 202"/>
                  <a:gd name="T80" fmla="*/ 127 w 206"/>
                  <a:gd name="T81" fmla="*/ 171 h 202"/>
                  <a:gd name="T82" fmla="*/ 127 w 206"/>
                  <a:gd name="T83" fmla="*/ 189 h 202"/>
                  <a:gd name="T84" fmla="*/ 153 w 206"/>
                  <a:gd name="T85" fmla="*/ 191 h 202"/>
                  <a:gd name="T86" fmla="*/ 174 w 206"/>
                  <a:gd name="T87" fmla="*/ 199 h 202"/>
                  <a:gd name="T88" fmla="*/ 185 w 206"/>
                  <a:gd name="T89" fmla="*/ 189 h 202"/>
                  <a:gd name="T90" fmla="*/ 194 w 206"/>
                  <a:gd name="T91" fmla="*/ 168 h 202"/>
                  <a:gd name="T92" fmla="*/ 206 w 206"/>
                  <a:gd name="T93" fmla="*/ 155 h 202"/>
                  <a:gd name="T94" fmla="*/ 185 w 206"/>
                  <a:gd name="T95" fmla="*/ 168 h 202"/>
                  <a:gd name="T96" fmla="*/ 180 w 206"/>
                  <a:gd name="T97" fmla="*/ 175 h 202"/>
                  <a:gd name="T98" fmla="*/ 167 w 206"/>
                  <a:gd name="T99" fmla="*/ 193 h 202"/>
                  <a:gd name="T100" fmla="*/ 148 w 206"/>
                  <a:gd name="T101" fmla="*/ 181 h 202"/>
                  <a:gd name="T102" fmla="*/ 140 w 206"/>
                  <a:gd name="T103" fmla="*/ 176 h 202"/>
                  <a:gd name="T104" fmla="*/ 121 w 206"/>
                  <a:gd name="T105" fmla="*/ 163 h 202"/>
                  <a:gd name="T106" fmla="*/ 134 w 206"/>
                  <a:gd name="T107" fmla="*/ 143 h 202"/>
                  <a:gd name="T108" fmla="*/ 139 w 206"/>
                  <a:gd name="T109" fmla="*/ 136 h 202"/>
                  <a:gd name="T110" fmla="*/ 152 w 206"/>
                  <a:gd name="T111" fmla="*/ 117 h 202"/>
                  <a:gd name="T112" fmla="*/ 172 w 206"/>
                  <a:gd name="T113" fmla="*/ 130 h 202"/>
                  <a:gd name="T114" fmla="*/ 179 w 206"/>
                  <a:gd name="T115" fmla="*/ 135 h 202"/>
                  <a:gd name="T116" fmla="*/ 197 w 206"/>
                  <a:gd name="T117" fmla="*/ 147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6" h="202">
                    <a:moveTo>
                      <a:pt x="104" y="65"/>
                    </a:moveTo>
                    <a:cubicBezTo>
                      <a:pt x="99" y="53"/>
                      <a:pt x="88" y="45"/>
                      <a:pt x="75" y="45"/>
                    </a:cubicBezTo>
                    <a:cubicBezTo>
                      <a:pt x="71" y="45"/>
                      <a:pt x="67" y="46"/>
                      <a:pt x="63" y="47"/>
                    </a:cubicBezTo>
                    <a:cubicBezTo>
                      <a:pt x="56" y="50"/>
                      <a:pt x="50" y="56"/>
                      <a:pt x="46" y="64"/>
                    </a:cubicBezTo>
                    <a:cubicBezTo>
                      <a:pt x="43" y="72"/>
                      <a:pt x="43" y="80"/>
                      <a:pt x="46" y="88"/>
                    </a:cubicBezTo>
                    <a:cubicBezTo>
                      <a:pt x="51" y="100"/>
                      <a:pt x="62" y="107"/>
                      <a:pt x="75" y="107"/>
                    </a:cubicBezTo>
                    <a:cubicBezTo>
                      <a:pt x="79" y="107"/>
                      <a:pt x="83" y="106"/>
                      <a:pt x="86" y="105"/>
                    </a:cubicBezTo>
                    <a:cubicBezTo>
                      <a:pt x="102" y="99"/>
                      <a:pt x="110" y="81"/>
                      <a:pt x="104" y="65"/>
                    </a:cubicBezTo>
                    <a:close/>
                    <a:moveTo>
                      <a:pt x="83" y="98"/>
                    </a:moveTo>
                    <a:cubicBezTo>
                      <a:pt x="81" y="99"/>
                      <a:pt x="78" y="99"/>
                      <a:pt x="75" y="99"/>
                    </a:cubicBezTo>
                    <a:cubicBezTo>
                      <a:pt x="65" y="99"/>
                      <a:pt x="57" y="93"/>
                      <a:pt x="54" y="85"/>
                    </a:cubicBezTo>
                    <a:cubicBezTo>
                      <a:pt x="51" y="79"/>
                      <a:pt x="51" y="73"/>
                      <a:pt x="54" y="67"/>
                    </a:cubicBezTo>
                    <a:cubicBezTo>
                      <a:pt x="56" y="61"/>
                      <a:pt x="61" y="57"/>
                      <a:pt x="66" y="55"/>
                    </a:cubicBezTo>
                    <a:cubicBezTo>
                      <a:pt x="69" y="54"/>
                      <a:pt x="72" y="53"/>
                      <a:pt x="75" y="53"/>
                    </a:cubicBezTo>
                    <a:cubicBezTo>
                      <a:pt x="84" y="53"/>
                      <a:pt x="93" y="59"/>
                      <a:pt x="96" y="68"/>
                    </a:cubicBezTo>
                    <a:cubicBezTo>
                      <a:pt x="101" y="79"/>
                      <a:pt x="95" y="93"/>
                      <a:pt x="83" y="98"/>
                    </a:cubicBezTo>
                    <a:close/>
                    <a:moveTo>
                      <a:pt x="116" y="140"/>
                    </a:moveTo>
                    <a:cubicBezTo>
                      <a:pt x="117" y="138"/>
                      <a:pt x="117" y="136"/>
                      <a:pt x="116" y="135"/>
                    </a:cubicBezTo>
                    <a:cubicBezTo>
                      <a:pt x="111" y="123"/>
                      <a:pt x="111" y="123"/>
                      <a:pt x="111" y="123"/>
                    </a:cubicBezTo>
                    <a:cubicBezTo>
                      <a:pt x="115" y="120"/>
                      <a:pt x="118" y="117"/>
                      <a:pt x="121" y="113"/>
                    </a:cubicBezTo>
                    <a:cubicBezTo>
                      <a:pt x="132" y="118"/>
                      <a:pt x="132" y="118"/>
                      <a:pt x="132" y="118"/>
                    </a:cubicBezTo>
                    <a:cubicBezTo>
                      <a:pt x="136" y="120"/>
                      <a:pt x="140" y="118"/>
                      <a:pt x="141" y="115"/>
                    </a:cubicBezTo>
                    <a:cubicBezTo>
                      <a:pt x="149" y="98"/>
                      <a:pt x="149" y="98"/>
                      <a:pt x="149" y="98"/>
                    </a:cubicBezTo>
                    <a:cubicBezTo>
                      <a:pt x="150" y="95"/>
                      <a:pt x="149" y="90"/>
                      <a:pt x="145" y="89"/>
                    </a:cubicBezTo>
                    <a:cubicBezTo>
                      <a:pt x="134" y="84"/>
                      <a:pt x="134" y="84"/>
                      <a:pt x="134" y="84"/>
                    </a:cubicBezTo>
                    <a:cubicBezTo>
                      <a:pt x="135" y="79"/>
                      <a:pt x="135" y="75"/>
                      <a:pt x="134" y="70"/>
                    </a:cubicBezTo>
                    <a:cubicBezTo>
                      <a:pt x="145" y="65"/>
                      <a:pt x="145" y="65"/>
                      <a:pt x="145" y="65"/>
                    </a:cubicBezTo>
                    <a:cubicBezTo>
                      <a:pt x="147" y="65"/>
                      <a:pt x="148" y="63"/>
                      <a:pt x="149" y="62"/>
                    </a:cubicBezTo>
                    <a:cubicBezTo>
                      <a:pt x="150" y="60"/>
                      <a:pt x="150" y="58"/>
                      <a:pt x="149" y="56"/>
                    </a:cubicBezTo>
                    <a:cubicBezTo>
                      <a:pt x="142" y="40"/>
                      <a:pt x="142" y="40"/>
                      <a:pt x="142" y="40"/>
                    </a:cubicBezTo>
                    <a:cubicBezTo>
                      <a:pt x="141" y="36"/>
                      <a:pt x="137" y="34"/>
                      <a:pt x="134" y="36"/>
                    </a:cubicBezTo>
                    <a:cubicBezTo>
                      <a:pt x="122" y="40"/>
                      <a:pt x="122" y="40"/>
                      <a:pt x="122" y="40"/>
                    </a:cubicBezTo>
                    <a:cubicBezTo>
                      <a:pt x="120" y="36"/>
                      <a:pt x="116" y="33"/>
                      <a:pt x="113" y="30"/>
                    </a:cubicBezTo>
                    <a:cubicBezTo>
                      <a:pt x="118" y="19"/>
                      <a:pt x="118" y="19"/>
                      <a:pt x="118" y="19"/>
                    </a:cubicBezTo>
                    <a:cubicBezTo>
                      <a:pt x="118" y="17"/>
                      <a:pt x="118" y="15"/>
                      <a:pt x="118" y="14"/>
                    </a:cubicBezTo>
                    <a:cubicBezTo>
                      <a:pt x="117" y="12"/>
                      <a:pt x="116" y="11"/>
                      <a:pt x="114" y="10"/>
                    </a:cubicBezTo>
                    <a:cubicBezTo>
                      <a:pt x="97" y="3"/>
                      <a:pt x="97" y="3"/>
                      <a:pt x="97" y="3"/>
                    </a:cubicBezTo>
                    <a:cubicBezTo>
                      <a:pt x="94" y="1"/>
                      <a:pt x="90" y="3"/>
                      <a:pt x="88" y="6"/>
                    </a:cubicBezTo>
                    <a:cubicBezTo>
                      <a:pt x="83" y="17"/>
                      <a:pt x="83" y="17"/>
                      <a:pt x="83" y="17"/>
                    </a:cubicBezTo>
                    <a:cubicBezTo>
                      <a:pt x="79" y="17"/>
                      <a:pt x="74" y="17"/>
                      <a:pt x="69" y="17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3" y="2"/>
                      <a:pt x="59" y="0"/>
                      <a:pt x="56" y="2"/>
                    </a:cubicBezTo>
                    <a:cubicBezTo>
                      <a:pt x="39" y="8"/>
                      <a:pt x="39" y="8"/>
                      <a:pt x="39" y="8"/>
                    </a:cubicBezTo>
                    <a:cubicBezTo>
                      <a:pt x="37" y="9"/>
                      <a:pt x="36" y="10"/>
                      <a:pt x="35" y="12"/>
                    </a:cubicBezTo>
                    <a:cubicBezTo>
                      <a:pt x="34" y="14"/>
                      <a:pt x="34" y="16"/>
                      <a:pt x="35" y="17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36" y="32"/>
                      <a:pt x="32" y="35"/>
                      <a:pt x="29" y="39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4" y="33"/>
                      <a:pt x="10" y="34"/>
                      <a:pt x="8" y="38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0" y="58"/>
                      <a:pt x="1" y="62"/>
                      <a:pt x="5" y="63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6" y="73"/>
                      <a:pt x="16" y="78"/>
                      <a:pt x="17" y="82"/>
                    </a:cubicBezTo>
                    <a:cubicBezTo>
                      <a:pt x="5" y="87"/>
                      <a:pt x="5" y="87"/>
                      <a:pt x="5" y="87"/>
                    </a:cubicBezTo>
                    <a:cubicBezTo>
                      <a:pt x="3" y="88"/>
                      <a:pt x="1" y="89"/>
                      <a:pt x="1" y="91"/>
                    </a:cubicBezTo>
                    <a:cubicBezTo>
                      <a:pt x="0" y="92"/>
                      <a:pt x="0" y="94"/>
                      <a:pt x="1" y="96"/>
                    </a:cubicBezTo>
                    <a:cubicBezTo>
                      <a:pt x="7" y="113"/>
                      <a:pt x="7" y="113"/>
                      <a:pt x="7" y="113"/>
                    </a:cubicBezTo>
                    <a:cubicBezTo>
                      <a:pt x="9" y="116"/>
                      <a:pt x="13" y="118"/>
                      <a:pt x="16" y="117"/>
                    </a:cubicBezTo>
                    <a:cubicBezTo>
                      <a:pt x="28" y="112"/>
                      <a:pt x="28" y="112"/>
                      <a:pt x="28" y="112"/>
                    </a:cubicBezTo>
                    <a:cubicBezTo>
                      <a:pt x="31" y="116"/>
                      <a:pt x="35" y="119"/>
                      <a:pt x="38" y="122"/>
                    </a:cubicBezTo>
                    <a:cubicBezTo>
                      <a:pt x="33" y="134"/>
                      <a:pt x="33" y="134"/>
                      <a:pt x="33" y="134"/>
                    </a:cubicBezTo>
                    <a:cubicBezTo>
                      <a:pt x="33" y="136"/>
                      <a:pt x="33" y="137"/>
                      <a:pt x="33" y="139"/>
                    </a:cubicBezTo>
                    <a:cubicBezTo>
                      <a:pt x="34" y="141"/>
                      <a:pt x="35" y="142"/>
                      <a:pt x="37" y="143"/>
                    </a:cubicBezTo>
                    <a:cubicBezTo>
                      <a:pt x="54" y="150"/>
                      <a:pt x="54" y="150"/>
                      <a:pt x="54" y="150"/>
                    </a:cubicBezTo>
                    <a:cubicBezTo>
                      <a:pt x="57" y="152"/>
                      <a:pt x="61" y="150"/>
                      <a:pt x="63" y="146"/>
                    </a:cubicBezTo>
                    <a:cubicBezTo>
                      <a:pt x="68" y="135"/>
                      <a:pt x="68" y="135"/>
                      <a:pt x="68" y="135"/>
                    </a:cubicBezTo>
                    <a:cubicBezTo>
                      <a:pt x="72" y="135"/>
                      <a:pt x="77" y="135"/>
                      <a:pt x="82" y="135"/>
                    </a:cubicBezTo>
                    <a:cubicBezTo>
                      <a:pt x="86" y="146"/>
                      <a:pt x="86" y="146"/>
                      <a:pt x="86" y="146"/>
                    </a:cubicBezTo>
                    <a:cubicBezTo>
                      <a:pt x="87" y="149"/>
                      <a:pt x="90" y="151"/>
                      <a:pt x="93" y="151"/>
                    </a:cubicBezTo>
                    <a:cubicBezTo>
                      <a:pt x="94" y="151"/>
                      <a:pt x="94" y="151"/>
                      <a:pt x="95" y="150"/>
                    </a:cubicBezTo>
                    <a:cubicBezTo>
                      <a:pt x="112" y="144"/>
                      <a:pt x="112" y="144"/>
                      <a:pt x="112" y="144"/>
                    </a:cubicBezTo>
                    <a:cubicBezTo>
                      <a:pt x="114" y="143"/>
                      <a:pt x="115" y="142"/>
                      <a:pt x="116" y="140"/>
                    </a:cubicBezTo>
                    <a:close/>
                    <a:moveTo>
                      <a:pt x="108" y="137"/>
                    </a:moveTo>
                    <a:cubicBezTo>
                      <a:pt x="93" y="142"/>
                      <a:pt x="93" y="142"/>
                      <a:pt x="93" y="142"/>
                    </a:cubicBezTo>
                    <a:cubicBezTo>
                      <a:pt x="87" y="126"/>
                      <a:pt x="87" y="126"/>
                      <a:pt x="87" y="126"/>
                    </a:cubicBezTo>
                    <a:cubicBezTo>
                      <a:pt x="84" y="126"/>
                      <a:pt x="84" y="126"/>
                      <a:pt x="84" y="126"/>
                    </a:cubicBezTo>
                    <a:cubicBezTo>
                      <a:pt x="78" y="127"/>
                      <a:pt x="72" y="127"/>
                      <a:pt x="66" y="126"/>
                    </a:cubicBezTo>
                    <a:cubicBezTo>
                      <a:pt x="63" y="126"/>
                      <a:pt x="63" y="126"/>
                      <a:pt x="63" y="126"/>
                    </a:cubicBezTo>
                    <a:cubicBezTo>
                      <a:pt x="56" y="142"/>
                      <a:pt x="56" y="142"/>
                      <a:pt x="56" y="142"/>
                    </a:cubicBezTo>
                    <a:cubicBezTo>
                      <a:pt x="41" y="136"/>
                      <a:pt x="41" y="136"/>
                      <a:pt x="41" y="136"/>
                    </a:cubicBezTo>
                    <a:cubicBezTo>
                      <a:pt x="48" y="119"/>
                      <a:pt x="48" y="119"/>
                      <a:pt x="48" y="119"/>
                    </a:cubicBezTo>
                    <a:cubicBezTo>
                      <a:pt x="46" y="118"/>
                      <a:pt x="46" y="118"/>
                      <a:pt x="46" y="118"/>
                    </a:cubicBezTo>
                    <a:cubicBezTo>
                      <a:pt x="41" y="114"/>
                      <a:pt x="37" y="110"/>
                      <a:pt x="33" y="105"/>
                    </a:cubicBezTo>
                    <a:cubicBezTo>
                      <a:pt x="31" y="102"/>
                      <a:pt x="31" y="102"/>
                      <a:pt x="31" y="102"/>
                    </a:cubicBezTo>
                    <a:cubicBezTo>
                      <a:pt x="14" y="109"/>
                      <a:pt x="14" y="109"/>
                      <a:pt x="14" y="109"/>
                    </a:cubicBezTo>
                    <a:cubicBezTo>
                      <a:pt x="9" y="94"/>
                      <a:pt x="9" y="94"/>
                      <a:pt x="9" y="94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25" y="84"/>
                      <a:pt x="25" y="84"/>
                      <a:pt x="25" y="84"/>
                    </a:cubicBezTo>
                    <a:cubicBezTo>
                      <a:pt x="24" y="78"/>
                      <a:pt x="24" y="73"/>
                      <a:pt x="25" y="67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32" y="49"/>
                      <a:pt x="32" y="49"/>
                      <a:pt x="32" y="49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37" y="41"/>
                      <a:pt x="42" y="37"/>
                      <a:pt x="47" y="34"/>
                    </a:cubicBezTo>
                    <a:cubicBezTo>
                      <a:pt x="49" y="32"/>
                      <a:pt x="49" y="32"/>
                      <a:pt x="49" y="32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58" y="10"/>
                      <a:pt x="58" y="10"/>
                      <a:pt x="58" y="10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7" y="26"/>
                      <a:pt x="67" y="26"/>
                      <a:pt x="67" y="26"/>
                    </a:cubicBezTo>
                    <a:cubicBezTo>
                      <a:pt x="73" y="25"/>
                      <a:pt x="79" y="25"/>
                      <a:pt x="85" y="26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110" y="17"/>
                      <a:pt x="110" y="17"/>
                      <a:pt x="110" y="17"/>
                    </a:cubicBezTo>
                    <a:cubicBezTo>
                      <a:pt x="103" y="33"/>
                      <a:pt x="103" y="33"/>
                      <a:pt x="103" y="33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10" y="38"/>
                      <a:pt x="114" y="42"/>
                      <a:pt x="118" y="47"/>
                    </a:cubicBezTo>
                    <a:cubicBezTo>
                      <a:pt x="119" y="50"/>
                      <a:pt x="119" y="50"/>
                      <a:pt x="119" y="50"/>
                    </a:cubicBezTo>
                    <a:cubicBezTo>
                      <a:pt x="135" y="43"/>
                      <a:pt x="135" y="43"/>
                      <a:pt x="135" y="43"/>
                    </a:cubicBezTo>
                    <a:cubicBezTo>
                      <a:pt x="141" y="58"/>
                      <a:pt x="141" y="58"/>
                      <a:pt x="141" y="58"/>
                    </a:cubicBezTo>
                    <a:cubicBezTo>
                      <a:pt x="125" y="65"/>
                      <a:pt x="125" y="65"/>
                      <a:pt x="125" y="65"/>
                    </a:cubicBezTo>
                    <a:cubicBezTo>
                      <a:pt x="126" y="68"/>
                      <a:pt x="126" y="68"/>
                      <a:pt x="126" y="68"/>
                    </a:cubicBezTo>
                    <a:cubicBezTo>
                      <a:pt x="127" y="74"/>
                      <a:pt x="127" y="80"/>
                      <a:pt x="126" y="86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41" y="96"/>
                      <a:pt x="141" y="96"/>
                      <a:pt x="141" y="96"/>
                    </a:cubicBezTo>
                    <a:cubicBezTo>
                      <a:pt x="135" y="111"/>
                      <a:pt x="135" y="111"/>
                      <a:pt x="135" y="111"/>
                    </a:cubicBezTo>
                    <a:cubicBezTo>
                      <a:pt x="119" y="104"/>
                      <a:pt x="119" y="104"/>
                      <a:pt x="119" y="104"/>
                    </a:cubicBezTo>
                    <a:cubicBezTo>
                      <a:pt x="117" y="106"/>
                      <a:pt x="117" y="106"/>
                      <a:pt x="117" y="106"/>
                    </a:cubicBezTo>
                    <a:cubicBezTo>
                      <a:pt x="113" y="111"/>
                      <a:pt x="109" y="115"/>
                      <a:pt x="104" y="118"/>
                    </a:cubicBezTo>
                    <a:cubicBezTo>
                      <a:pt x="102" y="120"/>
                      <a:pt x="102" y="120"/>
                      <a:pt x="102" y="120"/>
                    </a:cubicBezTo>
                    <a:lnTo>
                      <a:pt x="108" y="137"/>
                    </a:lnTo>
                    <a:close/>
                    <a:moveTo>
                      <a:pt x="157" y="136"/>
                    </a:moveTo>
                    <a:cubicBezTo>
                      <a:pt x="146" y="137"/>
                      <a:pt x="138" y="147"/>
                      <a:pt x="140" y="158"/>
                    </a:cubicBezTo>
                    <a:cubicBezTo>
                      <a:pt x="141" y="168"/>
                      <a:pt x="149" y="175"/>
                      <a:pt x="159" y="175"/>
                    </a:cubicBezTo>
                    <a:cubicBezTo>
                      <a:pt x="160" y="175"/>
                      <a:pt x="161" y="175"/>
                      <a:pt x="162" y="175"/>
                    </a:cubicBezTo>
                    <a:cubicBezTo>
                      <a:pt x="173" y="174"/>
                      <a:pt x="180" y="164"/>
                      <a:pt x="179" y="153"/>
                    </a:cubicBezTo>
                    <a:cubicBezTo>
                      <a:pt x="178" y="142"/>
                      <a:pt x="168" y="134"/>
                      <a:pt x="157" y="136"/>
                    </a:cubicBezTo>
                    <a:close/>
                    <a:moveTo>
                      <a:pt x="161" y="167"/>
                    </a:moveTo>
                    <a:cubicBezTo>
                      <a:pt x="154" y="168"/>
                      <a:pt x="148" y="163"/>
                      <a:pt x="147" y="157"/>
                    </a:cubicBezTo>
                    <a:cubicBezTo>
                      <a:pt x="147" y="150"/>
                      <a:pt x="151" y="144"/>
                      <a:pt x="158" y="144"/>
                    </a:cubicBezTo>
                    <a:cubicBezTo>
                      <a:pt x="158" y="143"/>
                      <a:pt x="159" y="143"/>
                      <a:pt x="159" y="143"/>
                    </a:cubicBezTo>
                    <a:cubicBezTo>
                      <a:pt x="165" y="143"/>
                      <a:pt x="170" y="148"/>
                      <a:pt x="171" y="154"/>
                    </a:cubicBezTo>
                    <a:cubicBezTo>
                      <a:pt x="172" y="160"/>
                      <a:pt x="167" y="166"/>
                      <a:pt x="161" y="167"/>
                    </a:cubicBezTo>
                    <a:close/>
                    <a:moveTo>
                      <a:pt x="205" y="144"/>
                    </a:moveTo>
                    <a:cubicBezTo>
                      <a:pt x="204" y="141"/>
                      <a:pt x="202" y="139"/>
                      <a:pt x="199" y="139"/>
                    </a:cubicBezTo>
                    <a:cubicBezTo>
                      <a:pt x="193" y="140"/>
                      <a:pt x="193" y="140"/>
                      <a:pt x="193" y="140"/>
                    </a:cubicBezTo>
                    <a:cubicBezTo>
                      <a:pt x="192" y="138"/>
                      <a:pt x="191" y="136"/>
                      <a:pt x="190" y="135"/>
                    </a:cubicBezTo>
                    <a:cubicBezTo>
                      <a:pt x="193" y="130"/>
                      <a:pt x="193" y="130"/>
                      <a:pt x="193" y="130"/>
                    </a:cubicBezTo>
                    <a:cubicBezTo>
                      <a:pt x="194" y="129"/>
                      <a:pt x="195" y="127"/>
                      <a:pt x="194" y="126"/>
                    </a:cubicBezTo>
                    <a:cubicBezTo>
                      <a:pt x="194" y="124"/>
                      <a:pt x="193" y="123"/>
                      <a:pt x="192" y="122"/>
                    </a:cubicBezTo>
                    <a:cubicBezTo>
                      <a:pt x="184" y="115"/>
                      <a:pt x="184" y="115"/>
                      <a:pt x="184" y="115"/>
                    </a:cubicBezTo>
                    <a:cubicBezTo>
                      <a:pt x="181" y="114"/>
                      <a:pt x="178" y="114"/>
                      <a:pt x="176" y="116"/>
                    </a:cubicBezTo>
                    <a:cubicBezTo>
                      <a:pt x="172" y="121"/>
                      <a:pt x="172" y="121"/>
                      <a:pt x="172" y="121"/>
                    </a:cubicBezTo>
                    <a:cubicBezTo>
                      <a:pt x="170" y="120"/>
                      <a:pt x="168" y="120"/>
                      <a:pt x="166" y="119"/>
                    </a:cubicBezTo>
                    <a:cubicBezTo>
                      <a:pt x="165" y="113"/>
                      <a:pt x="165" y="113"/>
                      <a:pt x="165" y="113"/>
                    </a:cubicBezTo>
                    <a:cubicBezTo>
                      <a:pt x="165" y="111"/>
                      <a:pt x="163" y="108"/>
                      <a:pt x="160" y="108"/>
                    </a:cubicBezTo>
                    <a:cubicBezTo>
                      <a:pt x="148" y="110"/>
                      <a:pt x="148" y="110"/>
                      <a:pt x="148" y="110"/>
                    </a:cubicBezTo>
                    <a:cubicBezTo>
                      <a:pt x="147" y="110"/>
                      <a:pt x="146" y="111"/>
                      <a:pt x="145" y="112"/>
                    </a:cubicBezTo>
                    <a:cubicBezTo>
                      <a:pt x="144" y="113"/>
                      <a:pt x="143" y="115"/>
                      <a:pt x="143" y="116"/>
                    </a:cubicBezTo>
                    <a:cubicBezTo>
                      <a:pt x="144" y="122"/>
                      <a:pt x="144" y="122"/>
                      <a:pt x="144" y="122"/>
                    </a:cubicBezTo>
                    <a:cubicBezTo>
                      <a:pt x="142" y="123"/>
                      <a:pt x="140" y="124"/>
                      <a:pt x="139" y="125"/>
                    </a:cubicBezTo>
                    <a:cubicBezTo>
                      <a:pt x="134" y="122"/>
                      <a:pt x="134" y="122"/>
                      <a:pt x="134" y="122"/>
                    </a:cubicBezTo>
                    <a:cubicBezTo>
                      <a:pt x="131" y="120"/>
                      <a:pt x="128" y="120"/>
                      <a:pt x="126" y="123"/>
                    </a:cubicBezTo>
                    <a:cubicBezTo>
                      <a:pt x="119" y="131"/>
                      <a:pt x="119" y="131"/>
                      <a:pt x="119" y="131"/>
                    </a:cubicBezTo>
                    <a:cubicBezTo>
                      <a:pt x="118" y="132"/>
                      <a:pt x="118" y="134"/>
                      <a:pt x="118" y="135"/>
                    </a:cubicBezTo>
                    <a:cubicBezTo>
                      <a:pt x="118" y="137"/>
                      <a:pt x="119" y="138"/>
                      <a:pt x="120" y="139"/>
                    </a:cubicBezTo>
                    <a:cubicBezTo>
                      <a:pt x="125" y="143"/>
                      <a:pt x="125" y="143"/>
                      <a:pt x="125" y="143"/>
                    </a:cubicBezTo>
                    <a:cubicBezTo>
                      <a:pt x="125" y="145"/>
                      <a:pt x="124" y="147"/>
                      <a:pt x="124" y="149"/>
                    </a:cubicBezTo>
                    <a:cubicBezTo>
                      <a:pt x="117" y="149"/>
                      <a:pt x="117" y="149"/>
                      <a:pt x="117" y="149"/>
                    </a:cubicBezTo>
                    <a:cubicBezTo>
                      <a:pt x="116" y="150"/>
                      <a:pt x="115" y="150"/>
                      <a:pt x="114" y="152"/>
                    </a:cubicBezTo>
                    <a:cubicBezTo>
                      <a:pt x="113" y="153"/>
                      <a:pt x="112" y="154"/>
                      <a:pt x="112" y="156"/>
                    </a:cubicBezTo>
                    <a:cubicBezTo>
                      <a:pt x="114" y="166"/>
                      <a:pt x="114" y="166"/>
                      <a:pt x="114" y="166"/>
                    </a:cubicBezTo>
                    <a:cubicBezTo>
                      <a:pt x="114" y="169"/>
                      <a:pt x="117" y="171"/>
                      <a:pt x="119" y="171"/>
                    </a:cubicBezTo>
                    <a:cubicBezTo>
                      <a:pt x="127" y="171"/>
                      <a:pt x="127" y="171"/>
                      <a:pt x="127" y="171"/>
                    </a:cubicBezTo>
                    <a:cubicBezTo>
                      <a:pt x="127" y="172"/>
                      <a:pt x="128" y="174"/>
                      <a:pt x="130" y="176"/>
                    </a:cubicBezTo>
                    <a:cubicBezTo>
                      <a:pt x="126" y="181"/>
                      <a:pt x="126" y="181"/>
                      <a:pt x="126" y="181"/>
                    </a:cubicBezTo>
                    <a:cubicBezTo>
                      <a:pt x="125" y="182"/>
                      <a:pt x="124" y="184"/>
                      <a:pt x="125" y="185"/>
                    </a:cubicBezTo>
                    <a:cubicBezTo>
                      <a:pt x="125" y="187"/>
                      <a:pt x="126" y="188"/>
                      <a:pt x="127" y="189"/>
                    </a:cubicBezTo>
                    <a:cubicBezTo>
                      <a:pt x="135" y="195"/>
                      <a:pt x="135" y="195"/>
                      <a:pt x="135" y="195"/>
                    </a:cubicBezTo>
                    <a:cubicBezTo>
                      <a:pt x="138" y="197"/>
                      <a:pt x="141" y="197"/>
                      <a:pt x="143" y="194"/>
                    </a:cubicBezTo>
                    <a:cubicBezTo>
                      <a:pt x="147" y="189"/>
                      <a:pt x="147" y="189"/>
                      <a:pt x="147" y="189"/>
                    </a:cubicBezTo>
                    <a:cubicBezTo>
                      <a:pt x="149" y="190"/>
                      <a:pt x="151" y="191"/>
                      <a:pt x="153" y="191"/>
                    </a:cubicBezTo>
                    <a:cubicBezTo>
                      <a:pt x="154" y="197"/>
                      <a:pt x="154" y="197"/>
                      <a:pt x="154" y="197"/>
                    </a:cubicBezTo>
                    <a:cubicBezTo>
                      <a:pt x="154" y="200"/>
                      <a:pt x="156" y="202"/>
                      <a:pt x="159" y="202"/>
                    </a:cubicBezTo>
                    <a:cubicBezTo>
                      <a:pt x="171" y="201"/>
                      <a:pt x="171" y="201"/>
                      <a:pt x="171" y="201"/>
                    </a:cubicBezTo>
                    <a:cubicBezTo>
                      <a:pt x="172" y="201"/>
                      <a:pt x="174" y="200"/>
                      <a:pt x="174" y="199"/>
                    </a:cubicBezTo>
                    <a:cubicBezTo>
                      <a:pt x="175" y="197"/>
                      <a:pt x="176" y="196"/>
                      <a:pt x="176" y="194"/>
                    </a:cubicBezTo>
                    <a:cubicBezTo>
                      <a:pt x="175" y="188"/>
                      <a:pt x="175" y="188"/>
                      <a:pt x="175" y="188"/>
                    </a:cubicBezTo>
                    <a:cubicBezTo>
                      <a:pt x="177" y="187"/>
                      <a:pt x="178" y="186"/>
                      <a:pt x="180" y="185"/>
                    </a:cubicBezTo>
                    <a:cubicBezTo>
                      <a:pt x="185" y="189"/>
                      <a:pt x="185" y="189"/>
                      <a:pt x="185" y="189"/>
                    </a:cubicBezTo>
                    <a:cubicBezTo>
                      <a:pt x="187" y="191"/>
                      <a:pt x="191" y="190"/>
                      <a:pt x="193" y="188"/>
                    </a:cubicBezTo>
                    <a:cubicBezTo>
                      <a:pt x="199" y="180"/>
                      <a:pt x="199" y="180"/>
                      <a:pt x="199" y="180"/>
                    </a:cubicBezTo>
                    <a:cubicBezTo>
                      <a:pt x="201" y="177"/>
                      <a:pt x="201" y="173"/>
                      <a:pt x="198" y="172"/>
                    </a:cubicBezTo>
                    <a:cubicBezTo>
                      <a:pt x="194" y="168"/>
                      <a:pt x="194" y="168"/>
                      <a:pt x="194" y="168"/>
                    </a:cubicBezTo>
                    <a:cubicBezTo>
                      <a:pt x="194" y="166"/>
                      <a:pt x="195" y="164"/>
                      <a:pt x="195" y="162"/>
                    </a:cubicBezTo>
                    <a:cubicBezTo>
                      <a:pt x="201" y="161"/>
                      <a:pt x="201" y="161"/>
                      <a:pt x="201" y="161"/>
                    </a:cubicBezTo>
                    <a:cubicBezTo>
                      <a:pt x="203" y="161"/>
                      <a:pt x="204" y="160"/>
                      <a:pt x="205" y="159"/>
                    </a:cubicBezTo>
                    <a:cubicBezTo>
                      <a:pt x="206" y="158"/>
                      <a:pt x="206" y="156"/>
                      <a:pt x="206" y="155"/>
                    </a:cubicBezTo>
                    <a:lnTo>
                      <a:pt x="205" y="144"/>
                    </a:lnTo>
                    <a:close/>
                    <a:moveTo>
                      <a:pt x="188" y="155"/>
                    </a:moveTo>
                    <a:cubicBezTo>
                      <a:pt x="188" y="158"/>
                      <a:pt x="188" y="158"/>
                      <a:pt x="188" y="158"/>
                    </a:cubicBezTo>
                    <a:cubicBezTo>
                      <a:pt x="188" y="161"/>
                      <a:pt x="187" y="164"/>
                      <a:pt x="185" y="168"/>
                    </a:cubicBezTo>
                    <a:cubicBezTo>
                      <a:pt x="184" y="170"/>
                      <a:pt x="184" y="170"/>
                      <a:pt x="184" y="170"/>
                    </a:cubicBezTo>
                    <a:cubicBezTo>
                      <a:pt x="192" y="176"/>
                      <a:pt x="192" y="176"/>
                      <a:pt x="192" y="176"/>
                    </a:cubicBezTo>
                    <a:cubicBezTo>
                      <a:pt x="188" y="181"/>
                      <a:pt x="188" y="181"/>
                      <a:pt x="188" y="181"/>
                    </a:cubicBezTo>
                    <a:cubicBezTo>
                      <a:pt x="180" y="175"/>
                      <a:pt x="180" y="175"/>
                      <a:pt x="180" y="175"/>
                    </a:cubicBezTo>
                    <a:cubicBezTo>
                      <a:pt x="177" y="177"/>
                      <a:pt x="177" y="177"/>
                      <a:pt x="177" y="177"/>
                    </a:cubicBezTo>
                    <a:cubicBezTo>
                      <a:pt x="175" y="179"/>
                      <a:pt x="172" y="181"/>
                      <a:pt x="169" y="182"/>
                    </a:cubicBezTo>
                    <a:cubicBezTo>
                      <a:pt x="166" y="183"/>
                      <a:pt x="166" y="183"/>
                      <a:pt x="166" y="183"/>
                    </a:cubicBezTo>
                    <a:cubicBezTo>
                      <a:pt x="167" y="193"/>
                      <a:pt x="167" y="193"/>
                      <a:pt x="167" y="193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0" y="184"/>
                      <a:pt x="160" y="184"/>
                      <a:pt x="160" y="184"/>
                    </a:cubicBezTo>
                    <a:cubicBezTo>
                      <a:pt x="157" y="184"/>
                      <a:pt x="157" y="184"/>
                      <a:pt x="157" y="184"/>
                    </a:cubicBezTo>
                    <a:cubicBezTo>
                      <a:pt x="154" y="183"/>
                      <a:pt x="150" y="182"/>
                      <a:pt x="148" y="181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38" y="188"/>
                      <a:pt x="138" y="188"/>
                      <a:pt x="138" y="188"/>
                    </a:cubicBezTo>
                    <a:cubicBezTo>
                      <a:pt x="133" y="184"/>
                      <a:pt x="133" y="184"/>
                      <a:pt x="133" y="184"/>
                    </a:cubicBezTo>
                    <a:cubicBezTo>
                      <a:pt x="140" y="176"/>
                      <a:pt x="140" y="176"/>
                      <a:pt x="140" y="176"/>
                    </a:cubicBezTo>
                    <a:cubicBezTo>
                      <a:pt x="138" y="173"/>
                      <a:pt x="138" y="173"/>
                      <a:pt x="138" y="173"/>
                    </a:cubicBezTo>
                    <a:cubicBezTo>
                      <a:pt x="136" y="171"/>
                      <a:pt x="134" y="168"/>
                      <a:pt x="133" y="165"/>
                    </a:cubicBezTo>
                    <a:cubicBezTo>
                      <a:pt x="132" y="162"/>
                      <a:pt x="132" y="162"/>
                      <a:pt x="132" y="162"/>
                    </a:cubicBezTo>
                    <a:cubicBezTo>
                      <a:pt x="121" y="163"/>
                      <a:pt x="121" y="163"/>
                      <a:pt x="121" y="163"/>
                    </a:cubicBezTo>
                    <a:cubicBezTo>
                      <a:pt x="121" y="157"/>
                      <a:pt x="121" y="157"/>
                      <a:pt x="121" y="157"/>
                    </a:cubicBezTo>
                    <a:cubicBezTo>
                      <a:pt x="131" y="156"/>
                      <a:pt x="131" y="156"/>
                      <a:pt x="131" y="156"/>
                    </a:cubicBezTo>
                    <a:cubicBezTo>
                      <a:pt x="131" y="153"/>
                      <a:pt x="131" y="153"/>
                      <a:pt x="131" y="153"/>
                    </a:cubicBezTo>
                    <a:cubicBezTo>
                      <a:pt x="132" y="149"/>
                      <a:pt x="132" y="146"/>
                      <a:pt x="134" y="143"/>
                    </a:cubicBezTo>
                    <a:cubicBezTo>
                      <a:pt x="135" y="140"/>
                      <a:pt x="135" y="140"/>
                      <a:pt x="135" y="140"/>
                    </a:cubicBezTo>
                    <a:cubicBezTo>
                      <a:pt x="127" y="134"/>
                      <a:pt x="127" y="134"/>
                      <a:pt x="127" y="134"/>
                    </a:cubicBezTo>
                    <a:cubicBezTo>
                      <a:pt x="131" y="129"/>
                      <a:pt x="131" y="129"/>
                      <a:pt x="131" y="129"/>
                    </a:cubicBezTo>
                    <a:cubicBezTo>
                      <a:pt x="139" y="136"/>
                      <a:pt x="139" y="136"/>
                      <a:pt x="139" y="136"/>
                    </a:cubicBezTo>
                    <a:cubicBezTo>
                      <a:pt x="141" y="134"/>
                      <a:pt x="141" y="134"/>
                      <a:pt x="141" y="134"/>
                    </a:cubicBezTo>
                    <a:cubicBezTo>
                      <a:pt x="144" y="131"/>
                      <a:pt x="147" y="130"/>
                      <a:pt x="150" y="129"/>
                    </a:cubicBez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52" y="117"/>
                      <a:pt x="152" y="117"/>
                      <a:pt x="152" y="117"/>
                    </a:cubicBezTo>
                    <a:cubicBezTo>
                      <a:pt x="158" y="117"/>
                      <a:pt x="158" y="117"/>
                      <a:pt x="158" y="117"/>
                    </a:cubicBezTo>
                    <a:cubicBezTo>
                      <a:pt x="159" y="127"/>
                      <a:pt x="159" y="127"/>
                      <a:pt x="159" y="127"/>
                    </a:cubicBezTo>
                    <a:cubicBezTo>
                      <a:pt x="162" y="127"/>
                      <a:pt x="162" y="127"/>
                      <a:pt x="162" y="127"/>
                    </a:cubicBezTo>
                    <a:cubicBezTo>
                      <a:pt x="165" y="127"/>
                      <a:pt x="169" y="128"/>
                      <a:pt x="172" y="130"/>
                    </a:cubicBezTo>
                    <a:cubicBezTo>
                      <a:pt x="175" y="131"/>
                      <a:pt x="175" y="131"/>
                      <a:pt x="175" y="131"/>
                    </a:cubicBezTo>
                    <a:cubicBezTo>
                      <a:pt x="181" y="123"/>
                      <a:pt x="181" y="123"/>
                      <a:pt x="181" y="123"/>
                    </a:cubicBezTo>
                    <a:cubicBezTo>
                      <a:pt x="185" y="127"/>
                      <a:pt x="185" y="127"/>
                      <a:pt x="185" y="127"/>
                    </a:cubicBezTo>
                    <a:cubicBezTo>
                      <a:pt x="179" y="135"/>
                      <a:pt x="179" y="135"/>
                      <a:pt x="179" y="135"/>
                    </a:cubicBezTo>
                    <a:cubicBezTo>
                      <a:pt x="181" y="137"/>
                      <a:pt x="181" y="137"/>
                      <a:pt x="181" y="137"/>
                    </a:cubicBezTo>
                    <a:cubicBezTo>
                      <a:pt x="184" y="140"/>
                      <a:pt x="185" y="143"/>
                      <a:pt x="186" y="146"/>
                    </a:cubicBezTo>
                    <a:cubicBezTo>
                      <a:pt x="187" y="149"/>
                      <a:pt x="187" y="149"/>
                      <a:pt x="187" y="149"/>
                    </a:cubicBezTo>
                    <a:cubicBezTo>
                      <a:pt x="197" y="147"/>
                      <a:pt x="197" y="147"/>
                      <a:pt x="197" y="147"/>
                    </a:cubicBezTo>
                    <a:cubicBezTo>
                      <a:pt x="198" y="153"/>
                      <a:pt x="198" y="153"/>
                      <a:pt x="198" y="153"/>
                    </a:cubicBezTo>
                    <a:lnTo>
                      <a:pt x="188" y="15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endParaRPr>
              </a:p>
            </p:txBody>
          </p:sp>
        </p:grpSp>
        <p:sp>
          <p:nvSpPr>
            <p:cNvPr id="24" name="淘宝网chenying0907出品 25"/>
            <p:cNvSpPr txBox="1"/>
            <p:nvPr/>
          </p:nvSpPr>
          <p:spPr>
            <a:xfrm>
              <a:off x="10051859" y="3480642"/>
              <a:ext cx="115929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rPr>
                <a:t>文本内容</a:t>
              </a:r>
              <a:endPara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sp>
          <p:nvSpPr>
            <p:cNvPr id="25" name="淘宝网chenying0907出品 33"/>
            <p:cNvSpPr txBox="1"/>
            <p:nvPr/>
          </p:nvSpPr>
          <p:spPr>
            <a:xfrm>
              <a:off x="9546326" y="4002001"/>
              <a:ext cx="217035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spc="300"/>
              </a:lvl1pPr>
            </a:lstStyle>
            <a:p>
              <a:pPr algn="ctr"/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rPr>
                <a:t>蒸汽波风格时尚，絮扑窗纱燕拂檐。莲子数杯尝冷酒，柘枝一曲试春衫。，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</p:grpSp>
      <p:grpSp>
        <p:nvGrpSpPr>
          <p:cNvPr id="30" name="淘宝网chenying0907出品 47"/>
          <p:cNvGrpSpPr/>
          <p:nvPr/>
        </p:nvGrpSpPr>
        <p:grpSpPr>
          <a:xfrm>
            <a:off x="1553975" y="2217420"/>
            <a:ext cx="2170358" cy="3169576"/>
            <a:chOff x="1553975" y="2217420"/>
            <a:chExt cx="2170358" cy="3169576"/>
          </a:xfrm>
        </p:grpSpPr>
        <p:grpSp>
          <p:nvGrpSpPr>
            <p:cNvPr id="31" name="淘宝网chenying0907出品 41"/>
            <p:cNvGrpSpPr/>
            <p:nvPr/>
          </p:nvGrpSpPr>
          <p:grpSpPr>
            <a:xfrm>
              <a:off x="1553975" y="2217420"/>
              <a:ext cx="2170358" cy="3169576"/>
              <a:chOff x="2223790" y="2217420"/>
              <a:chExt cx="2170358" cy="3169576"/>
            </a:xfrm>
          </p:grpSpPr>
          <p:grpSp>
            <p:nvGrpSpPr>
              <p:cNvPr id="33" name="淘宝网chenying0907出品 35"/>
              <p:cNvGrpSpPr/>
              <p:nvPr/>
            </p:nvGrpSpPr>
            <p:grpSpPr>
              <a:xfrm>
                <a:off x="2744112" y="2217420"/>
                <a:ext cx="1129714" cy="1129714"/>
                <a:chOff x="2407920" y="3460376"/>
                <a:chExt cx="782320" cy="782320"/>
              </a:xfrm>
              <a:solidFill>
                <a:schemeClr val="bg1"/>
              </a:solidFill>
            </p:grpSpPr>
            <p:sp>
              <p:nvSpPr>
                <p:cNvPr id="36" name="淘宝网chenying0907出品 37"/>
                <p:cNvSpPr/>
                <p:nvPr/>
              </p:nvSpPr>
              <p:spPr>
                <a:xfrm>
                  <a:off x="2407920" y="3460376"/>
                  <a:ext cx="782320" cy="782320"/>
                </a:xfrm>
                <a:prstGeom prst="ellipse">
                  <a:avLst/>
                </a:prstGeom>
                <a:solidFill>
                  <a:schemeClr val="bg1">
                    <a:alpha val="2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华文仿宋" panose="02010600040101010101" pitchFamily="2" charset="-122"/>
                    <a:ea typeface="华文仿宋" panose="02010600040101010101" pitchFamily="2" charset="-122"/>
                  </a:endParaRPr>
                </a:p>
              </p:txBody>
            </p:sp>
            <p:sp>
              <p:nvSpPr>
                <p:cNvPr id="37" name="淘宝网chenying0907出品 38"/>
                <p:cNvSpPr/>
                <p:nvPr/>
              </p:nvSpPr>
              <p:spPr>
                <a:xfrm>
                  <a:off x="2449641" y="3502098"/>
                  <a:ext cx="698880" cy="698878"/>
                </a:xfrm>
                <a:prstGeom prst="ellipse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华文仿宋" panose="02010600040101010101" pitchFamily="2" charset="-122"/>
                    <a:ea typeface="华文仿宋" panose="02010600040101010101" pitchFamily="2" charset="-122"/>
                  </a:endParaRPr>
                </a:p>
              </p:txBody>
            </p:sp>
          </p:grpSp>
          <p:sp>
            <p:nvSpPr>
              <p:cNvPr id="34" name="淘宝网chenying0907出品 39"/>
              <p:cNvSpPr txBox="1"/>
              <p:nvPr/>
            </p:nvSpPr>
            <p:spPr>
              <a:xfrm>
                <a:off x="2729323" y="3480642"/>
                <a:ext cx="115929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spc="3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华文仿宋" panose="02010600040101010101" pitchFamily="2" charset="-122"/>
                    <a:ea typeface="华文仿宋" panose="02010600040101010101" pitchFamily="2" charset="-122"/>
                  </a:rPr>
                  <a:t>文本内容</a:t>
                </a:r>
                <a:endParaRPr lang="zh-CN" alt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endParaRPr>
              </a:p>
            </p:txBody>
          </p:sp>
          <p:sp>
            <p:nvSpPr>
              <p:cNvPr id="35" name="淘宝网chenying0907出品 40"/>
              <p:cNvSpPr txBox="1"/>
              <p:nvPr/>
            </p:nvSpPr>
            <p:spPr>
              <a:xfrm>
                <a:off x="2223790" y="4002001"/>
                <a:ext cx="2170358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400" spc="300"/>
                </a:lvl1pPr>
              </a:lstStyle>
              <a:p>
                <a:pPr algn="ctr"/>
                <a:r>
                  <a:rPr lang="zh-CN" altLang="en-US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华文仿宋" panose="02010600040101010101" pitchFamily="2" charset="-122"/>
                    <a:ea typeface="华文仿宋" panose="02010600040101010101" pitchFamily="2" charset="-122"/>
                  </a:rPr>
                  <a:t>蒸汽波风格时尚，絮扑窗纱燕拂檐。莲子数杯尝冷酒，柘枝一曲试春衫。，</a:t>
                </a: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endParaRPr>
              </a:p>
            </p:txBody>
          </p:sp>
        </p:grpSp>
        <p:sp>
          <p:nvSpPr>
            <p:cNvPr id="32" name="淘宝网chenying0907出品 67"/>
            <p:cNvSpPr>
              <a:spLocks noEditPoints="1"/>
            </p:cNvSpPr>
            <p:nvPr/>
          </p:nvSpPr>
          <p:spPr bwMode="auto">
            <a:xfrm>
              <a:off x="2488942" y="2642840"/>
              <a:ext cx="299978" cy="299976"/>
            </a:xfrm>
            <a:custGeom>
              <a:avLst/>
              <a:gdLst>
                <a:gd name="T0" fmla="*/ 121 w 122"/>
                <a:gd name="T1" fmla="*/ 110 h 122"/>
                <a:gd name="T2" fmla="*/ 91 w 122"/>
                <a:gd name="T3" fmla="*/ 79 h 122"/>
                <a:gd name="T4" fmla="*/ 88 w 122"/>
                <a:gd name="T5" fmla="*/ 79 h 122"/>
                <a:gd name="T6" fmla="*/ 78 w 122"/>
                <a:gd name="T7" fmla="*/ 69 h 122"/>
                <a:gd name="T8" fmla="*/ 68 w 122"/>
                <a:gd name="T9" fmla="*/ 59 h 122"/>
                <a:gd name="T10" fmla="*/ 68 w 122"/>
                <a:gd name="T11" fmla="*/ 59 h 122"/>
                <a:gd name="T12" fmla="*/ 75 w 122"/>
                <a:gd name="T13" fmla="*/ 37 h 122"/>
                <a:gd name="T14" fmla="*/ 38 w 122"/>
                <a:gd name="T15" fmla="*/ 0 h 122"/>
                <a:gd name="T16" fmla="*/ 0 w 122"/>
                <a:gd name="T17" fmla="*/ 37 h 122"/>
                <a:gd name="T18" fmla="*/ 38 w 122"/>
                <a:gd name="T19" fmla="*/ 74 h 122"/>
                <a:gd name="T20" fmla="*/ 59 w 122"/>
                <a:gd name="T21" fmla="*/ 67 h 122"/>
                <a:gd name="T22" fmla="*/ 59 w 122"/>
                <a:gd name="T23" fmla="*/ 67 h 122"/>
                <a:gd name="T24" fmla="*/ 69 w 122"/>
                <a:gd name="T25" fmla="*/ 77 h 122"/>
                <a:gd name="T26" fmla="*/ 80 w 122"/>
                <a:gd name="T27" fmla="*/ 88 h 122"/>
                <a:gd name="T28" fmla="*/ 80 w 122"/>
                <a:gd name="T29" fmla="*/ 90 h 122"/>
                <a:gd name="T30" fmla="*/ 110 w 122"/>
                <a:gd name="T31" fmla="*/ 120 h 122"/>
                <a:gd name="T32" fmla="*/ 117 w 122"/>
                <a:gd name="T33" fmla="*/ 117 h 122"/>
                <a:gd name="T34" fmla="*/ 118 w 122"/>
                <a:gd name="T35" fmla="*/ 117 h 122"/>
                <a:gd name="T36" fmla="*/ 121 w 122"/>
                <a:gd name="T37" fmla="*/ 110 h 122"/>
                <a:gd name="T38" fmla="*/ 38 w 122"/>
                <a:gd name="T39" fmla="*/ 66 h 122"/>
                <a:gd name="T40" fmla="*/ 9 w 122"/>
                <a:gd name="T41" fmla="*/ 37 h 122"/>
                <a:gd name="T42" fmla="*/ 38 w 122"/>
                <a:gd name="T43" fmla="*/ 8 h 122"/>
                <a:gd name="T44" fmla="*/ 67 w 122"/>
                <a:gd name="T45" fmla="*/ 37 h 122"/>
                <a:gd name="T46" fmla="*/ 38 w 122"/>
                <a:gd name="T47" fmla="*/ 6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2" h="122">
                  <a:moveTo>
                    <a:pt x="121" y="110"/>
                  </a:moveTo>
                  <a:cubicBezTo>
                    <a:pt x="91" y="79"/>
                    <a:pt x="91" y="79"/>
                    <a:pt x="91" y="79"/>
                  </a:cubicBezTo>
                  <a:cubicBezTo>
                    <a:pt x="90" y="79"/>
                    <a:pt x="89" y="79"/>
                    <a:pt x="88" y="79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72" y="53"/>
                    <a:pt x="75" y="45"/>
                    <a:pt x="75" y="37"/>
                  </a:cubicBezTo>
                  <a:cubicBezTo>
                    <a:pt x="75" y="17"/>
                    <a:pt x="58" y="0"/>
                    <a:pt x="38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7" y="74"/>
                    <a:pt x="38" y="74"/>
                  </a:cubicBezTo>
                  <a:cubicBezTo>
                    <a:pt x="46" y="74"/>
                    <a:pt x="53" y="72"/>
                    <a:pt x="5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79" y="89"/>
                    <a:pt x="79" y="90"/>
                    <a:pt x="80" y="9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11" y="122"/>
                    <a:pt x="115" y="120"/>
                    <a:pt x="117" y="117"/>
                  </a:cubicBezTo>
                  <a:cubicBezTo>
                    <a:pt x="118" y="117"/>
                    <a:pt x="118" y="117"/>
                    <a:pt x="118" y="117"/>
                  </a:cubicBezTo>
                  <a:cubicBezTo>
                    <a:pt x="121" y="114"/>
                    <a:pt x="122" y="111"/>
                    <a:pt x="121" y="110"/>
                  </a:cubicBezTo>
                  <a:close/>
                  <a:moveTo>
                    <a:pt x="38" y="66"/>
                  </a:moveTo>
                  <a:cubicBezTo>
                    <a:pt x="22" y="66"/>
                    <a:pt x="9" y="53"/>
                    <a:pt x="9" y="37"/>
                  </a:cubicBezTo>
                  <a:cubicBezTo>
                    <a:pt x="9" y="21"/>
                    <a:pt x="22" y="8"/>
                    <a:pt x="38" y="8"/>
                  </a:cubicBezTo>
                  <a:cubicBezTo>
                    <a:pt x="54" y="8"/>
                    <a:pt x="67" y="21"/>
                    <a:pt x="67" y="37"/>
                  </a:cubicBezTo>
                  <a:cubicBezTo>
                    <a:pt x="67" y="53"/>
                    <a:pt x="54" y="66"/>
                    <a:pt x="38" y="6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91AFCD33-9989-48F0-AD1D-353628F0D680}"/>
              </a:ext>
            </a:extLst>
          </p:cNvPr>
          <p:cNvSpPr txBox="1"/>
          <p:nvPr/>
        </p:nvSpPr>
        <p:spPr>
          <a:xfrm>
            <a:off x="4928107" y="765628"/>
            <a:ext cx="2175215" cy="1018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这里添加标题名称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0193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4695" y="276727"/>
            <a:ext cx="11694694" cy="6316579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A_库_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02096" y="940011"/>
            <a:ext cx="5016660" cy="5468160"/>
          </a:xfrm>
          <a:prstGeom prst="rect">
            <a:avLst/>
          </a:prstGeom>
        </p:spPr>
      </p:pic>
      <p:grpSp>
        <p:nvGrpSpPr>
          <p:cNvPr id="14" name="PA_库_组合 13"/>
          <p:cNvGrpSpPr/>
          <p:nvPr>
            <p:custDataLst>
              <p:tags r:id="rId2"/>
            </p:custDataLst>
          </p:nvPr>
        </p:nvGrpSpPr>
        <p:grpSpPr>
          <a:xfrm>
            <a:off x="1093239" y="1667752"/>
            <a:ext cx="4018544" cy="3534528"/>
            <a:chOff x="6617372" y="1915777"/>
            <a:chExt cx="4018544" cy="2295275"/>
          </a:xfrm>
        </p:grpSpPr>
        <p:sp>
          <p:nvSpPr>
            <p:cNvPr id="8" name="矩形 7"/>
            <p:cNvSpPr/>
            <p:nvPr/>
          </p:nvSpPr>
          <p:spPr>
            <a:xfrm>
              <a:off x="6617372" y="1915777"/>
              <a:ext cx="4018544" cy="2295275"/>
            </a:xfrm>
            <a:prstGeom prst="rect">
              <a:avLst/>
            </a:prstGeom>
            <a:solidFill>
              <a:srgbClr val="FFFFF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6821901" y="1915777"/>
              <a:ext cx="28875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6679534" y="2153653"/>
              <a:ext cx="3877985" cy="7794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200" dirty="0" smtClean="0">
                  <a:latin typeface="华文宋体" panose="02010600040101010101" pitchFamily="2" charset="-122"/>
                  <a:ea typeface="华文宋体" panose="02010600040101010101" pitchFamily="2" charset="-122"/>
                </a:rPr>
                <a:t>第四部分</a:t>
              </a:r>
              <a:endParaRPr lang="zh-CN" altLang="en-US" sz="72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721925" y="1933193"/>
              <a:ext cx="340509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华文宋体" panose="02010600040101010101" pitchFamily="2" charset="-122"/>
                  <a:ea typeface="华文宋体" panose="02010600040101010101" pitchFamily="2" charset="-122"/>
                </a:rPr>
                <a:t>Steam wave style / </a:t>
              </a:r>
              <a:r>
                <a:rPr lang="zh-CN" altLang="en-US" sz="2000" dirty="0" smtClean="0">
                  <a:latin typeface="华文宋体" panose="02010600040101010101" pitchFamily="2" charset="-122"/>
                  <a:ea typeface="华文宋体" panose="02010600040101010101" pitchFamily="2" charset="-122"/>
                </a:rPr>
                <a:t>初夏的颜色</a:t>
              </a:r>
              <a:endParaRPr lang="zh-CN" altLang="en-US" sz="20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6821901" y="4101514"/>
              <a:ext cx="28875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821901" y="4181725"/>
              <a:ext cx="28875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PA_库_文本框 14"/>
          <p:cNvSpPr txBox="1"/>
          <p:nvPr>
            <p:custDataLst>
              <p:tags r:id="rId3"/>
            </p:custDataLst>
          </p:nvPr>
        </p:nvSpPr>
        <p:spPr>
          <a:xfrm>
            <a:off x="1252010" y="3460283"/>
            <a:ext cx="3127779" cy="12992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诸多的思绪   揉碎在这个夏天</a:t>
            </a:r>
            <a:endParaRPr lang="en-US" altLang="zh-CN" dirty="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所有的颜色  层层叠叠 浸染</a:t>
            </a:r>
            <a:endParaRPr lang="en-US" altLang="zh-CN" dirty="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成为  最难忘的思念 </a:t>
            </a:r>
            <a:endParaRPr lang="zh-CN" altLang="en-US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cxnSp>
        <p:nvCxnSpPr>
          <p:cNvPr id="17" name="PA_库_直接连接符 16"/>
          <p:cNvCxnSpPr/>
          <p:nvPr>
            <p:custDataLst>
              <p:tags r:id="rId4"/>
            </p:custDataLst>
          </p:nvPr>
        </p:nvCxnSpPr>
        <p:spPr>
          <a:xfrm>
            <a:off x="1297768" y="3280271"/>
            <a:ext cx="3305123" cy="0"/>
          </a:xfrm>
          <a:prstGeom prst="line">
            <a:avLst/>
          </a:prstGeom>
          <a:ln>
            <a:solidFill>
              <a:schemeClr val="tx1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A_库_图片 1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73173">
            <a:off x="4401660" y="3197092"/>
            <a:ext cx="2277944" cy="3229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86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75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650"/>
                            </p:stCondLst>
                            <p:childTnLst>
                              <p:par>
                                <p:cTn id="41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utoUpdateAnimBg="0"/>
      <p:bldP spid="15" grpId="1" autoUpdateAnimBg="0"/>
      <p:bldP spid="15" grpId="2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4695" y="276727"/>
            <a:ext cx="11694694" cy="631657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6726" y="-140369"/>
            <a:ext cx="1318596" cy="13185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8736" y="4837124"/>
            <a:ext cx="1463264" cy="2020876"/>
          </a:xfrm>
          <a:prstGeom prst="rect">
            <a:avLst/>
          </a:prstGeom>
        </p:spPr>
      </p:pic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521869733"/>
              </p:ext>
            </p:extLst>
          </p:nvPr>
        </p:nvGraphicFramePr>
        <p:xfrm>
          <a:off x="1521728" y="1582512"/>
          <a:ext cx="9207008" cy="3046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6" name="MH_Text_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144525" y="5010042"/>
            <a:ext cx="7742378" cy="781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>
              <a:lnSpc>
                <a:spcPct val="110000"/>
              </a:lnSpc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。。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1AFCD33-9989-48F0-AD1D-353628F0D680}"/>
              </a:ext>
            </a:extLst>
          </p:cNvPr>
          <p:cNvSpPr txBox="1"/>
          <p:nvPr/>
        </p:nvSpPr>
        <p:spPr>
          <a:xfrm>
            <a:off x="4928107" y="765628"/>
            <a:ext cx="2175215" cy="1018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这里添加标题名称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787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Chart bld="category"/>
        </p:bldSub>
      </p:bldGraphic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4695" y="276727"/>
            <a:ext cx="11694694" cy="631657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50" y="1047750"/>
            <a:ext cx="4762500" cy="4762500"/>
          </a:xfrm>
          <a:prstGeom prst="rect">
            <a:avLst/>
          </a:prstGeom>
        </p:spPr>
      </p:pic>
      <p:sp>
        <p:nvSpPr>
          <p:cNvPr id="6" name="菱形 5"/>
          <p:cNvSpPr/>
          <p:nvPr/>
        </p:nvSpPr>
        <p:spPr>
          <a:xfrm>
            <a:off x="1299410" y="1564105"/>
            <a:ext cx="3994484" cy="3994484"/>
          </a:xfrm>
          <a:prstGeom prst="diamond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787522" y="2278208"/>
            <a:ext cx="24929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目  录</a:t>
            </a:r>
            <a:endParaRPr lang="zh-CN" altLang="en-US" sz="72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324808" y="3429000"/>
            <a:ext cx="291618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CONTENTS</a:t>
            </a:r>
            <a:endParaRPr lang="zh-CN" altLang="en-US" sz="40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299410" y="3429000"/>
            <a:ext cx="3305123" cy="0"/>
          </a:xfrm>
          <a:prstGeom prst="line">
            <a:avLst/>
          </a:prstGeom>
          <a:ln>
            <a:solidFill>
              <a:schemeClr val="tx1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10"/>
          <p:cNvSpPr txBox="1"/>
          <p:nvPr/>
        </p:nvSpPr>
        <p:spPr>
          <a:xfrm>
            <a:off x="6957024" y="4871482"/>
            <a:ext cx="3119883" cy="83138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Summer a lot of things began to trivial for example, I hide in behind the morning in a hurry to eat text, breathed</a:t>
            </a:r>
            <a:endParaRPr lang="zh-CN" altLang="en-US" sz="1067" dirty="0">
              <a:solidFill>
                <a:schemeClr val="tx1">
                  <a:lumMod val="75000"/>
                  <a:lumOff val="2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6956094" y="4491780"/>
            <a:ext cx="3120812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dirty="0">
                <a:latin typeface="华文仿宋" panose="02010600040101010101" pitchFamily="2" charset="-122"/>
                <a:ea typeface="华文仿宋" panose="02010600040101010101" pitchFamily="2" charset="-122"/>
              </a:rPr>
              <a:t>这里输入文字标题</a:t>
            </a:r>
          </a:p>
        </p:txBody>
      </p:sp>
      <p:sp>
        <p:nvSpPr>
          <p:cNvPr id="10" name="TextBox 12"/>
          <p:cNvSpPr txBox="1"/>
          <p:nvPr/>
        </p:nvSpPr>
        <p:spPr>
          <a:xfrm>
            <a:off x="6982059" y="3185429"/>
            <a:ext cx="3146389" cy="83138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Summer a lot of things began to trivial for example, I hide in behind the morning in a hurry to eat text, breathed</a:t>
            </a:r>
            <a:endParaRPr lang="zh-CN" altLang="en-US" sz="1067" dirty="0">
              <a:solidFill>
                <a:schemeClr val="tx1">
                  <a:lumMod val="75000"/>
                  <a:lumOff val="2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6981129" y="2805727"/>
            <a:ext cx="3120812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dirty="0">
                <a:latin typeface="华文仿宋" panose="02010600040101010101" pitchFamily="2" charset="-122"/>
                <a:ea typeface="华文仿宋" panose="02010600040101010101" pitchFamily="2" charset="-122"/>
              </a:rPr>
              <a:t>这里输入文字标题</a:t>
            </a:r>
          </a:p>
        </p:txBody>
      </p:sp>
      <p:sp>
        <p:nvSpPr>
          <p:cNvPr id="12" name="TextBox 20"/>
          <p:cNvSpPr txBox="1"/>
          <p:nvPr/>
        </p:nvSpPr>
        <p:spPr>
          <a:xfrm>
            <a:off x="6981128" y="1520626"/>
            <a:ext cx="3093376" cy="83138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Summer a lot of things began to trivial for example, I hide in behind the morning in a hurry to eat text, breathed</a:t>
            </a:r>
            <a:endParaRPr lang="zh-CN" altLang="en-US" sz="1067" dirty="0">
              <a:solidFill>
                <a:schemeClr val="tx1">
                  <a:lumMod val="75000"/>
                  <a:lumOff val="2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3" name="TextBox 21"/>
          <p:cNvSpPr txBox="1"/>
          <p:nvPr/>
        </p:nvSpPr>
        <p:spPr>
          <a:xfrm>
            <a:off x="6980198" y="1140924"/>
            <a:ext cx="3120812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7" dirty="0">
                <a:latin typeface="华文仿宋" panose="02010600040101010101" pitchFamily="2" charset="-122"/>
                <a:ea typeface="华文仿宋" panose="02010600040101010101" pitchFamily="2" charset="-122"/>
              </a:rPr>
              <a:t>这里输入文字标题</a:t>
            </a:r>
          </a:p>
        </p:txBody>
      </p:sp>
      <p:sp>
        <p:nvSpPr>
          <p:cNvPr id="14" name="PA_文本框 65"/>
          <p:cNvSpPr txBox="1"/>
          <p:nvPr>
            <p:custDataLst>
              <p:tags r:id="rId1"/>
            </p:custDataLst>
          </p:nvPr>
        </p:nvSpPr>
        <p:spPr>
          <a:xfrm>
            <a:off x="5846208" y="752360"/>
            <a:ext cx="1262562" cy="1815882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11500" i="1" dirty="0" smtClean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5" name="PA_文本框 65"/>
          <p:cNvSpPr txBox="1"/>
          <p:nvPr>
            <p:custDataLst>
              <p:tags r:id="rId2"/>
            </p:custDataLst>
          </p:nvPr>
        </p:nvSpPr>
        <p:spPr>
          <a:xfrm>
            <a:off x="5859739" y="2437118"/>
            <a:ext cx="1262562" cy="1815882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11500" i="1" dirty="0" smtClean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6" name="PA_文本框 65"/>
          <p:cNvSpPr txBox="1"/>
          <p:nvPr>
            <p:custDataLst>
              <p:tags r:id="rId3"/>
            </p:custDataLst>
          </p:nvPr>
        </p:nvSpPr>
        <p:spPr>
          <a:xfrm>
            <a:off x="5818595" y="4085730"/>
            <a:ext cx="1262562" cy="1815882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11500" i="1" dirty="0" smtClean="0">
                <a:solidFill>
                  <a:schemeClr val="bg1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640901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2768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2768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2768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uild="p"/>
      <p:bldP spid="10" grpId="0"/>
      <p:bldP spid="11" grpId="0" build="p"/>
      <p:bldP spid="12" grpId="0"/>
      <p:bldP spid="13" grpId="0" build="p"/>
      <p:bldP spid="14" grpId="0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4695" y="276727"/>
            <a:ext cx="11694694" cy="631657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6726" y="-140369"/>
            <a:ext cx="1318596" cy="13185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8736" y="4837124"/>
            <a:ext cx="1463264" cy="2020876"/>
          </a:xfrm>
          <a:prstGeom prst="rect">
            <a:avLst/>
          </a:prstGeom>
        </p:spPr>
      </p:pic>
      <p:cxnSp>
        <p:nvCxnSpPr>
          <p:cNvPr id="5" name="MH_Other_6"/>
          <p:cNvCxnSpPr/>
          <p:nvPr>
            <p:custDataLst>
              <p:tags r:id="rId1"/>
            </p:custDataLst>
          </p:nvPr>
        </p:nvCxnSpPr>
        <p:spPr>
          <a:xfrm>
            <a:off x="4921012" y="2965006"/>
            <a:ext cx="601086" cy="21786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MH_Other_7"/>
          <p:cNvCxnSpPr/>
          <p:nvPr>
            <p:custDataLst>
              <p:tags r:id="rId2"/>
            </p:custDataLst>
          </p:nvPr>
        </p:nvCxnSpPr>
        <p:spPr>
          <a:xfrm flipV="1">
            <a:off x="4919701" y="4004439"/>
            <a:ext cx="606336" cy="22573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MH_Other_8"/>
          <p:cNvCxnSpPr/>
          <p:nvPr>
            <p:custDataLst>
              <p:tags r:id="rId3"/>
            </p:custDataLst>
          </p:nvPr>
        </p:nvCxnSpPr>
        <p:spPr>
          <a:xfrm flipH="1">
            <a:off x="6639045" y="2889448"/>
            <a:ext cx="614211" cy="21917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MH_Other_9"/>
          <p:cNvCxnSpPr/>
          <p:nvPr>
            <p:custDataLst>
              <p:tags r:id="rId4"/>
            </p:custDataLst>
          </p:nvPr>
        </p:nvCxnSpPr>
        <p:spPr>
          <a:xfrm>
            <a:off x="6705009" y="3952725"/>
            <a:ext cx="601086" cy="22442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H_Text_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329846" y="2694649"/>
            <a:ext cx="1981748" cy="832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您的内容打在这里，或者通过复制您的文本后，在此框中选择粘贴，并选择只保留文字。</a:t>
            </a: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0" name="MH_SubTitle_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329846" y="2147371"/>
            <a:ext cx="1981748" cy="475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>
            <a:norm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您的内容打在这里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1" name="MH_Text_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329846" y="4230176"/>
            <a:ext cx="1981748" cy="830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您的内容打在这里，或者通过复制您的文本后，在此框中选择粘贴，并选择只保留文字。</a:t>
            </a: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2" name="MH_SubTitle_4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8329846" y="3681586"/>
            <a:ext cx="1981748" cy="475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>
            <a:norm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您的内容打在这里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3" name="MH_Text_1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870957" y="2694649"/>
            <a:ext cx="1981748" cy="832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>
              <a:lnSpc>
                <a:spcPct val="110000"/>
              </a:lnSpc>
              <a:defRPr/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您的内容打在这里，或者通过复制您的文本后，在此框中选择粘贴，并选择只保留文字。</a:t>
            </a: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4" name="MH_SubTitle_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870957" y="2147371"/>
            <a:ext cx="1981748" cy="475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>
            <a:norm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>
              <a:defRPr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您的内容打在这里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5" name="MH_Text_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870957" y="4230176"/>
            <a:ext cx="1981748" cy="830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>
              <a:lnSpc>
                <a:spcPct val="110000"/>
              </a:lnSpc>
              <a:defRPr/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您的内容打在这里，或者通过复制您的文本后，在此框中选择粘贴，并选择只保留文字。</a:t>
            </a: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6" name="MH_SubTitle_2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870957" y="3526719"/>
            <a:ext cx="1981748" cy="629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>
            <a:normAutofit/>
          </a:bodyPr>
          <a:lstStyle>
            <a:defPPr>
              <a:defRPr lang="zh-CN"/>
            </a:defPPr>
            <a:lvl1pPr algn="r" eaLnBrk="1" hangingPunct="1"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defRPr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>
              <a:defRPr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>
              <a:defRPr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>
              <a:defRPr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>
              <a:defRPr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>
              <a:defRPr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>
              <a:defRPr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>
              <a:defRPr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您的内容打在这里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061831" y="2597334"/>
            <a:ext cx="1973874" cy="1972562"/>
            <a:chOff x="5109063" y="3132156"/>
            <a:chExt cx="1973874" cy="1972562"/>
          </a:xfrm>
        </p:grpSpPr>
        <p:sp>
          <p:nvSpPr>
            <p:cNvPr id="18" name="MH_Other_1"/>
            <p:cNvSpPr/>
            <p:nvPr>
              <p:custDataLst>
                <p:tags r:id="rId17"/>
              </p:custDataLst>
            </p:nvPr>
          </p:nvSpPr>
          <p:spPr>
            <a:xfrm>
              <a:off x="5109063" y="3132156"/>
              <a:ext cx="1973874" cy="1972562"/>
            </a:xfrm>
            <a:prstGeom prst="ellipse">
              <a:avLst/>
            </a:prstGeom>
            <a:blipFill>
              <a:blip r:embed="rId20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5714082" y="3850841"/>
              <a:ext cx="763835" cy="535191"/>
              <a:chOff x="7309487" y="2188779"/>
              <a:chExt cx="763835" cy="535191"/>
            </a:xfrm>
          </p:grpSpPr>
          <p:sp>
            <p:nvSpPr>
              <p:cNvPr id="20" name="Freeform 587"/>
              <p:cNvSpPr>
                <a:spLocks/>
              </p:cNvSpPr>
              <p:nvPr/>
            </p:nvSpPr>
            <p:spPr bwMode="auto">
              <a:xfrm>
                <a:off x="7797072" y="2382804"/>
                <a:ext cx="276250" cy="247399"/>
              </a:xfrm>
              <a:custGeom>
                <a:avLst/>
                <a:gdLst>
                  <a:gd name="T0" fmla="*/ 141 w 162"/>
                  <a:gd name="T1" fmla="*/ 17 h 145"/>
                  <a:gd name="T2" fmla="*/ 105 w 162"/>
                  <a:gd name="T3" fmla="*/ 0 h 145"/>
                  <a:gd name="T4" fmla="*/ 81 w 162"/>
                  <a:gd name="T5" fmla="*/ 9 h 145"/>
                  <a:gd name="T6" fmla="*/ 57 w 162"/>
                  <a:gd name="T7" fmla="*/ 0 h 145"/>
                  <a:gd name="T8" fmla="*/ 0 w 162"/>
                  <a:gd name="T9" fmla="*/ 56 h 145"/>
                  <a:gd name="T10" fmla="*/ 0 w 162"/>
                  <a:gd name="T11" fmla="*/ 59 h 145"/>
                  <a:gd name="T12" fmla="*/ 30 w 162"/>
                  <a:gd name="T13" fmla="*/ 109 h 145"/>
                  <a:gd name="T14" fmla="*/ 30 w 162"/>
                  <a:gd name="T15" fmla="*/ 140 h 145"/>
                  <a:gd name="T16" fmla="*/ 73 w 162"/>
                  <a:gd name="T17" fmla="*/ 145 h 145"/>
                  <a:gd name="T18" fmla="*/ 88 w 162"/>
                  <a:gd name="T19" fmla="*/ 145 h 145"/>
                  <a:gd name="T20" fmla="*/ 162 w 162"/>
                  <a:gd name="T21" fmla="*/ 118 h 145"/>
                  <a:gd name="T22" fmla="*/ 162 w 162"/>
                  <a:gd name="T23" fmla="*/ 56 h 145"/>
                  <a:gd name="T24" fmla="*/ 141 w 162"/>
                  <a:gd name="T25" fmla="*/ 17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2" h="145">
                    <a:moveTo>
                      <a:pt x="141" y="17"/>
                    </a:moveTo>
                    <a:cubicBezTo>
                      <a:pt x="130" y="8"/>
                      <a:pt x="116" y="3"/>
                      <a:pt x="105" y="0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35" y="5"/>
                      <a:pt x="0" y="20"/>
                      <a:pt x="0" y="56"/>
                    </a:cubicBezTo>
                    <a:cubicBezTo>
                      <a:pt x="0" y="57"/>
                      <a:pt x="0" y="58"/>
                      <a:pt x="0" y="59"/>
                    </a:cubicBezTo>
                    <a:cubicBezTo>
                      <a:pt x="16" y="69"/>
                      <a:pt x="30" y="85"/>
                      <a:pt x="30" y="109"/>
                    </a:cubicBezTo>
                    <a:cubicBezTo>
                      <a:pt x="30" y="121"/>
                      <a:pt x="30" y="132"/>
                      <a:pt x="30" y="140"/>
                    </a:cubicBezTo>
                    <a:cubicBezTo>
                      <a:pt x="40" y="143"/>
                      <a:pt x="54" y="145"/>
                      <a:pt x="73" y="145"/>
                    </a:cubicBezTo>
                    <a:cubicBezTo>
                      <a:pt x="88" y="145"/>
                      <a:pt x="88" y="145"/>
                      <a:pt x="88" y="145"/>
                    </a:cubicBezTo>
                    <a:cubicBezTo>
                      <a:pt x="160" y="145"/>
                      <a:pt x="162" y="118"/>
                      <a:pt x="162" y="118"/>
                    </a:cubicBezTo>
                    <a:cubicBezTo>
                      <a:pt x="162" y="118"/>
                      <a:pt x="162" y="109"/>
                      <a:pt x="162" y="56"/>
                    </a:cubicBezTo>
                    <a:cubicBezTo>
                      <a:pt x="162" y="38"/>
                      <a:pt x="153" y="26"/>
                      <a:pt x="141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endParaRPr>
              </a:p>
            </p:txBody>
          </p:sp>
          <p:sp>
            <p:nvSpPr>
              <p:cNvPr id="21" name="Oval 588"/>
              <p:cNvSpPr>
                <a:spLocks noChangeArrowheads="1"/>
              </p:cNvSpPr>
              <p:nvPr/>
            </p:nvSpPr>
            <p:spPr bwMode="auto">
              <a:xfrm>
                <a:off x="7864872" y="2188779"/>
                <a:ext cx="139928" cy="16156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endParaRPr>
              </a:p>
            </p:txBody>
          </p:sp>
          <p:sp>
            <p:nvSpPr>
              <p:cNvPr id="22" name="Freeform 589"/>
              <p:cNvSpPr>
                <a:spLocks/>
              </p:cNvSpPr>
              <p:nvPr/>
            </p:nvSpPr>
            <p:spPr bwMode="auto">
              <a:xfrm>
                <a:off x="7549673" y="2475128"/>
                <a:ext cx="276250" cy="248842"/>
              </a:xfrm>
              <a:custGeom>
                <a:avLst/>
                <a:gdLst>
                  <a:gd name="T0" fmla="*/ 145 w 162"/>
                  <a:gd name="T1" fmla="*/ 20 h 146"/>
                  <a:gd name="T2" fmla="*/ 132 w 162"/>
                  <a:gd name="T3" fmla="*/ 11 h 146"/>
                  <a:gd name="T4" fmla="*/ 105 w 162"/>
                  <a:gd name="T5" fmla="*/ 0 h 146"/>
                  <a:gd name="T6" fmla="*/ 81 w 162"/>
                  <a:gd name="T7" fmla="*/ 9 h 146"/>
                  <a:gd name="T8" fmla="*/ 57 w 162"/>
                  <a:gd name="T9" fmla="*/ 0 h 146"/>
                  <a:gd name="T10" fmla="*/ 34 w 162"/>
                  <a:gd name="T11" fmla="*/ 9 h 146"/>
                  <a:gd name="T12" fmla="*/ 21 w 162"/>
                  <a:gd name="T13" fmla="*/ 17 h 146"/>
                  <a:gd name="T14" fmla="*/ 0 w 162"/>
                  <a:gd name="T15" fmla="*/ 57 h 146"/>
                  <a:gd name="T16" fmla="*/ 0 w 162"/>
                  <a:gd name="T17" fmla="*/ 82 h 146"/>
                  <a:gd name="T18" fmla="*/ 0 w 162"/>
                  <a:gd name="T19" fmla="*/ 96 h 146"/>
                  <a:gd name="T20" fmla="*/ 0 w 162"/>
                  <a:gd name="T21" fmla="*/ 119 h 146"/>
                  <a:gd name="T22" fmla="*/ 74 w 162"/>
                  <a:gd name="T23" fmla="*/ 146 h 146"/>
                  <a:gd name="T24" fmla="*/ 88 w 162"/>
                  <a:gd name="T25" fmla="*/ 146 h 146"/>
                  <a:gd name="T26" fmla="*/ 162 w 162"/>
                  <a:gd name="T27" fmla="*/ 119 h 146"/>
                  <a:gd name="T28" fmla="*/ 162 w 162"/>
                  <a:gd name="T29" fmla="*/ 96 h 146"/>
                  <a:gd name="T30" fmla="*/ 162 w 162"/>
                  <a:gd name="T31" fmla="*/ 82 h 146"/>
                  <a:gd name="T32" fmla="*/ 162 w 162"/>
                  <a:gd name="T33" fmla="*/ 57 h 146"/>
                  <a:gd name="T34" fmla="*/ 145 w 162"/>
                  <a:gd name="T35" fmla="*/ 2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2" h="146">
                    <a:moveTo>
                      <a:pt x="145" y="20"/>
                    </a:moveTo>
                    <a:cubicBezTo>
                      <a:pt x="141" y="17"/>
                      <a:pt x="137" y="14"/>
                      <a:pt x="132" y="11"/>
                    </a:cubicBezTo>
                    <a:cubicBezTo>
                      <a:pt x="123" y="6"/>
                      <a:pt x="113" y="3"/>
                      <a:pt x="105" y="0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0" y="2"/>
                      <a:pt x="42" y="5"/>
                      <a:pt x="34" y="9"/>
                    </a:cubicBezTo>
                    <a:cubicBezTo>
                      <a:pt x="29" y="11"/>
                      <a:pt x="25" y="14"/>
                      <a:pt x="21" y="17"/>
                    </a:cubicBezTo>
                    <a:cubicBezTo>
                      <a:pt x="9" y="26"/>
                      <a:pt x="0" y="39"/>
                      <a:pt x="0" y="57"/>
                    </a:cubicBezTo>
                    <a:cubicBezTo>
                      <a:pt x="0" y="67"/>
                      <a:pt x="0" y="75"/>
                      <a:pt x="0" y="82"/>
                    </a:cubicBezTo>
                    <a:cubicBezTo>
                      <a:pt x="0" y="87"/>
                      <a:pt x="0" y="92"/>
                      <a:pt x="0" y="96"/>
                    </a:cubicBezTo>
                    <a:cubicBezTo>
                      <a:pt x="0" y="115"/>
                      <a:pt x="0" y="119"/>
                      <a:pt x="0" y="119"/>
                    </a:cubicBezTo>
                    <a:cubicBezTo>
                      <a:pt x="0" y="119"/>
                      <a:pt x="2" y="146"/>
                      <a:pt x="74" y="146"/>
                    </a:cubicBezTo>
                    <a:cubicBezTo>
                      <a:pt x="88" y="146"/>
                      <a:pt x="88" y="146"/>
                      <a:pt x="88" y="146"/>
                    </a:cubicBezTo>
                    <a:cubicBezTo>
                      <a:pt x="160" y="146"/>
                      <a:pt x="162" y="119"/>
                      <a:pt x="162" y="119"/>
                    </a:cubicBezTo>
                    <a:cubicBezTo>
                      <a:pt x="162" y="119"/>
                      <a:pt x="162" y="114"/>
                      <a:pt x="162" y="96"/>
                    </a:cubicBezTo>
                    <a:cubicBezTo>
                      <a:pt x="162" y="92"/>
                      <a:pt x="162" y="87"/>
                      <a:pt x="162" y="82"/>
                    </a:cubicBezTo>
                    <a:cubicBezTo>
                      <a:pt x="162" y="75"/>
                      <a:pt x="162" y="67"/>
                      <a:pt x="162" y="57"/>
                    </a:cubicBezTo>
                    <a:cubicBezTo>
                      <a:pt x="162" y="41"/>
                      <a:pt x="155" y="29"/>
                      <a:pt x="145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endParaRPr>
              </a:p>
            </p:txBody>
          </p:sp>
          <p:sp>
            <p:nvSpPr>
              <p:cNvPr id="23" name="Oval 590"/>
              <p:cNvSpPr>
                <a:spLocks noChangeArrowheads="1"/>
              </p:cNvSpPr>
              <p:nvPr/>
            </p:nvSpPr>
            <p:spPr bwMode="auto">
              <a:xfrm>
                <a:off x="7618195" y="2282546"/>
                <a:ext cx="139207" cy="16156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endParaRPr>
              </a:p>
            </p:txBody>
          </p:sp>
          <p:sp>
            <p:nvSpPr>
              <p:cNvPr id="24" name="Freeform 591"/>
              <p:cNvSpPr>
                <a:spLocks/>
              </p:cNvSpPr>
              <p:nvPr/>
            </p:nvSpPr>
            <p:spPr bwMode="auto">
              <a:xfrm>
                <a:off x="7309487" y="2381361"/>
                <a:ext cx="276250" cy="246678"/>
              </a:xfrm>
              <a:custGeom>
                <a:avLst/>
                <a:gdLst>
                  <a:gd name="T0" fmla="*/ 162 w 162"/>
                  <a:gd name="T1" fmla="*/ 57 h 145"/>
                  <a:gd name="T2" fmla="*/ 162 w 162"/>
                  <a:gd name="T3" fmla="*/ 57 h 145"/>
                  <a:gd name="T4" fmla="*/ 142 w 162"/>
                  <a:gd name="T5" fmla="*/ 17 h 145"/>
                  <a:gd name="T6" fmla="*/ 105 w 162"/>
                  <a:gd name="T7" fmla="*/ 0 h 145"/>
                  <a:gd name="T8" fmla="*/ 81 w 162"/>
                  <a:gd name="T9" fmla="*/ 9 h 145"/>
                  <a:gd name="T10" fmla="*/ 57 w 162"/>
                  <a:gd name="T11" fmla="*/ 0 h 145"/>
                  <a:gd name="T12" fmla="*/ 0 w 162"/>
                  <a:gd name="T13" fmla="*/ 57 h 145"/>
                  <a:gd name="T14" fmla="*/ 0 w 162"/>
                  <a:gd name="T15" fmla="*/ 118 h 145"/>
                  <a:gd name="T16" fmla="*/ 74 w 162"/>
                  <a:gd name="T17" fmla="*/ 145 h 145"/>
                  <a:gd name="T18" fmla="*/ 88 w 162"/>
                  <a:gd name="T19" fmla="*/ 145 h 145"/>
                  <a:gd name="T20" fmla="*/ 129 w 162"/>
                  <a:gd name="T21" fmla="*/ 141 h 145"/>
                  <a:gd name="T22" fmla="*/ 129 w 162"/>
                  <a:gd name="T23" fmla="*/ 110 h 145"/>
                  <a:gd name="T24" fmla="*/ 162 w 162"/>
                  <a:gd name="T25" fmla="*/ 57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2" h="145">
                    <a:moveTo>
                      <a:pt x="162" y="57"/>
                    </a:moveTo>
                    <a:cubicBezTo>
                      <a:pt x="162" y="57"/>
                      <a:pt x="162" y="57"/>
                      <a:pt x="162" y="57"/>
                    </a:cubicBezTo>
                    <a:cubicBezTo>
                      <a:pt x="162" y="39"/>
                      <a:pt x="153" y="26"/>
                      <a:pt x="142" y="17"/>
                    </a:cubicBezTo>
                    <a:cubicBezTo>
                      <a:pt x="130" y="8"/>
                      <a:pt x="116" y="3"/>
                      <a:pt x="105" y="0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35" y="6"/>
                      <a:pt x="0" y="21"/>
                      <a:pt x="0" y="57"/>
                    </a:cubicBezTo>
                    <a:cubicBezTo>
                      <a:pt x="0" y="109"/>
                      <a:pt x="0" y="118"/>
                      <a:pt x="0" y="118"/>
                    </a:cubicBezTo>
                    <a:cubicBezTo>
                      <a:pt x="0" y="118"/>
                      <a:pt x="2" y="145"/>
                      <a:pt x="74" y="145"/>
                    </a:cubicBezTo>
                    <a:cubicBezTo>
                      <a:pt x="88" y="145"/>
                      <a:pt x="88" y="145"/>
                      <a:pt x="88" y="145"/>
                    </a:cubicBezTo>
                    <a:cubicBezTo>
                      <a:pt x="105" y="145"/>
                      <a:pt x="118" y="143"/>
                      <a:pt x="129" y="141"/>
                    </a:cubicBezTo>
                    <a:cubicBezTo>
                      <a:pt x="129" y="133"/>
                      <a:pt x="129" y="122"/>
                      <a:pt x="129" y="110"/>
                    </a:cubicBezTo>
                    <a:cubicBezTo>
                      <a:pt x="129" y="84"/>
                      <a:pt x="144" y="68"/>
                      <a:pt x="162" y="5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endParaRPr>
              </a:p>
            </p:txBody>
          </p:sp>
          <p:sp>
            <p:nvSpPr>
              <p:cNvPr id="25" name="Oval 592"/>
              <p:cNvSpPr>
                <a:spLocks noChangeArrowheads="1"/>
              </p:cNvSpPr>
              <p:nvPr/>
            </p:nvSpPr>
            <p:spPr bwMode="auto">
              <a:xfrm>
                <a:off x="7377287" y="2188779"/>
                <a:ext cx="139928" cy="16156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7243167" y="3929631"/>
            <a:ext cx="854383" cy="855696"/>
            <a:chOff x="7586907" y="4457696"/>
            <a:chExt cx="854383" cy="855696"/>
          </a:xfrm>
        </p:grpSpPr>
        <p:sp>
          <p:nvSpPr>
            <p:cNvPr id="27" name="MH_Other_3"/>
            <p:cNvSpPr/>
            <p:nvPr>
              <p:custDataLst>
                <p:tags r:id="rId16"/>
              </p:custDataLst>
            </p:nvPr>
          </p:nvSpPr>
          <p:spPr>
            <a:xfrm>
              <a:off x="7586907" y="4457696"/>
              <a:ext cx="854383" cy="855696"/>
            </a:xfrm>
            <a:prstGeom prst="ellipse">
              <a:avLst/>
            </a:prstGeom>
            <a:blipFill>
              <a:blip r:embed="rId20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7776080" y="4707418"/>
              <a:ext cx="435887" cy="365083"/>
              <a:chOff x="9211014" y="1362855"/>
              <a:chExt cx="710460" cy="595055"/>
            </a:xfrm>
          </p:grpSpPr>
          <p:sp>
            <p:nvSpPr>
              <p:cNvPr id="29" name="Freeform 227"/>
              <p:cNvSpPr>
                <a:spLocks noEditPoints="1"/>
              </p:cNvSpPr>
              <p:nvPr/>
            </p:nvSpPr>
            <p:spPr bwMode="auto">
              <a:xfrm>
                <a:off x="9211014" y="1362855"/>
                <a:ext cx="710460" cy="530141"/>
              </a:xfrm>
              <a:custGeom>
                <a:avLst/>
                <a:gdLst>
                  <a:gd name="T0" fmla="*/ 384 w 417"/>
                  <a:gd name="T1" fmla="*/ 0 h 311"/>
                  <a:gd name="T2" fmla="*/ 32 w 417"/>
                  <a:gd name="T3" fmla="*/ 0 h 311"/>
                  <a:gd name="T4" fmla="*/ 0 w 417"/>
                  <a:gd name="T5" fmla="*/ 33 h 311"/>
                  <a:gd name="T6" fmla="*/ 0 w 417"/>
                  <a:gd name="T7" fmla="*/ 278 h 311"/>
                  <a:gd name="T8" fmla="*/ 32 w 417"/>
                  <a:gd name="T9" fmla="*/ 311 h 311"/>
                  <a:gd name="T10" fmla="*/ 384 w 417"/>
                  <a:gd name="T11" fmla="*/ 311 h 311"/>
                  <a:gd name="T12" fmla="*/ 417 w 417"/>
                  <a:gd name="T13" fmla="*/ 278 h 311"/>
                  <a:gd name="T14" fmla="*/ 417 w 417"/>
                  <a:gd name="T15" fmla="*/ 33 h 311"/>
                  <a:gd name="T16" fmla="*/ 384 w 417"/>
                  <a:gd name="T17" fmla="*/ 0 h 311"/>
                  <a:gd name="T18" fmla="*/ 378 w 417"/>
                  <a:gd name="T19" fmla="*/ 251 h 311"/>
                  <a:gd name="T20" fmla="*/ 351 w 417"/>
                  <a:gd name="T21" fmla="*/ 277 h 311"/>
                  <a:gd name="T22" fmla="*/ 62 w 417"/>
                  <a:gd name="T23" fmla="*/ 277 h 311"/>
                  <a:gd name="T24" fmla="*/ 35 w 417"/>
                  <a:gd name="T25" fmla="*/ 251 h 311"/>
                  <a:gd name="T26" fmla="*/ 35 w 417"/>
                  <a:gd name="T27" fmla="*/ 60 h 311"/>
                  <a:gd name="T28" fmla="*/ 62 w 417"/>
                  <a:gd name="T29" fmla="*/ 35 h 311"/>
                  <a:gd name="T30" fmla="*/ 351 w 417"/>
                  <a:gd name="T31" fmla="*/ 35 h 311"/>
                  <a:gd name="T32" fmla="*/ 378 w 417"/>
                  <a:gd name="T33" fmla="*/ 60 h 311"/>
                  <a:gd name="T34" fmla="*/ 378 w 417"/>
                  <a:gd name="T35" fmla="*/ 251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17" h="311">
                    <a:moveTo>
                      <a:pt x="384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5"/>
                      <a:pt x="0" y="33"/>
                    </a:cubicBezTo>
                    <a:cubicBezTo>
                      <a:pt x="0" y="278"/>
                      <a:pt x="0" y="278"/>
                      <a:pt x="0" y="278"/>
                    </a:cubicBezTo>
                    <a:cubicBezTo>
                      <a:pt x="0" y="296"/>
                      <a:pt x="14" y="311"/>
                      <a:pt x="32" y="311"/>
                    </a:cubicBezTo>
                    <a:cubicBezTo>
                      <a:pt x="384" y="311"/>
                      <a:pt x="384" y="311"/>
                      <a:pt x="384" y="311"/>
                    </a:cubicBezTo>
                    <a:cubicBezTo>
                      <a:pt x="402" y="311"/>
                      <a:pt x="417" y="296"/>
                      <a:pt x="417" y="278"/>
                    </a:cubicBezTo>
                    <a:cubicBezTo>
                      <a:pt x="417" y="33"/>
                      <a:pt x="417" y="33"/>
                      <a:pt x="417" y="33"/>
                    </a:cubicBezTo>
                    <a:cubicBezTo>
                      <a:pt x="417" y="15"/>
                      <a:pt x="402" y="0"/>
                      <a:pt x="384" y="0"/>
                    </a:cubicBezTo>
                    <a:close/>
                    <a:moveTo>
                      <a:pt x="378" y="251"/>
                    </a:moveTo>
                    <a:cubicBezTo>
                      <a:pt x="378" y="265"/>
                      <a:pt x="366" y="277"/>
                      <a:pt x="351" y="277"/>
                    </a:cubicBezTo>
                    <a:cubicBezTo>
                      <a:pt x="62" y="277"/>
                      <a:pt x="62" y="277"/>
                      <a:pt x="62" y="277"/>
                    </a:cubicBezTo>
                    <a:cubicBezTo>
                      <a:pt x="47" y="277"/>
                      <a:pt x="35" y="265"/>
                      <a:pt x="35" y="251"/>
                    </a:cubicBezTo>
                    <a:cubicBezTo>
                      <a:pt x="35" y="60"/>
                      <a:pt x="35" y="60"/>
                      <a:pt x="35" y="60"/>
                    </a:cubicBezTo>
                    <a:cubicBezTo>
                      <a:pt x="35" y="46"/>
                      <a:pt x="47" y="35"/>
                      <a:pt x="62" y="35"/>
                    </a:cubicBezTo>
                    <a:cubicBezTo>
                      <a:pt x="351" y="35"/>
                      <a:pt x="351" y="35"/>
                      <a:pt x="351" y="35"/>
                    </a:cubicBezTo>
                    <a:cubicBezTo>
                      <a:pt x="366" y="35"/>
                      <a:pt x="378" y="46"/>
                      <a:pt x="378" y="60"/>
                    </a:cubicBezTo>
                    <a:lnTo>
                      <a:pt x="378" y="25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endParaRPr>
              </a:p>
            </p:txBody>
          </p:sp>
          <p:sp>
            <p:nvSpPr>
              <p:cNvPr id="30" name="Freeform 228"/>
              <p:cNvSpPr>
                <a:spLocks/>
              </p:cNvSpPr>
              <p:nvPr/>
            </p:nvSpPr>
            <p:spPr bwMode="auto">
              <a:xfrm>
                <a:off x="9340844" y="1528027"/>
                <a:ext cx="468111" cy="168779"/>
              </a:xfrm>
              <a:custGeom>
                <a:avLst/>
                <a:gdLst>
                  <a:gd name="T0" fmla="*/ 231 w 649"/>
                  <a:gd name="T1" fmla="*/ 83 h 234"/>
                  <a:gd name="T2" fmla="*/ 0 w 649"/>
                  <a:gd name="T3" fmla="*/ 234 h 234"/>
                  <a:gd name="T4" fmla="*/ 92 w 649"/>
                  <a:gd name="T5" fmla="*/ 234 h 234"/>
                  <a:gd name="T6" fmla="*/ 231 w 649"/>
                  <a:gd name="T7" fmla="*/ 142 h 234"/>
                  <a:gd name="T8" fmla="*/ 361 w 649"/>
                  <a:gd name="T9" fmla="*/ 220 h 234"/>
                  <a:gd name="T10" fmla="*/ 649 w 649"/>
                  <a:gd name="T11" fmla="*/ 57 h 234"/>
                  <a:gd name="T12" fmla="*/ 649 w 649"/>
                  <a:gd name="T13" fmla="*/ 0 h 234"/>
                  <a:gd name="T14" fmla="*/ 361 w 649"/>
                  <a:gd name="T15" fmla="*/ 159 h 234"/>
                  <a:gd name="T16" fmla="*/ 231 w 649"/>
                  <a:gd name="T17" fmla="*/ 83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9" h="234">
                    <a:moveTo>
                      <a:pt x="231" y="83"/>
                    </a:moveTo>
                    <a:lnTo>
                      <a:pt x="0" y="234"/>
                    </a:lnTo>
                    <a:lnTo>
                      <a:pt x="92" y="234"/>
                    </a:lnTo>
                    <a:lnTo>
                      <a:pt x="231" y="142"/>
                    </a:lnTo>
                    <a:lnTo>
                      <a:pt x="361" y="220"/>
                    </a:lnTo>
                    <a:lnTo>
                      <a:pt x="649" y="57"/>
                    </a:lnTo>
                    <a:lnTo>
                      <a:pt x="649" y="0"/>
                    </a:lnTo>
                    <a:lnTo>
                      <a:pt x="361" y="159"/>
                    </a:lnTo>
                    <a:lnTo>
                      <a:pt x="231" y="8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endParaRPr>
              </a:p>
            </p:txBody>
          </p:sp>
          <p:sp>
            <p:nvSpPr>
              <p:cNvPr id="31" name="Freeform 229"/>
              <p:cNvSpPr>
                <a:spLocks/>
              </p:cNvSpPr>
              <p:nvPr/>
            </p:nvSpPr>
            <p:spPr bwMode="auto">
              <a:xfrm>
                <a:off x="9393498" y="1911748"/>
                <a:ext cx="332510" cy="46162"/>
              </a:xfrm>
              <a:custGeom>
                <a:avLst/>
                <a:gdLst>
                  <a:gd name="T0" fmla="*/ 181 w 195"/>
                  <a:gd name="T1" fmla="*/ 0 h 27"/>
                  <a:gd name="T2" fmla="*/ 14 w 195"/>
                  <a:gd name="T3" fmla="*/ 0 h 27"/>
                  <a:gd name="T4" fmla="*/ 4 w 195"/>
                  <a:gd name="T5" fmla="*/ 4 h 27"/>
                  <a:gd name="T6" fmla="*/ 0 w 195"/>
                  <a:gd name="T7" fmla="*/ 14 h 27"/>
                  <a:gd name="T8" fmla="*/ 14 w 195"/>
                  <a:gd name="T9" fmla="*/ 27 h 27"/>
                  <a:gd name="T10" fmla="*/ 181 w 195"/>
                  <a:gd name="T11" fmla="*/ 27 h 27"/>
                  <a:gd name="T12" fmla="*/ 195 w 195"/>
                  <a:gd name="T13" fmla="*/ 14 h 27"/>
                  <a:gd name="T14" fmla="*/ 181 w 195"/>
                  <a:gd name="T1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27">
                    <a:moveTo>
                      <a:pt x="181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0" y="0"/>
                      <a:pt x="6" y="2"/>
                      <a:pt x="4" y="4"/>
                    </a:cubicBezTo>
                    <a:cubicBezTo>
                      <a:pt x="1" y="7"/>
                      <a:pt x="0" y="10"/>
                      <a:pt x="0" y="14"/>
                    </a:cubicBezTo>
                    <a:cubicBezTo>
                      <a:pt x="0" y="21"/>
                      <a:pt x="6" y="27"/>
                      <a:pt x="14" y="27"/>
                    </a:cubicBezTo>
                    <a:cubicBezTo>
                      <a:pt x="181" y="27"/>
                      <a:pt x="181" y="27"/>
                      <a:pt x="181" y="27"/>
                    </a:cubicBezTo>
                    <a:cubicBezTo>
                      <a:pt x="189" y="27"/>
                      <a:pt x="195" y="21"/>
                      <a:pt x="195" y="14"/>
                    </a:cubicBezTo>
                    <a:cubicBezTo>
                      <a:pt x="195" y="6"/>
                      <a:pt x="189" y="0"/>
                      <a:pt x="18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7243167" y="2395416"/>
            <a:ext cx="854383" cy="855696"/>
            <a:chOff x="7586907" y="2923481"/>
            <a:chExt cx="854383" cy="855696"/>
          </a:xfrm>
        </p:grpSpPr>
        <p:sp>
          <p:nvSpPr>
            <p:cNvPr id="33" name="MH_Other_2"/>
            <p:cNvSpPr/>
            <p:nvPr>
              <p:custDataLst>
                <p:tags r:id="rId15"/>
              </p:custDataLst>
            </p:nvPr>
          </p:nvSpPr>
          <p:spPr>
            <a:xfrm>
              <a:off x="7586907" y="2923481"/>
              <a:ext cx="854383" cy="855696"/>
            </a:xfrm>
            <a:prstGeom prst="ellipse">
              <a:avLst/>
            </a:prstGeom>
            <a:blipFill>
              <a:blip r:embed="rId20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7807660" y="3173521"/>
              <a:ext cx="412876" cy="373492"/>
              <a:chOff x="8191847" y="1367903"/>
              <a:chExt cx="672954" cy="608761"/>
            </a:xfrm>
          </p:grpSpPr>
          <p:sp>
            <p:nvSpPr>
              <p:cNvPr id="35" name="Freeform 345"/>
              <p:cNvSpPr>
                <a:spLocks/>
              </p:cNvSpPr>
              <p:nvPr/>
            </p:nvSpPr>
            <p:spPr bwMode="auto">
              <a:xfrm>
                <a:off x="8791951" y="1657858"/>
                <a:ext cx="72849" cy="30294"/>
              </a:xfrm>
              <a:custGeom>
                <a:avLst/>
                <a:gdLst>
                  <a:gd name="T0" fmla="*/ 9 w 43"/>
                  <a:gd name="T1" fmla="*/ 18 h 18"/>
                  <a:gd name="T2" fmla="*/ 34 w 43"/>
                  <a:gd name="T3" fmla="*/ 17 h 18"/>
                  <a:gd name="T4" fmla="*/ 42 w 43"/>
                  <a:gd name="T5" fmla="*/ 8 h 18"/>
                  <a:gd name="T6" fmla="*/ 34 w 43"/>
                  <a:gd name="T7" fmla="*/ 0 h 18"/>
                  <a:gd name="T8" fmla="*/ 8 w 43"/>
                  <a:gd name="T9" fmla="*/ 1 h 18"/>
                  <a:gd name="T10" fmla="*/ 0 w 43"/>
                  <a:gd name="T11" fmla="*/ 9 h 18"/>
                  <a:gd name="T12" fmla="*/ 0 w 43"/>
                  <a:gd name="T13" fmla="*/ 9 h 18"/>
                  <a:gd name="T14" fmla="*/ 9 w 43"/>
                  <a:gd name="T1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18">
                    <a:moveTo>
                      <a:pt x="9" y="18"/>
                    </a:moveTo>
                    <a:cubicBezTo>
                      <a:pt x="34" y="17"/>
                      <a:pt x="34" y="17"/>
                      <a:pt x="34" y="17"/>
                    </a:cubicBezTo>
                    <a:cubicBezTo>
                      <a:pt x="39" y="17"/>
                      <a:pt x="43" y="13"/>
                      <a:pt x="42" y="8"/>
                    </a:cubicBezTo>
                    <a:cubicBezTo>
                      <a:pt x="42" y="3"/>
                      <a:pt x="38" y="0"/>
                      <a:pt x="34" y="0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3" y="1"/>
                      <a:pt x="0" y="4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4"/>
                      <a:pt x="4" y="18"/>
                      <a:pt x="9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endParaRPr>
              </a:p>
            </p:txBody>
          </p:sp>
          <p:sp>
            <p:nvSpPr>
              <p:cNvPr id="36" name="Freeform 346"/>
              <p:cNvSpPr>
                <a:spLocks/>
              </p:cNvSpPr>
              <p:nvPr/>
            </p:nvSpPr>
            <p:spPr bwMode="auto">
              <a:xfrm>
                <a:off x="8793394" y="1458063"/>
                <a:ext cx="71407" cy="49769"/>
              </a:xfrm>
              <a:custGeom>
                <a:avLst/>
                <a:gdLst>
                  <a:gd name="T0" fmla="*/ 11 w 42"/>
                  <a:gd name="T1" fmla="*/ 27 h 29"/>
                  <a:gd name="T2" fmla="*/ 35 w 42"/>
                  <a:gd name="T3" fmla="*/ 18 h 29"/>
                  <a:gd name="T4" fmla="*/ 40 w 42"/>
                  <a:gd name="T5" fmla="*/ 7 h 29"/>
                  <a:gd name="T6" fmla="*/ 29 w 42"/>
                  <a:gd name="T7" fmla="*/ 2 h 29"/>
                  <a:gd name="T8" fmla="*/ 5 w 42"/>
                  <a:gd name="T9" fmla="*/ 12 h 29"/>
                  <a:gd name="T10" fmla="*/ 0 w 42"/>
                  <a:gd name="T11" fmla="*/ 19 h 29"/>
                  <a:gd name="T12" fmla="*/ 0 w 42"/>
                  <a:gd name="T13" fmla="*/ 23 h 29"/>
                  <a:gd name="T14" fmla="*/ 11 w 42"/>
                  <a:gd name="T15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29">
                    <a:moveTo>
                      <a:pt x="11" y="27"/>
                    </a:moveTo>
                    <a:cubicBezTo>
                      <a:pt x="35" y="18"/>
                      <a:pt x="35" y="18"/>
                      <a:pt x="35" y="18"/>
                    </a:cubicBezTo>
                    <a:cubicBezTo>
                      <a:pt x="39" y="16"/>
                      <a:pt x="42" y="11"/>
                      <a:pt x="40" y="7"/>
                    </a:cubicBezTo>
                    <a:cubicBezTo>
                      <a:pt x="38" y="2"/>
                      <a:pt x="33" y="0"/>
                      <a:pt x="29" y="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2" y="13"/>
                      <a:pt x="0" y="16"/>
                      <a:pt x="0" y="19"/>
                    </a:cubicBezTo>
                    <a:cubicBezTo>
                      <a:pt x="0" y="21"/>
                      <a:pt x="0" y="22"/>
                      <a:pt x="0" y="23"/>
                    </a:cubicBezTo>
                    <a:cubicBezTo>
                      <a:pt x="2" y="27"/>
                      <a:pt x="7" y="29"/>
                      <a:pt x="11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endParaRPr>
              </a:p>
            </p:txBody>
          </p:sp>
          <p:sp>
            <p:nvSpPr>
              <p:cNvPr id="37" name="Freeform 347"/>
              <p:cNvSpPr>
                <a:spLocks/>
              </p:cNvSpPr>
              <p:nvPr/>
            </p:nvSpPr>
            <p:spPr bwMode="auto">
              <a:xfrm>
                <a:off x="8793394" y="1821588"/>
                <a:ext cx="71407" cy="49047"/>
              </a:xfrm>
              <a:custGeom>
                <a:avLst/>
                <a:gdLst>
                  <a:gd name="T0" fmla="*/ 35 w 42"/>
                  <a:gd name="T1" fmla="*/ 11 h 29"/>
                  <a:gd name="T2" fmla="*/ 11 w 42"/>
                  <a:gd name="T3" fmla="*/ 2 h 29"/>
                  <a:gd name="T4" fmla="*/ 0 w 42"/>
                  <a:gd name="T5" fmla="*/ 6 h 29"/>
                  <a:gd name="T6" fmla="*/ 0 w 42"/>
                  <a:gd name="T7" fmla="*/ 10 h 29"/>
                  <a:gd name="T8" fmla="*/ 5 w 42"/>
                  <a:gd name="T9" fmla="*/ 17 h 29"/>
                  <a:gd name="T10" fmla="*/ 29 w 42"/>
                  <a:gd name="T11" fmla="*/ 27 h 29"/>
                  <a:gd name="T12" fmla="*/ 40 w 42"/>
                  <a:gd name="T13" fmla="*/ 22 h 29"/>
                  <a:gd name="T14" fmla="*/ 35 w 42"/>
                  <a:gd name="T15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29">
                    <a:moveTo>
                      <a:pt x="35" y="11"/>
                    </a:moveTo>
                    <a:cubicBezTo>
                      <a:pt x="11" y="2"/>
                      <a:pt x="11" y="2"/>
                      <a:pt x="11" y="2"/>
                    </a:cubicBezTo>
                    <a:cubicBezTo>
                      <a:pt x="7" y="0"/>
                      <a:pt x="2" y="2"/>
                      <a:pt x="0" y="6"/>
                    </a:cubicBezTo>
                    <a:cubicBezTo>
                      <a:pt x="0" y="7"/>
                      <a:pt x="0" y="8"/>
                      <a:pt x="0" y="10"/>
                    </a:cubicBezTo>
                    <a:cubicBezTo>
                      <a:pt x="0" y="13"/>
                      <a:pt x="2" y="16"/>
                      <a:pt x="5" y="17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33" y="29"/>
                      <a:pt x="38" y="27"/>
                      <a:pt x="40" y="22"/>
                    </a:cubicBezTo>
                    <a:cubicBezTo>
                      <a:pt x="42" y="18"/>
                      <a:pt x="39" y="13"/>
                      <a:pt x="35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endParaRPr>
              </a:p>
            </p:txBody>
          </p:sp>
          <p:sp>
            <p:nvSpPr>
              <p:cNvPr id="38" name="Freeform 348"/>
              <p:cNvSpPr>
                <a:spLocks/>
              </p:cNvSpPr>
              <p:nvPr/>
            </p:nvSpPr>
            <p:spPr bwMode="auto">
              <a:xfrm>
                <a:off x="8668612" y="1367903"/>
                <a:ext cx="69964" cy="608760"/>
              </a:xfrm>
              <a:custGeom>
                <a:avLst/>
                <a:gdLst>
                  <a:gd name="T0" fmla="*/ 20 w 41"/>
                  <a:gd name="T1" fmla="*/ 0 h 357"/>
                  <a:gd name="T2" fmla="*/ 0 w 41"/>
                  <a:gd name="T3" fmla="*/ 23 h 357"/>
                  <a:gd name="T4" fmla="*/ 0 w 41"/>
                  <a:gd name="T5" fmla="*/ 335 h 357"/>
                  <a:gd name="T6" fmla="*/ 6 w 41"/>
                  <a:gd name="T7" fmla="*/ 351 h 357"/>
                  <a:gd name="T8" fmla="*/ 20 w 41"/>
                  <a:gd name="T9" fmla="*/ 357 h 357"/>
                  <a:gd name="T10" fmla="*/ 41 w 41"/>
                  <a:gd name="T11" fmla="*/ 335 h 357"/>
                  <a:gd name="T12" fmla="*/ 41 w 41"/>
                  <a:gd name="T13" fmla="*/ 23 h 357"/>
                  <a:gd name="T14" fmla="*/ 35 w 41"/>
                  <a:gd name="T15" fmla="*/ 7 h 357"/>
                  <a:gd name="T16" fmla="*/ 20 w 41"/>
                  <a:gd name="T17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357">
                    <a:moveTo>
                      <a:pt x="20" y="0"/>
                    </a:moveTo>
                    <a:cubicBezTo>
                      <a:pt x="9" y="0"/>
                      <a:pt x="0" y="10"/>
                      <a:pt x="0" y="23"/>
                    </a:cubicBezTo>
                    <a:cubicBezTo>
                      <a:pt x="0" y="335"/>
                      <a:pt x="0" y="335"/>
                      <a:pt x="0" y="335"/>
                    </a:cubicBezTo>
                    <a:cubicBezTo>
                      <a:pt x="0" y="341"/>
                      <a:pt x="2" y="347"/>
                      <a:pt x="6" y="351"/>
                    </a:cubicBezTo>
                    <a:cubicBezTo>
                      <a:pt x="10" y="355"/>
                      <a:pt x="15" y="357"/>
                      <a:pt x="20" y="357"/>
                    </a:cubicBezTo>
                    <a:cubicBezTo>
                      <a:pt x="31" y="357"/>
                      <a:pt x="41" y="347"/>
                      <a:pt x="41" y="335"/>
                    </a:cubicBezTo>
                    <a:cubicBezTo>
                      <a:pt x="41" y="23"/>
                      <a:pt x="41" y="23"/>
                      <a:pt x="41" y="23"/>
                    </a:cubicBezTo>
                    <a:cubicBezTo>
                      <a:pt x="41" y="16"/>
                      <a:pt x="38" y="11"/>
                      <a:pt x="35" y="7"/>
                    </a:cubicBezTo>
                    <a:cubicBezTo>
                      <a:pt x="31" y="3"/>
                      <a:pt x="26" y="0"/>
                      <a:pt x="2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endParaRPr>
              </a:p>
            </p:txBody>
          </p:sp>
          <p:sp>
            <p:nvSpPr>
              <p:cNvPr id="39" name="Freeform 349"/>
              <p:cNvSpPr>
                <a:spLocks/>
              </p:cNvSpPr>
              <p:nvPr/>
            </p:nvSpPr>
            <p:spPr bwMode="auto">
              <a:xfrm>
                <a:off x="8355577" y="1396755"/>
                <a:ext cx="280578" cy="547451"/>
              </a:xfrm>
              <a:custGeom>
                <a:avLst/>
                <a:gdLst>
                  <a:gd name="T0" fmla="*/ 0 w 165"/>
                  <a:gd name="T1" fmla="*/ 224 h 321"/>
                  <a:gd name="T2" fmla="*/ 165 w 165"/>
                  <a:gd name="T3" fmla="*/ 321 h 321"/>
                  <a:gd name="T4" fmla="*/ 165 w 165"/>
                  <a:gd name="T5" fmla="*/ 43 h 321"/>
                  <a:gd name="T6" fmla="*/ 165 w 165"/>
                  <a:gd name="T7" fmla="*/ 0 h 321"/>
                  <a:gd name="T8" fmla="*/ 0 w 165"/>
                  <a:gd name="T9" fmla="*/ 57 h 321"/>
                  <a:gd name="T10" fmla="*/ 0 w 165"/>
                  <a:gd name="T11" fmla="*/ 224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5" h="321">
                    <a:moveTo>
                      <a:pt x="0" y="224"/>
                    </a:moveTo>
                    <a:cubicBezTo>
                      <a:pt x="69" y="239"/>
                      <a:pt x="165" y="321"/>
                      <a:pt x="165" y="321"/>
                    </a:cubicBezTo>
                    <a:cubicBezTo>
                      <a:pt x="165" y="43"/>
                      <a:pt x="165" y="43"/>
                      <a:pt x="165" y="43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24" y="41"/>
                      <a:pt x="0" y="57"/>
                      <a:pt x="0" y="57"/>
                    </a:cubicBezTo>
                    <a:lnTo>
                      <a:pt x="0" y="22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endParaRPr>
              </a:p>
            </p:txBody>
          </p:sp>
          <p:sp>
            <p:nvSpPr>
              <p:cNvPr id="40" name="Freeform 350"/>
              <p:cNvSpPr>
                <a:spLocks/>
              </p:cNvSpPr>
              <p:nvPr/>
            </p:nvSpPr>
            <p:spPr bwMode="auto">
              <a:xfrm>
                <a:off x="8244500" y="1802835"/>
                <a:ext cx="155075" cy="173829"/>
              </a:xfrm>
              <a:custGeom>
                <a:avLst/>
                <a:gdLst>
                  <a:gd name="T0" fmla="*/ 45 w 91"/>
                  <a:gd name="T1" fmla="*/ 0 h 102"/>
                  <a:gd name="T2" fmla="*/ 0 w 91"/>
                  <a:gd name="T3" fmla="*/ 0 h 102"/>
                  <a:gd name="T4" fmla="*/ 45 w 91"/>
                  <a:gd name="T5" fmla="*/ 57 h 102"/>
                  <a:gd name="T6" fmla="*/ 45 w 91"/>
                  <a:gd name="T7" fmla="*/ 77 h 102"/>
                  <a:gd name="T8" fmla="*/ 65 w 91"/>
                  <a:gd name="T9" fmla="*/ 102 h 102"/>
                  <a:gd name="T10" fmla="*/ 88 w 91"/>
                  <a:gd name="T11" fmla="*/ 102 h 102"/>
                  <a:gd name="T12" fmla="*/ 88 w 91"/>
                  <a:gd name="T13" fmla="*/ 51 h 102"/>
                  <a:gd name="T14" fmla="*/ 45 w 91"/>
                  <a:gd name="T15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" h="102">
                    <a:moveTo>
                      <a:pt x="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45" y="37"/>
                      <a:pt x="45" y="57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5" y="77"/>
                      <a:pt x="42" y="102"/>
                      <a:pt x="65" y="102"/>
                    </a:cubicBezTo>
                    <a:cubicBezTo>
                      <a:pt x="88" y="102"/>
                      <a:pt x="88" y="102"/>
                      <a:pt x="88" y="102"/>
                    </a:cubicBezTo>
                    <a:cubicBezTo>
                      <a:pt x="88" y="51"/>
                      <a:pt x="88" y="51"/>
                      <a:pt x="88" y="51"/>
                    </a:cubicBezTo>
                    <a:cubicBezTo>
                      <a:pt x="88" y="51"/>
                      <a:pt x="91" y="0"/>
                      <a:pt x="4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endParaRPr>
              </a:p>
            </p:txBody>
          </p:sp>
          <p:sp>
            <p:nvSpPr>
              <p:cNvPr id="41" name="Freeform 351"/>
              <p:cNvSpPr>
                <a:spLocks/>
              </p:cNvSpPr>
              <p:nvPr/>
            </p:nvSpPr>
            <p:spPr bwMode="auto">
              <a:xfrm>
                <a:off x="8191847" y="1494127"/>
                <a:ext cx="129109" cy="279856"/>
              </a:xfrm>
              <a:custGeom>
                <a:avLst/>
                <a:gdLst>
                  <a:gd name="T0" fmla="*/ 76 w 76"/>
                  <a:gd name="T1" fmla="*/ 164 h 164"/>
                  <a:gd name="T2" fmla="*/ 76 w 76"/>
                  <a:gd name="T3" fmla="*/ 0 h 164"/>
                  <a:gd name="T4" fmla="*/ 42 w 76"/>
                  <a:gd name="T5" fmla="*/ 0 h 164"/>
                  <a:gd name="T6" fmla="*/ 0 w 76"/>
                  <a:gd name="T7" fmla="*/ 31 h 164"/>
                  <a:gd name="T8" fmla="*/ 0 w 76"/>
                  <a:gd name="T9" fmla="*/ 122 h 164"/>
                  <a:gd name="T10" fmla="*/ 31 w 76"/>
                  <a:gd name="T11" fmla="*/ 164 h 164"/>
                  <a:gd name="T12" fmla="*/ 76 w 76"/>
                  <a:gd name="T13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64">
                    <a:moveTo>
                      <a:pt x="76" y="164"/>
                    </a:moveTo>
                    <a:cubicBezTo>
                      <a:pt x="76" y="0"/>
                      <a:pt x="76" y="0"/>
                      <a:pt x="76" y="0"/>
                    </a:cubicBezTo>
                    <a:cubicBezTo>
                      <a:pt x="68" y="0"/>
                      <a:pt x="57" y="0"/>
                      <a:pt x="42" y="0"/>
                    </a:cubicBezTo>
                    <a:cubicBezTo>
                      <a:pt x="0" y="0"/>
                      <a:pt x="0" y="30"/>
                      <a:pt x="0" y="31"/>
                    </a:cubicBezTo>
                    <a:cubicBezTo>
                      <a:pt x="0" y="31"/>
                      <a:pt x="0" y="82"/>
                      <a:pt x="0" y="122"/>
                    </a:cubicBezTo>
                    <a:cubicBezTo>
                      <a:pt x="0" y="162"/>
                      <a:pt x="31" y="164"/>
                      <a:pt x="31" y="164"/>
                    </a:cubicBezTo>
                    <a:cubicBezTo>
                      <a:pt x="36" y="164"/>
                      <a:pt x="49" y="164"/>
                      <a:pt x="76" y="1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4085004" y="3929631"/>
            <a:ext cx="854383" cy="855696"/>
            <a:chOff x="3750714" y="4457696"/>
            <a:chExt cx="854383" cy="855696"/>
          </a:xfrm>
        </p:grpSpPr>
        <p:sp>
          <p:nvSpPr>
            <p:cNvPr id="43" name="MH_Other_5"/>
            <p:cNvSpPr/>
            <p:nvPr>
              <p:custDataLst>
                <p:tags r:id="rId14"/>
              </p:custDataLst>
            </p:nvPr>
          </p:nvSpPr>
          <p:spPr>
            <a:xfrm>
              <a:off x="3750714" y="4457696"/>
              <a:ext cx="854383" cy="855696"/>
            </a:xfrm>
            <a:prstGeom prst="ellipse">
              <a:avLst/>
            </a:prstGeom>
            <a:blipFill>
              <a:blip r:embed="rId20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4002674" y="4693313"/>
              <a:ext cx="346497" cy="396060"/>
              <a:chOff x="7190711" y="1366461"/>
              <a:chExt cx="564762" cy="645545"/>
            </a:xfrm>
          </p:grpSpPr>
          <p:sp>
            <p:nvSpPr>
              <p:cNvPr id="45" name="Freeform 352"/>
              <p:cNvSpPr>
                <a:spLocks noEditPoints="1"/>
              </p:cNvSpPr>
              <p:nvPr/>
            </p:nvSpPr>
            <p:spPr bwMode="auto">
              <a:xfrm>
                <a:off x="7190711" y="1366461"/>
                <a:ext cx="564762" cy="370017"/>
              </a:xfrm>
              <a:custGeom>
                <a:avLst/>
                <a:gdLst>
                  <a:gd name="T0" fmla="*/ 301 w 331"/>
                  <a:gd name="T1" fmla="*/ 0 h 217"/>
                  <a:gd name="T2" fmla="*/ 30 w 331"/>
                  <a:gd name="T3" fmla="*/ 0 h 217"/>
                  <a:gd name="T4" fmla="*/ 0 w 331"/>
                  <a:gd name="T5" fmla="*/ 29 h 217"/>
                  <a:gd name="T6" fmla="*/ 0 w 331"/>
                  <a:gd name="T7" fmla="*/ 188 h 217"/>
                  <a:gd name="T8" fmla="*/ 30 w 331"/>
                  <a:gd name="T9" fmla="*/ 217 h 217"/>
                  <a:gd name="T10" fmla="*/ 301 w 331"/>
                  <a:gd name="T11" fmla="*/ 217 h 217"/>
                  <a:gd name="T12" fmla="*/ 331 w 331"/>
                  <a:gd name="T13" fmla="*/ 188 h 217"/>
                  <a:gd name="T14" fmla="*/ 331 w 331"/>
                  <a:gd name="T15" fmla="*/ 29 h 217"/>
                  <a:gd name="T16" fmla="*/ 301 w 331"/>
                  <a:gd name="T17" fmla="*/ 0 h 217"/>
                  <a:gd name="T18" fmla="*/ 306 w 331"/>
                  <a:gd name="T19" fmla="*/ 171 h 217"/>
                  <a:gd name="T20" fmla="*/ 281 w 331"/>
                  <a:gd name="T21" fmla="*/ 194 h 217"/>
                  <a:gd name="T22" fmla="*/ 48 w 331"/>
                  <a:gd name="T23" fmla="*/ 194 h 217"/>
                  <a:gd name="T24" fmla="*/ 23 w 331"/>
                  <a:gd name="T25" fmla="*/ 171 h 217"/>
                  <a:gd name="T26" fmla="*/ 23 w 331"/>
                  <a:gd name="T27" fmla="*/ 46 h 217"/>
                  <a:gd name="T28" fmla="*/ 48 w 331"/>
                  <a:gd name="T29" fmla="*/ 23 h 217"/>
                  <a:gd name="T30" fmla="*/ 281 w 331"/>
                  <a:gd name="T31" fmla="*/ 23 h 217"/>
                  <a:gd name="T32" fmla="*/ 306 w 331"/>
                  <a:gd name="T33" fmla="*/ 46 h 217"/>
                  <a:gd name="T34" fmla="*/ 306 w 331"/>
                  <a:gd name="T35" fmla="*/ 171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31" h="217">
                    <a:moveTo>
                      <a:pt x="301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204"/>
                      <a:pt x="13" y="217"/>
                      <a:pt x="30" y="217"/>
                    </a:cubicBezTo>
                    <a:cubicBezTo>
                      <a:pt x="301" y="217"/>
                      <a:pt x="301" y="217"/>
                      <a:pt x="301" y="217"/>
                    </a:cubicBezTo>
                    <a:cubicBezTo>
                      <a:pt x="318" y="217"/>
                      <a:pt x="331" y="204"/>
                      <a:pt x="331" y="188"/>
                    </a:cubicBezTo>
                    <a:cubicBezTo>
                      <a:pt x="331" y="29"/>
                      <a:pt x="331" y="29"/>
                      <a:pt x="331" y="29"/>
                    </a:cubicBezTo>
                    <a:cubicBezTo>
                      <a:pt x="331" y="13"/>
                      <a:pt x="318" y="0"/>
                      <a:pt x="301" y="0"/>
                    </a:cubicBezTo>
                    <a:close/>
                    <a:moveTo>
                      <a:pt x="306" y="171"/>
                    </a:moveTo>
                    <a:cubicBezTo>
                      <a:pt x="306" y="183"/>
                      <a:pt x="295" y="194"/>
                      <a:pt x="281" y="194"/>
                    </a:cubicBezTo>
                    <a:cubicBezTo>
                      <a:pt x="48" y="194"/>
                      <a:pt x="48" y="194"/>
                      <a:pt x="48" y="194"/>
                    </a:cubicBezTo>
                    <a:cubicBezTo>
                      <a:pt x="34" y="194"/>
                      <a:pt x="23" y="183"/>
                      <a:pt x="23" y="171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3" y="34"/>
                      <a:pt x="34" y="23"/>
                      <a:pt x="48" y="23"/>
                    </a:cubicBezTo>
                    <a:cubicBezTo>
                      <a:pt x="281" y="23"/>
                      <a:pt x="281" y="23"/>
                      <a:pt x="281" y="23"/>
                    </a:cubicBezTo>
                    <a:cubicBezTo>
                      <a:pt x="295" y="23"/>
                      <a:pt x="306" y="34"/>
                      <a:pt x="306" y="46"/>
                    </a:cubicBezTo>
                    <a:lnTo>
                      <a:pt x="306" y="1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endParaRPr>
              </a:p>
            </p:txBody>
          </p:sp>
          <p:sp>
            <p:nvSpPr>
              <p:cNvPr id="46" name="Freeform 353"/>
              <p:cNvSpPr>
                <a:spLocks/>
              </p:cNvSpPr>
              <p:nvPr/>
            </p:nvSpPr>
            <p:spPr bwMode="auto">
              <a:xfrm>
                <a:off x="7589578" y="1485472"/>
                <a:ext cx="85832" cy="131273"/>
              </a:xfrm>
              <a:custGeom>
                <a:avLst/>
                <a:gdLst>
                  <a:gd name="T0" fmla="*/ 44 w 50"/>
                  <a:gd name="T1" fmla="*/ 64 h 77"/>
                  <a:gd name="T2" fmla="*/ 13 w 50"/>
                  <a:gd name="T3" fmla="*/ 64 h 77"/>
                  <a:gd name="T4" fmla="*/ 13 w 50"/>
                  <a:gd name="T5" fmla="*/ 42 h 77"/>
                  <a:gd name="T6" fmla="*/ 40 w 50"/>
                  <a:gd name="T7" fmla="*/ 42 h 77"/>
                  <a:gd name="T8" fmla="*/ 45 w 50"/>
                  <a:gd name="T9" fmla="*/ 41 h 77"/>
                  <a:gd name="T10" fmla="*/ 46 w 50"/>
                  <a:gd name="T11" fmla="*/ 37 h 77"/>
                  <a:gd name="T12" fmla="*/ 45 w 50"/>
                  <a:gd name="T13" fmla="*/ 32 h 77"/>
                  <a:gd name="T14" fmla="*/ 40 w 50"/>
                  <a:gd name="T15" fmla="*/ 31 h 77"/>
                  <a:gd name="T16" fmla="*/ 13 w 50"/>
                  <a:gd name="T17" fmla="*/ 31 h 77"/>
                  <a:gd name="T18" fmla="*/ 13 w 50"/>
                  <a:gd name="T19" fmla="*/ 12 h 77"/>
                  <a:gd name="T20" fmla="*/ 43 w 50"/>
                  <a:gd name="T21" fmla="*/ 12 h 77"/>
                  <a:gd name="T22" fmla="*/ 47 w 50"/>
                  <a:gd name="T23" fmla="*/ 10 h 77"/>
                  <a:gd name="T24" fmla="*/ 49 w 50"/>
                  <a:gd name="T25" fmla="*/ 6 h 77"/>
                  <a:gd name="T26" fmla="*/ 47 w 50"/>
                  <a:gd name="T27" fmla="*/ 2 h 77"/>
                  <a:gd name="T28" fmla="*/ 43 w 50"/>
                  <a:gd name="T29" fmla="*/ 0 h 77"/>
                  <a:gd name="T30" fmla="*/ 8 w 50"/>
                  <a:gd name="T31" fmla="*/ 0 h 77"/>
                  <a:gd name="T32" fmla="*/ 3 w 50"/>
                  <a:gd name="T33" fmla="*/ 1 h 77"/>
                  <a:gd name="T34" fmla="*/ 1 w 50"/>
                  <a:gd name="T35" fmla="*/ 4 h 77"/>
                  <a:gd name="T36" fmla="*/ 0 w 50"/>
                  <a:gd name="T37" fmla="*/ 10 h 77"/>
                  <a:gd name="T38" fmla="*/ 0 w 50"/>
                  <a:gd name="T39" fmla="*/ 67 h 77"/>
                  <a:gd name="T40" fmla="*/ 2 w 50"/>
                  <a:gd name="T41" fmla="*/ 74 h 77"/>
                  <a:gd name="T42" fmla="*/ 8 w 50"/>
                  <a:gd name="T43" fmla="*/ 77 h 77"/>
                  <a:gd name="T44" fmla="*/ 44 w 50"/>
                  <a:gd name="T45" fmla="*/ 77 h 77"/>
                  <a:gd name="T46" fmla="*/ 48 w 50"/>
                  <a:gd name="T47" fmla="*/ 75 h 77"/>
                  <a:gd name="T48" fmla="*/ 50 w 50"/>
                  <a:gd name="T49" fmla="*/ 70 h 77"/>
                  <a:gd name="T50" fmla="*/ 48 w 50"/>
                  <a:gd name="T51" fmla="*/ 66 h 77"/>
                  <a:gd name="T52" fmla="*/ 44 w 50"/>
                  <a:gd name="T53" fmla="*/ 6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0" h="77">
                    <a:moveTo>
                      <a:pt x="44" y="64"/>
                    </a:moveTo>
                    <a:cubicBezTo>
                      <a:pt x="13" y="64"/>
                      <a:pt x="13" y="64"/>
                      <a:pt x="13" y="64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40" y="42"/>
                      <a:pt x="40" y="42"/>
                      <a:pt x="40" y="42"/>
                    </a:cubicBezTo>
                    <a:cubicBezTo>
                      <a:pt x="42" y="42"/>
                      <a:pt x="44" y="42"/>
                      <a:pt x="45" y="41"/>
                    </a:cubicBezTo>
                    <a:cubicBezTo>
                      <a:pt x="46" y="40"/>
                      <a:pt x="46" y="38"/>
                      <a:pt x="46" y="37"/>
                    </a:cubicBezTo>
                    <a:cubicBezTo>
                      <a:pt x="46" y="35"/>
                      <a:pt x="46" y="33"/>
                      <a:pt x="45" y="32"/>
                    </a:cubicBezTo>
                    <a:cubicBezTo>
                      <a:pt x="44" y="31"/>
                      <a:pt x="42" y="31"/>
                      <a:pt x="40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5" y="12"/>
                      <a:pt x="46" y="12"/>
                      <a:pt x="47" y="10"/>
                    </a:cubicBezTo>
                    <a:cubicBezTo>
                      <a:pt x="48" y="9"/>
                      <a:pt x="49" y="8"/>
                      <a:pt x="49" y="6"/>
                    </a:cubicBezTo>
                    <a:cubicBezTo>
                      <a:pt x="49" y="4"/>
                      <a:pt x="48" y="3"/>
                      <a:pt x="47" y="2"/>
                    </a:cubicBezTo>
                    <a:cubicBezTo>
                      <a:pt x="46" y="1"/>
                      <a:pt x="45" y="0"/>
                      <a:pt x="43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2" y="2"/>
                      <a:pt x="1" y="3"/>
                      <a:pt x="1" y="4"/>
                    </a:cubicBezTo>
                    <a:cubicBezTo>
                      <a:pt x="0" y="6"/>
                      <a:pt x="0" y="7"/>
                      <a:pt x="0" y="1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0"/>
                      <a:pt x="0" y="73"/>
                      <a:pt x="2" y="74"/>
                    </a:cubicBezTo>
                    <a:cubicBezTo>
                      <a:pt x="3" y="76"/>
                      <a:pt x="5" y="77"/>
                      <a:pt x="8" y="77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46" y="77"/>
                      <a:pt x="47" y="76"/>
                      <a:pt x="48" y="75"/>
                    </a:cubicBezTo>
                    <a:cubicBezTo>
                      <a:pt x="49" y="74"/>
                      <a:pt x="50" y="72"/>
                      <a:pt x="50" y="70"/>
                    </a:cubicBezTo>
                    <a:cubicBezTo>
                      <a:pt x="50" y="69"/>
                      <a:pt x="49" y="67"/>
                      <a:pt x="48" y="66"/>
                    </a:cubicBezTo>
                    <a:cubicBezTo>
                      <a:pt x="47" y="65"/>
                      <a:pt x="46" y="64"/>
                      <a:pt x="44" y="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endParaRPr>
              </a:p>
            </p:txBody>
          </p:sp>
          <p:sp>
            <p:nvSpPr>
              <p:cNvPr id="47" name="Freeform 354"/>
              <p:cNvSpPr>
                <a:spLocks/>
              </p:cNvSpPr>
              <p:nvPr/>
            </p:nvSpPr>
            <p:spPr bwMode="auto">
              <a:xfrm>
                <a:off x="7494369" y="1484030"/>
                <a:ext cx="80062" cy="132715"/>
              </a:xfrm>
              <a:custGeom>
                <a:avLst/>
                <a:gdLst>
                  <a:gd name="T0" fmla="*/ 40 w 47"/>
                  <a:gd name="T1" fmla="*/ 65 h 78"/>
                  <a:gd name="T2" fmla="*/ 14 w 47"/>
                  <a:gd name="T3" fmla="*/ 65 h 78"/>
                  <a:gd name="T4" fmla="*/ 14 w 47"/>
                  <a:gd name="T5" fmla="*/ 9 h 78"/>
                  <a:gd name="T6" fmla="*/ 12 w 47"/>
                  <a:gd name="T7" fmla="*/ 2 h 78"/>
                  <a:gd name="T8" fmla="*/ 7 w 47"/>
                  <a:gd name="T9" fmla="*/ 0 h 78"/>
                  <a:gd name="T10" fmla="*/ 2 w 47"/>
                  <a:gd name="T11" fmla="*/ 2 h 78"/>
                  <a:gd name="T12" fmla="*/ 0 w 47"/>
                  <a:gd name="T13" fmla="*/ 9 h 78"/>
                  <a:gd name="T14" fmla="*/ 0 w 47"/>
                  <a:gd name="T15" fmla="*/ 68 h 78"/>
                  <a:gd name="T16" fmla="*/ 2 w 47"/>
                  <a:gd name="T17" fmla="*/ 75 h 78"/>
                  <a:gd name="T18" fmla="*/ 9 w 47"/>
                  <a:gd name="T19" fmla="*/ 78 h 78"/>
                  <a:gd name="T20" fmla="*/ 40 w 47"/>
                  <a:gd name="T21" fmla="*/ 78 h 78"/>
                  <a:gd name="T22" fmla="*/ 45 w 47"/>
                  <a:gd name="T23" fmla="*/ 76 h 78"/>
                  <a:gd name="T24" fmla="*/ 47 w 47"/>
                  <a:gd name="T25" fmla="*/ 71 h 78"/>
                  <a:gd name="T26" fmla="*/ 45 w 47"/>
                  <a:gd name="T27" fmla="*/ 67 h 78"/>
                  <a:gd name="T28" fmla="*/ 40 w 47"/>
                  <a:gd name="T29" fmla="*/ 65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78">
                    <a:moveTo>
                      <a:pt x="40" y="65"/>
                    </a:moveTo>
                    <a:cubicBezTo>
                      <a:pt x="14" y="65"/>
                      <a:pt x="14" y="65"/>
                      <a:pt x="14" y="65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6"/>
                      <a:pt x="13" y="4"/>
                      <a:pt x="12" y="2"/>
                    </a:cubicBezTo>
                    <a:cubicBezTo>
                      <a:pt x="11" y="1"/>
                      <a:pt x="9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4"/>
                      <a:pt x="0" y="6"/>
                      <a:pt x="0" y="9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1"/>
                      <a:pt x="1" y="74"/>
                      <a:pt x="2" y="75"/>
                    </a:cubicBezTo>
                    <a:cubicBezTo>
                      <a:pt x="4" y="77"/>
                      <a:pt x="6" y="78"/>
                      <a:pt x="9" y="78"/>
                    </a:cubicBezTo>
                    <a:cubicBezTo>
                      <a:pt x="40" y="78"/>
                      <a:pt x="40" y="78"/>
                      <a:pt x="40" y="78"/>
                    </a:cubicBezTo>
                    <a:cubicBezTo>
                      <a:pt x="43" y="78"/>
                      <a:pt x="44" y="77"/>
                      <a:pt x="45" y="76"/>
                    </a:cubicBezTo>
                    <a:cubicBezTo>
                      <a:pt x="46" y="75"/>
                      <a:pt x="47" y="73"/>
                      <a:pt x="47" y="71"/>
                    </a:cubicBezTo>
                    <a:cubicBezTo>
                      <a:pt x="47" y="69"/>
                      <a:pt x="46" y="68"/>
                      <a:pt x="45" y="67"/>
                    </a:cubicBezTo>
                    <a:cubicBezTo>
                      <a:pt x="44" y="65"/>
                      <a:pt x="43" y="65"/>
                      <a:pt x="40" y="6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endParaRPr>
              </a:p>
            </p:txBody>
          </p:sp>
          <p:sp>
            <p:nvSpPr>
              <p:cNvPr id="48" name="Freeform 355"/>
              <p:cNvSpPr>
                <a:spLocks/>
              </p:cNvSpPr>
              <p:nvPr/>
            </p:nvSpPr>
            <p:spPr bwMode="auto">
              <a:xfrm>
                <a:off x="7439552" y="1756673"/>
                <a:ext cx="51211" cy="204843"/>
              </a:xfrm>
              <a:custGeom>
                <a:avLst/>
                <a:gdLst>
                  <a:gd name="T0" fmla="*/ 71 w 71"/>
                  <a:gd name="T1" fmla="*/ 246 h 284"/>
                  <a:gd name="T2" fmla="*/ 71 w 71"/>
                  <a:gd name="T3" fmla="*/ 246 h 284"/>
                  <a:gd name="T4" fmla="*/ 71 w 71"/>
                  <a:gd name="T5" fmla="*/ 217 h 284"/>
                  <a:gd name="T6" fmla="*/ 71 w 71"/>
                  <a:gd name="T7" fmla="*/ 217 h 284"/>
                  <a:gd name="T8" fmla="*/ 71 w 71"/>
                  <a:gd name="T9" fmla="*/ 0 h 284"/>
                  <a:gd name="T10" fmla="*/ 0 w 71"/>
                  <a:gd name="T11" fmla="*/ 0 h 284"/>
                  <a:gd name="T12" fmla="*/ 0 w 71"/>
                  <a:gd name="T13" fmla="*/ 217 h 284"/>
                  <a:gd name="T14" fmla="*/ 0 w 71"/>
                  <a:gd name="T15" fmla="*/ 246 h 284"/>
                  <a:gd name="T16" fmla="*/ 0 w 71"/>
                  <a:gd name="T17" fmla="*/ 284 h 284"/>
                  <a:gd name="T18" fmla="*/ 71 w 71"/>
                  <a:gd name="T19" fmla="*/ 284 h 284"/>
                  <a:gd name="T20" fmla="*/ 71 w 71"/>
                  <a:gd name="T21" fmla="*/ 246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1" h="284">
                    <a:moveTo>
                      <a:pt x="71" y="246"/>
                    </a:moveTo>
                    <a:lnTo>
                      <a:pt x="71" y="246"/>
                    </a:lnTo>
                    <a:lnTo>
                      <a:pt x="71" y="217"/>
                    </a:lnTo>
                    <a:lnTo>
                      <a:pt x="71" y="217"/>
                    </a:lnTo>
                    <a:lnTo>
                      <a:pt x="71" y="0"/>
                    </a:lnTo>
                    <a:lnTo>
                      <a:pt x="0" y="0"/>
                    </a:lnTo>
                    <a:lnTo>
                      <a:pt x="0" y="217"/>
                    </a:lnTo>
                    <a:lnTo>
                      <a:pt x="0" y="246"/>
                    </a:lnTo>
                    <a:lnTo>
                      <a:pt x="0" y="284"/>
                    </a:lnTo>
                    <a:lnTo>
                      <a:pt x="71" y="284"/>
                    </a:lnTo>
                    <a:lnTo>
                      <a:pt x="71" y="24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endParaRPr>
              </a:p>
            </p:txBody>
          </p:sp>
          <p:sp>
            <p:nvSpPr>
              <p:cNvPr id="49" name="Freeform 356"/>
              <p:cNvSpPr>
                <a:spLocks/>
              </p:cNvSpPr>
              <p:nvPr/>
            </p:nvSpPr>
            <p:spPr bwMode="auto">
              <a:xfrm>
                <a:off x="7368146" y="1918240"/>
                <a:ext cx="196188" cy="93766"/>
              </a:xfrm>
              <a:custGeom>
                <a:avLst/>
                <a:gdLst>
                  <a:gd name="T0" fmla="*/ 86 w 115"/>
                  <a:gd name="T1" fmla="*/ 0 h 55"/>
                  <a:gd name="T2" fmla="*/ 80 w 115"/>
                  <a:gd name="T3" fmla="*/ 13 h 55"/>
                  <a:gd name="T4" fmla="*/ 86 w 115"/>
                  <a:gd name="T5" fmla="*/ 22 h 55"/>
                  <a:gd name="T6" fmla="*/ 57 w 115"/>
                  <a:gd name="T7" fmla="*/ 37 h 55"/>
                  <a:gd name="T8" fmla="*/ 28 w 115"/>
                  <a:gd name="T9" fmla="*/ 22 h 55"/>
                  <a:gd name="T10" fmla="*/ 34 w 115"/>
                  <a:gd name="T11" fmla="*/ 13 h 55"/>
                  <a:gd name="T12" fmla="*/ 26 w 115"/>
                  <a:gd name="T13" fmla="*/ 1 h 55"/>
                  <a:gd name="T14" fmla="*/ 0 w 115"/>
                  <a:gd name="T15" fmla="*/ 25 h 55"/>
                  <a:gd name="T16" fmla="*/ 57 w 115"/>
                  <a:gd name="T17" fmla="*/ 55 h 55"/>
                  <a:gd name="T18" fmla="*/ 115 w 115"/>
                  <a:gd name="T19" fmla="*/ 25 h 55"/>
                  <a:gd name="T20" fmla="*/ 86 w 115"/>
                  <a:gd name="T21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5" h="55">
                    <a:moveTo>
                      <a:pt x="86" y="0"/>
                    </a:moveTo>
                    <a:cubicBezTo>
                      <a:pt x="80" y="13"/>
                      <a:pt x="80" y="13"/>
                      <a:pt x="80" y="13"/>
                    </a:cubicBezTo>
                    <a:cubicBezTo>
                      <a:pt x="84" y="15"/>
                      <a:pt x="86" y="18"/>
                      <a:pt x="86" y="22"/>
                    </a:cubicBezTo>
                    <a:cubicBezTo>
                      <a:pt x="86" y="30"/>
                      <a:pt x="73" y="37"/>
                      <a:pt x="57" y="37"/>
                    </a:cubicBezTo>
                    <a:cubicBezTo>
                      <a:pt x="41" y="37"/>
                      <a:pt x="28" y="30"/>
                      <a:pt x="28" y="22"/>
                    </a:cubicBezTo>
                    <a:cubicBezTo>
                      <a:pt x="28" y="19"/>
                      <a:pt x="30" y="16"/>
                      <a:pt x="34" y="13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10" y="6"/>
                      <a:pt x="0" y="15"/>
                      <a:pt x="0" y="25"/>
                    </a:cubicBezTo>
                    <a:cubicBezTo>
                      <a:pt x="0" y="42"/>
                      <a:pt x="25" y="55"/>
                      <a:pt x="57" y="55"/>
                    </a:cubicBezTo>
                    <a:cubicBezTo>
                      <a:pt x="89" y="55"/>
                      <a:pt x="115" y="42"/>
                      <a:pt x="115" y="25"/>
                    </a:cubicBezTo>
                    <a:cubicBezTo>
                      <a:pt x="115" y="15"/>
                      <a:pt x="103" y="5"/>
                      <a:pt x="8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endParaRPr>
              </a:p>
            </p:txBody>
          </p:sp>
          <p:sp>
            <p:nvSpPr>
              <p:cNvPr id="50" name="Freeform 357"/>
              <p:cNvSpPr>
                <a:spLocks noEditPoints="1"/>
              </p:cNvSpPr>
              <p:nvPr/>
            </p:nvSpPr>
            <p:spPr bwMode="auto">
              <a:xfrm>
                <a:off x="7376801" y="1484030"/>
                <a:ext cx="102422" cy="134158"/>
              </a:xfrm>
              <a:custGeom>
                <a:avLst/>
                <a:gdLst>
                  <a:gd name="T0" fmla="*/ 41 w 60"/>
                  <a:gd name="T1" fmla="*/ 14 h 79"/>
                  <a:gd name="T2" fmla="*/ 39 w 60"/>
                  <a:gd name="T3" fmla="*/ 8 h 79"/>
                  <a:gd name="T4" fmla="*/ 37 w 60"/>
                  <a:gd name="T5" fmla="*/ 4 h 79"/>
                  <a:gd name="T6" fmla="*/ 34 w 60"/>
                  <a:gd name="T7" fmla="*/ 1 h 79"/>
                  <a:gd name="T8" fmla="*/ 30 w 60"/>
                  <a:gd name="T9" fmla="*/ 0 h 79"/>
                  <a:gd name="T10" fmla="*/ 25 w 60"/>
                  <a:gd name="T11" fmla="*/ 1 h 79"/>
                  <a:gd name="T12" fmla="*/ 22 w 60"/>
                  <a:gd name="T13" fmla="*/ 4 h 79"/>
                  <a:gd name="T14" fmla="*/ 20 w 60"/>
                  <a:gd name="T15" fmla="*/ 9 h 79"/>
                  <a:gd name="T16" fmla="*/ 18 w 60"/>
                  <a:gd name="T17" fmla="*/ 14 h 79"/>
                  <a:gd name="T18" fmla="*/ 1 w 60"/>
                  <a:gd name="T19" fmla="*/ 64 h 79"/>
                  <a:gd name="T20" fmla="*/ 0 w 60"/>
                  <a:gd name="T21" fmla="*/ 69 h 79"/>
                  <a:gd name="T22" fmla="*/ 0 w 60"/>
                  <a:gd name="T23" fmla="*/ 72 h 79"/>
                  <a:gd name="T24" fmla="*/ 1 w 60"/>
                  <a:gd name="T25" fmla="*/ 77 h 79"/>
                  <a:gd name="T26" fmla="*/ 6 w 60"/>
                  <a:gd name="T27" fmla="*/ 79 h 79"/>
                  <a:gd name="T28" fmla="*/ 10 w 60"/>
                  <a:gd name="T29" fmla="*/ 77 h 79"/>
                  <a:gd name="T30" fmla="*/ 13 w 60"/>
                  <a:gd name="T31" fmla="*/ 69 h 79"/>
                  <a:gd name="T32" fmla="*/ 16 w 60"/>
                  <a:gd name="T33" fmla="*/ 59 h 79"/>
                  <a:gd name="T34" fmla="*/ 43 w 60"/>
                  <a:gd name="T35" fmla="*/ 59 h 79"/>
                  <a:gd name="T36" fmla="*/ 46 w 60"/>
                  <a:gd name="T37" fmla="*/ 69 h 79"/>
                  <a:gd name="T38" fmla="*/ 47 w 60"/>
                  <a:gd name="T39" fmla="*/ 73 h 79"/>
                  <a:gd name="T40" fmla="*/ 49 w 60"/>
                  <a:gd name="T41" fmla="*/ 76 h 79"/>
                  <a:gd name="T42" fmla="*/ 51 w 60"/>
                  <a:gd name="T43" fmla="*/ 78 h 79"/>
                  <a:gd name="T44" fmla="*/ 54 w 60"/>
                  <a:gd name="T45" fmla="*/ 79 h 79"/>
                  <a:gd name="T46" fmla="*/ 58 w 60"/>
                  <a:gd name="T47" fmla="*/ 77 h 79"/>
                  <a:gd name="T48" fmla="*/ 60 w 60"/>
                  <a:gd name="T49" fmla="*/ 72 h 79"/>
                  <a:gd name="T50" fmla="*/ 58 w 60"/>
                  <a:gd name="T51" fmla="*/ 64 h 79"/>
                  <a:gd name="T52" fmla="*/ 41 w 60"/>
                  <a:gd name="T53" fmla="*/ 14 h 79"/>
                  <a:gd name="T54" fmla="*/ 20 w 60"/>
                  <a:gd name="T55" fmla="*/ 48 h 79"/>
                  <a:gd name="T56" fmla="*/ 29 w 60"/>
                  <a:gd name="T57" fmla="*/ 16 h 79"/>
                  <a:gd name="T58" fmla="*/ 39 w 60"/>
                  <a:gd name="T59" fmla="*/ 48 h 79"/>
                  <a:gd name="T60" fmla="*/ 20 w 60"/>
                  <a:gd name="T61" fmla="*/ 4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0" h="79">
                    <a:moveTo>
                      <a:pt x="41" y="14"/>
                    </a:moveTo>
                    <a:cubicBezTo>
                      <a:pt x="40" y="12"/>
                      <a:pt x="40" y="10"/>
                      <a:pt x="39" y="8"/>
                    </a:cubicBezTo>
                    <a:cubicBezTo>
                      <a:pt x="39" y="7"/>
                      <a:pt x="38" y="6"/>
                      <a:pt x="37" y="4"/>
                    </a:cubicBezTo>
                    <a:cubicBezTo>
                      <a:pt x="36" y="3"/>
                      <a:pt x="35" y="2"/>
                      <a:pt x="34" y="1"/>
                    </a:cubicBezTo>
                    <a:cubicBezTo>
                      <a:pt x="33" y="0"/>
                      <a:pt x="31" y="0"/>
                      <a:pt x="30" y="0"/>
                    </a:cubicBezTo>
                    <a:cubicBezTo>
                      <a:pt x="28" y="0"/>
                      <a:pt x="26" y="0"/>
                      <a:pt x="25" y="1"/>
                    </a:cubicBezTo>
                    <a:cubicBezTo>
                      <a:pt x="24" y="2"/>
                      <a:pt x="23" y="3"/>
                      <a:pt x="22" y="4"/>
                    </a:cubicBezTo>
                    <a:cubicBezTo>
                      <a:pt x="21" y="6"/>
                      <a:pt x="21" y="7"/>
                      <a:pt x="20" y="9"/>
                    </a:cubicBezTo>
                    <a:cubicBezTo>
                      <a:pt x="19" y="11"/>
                      <a:pt x="19" y="13"/>
                      <a:pt x="18" y="14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1" y="66"/>
                      <a:pt x="0" y="67"/>
                      <a:pt x="0" y="69"/>
                    </a:cubicBezTo>
                    <a:cubicBezTo>
                      <a:pt x="0" y="70"/>
                      <a:pt x="0" y="71"/>
                      <a:pt x="0" y="72"/>
                    </a:cubicBezTo>
                    <a:cubicBezTo>
                      <a:pt x="0" y="74"/>
                      <a:pt x="0" y="75"/>
                      <a:pt x="1" y="77"/>
                    </a:cubicBezTo>
                    <a:cubicBezTo>
                      <a:pt x="3" y="78"/>
                      <a:pt x="4" y="79"/>
                      <a:pt x="6" y="79"/>
                    </a:cubicBezTo>
                    <a:cubicBezTo>
                      <a:pt x="8" y="79"/>
                      <a:pt x="9" y="78"/>
                      <a:pt x="10" y="77"/>
                    </a:cubicBezTo>
                    <a:cubicBezTo>
                      <a:pt x="11" y="75"/>
                      <a:pt x="12" y="73"/>
                      <a:pt x="13" y="69"/>
                    </a:cubicBezTo>
                    <a:cubicBezTo>
                      <a:pt x="16" y="59"/>
                      <a:pt x="16" y="59"/>
                      <a:pt x="16" y="59"/>
                    </a:cubicBezTo>
                    <a:cubicBezTo>
                      <a:pt x="43" y="59"/>
                      <a:pt x="43" y="59"/>
                      <a:pt x="43" y="59"/>
                    </a:cubicBezTo>
                    <a:cubicBezTo>
                      <a:pt x="46" y="69"/>
                      <a:pt x="46" y="69"/>
                      <a:pt x="46" y="69"/>
                    </a:cubicBezTo>
                    <a:cubicBezTo>
                      <a:pt x="46" y="70"/>
                      <a:pt x="47" y="71"/>
                      <a:pt x="47" y="73"/>
                    </a:cubicBezTo>
                    <a:cubicBezTo>
                      <a:pt x="48" y="75"/>
                      <a:pt x="49" y="76"/>
                      <a:pt x="49" y="76"/>
                    </a:cubicBezTo>
                    <a:cubicBezTo>
                      <a:pt x="50" y="77"/>
                      <a:pt x="50" y="78"/>
                      <a:pt x="51" y="78"/>
                    </a:cubicBezTo>
                    <a:cubicBezTo>
                      <a:pt x="52" y="79"/>
                      <a:pt x="53" y="79"/>
                      <a:pt x="54" y="79"/>
                    </a:cubicBezTo>
                    <a:cubicBezTo>
                      <a:pt x="55" y="79"/>
                      <a:pt x="57" y="78"/>
                      <a:pt x="58" y="77"/>
                    </a:cubicBezTo>
                    <a:cubicBezTo>
                      <a:pt x="59" y="75"/>
                      <a:pt x="60" y="73"/>
                      <a:pt x="60" y="72"/>
                    </a:cubicBezTo>
                    <a:cubicBezTo>
                      <a:pt x="60" y="70"/>
                      <a:pt x="59" y="67"/>
                      <a:pt x="58" y="64"/>
                    </a:cubicBezTo>
                    <a:lnTo>
                      <a:pt x="41" y="14"/>
                    </a:lnTo>
                    <a:close/>
                    <a:moveTo>
                      <a:pt x="20" y="48"/>
                    </a:moveTo>
                    <a:cubicBezTo>
                      <a:pt x="29" y="16"/>
                      <a:pt x="29" y="16"/>
                      <a:pt x="29" y="16"/>
                    </a:cubicBezTo>
                    <a:cubicBezTo>
                      <a:pt x="39" y="48"/>
                      <a:pt x="39" y="48"/>
                      <a:pt x="39" y="48"/>
                    </a:cubicBezTo>
                    <a:lnTo>
                      <a:pt x="20" y="4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endParaRPr>
              </a:p>
            </p:txBody>
          </p:sp>
          <p:sp>
            <p:nvSpPr>
              <p:cNvPr id="51" name="Freeform 358"/>
              <p:cNvSpPr>
                <a:spLocks/>
              </p:cNvSpPr>
              <p:nvPr/>
            </p:nvSpPr>
            <p:spPr bwMode="auto">
              <a:xfrm>
                <a:off x="7276543" y="1484030"/>
                <a:ext cx="87996" cy="134158"/>
              </a:xfrm>
              <a:custGeom>
                <a:avLst/>
                <a:gdLst>
                  <a:gd name="T0" fmla="*/ 45 w 52"/>
                  <a:gd name="T1" fmla="*/ 38 h 79"/>
                  <a:gd name="T2" fmla="*/ 38 w 52"/>
                  <a:gd name="T3" fmla="*/ 34 h 79"/>
                  <a:gd name="T4" fmla="*/ 28 w 52"/>
                  <a:gd name="T5" fmla="*/ 30 h 79"/>
                  <a:gd name="T6" fmla="*/ 22 w 52"/>
                  <a:gd name="T7" fmla="*/ 29 h 79"/>
                  <a:gd name="T8" fmla="*/ 18 w 52"/>
                  <a:gd name="T9" fmla="*/ 27 h 79"/>
                  <a:gd name="T10" fmla="*/ 15 w 52"/>
                  <a:gd name="T11" fmla="*/ 24 h 79"/>
                  <a:gd name="T12" fmla="*/ 14 w 52"/>
                  <a:gd name="T13" fmla="*/ 20 h 79"/>
                  <a:gd name="T14" fmla="*/ 17 w 52"/>
                  <a:gd name="T15" fmla="*/ 13 h 79"/>
                  <a:gd name="T16" fmla="*/ 25 w 52"/>
                  <a:gd name="T17" fmla="*/ 11 h 79"/>
                  <a:gd name="T18" fmla="*/ 33 w 52"/>
                  <a:gd name="T19" fmla="*/ 13 h 79"/>
                  <a:gd name="T20" fmla="*/ 37 w 52"/>
                  <a:gd name="T21" fmla="*/ 20 h 79"/>
                  <a:gd name="T22" fmla="*/ 40 w 52"/>
                  <a:gd name="T23" fmla="*/ 24 h 79"/>
                  <a:gd name="T24" fmla="*/ 43 w 52"/>
                  <a:gd name="T25" fmla="*/ 26 h 79"/>
                  <a:gd name="T26" fmla="*/ 48 w 52"/>
                  <a:gd name="T27" fmla="*/ 23 h 79"/>
                  <a:gd name="T28" fmla="*/ 49 w 52"/>
                  <a:gd name="T29" fmla="*/ 18 h 79"/>
                  <a:gd name="T30" fmla="*/ 48 w 52"/>
                  <a:gd name="T31" fmla="*/ 12 h 79"/>
                  <a:gd name="T32" fmla="*/ 44 w 52"/>
                  <a:gd name="T33" fmla="*/ 6 h 79"/>
                  <a:gd name="T34" fmla="*/ 36 w 52"/>
                  <a:gd name="T35" fmla="*/ 2 h 79"/>
                  <a:gd name="T36" fmla="*/ 26 w 52"/>
                  <a:gd name="T37" fmla="*/ 0 h 79"/>
                  <a:gd name="T38" fmla="*/ 13 w 52"/>
                  <a:gd name="T39" fmla="*/ 2 h 79"/>
                  <a:gd name="T40" fmla="*/ 4 w 52"/>
                  <a:gd name="T41" fmla="*/ 10 h 79"/>
                  <a:gd name="T42" fmla="*/ 2 w 52"/>
                  <a:gd name="T43" fmla="*/ 21 h 79"/>
                  <a:gd name="T44" fmla="*/ 4 w 52"/>
                  <a:gd name="T45" fmla="*/ 32 h 79"/>
                  <a:gd name="T46" fmla="*/ 12 w 52"/>
                  <a:gd name="T47" fmla="*/ 39 h 79"/>
                  <a:gd name="T48" fmla="*/ 24 w 52"/>
                  <a:gd name="T49" fmla="*/ 44 h 79"/>
                  <a:gd name="T50" fmla="*/ 32 w 52"/>
                  <a:gd name="T51" fmla="*/ 46 h 79"/>
                  <a:gd name="T52" fmla="*/ 37 w 52"/>
                  <a:gd name="T53" fmla="*/ 50 h 79"/>
                  <a:gd name="T54" fmla="*/ 39 w 52"/>
                  <a:gd name="T55" fmla="*/ 56 h 79"/>
                  <a:gd name="T56" fmla="*/ 35 w 52"/>
                  <a:gd name="T57" fmla="*/ 64 h 79"/>
                  <a:gd name="T58" fmla="*/ 26 w 52"/>
                  <a:gd name="T59" fmla="*/ 67 h 79"/>
                  <a:gd name="T60" fmla="*/ 19 w 52"/>
                  <a:gd name="T61" fmla="*/ 66 h 79"/>
                  <a:gd name="T62" fmla="*/ 15 w 52"/>
                  <a:gd name="T63" fmla="*/ 62 h 79"/>
                  <a:gd name="T64" fmla="*/ 12 w 52"/>
                  <a:gd name="T65" fmla="*/ 56 h 79"/>
                  <a:gd name="T66" fmla="*/ 10 w 52"/>
                  <a:gd name="T67" fmla="*/ 51 h 79"/>
                  <a:gd name="T68" fmla="*/ 6 w 52"/>
                  <a:gd name="T69" fmla="*/ 50 h 79"/>
                  <a:gd name="T70" fmla="*/ 2 w 52"/>
                  <a:gd name="T71" fmla="*/ 52 h 79"/>
                  <a:gd name="T72" fmla="*/ 0 w 52"/>
                  <a:gd name="T73" fmla="*/ 56 h 79"/>
                  <a:gd name="T74" fmla="*/ 3 w 52"/>
                  <a:gd name="T75" fmla="*/ 66 h 79"/>
                  <a:gd name="T76" fmla="*/ 10 w 52"/>
                  <a:gd name="T77" fmla="*/ 75 h 79"/>
                  <a:gd name="T78" fmla="*/ 26 w 52"/>
                  <a:gd name="T79" fmla="*/ 79 h 79"/>
                  <a:gd name="T80" fmla="*/ 40 w 52"/>
                  <a:gd name="T81" fmla="*/ 76 h 79"/>
                  <a:gd name="T82" fmla="*/ 49 w 52"/>
                  <a:gd name="T83" fmla="*/ 67 h 79"/>
                  <a:gd name="T84" fmla="*/ 52 w 52"/>
                  <a:gd name="T85" fmla="*/ 55 h 79"/>
                  <a:gd name="T86" fmla="*/ 50 w 52"/>
                  <a:gd name="T87" fmla="*/ 45 h 79"/>
                  <a:gd name="T88" fmla="*/ 45 w 52"/>
                  <a:gd name="T89" fmla="*/ 3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2" h="79">
                    <a:moveTo>
                      <a:pt x="45" y="38"/>
                    </a:moveTo>
                    <a:cubicBezTo>
                      <a:pt x="43" y="36"/>
                      <a:pt x="41" y="35"/>
                      <a:pt x="38" y="34"/>
                    </a:cubicBezTo>
                    <a:cubicBezTo>
                      <a:pt x="35" y="33"/>
                      <a:pt x="31" y="31"/>
                      <a:pt x="28" y="30"/>
                    </a:cubicBezTo>
                    <a:cubicBezTo>
                      <a:pt x="25" y="30"/>
                      <a:pt x="23" y="29"/>
                      <a:pt x="22" y="29"/>
                    </a:cubicBezTo>
                    <a:cubicBezTo>
                      <a:pt x="20" y="28"/>
                      <a:pt x="19" y="27"/>
                      <a:pt x="18" y="27"/>
                    </a:cubicBezTo>
                    <a:cubicBezTo>
                      <a:pt x="17" y="26"/>
                      <a:pt x="16" y="25"/>
                      <a:pt x="15" y="24"/>
                    </a:cubicBezTo>
                    <a:cubicBezTo>
                      <a:pt x="14" y="23"/>
                      <a:pt x="14" y="21"/>
                      <a:pt x="14" y="20"/>
                    </a:cubicBezTo>
                    <a:cubicBezTo>
                      <a:pt x="14" y="17"/>
                      <a:pt x="15" y="15"/>
                      <a:pt x="17" y="13"/>
                    </a:cubicBezTo>
                    <a:cubicBezTo>
                      <a:pt x="19" y="12"/>
                      <a:pt x="22" y="11"/>
                      <a:pt x="25" y="11"/>
                    </a:cubicBezTo>
                    <a:cubicBezTo>
                      <a:pt x="29" y="11"/>
                      <a:pt x="31" y="12"/>
                      <a:pt x="33" y="13"/>
                    </a:cubicBezTo>
                    <a:cubicBezTo>
                      <a:pt x="35" y="15"/>
                      <a:pt x="36" y="17"/>
                      <a:pt x="37" y="20"/>
                    </a:cubicBezTo>
                    <a:cubicBezTo>
                      <a:pt x="38" y="22"/>
                      <a:pt x="39" y="23"/>
                      <a:pt x="40" y="24"/>
                    </a:cubicBezTo>
                    <a:cubicBezTo>
                      <a:pt x="41" y="25"/>
                      <a:pt x="42" y="26"/>
                      <a:pt x="43" y="26"/>
                    </a:cubicBezTo>
                    <a:cubicBezTo>
                      <a:pt x="45" y="26"/>
                      <a:pt x="46" y="25"/>
                      <a:pt x="48" y="23"/>
                    </a:cubicBezTo>
                    <a:cubicBezTo>
                      <a:pt x="49" y="22"/>
                      <a:pt x="49" y="20"/>
                      <a:pt x="49" y="18"/>
                    </a:cubicBezTo>
                    <a:cubicBezTo>
                      <a:pt x="49" y="16"/>
                      <a:pt x="49" y="14"/>
                      <a:pt x="48" y="12"/>
                    </a:cubicBezTo>
                    <a:cubicBezTo>
                      <a:pt x="47" y="10"/>
                      <a:pt x="46" y="8"/>
                      <a:pt x="44" y="6"/>
                    </a:cubicBezTo>
                    <a:cubicBezTo>
                      <a:pt x="42" y="4"/>
                      <a:pt x="39" y="3"/>
                      <a:pt x="36" y="2"/>
                    </a:cubicBezTo>
                    <a:cubicBezTo>
                      <a:pt x="33" y="0"/>
                      <a:pt x="30" y="0"/>
                      <a:pt x="26" y="0"/>
                    </a:cubicBezTo>
                    <a:cubicBezTo>
                      <a:pt x="21" y="0"/>
                      <a:pt x="17" y="1"/>
                      <a:pt x="13" y="2"/>
                    </a:cubicBezTo>
                    <a:cubicBezTo>
                      <a:pt x="9" y="4"/>
                      <a:pt x="6" y="7"/>
                      <a:pt x="4" y="10"/>
                    </a:cubicBezTo>
                    <a:cubicBezTo>
                      <a:pt x="3" y="13"/>
                      <a:pt x="2" y="17"/>
                      <a:pt x="2" y="21"/>
                    </a:cubicBezTo>
                    <a:cubicBezTo>
                      <a:pt x="2" y="26"/>
                      <a:pt x="2" y="29"/>
                      <a:pt x="4" y="32"/>
                    </a:cubicBezTo>
                    <a:cubicBezTo>
                      <a:pt x="6" y="35"/>
                      <a:pt x="9" y="38"/>
                      <a:pt x="12" y="39"/>
                    </a:cubicBezTo>
                    <a:cubicBezTo>
                      <a:pt x="15" y="41"/>
                      <a:pt x="19" y="43"/>
                      <a:pt x="24" y="44"/>
                    </a:cubicBezTo>
                    <a:cubicBezTo>
                      <a:pt x="27" y="45"/>
                      <a:pt x="30" y="46"/>
                      <a:pt x="32" y="46"/>
                    </a:cubicBezTo>
                    <a:cubicBezTo>
                      <a:pt x="34" y="47"/>
                      <a:pt x="36" y="48"/>
                      <a:pt x="37" y="50"/>
                    </a:cubicBezTo>
                    <a:cubicBezTo>
                      <a:pt x="38" y="52"/>
                      <a:pt x="39" y="54"/>
                      <a:pt x="39" y="56"/>
                    </a:cubicBezTo>
                    <a:cubicBezTo>
                      <a:pt x="39" y="59"/>
                      <a:pt x="38" y="62"/>
                      <a:pt x="35" y="64"/>
                    </a:cubicBezTo>
                    <a:cubicBezTo>
                      <a:pt x="33" y="66"/>
                      <a:pt x="30" y="67"/>
                      <a:pt x="26" y="67"/>
                    </a:cubicBezTo>
                    <a:cubicBezTo>
                      <a:pt x="23" y="67"/>
                      <a:pt x="21" y="67"/>
                      <a:pt x="19" y="66"/>
                    </a:cubicBezTo>
                    <a:cubicBezTo>
                      <a:pt x="17" y="65"/>
                      <a:pt x="16" y="63"/>
                      <a:pt x="15" y="62"/>
                    </a:cubicBezTo>
                    <a:cubicBezTo>
                      <a:pt x="14" y="60"/>
                      <a:pt x="13" y="58"/>
                      <a:pt x="12" y="56"/>
                    </a:cubicBezTo>
                    <a:cubicBezTo>
                      <a:pt x="12" y="54"/>
                      <a:pt x="11" y="52"/>
                      <a:pt x="10" y="51"/>
                    </a:cubicBezTo>
                    <a:cubicBezTo>
                      <a:pt x="9" y="50"/>
                      <a:pt x="8" y="50"/>
                      <a:pt x="6" y="50"/>
                    </a:cubicBezTo>
                    <a:cubicBezTo>
                      <a:pt x="4" y="50"/>
                      <a:pt x="3" y="50"/>
                      <a:pt x="2" y="52"/>
                    </a:cubicBezTo>
                    <a:cubicBezTo>
                      <a:pt x="1" y="53"/>
                      <a:pt x="0" y="54"/>
                      <a:pt x="0" y="56"/>
                    </a:cubicBezTo>
                    <a:cubicBezTo>
                      <a:pt x="0" y="60"/>
                      <a:pt x="1" y="63"/>
                      <a:pt x="3" y="66"/>
                    </a:cubicBezTo>
                    <a:cubicBezTo>
                      <a:pt x="5" y="70"/>
                      <a:pt x="7" y="72"/>
                      <a:pt x="10" y="75"/>
                    </a:cubicBezTo>
                    <a:cubicBezTo>
                      <a:pt x="14" y="77"/>
                      <a:pt x="20" y="79"/>
                      <a:pt x="26" y="79"/>
                    </a:cubicBezTo>
                    <a:cubicBezTo>
                      <a:pt x="32" y="79"/>
                      <a:pt x="36" y="78"/>
                      <a:pt x="40" y="76"/>
                    </a:cubicBezTo>
                    <a:cubicBezTo>
                      <a:pt x="44" y="74"/>
                      <a:pt x="47" y="71"/>
                      <a:pt x="49" y="67"/>
                    </a:cubicBezTo>
                    <a:cubicBezTo>
                      <a:pt x="51" y="63"/>
                      <a:pt x="52" y="59"/>
                      <a:pt x="52" y="55"/>
                    </a:cubicBezTo>
                    <a:cubicBezTo>
                      <a:pt x="52" y="51"/>
                      <a:pt x="51" y="48"/>
                      <a:pt x="50" y="45"/>
                    </a:cubicBezTo>
                    <a:cubicBezTo>
                      <a:pt x="49" y="42"/>
                      <a:pt x="47" y="40"/>
                      <a:pt x="45" y="3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endParaRP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4085004" y="2395416"/>
            <a:ext cx="854383" cy="855696"/>
            <a:chOff x="3750714" y="2923481"/>
            <a:chExt cx="854383" cy="855696"/>
          </a:xfrm>
        </p:grpSpPr>
        <p:sp>
          <p:nvSpPr>
            <p:cNvPr id="53" name="MH_Other_4"/>
            <p:cNvSpPr/>
            <p:nvPr>
              <p:custDataLst>
                <p:tags r:id="rId13"/>
              </p:custDataLst>
            </p:nvPr>
          </p:nvSpPr>
          <p:spPr>
            <a:xfrm>
              <a:off x="3750714" y="2923481"/>
              <a:ext cx="854383" cy="855696"/>
            </a:xfrm>
            <a:prstGeom prst="ellipse">
              <a:avLst/>
            </a:prstGeom>
            <a:blipFill>
              <a:blip r:embed="rId20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sp>
          <p:nvSpPr>
            <p:cNvPr id="54" name="Freeform 359"/>
            <p:cNvSpPr>
              <a:spLocks noEditPoints="1"/>
            </p:cNvSpPr>
            <p:nvPr/>
          </p:nvSpPr>
          <p:spPr bwMode="auto">
            <a:xfrm>
              <a:off x="3975126" y="3144961"/>
              <a:ext cx="386767" cy="395618"/>
            </a:xfrm>
            <a:custGeom>
              <a:avLst/>
              <a:gdLst>
                <a:gd name="T0" fmla="*/ 317 w 370"/>
                <a:gd name="T1" fmla="*/ 63 h 378"/>
                <a:gd name="T2" fmla="*/ 361 w 370"/>
                <a:gd name="T3" fmla="*/ 13 h 378"/>
                <a:gd name="T4" fmla="*/ 346 w 370"/>
                <a:gd name="T5" fmla="*/ 0 h 378"/>
                <a:gd name="T6" fmla="*/ 302 w 370"/>
                <a:gd name="T7" fmla="*/ 49 h 378"/>
                <a:gd name="T8" fmla="*/ 185 w 370"/>
                <a:gd name="T9" fmla="*/ 8 h 378"/>
                <a:gd name="T10" fmla="*/ 0 w 370"/>
                <a:gd name="T11" fmla="*/ 193 h 378"/>
                <a:gd name="T12" fmla="*/ 185 w 370"/>
                <a:gd name="T13" fmla="*/ 378 h 378"/>
                <a:gd name="T14" fmla="*/ 370 w 370"/>
                <a:gd name="T15" fmla="*/ 193 h 378"/>
                <a:gd name="T16" fmla="*/ 317 w 370"/>
                <a:gd name="T17" fmla="*/ 63 h 378"/>
                <a:gd name="T18" fmla="*/ 185 w 370"/>
                <a:gd name="T19" fmla="*/ 332 h 378"/>
                <a:gd name="T20" fmla="*/ 46 w 370"/>
                <a:gd name="T21" fmla="*/ 193 h 378"/>
                <a:gd name="T22" fmla="*/ 185 w 370"/>
                <a:gd name="T23" fmla="*/ 54 h 378"/>
                <a:gd name="T24" fmla="*/ 271 w 370"/>
                <a:gd name="T25" fmla="*/ 84 h 378"/>
                <a:gd name="T26" fmla="*/ 258 w 370"/>
                <a:gd name="T27" fmla="*/ 99 h 378"/>
                <a:gd name="T28" fmla="*/ 185 w 370"/>
                <a:gd name="T29" fmla="*/ 74 h 378"/>
                <a:gd name="T30" fmla="*/ 66 w 370"/>
                <a:gd name="T31" fmla="*/ 193 h 378"/>
                <a:gd name="T32" fmla="*/ 185 w 370"/>
                <a:gd name="T33" fmla="*/ 311 h 378"/>
                <a:gd name="T34" fmla="*/ 304 w 370"/>
                <a:gd name="T35" fmla="*/ 193 h 378"/>
                <a:gd name="T36" fmla="*/ 273 w 370"/>
                <a:gd name="T37" fmla="*/ 113 h 378"/>
                <a:gd name="T38" fmla="*/ 286 w 370"/>
                <a:gd name="T39" fmla="*/ 97 h 378"/>
                <a:gd name="T40" fmla="*/ 324 w 370"/>
                <a:gd name="T41" fmla="*/ 193 h 378"/>
                <a:gd name="T42" fmla="*/ 185 w 370"/>
                <a:gd name="T43" fmla="*/ 332 h 378"/>
                <a:gd name="T44" fmla="*/ 257 w 370"/>
                <a:gd name="T45" fmla="*/ 193 h 378"/>
                <a:gd name="T46" fmla="*/ 185 w 370"/>
                <a:gd name="T47" fmla="*/ 265 h 378"/>
                <a:gd name="T48" fmla="*/ 113 w 370"/>
                <a:gd name="T49" fmla="*/ 193 h 378"/>
                <a:gd name="T50" fmla="*/ 185 w 370"/>
                <a:gd name="T51" fmla="*/ 121 h 378"/>
                <a:gd name="T52" fmla="*/ 217 w 370"/>
                <a:gd name="T53" fmla="*/ 128 h 378"/>
                <a:gd name="T54" fmla="*/ 207 w 370"/>
                <a:gd name="T55" fmla="*/ 148 h 378"/>
                <a:gd name="T56" fmla="*/ 185 w 370"/>
                <a:gd name="T57" fmla="*/ 143 h 378"/>
                <a:gd name="T58" fmla="*/ 135 w 370"/>
                <a:gd name="T59" fmla="*/ 193 h 378"/>
                <a:gd name="T60" fmla="*/ 185 w 370"/>
                <a:gd name="T61" fmla="*/ 243 h 378"/>
                <a:gd name="T62" fmla="*/ 235 w 370"/>
                <a:gd name="T63" fmla="*/ 193 h 378"/>
                <a:gd name="T64" fmla="*/ 229 w 370"/>
                <a:gd name="T65" fmla="*/ 169 h 378"/>
                <a:gd name="T66" fmla="*/ 247 w 370"/>
                <a:gd name="T67" fmla="*/ 157 h 378"/>
                <a:gd name="T68" fmla="*/ 257 w 370"/>
                <a:gd name="T69" fmla="*/ 193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70" h="378">
                  <a:moveTo>
                    <a:pt x="317" y="63"/>
                  </a:moveTo>
                  <a:cubicBezTo>
                    <a:pt x="361" y="13"/>
                    <a:pt x="361" y="13"/>
                    <a:pt x="361" y="13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302" y="49"/>
                    <a:pt x="302" y="49"/>
                    <a:pt x="302" y="49"/>
                  </a:cubicBezTo>
                  <a:cubicBezTo>
                    <a:pt x="270" y="23"/>
                    <a:pt x="229" y="8"/>
                    <a:pt x="185" y="8"/>
                  </a:cubicBezTo>
                  <a:cubicBezTo>
                    <a:pt x="83" y="8"/>
                    <a:pt x="0" y="91"/>
                    <a:pt x="0" y="193"/>
                  </a:cubicBezTo>
                  <a:cubicBezTo>
                    <a:pt x="0" y="295"/>
                    <a:pt x="83" y="378"/>
                    <a:pt x="185" y="378"/>
                  </a:cubicBezTo>
                  <a:cubicBezTo>
                    <a:pt x="287" y="378"/>
                    <a:pt x="370" y="295"/>
                    <a:pt x="370" y="193"/>
                  </a:cubicBezTo>
                  <a:cubicBezTo>
                    <a:pt x="370" y="142"/>
                    <a:pt x="350" y="96"/>
                    <a:pt x="317" y="63"/>
                  </a:cubicBezTo>
                  <a:close/>
                  <a:moveTo>
                    <a:pt x="185" y="332"/>
                  </a:moveTo>
                  <a:cubicBezTo>
                    <a:pt x="108" y="332"/>
                    <a:pt x="46" y="269"/>
                    <a:pt x="46" y="193"/>
                  </a:cubicBezTo>
                  <a:cubicBezTo>
                    <a:pt x="46" y="116"/>
                    <a:pt x="108" y="54"/>
                    <a:pt x="185" y="54"/>
                  </a:cubicBezTo>
                  <a:cubicBezTo>
                    <a:pt x="218" y="54"/>
                    <a:pt x="248" y="65"/>
                    <a:pt x="271" y="84"/>
                  </a:cubicBezTo>
                  <a:cubicBezTo>
                    <a:pt x="258" y="99"/>
                    <a:pt x="258" y="99"/>
                    <a:pt x="258" y="99"/>
                  </a:cubicBezTo>
                  <a:cubicBezTo>
                    <a:pt x="238" y="83"/>
                    <a:pt x="212" y="74"/>
                    <a:pt x="185" y="74"/>
                  </a:cubicBezTo>
                  <a:cubicBezTo>
                    <a:pt x="120" y="74"/>
                    <a:pt x="66" y="127"/>
                    <a:pt x="66" y="193"/>
                  </a:cubicBezTo>
                  <a:cubicBezTo>
                    <a:pt x="66" y="258"/>
                    <a:pt x="120" y="311"/>
                    <a:pt x="185" y="311"/>
                  </a:cubicBezTo>
                  <a:cubicBezTo>
                    <a:pt x="251" y="311"/>
                    <a:pt x="304" y="258"/>
                    <a:pt x="304" y="193"/>
                  </a:cubicBezTo>
                  <a:cubicBezTo>
                    <a:pt x="304" y="162"/>
                    <a:pt x="292" y="134"/>
                    <a:pt x="273" y="113"/>
                  </a:cubicBezTo>
                  <a:cubicBezTo>
                    <a:pt x="286" y="97"/>
                    <a:pt x="286" y="97"/>
                    <a:pt x="286" y="97"/>
                  </a:cubicBezTo>
                  <a:cubicBezTo>
                    <a:pt x="310" y="122"/>
                    <a:pt x="324" y="156"/>
                    <a:pt x="324" y="193"/>
                  </a:cubicBezTo>
                  <a:cubicBezTo>
                    <a:pt x="324" y="269"/>
                    <a:pt x="262" y="332"/>
                    <a:pt x="185" y="332"/>
                  </a:cubicBezTo>
                  <a:close/>
                  <a:moveTo>
                    <a:pt x="257" y="193"/>
                  </a:moveTo>
                  <a:cubicBezTo>
                    <a:pt x="257" y="232"/>
                    <a:pt x="225" y="265"/>
                    <a:pt x="185" y="265"/>
                  </a:cubicBezTo>
                  <a:cubicBezTo>
                    <a:pt x="145" y="265"/>
                    <a:pt x="113" y="232"/>
                    <a:pt x="113" y="193"/>
                  </a:cubicBezTo>
                  <a:cubicBezTo>
                    <a:pt x="113" y="153"/>
                    <a:pt x="145" y="121"/>
                    <a:pt x="185" y="121"/>
                  </a:cubicBezTo>
                  <a:cubicBezTo>
                    <a:pt x="197" y="121"/>
                    <a:pt x="207" y="124"/>
                    <a:pt x="217" y="128"/>
                  </a:cubicBezTo>
                  <a:cubicBezTo>
                    <a:pt x="207" y="148"/>
                    <a:pt x="207" y="148"/>
                    <a:pt x="207" y="148"/>
                  </a:cubicBezTo>
                  <a:cubicBezTo>
                    <a:pt x="200" y="145"/>
                    <a:pt x="193" y="143"/>
                    <a:pt x="185" y="143"/>
                  </a:cubicBezTo>
                  <a:cubicBezTo>
                    <a:pt x="158" y="143"/>
                    <a:pt x="135" y="165"/>
                    <a:pt x="135" y="193"/>
                  </a:cubicBezTo>
                  <a:cubicBezTo>
                    <a:pt x="135" y="220"/>
                    <a:pt x="158" y="243"/>
                    <a:pt x="185" y="243"/>
                  </a:cubicBezTo>
                  <a:cubicBezTo>
                    <a:pt x="212" y="243"/>
                    <a:pt x="235" y="220"/>
                    <a:pt x="235" y="193"/>
                  </a:cubicBezTo>
                  <a:cubicBezTo>
                    <a:pt x="235" y="184"/>
                    <a:pt x="233" y="176"/>
                    <a:pt x="229" y="169"/>
                  </a:cubicBezTo>
                  <a:cubicBezTo>
                    <a:pt x="247" y="157"/>
                    <a:pt x="247" y="157"/>
                    <a:pt x="247" y="157"/>
                  </a:cubicBezTo>
                  <a:cubicBezTo>
                    <a:pt x="253" y="167"/>
                    <a:pt x="257" y="180"/>
                    <a:pt x="257" y="1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91AFCD33-9989-48F0-AD1D-353628F0D680}"/>
              </a:ext>
            </a:extLst>
          </p:cNvPr>
          <p:cNvSpPr txBox="1"/>
          <p:nvPr/>
        </p:nvSpPr>
        <p:spPr>
          <a:xfrm>
            <a:off x="4928107" y="765628"/>
            <a:ext cx="2175215" cy="1018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这里添加标题名称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9309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105"/>
                            </p:stCondLst>
                            <p:childTnLst>
                              <p:par>
                                <p:cTn id="5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175"/>
                            </p:stCondLst>
                            <p:childTnLst>
                              <p:par>
                                <p:cTn id="6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780"/>
                            </p:stCondLst>
                            <p:childTnLst>
                              <p:par>
                                <p:cTn id="7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850"/>
                            </p:stCondLst>
                            <p:childTnLst>
                              <p:par>
                                <p:cTn id="8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455"/>
                            </p:stCondLst>
                            <p:childTnLst>
                              <p:par>
                                <p:cTn id="9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525"/>
                            </p:stCondLst>
                            <p:childTnLst>
                              <p:par>
                                <p:cTn id="9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130"/>
                            </p:stCondLst>
                            <p:childTnLst>
                              <p:par>
                                <p:cTn id="10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4695" y="276727"/>
            <a:ext cx="11694694" cy="631657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6726" y="-140369"/>
            <a:ext cx="1318596" cy="13185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0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8736" y="4837124"/>
            <a:ext cx="1463264" cy="2020876"/>
          </a:xfrm>
          <a:prstGeom prst="rect">
            <a:avLst/>
          </a:prstGeom>
        </p:spPr>
      </p:pic>
      <p:grpSp>
        <p:nvGrpSpPr>
          <p:cNvPr id="5" name="PA_库_组合 7"/>
          <p:cNvGrpSpPr/>
          <p:nvPr>
            <p:custDataLst>
              <p:tags r:id="rId1"/>
            </p:custDataLst>
          </p:nvPr>
        </p:nvGrpSpPr>
        <p:grpSpPr>
          <a:xfrm>
            <a:off x="3767111" y="3021635"/>
            <a:ext cx="4421837" cy="2690004"/>
            <a:chOff x="559002" y="2619489"/>
            <a:chExt cx="4421837" cy="2690004"/>
          </a:xfrm>
        </p:grpSpPr>
        <p:sp>
          <p:nvSpPr>
            <p:cNvPr id="6" name="Rectangle 33"/>
            <p:cNvSpPr/>
            <p:nvPr/>
          </p:nvSpPr>
          <p:spPr>
            <a:xfrm>
              <a:off x="559610" y="2619489"/>
              <a:ext cx="4421229" cy="489607"/>
            </a:xfrm>
            <a:prstGeom prst="rect">
              <a:avLst/>
            </a:prstGeom>
          </p:spPr>
          <p:txBody>
            <a:bodyPr wrap="square" anchor="ctr">
              <a:noAutofit/>
            </a:bodyPr>
            <a:lstStyle/>
            <a:p>
              <a:pPr algn="ctr"/>
              <a:r>
                <a:rPr lang="zh-CN" altLang="en-US" sz="4400" noProof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仿宋" panose="02010600040101010101" pitchFamily="2" charset="-122"/>
                  <a:ea typeface="华文仿宋" panose="02010600040101010101" pitchFamily="2" charset="-122"/>
                  <a:cs typeface="+mn-ea"/>
                  <a:sym typeface="+mn-lt"/>
                </a:rPr>
                <a:t>这里添加标题</a:t>
              </a:r>
              <a:endParaRPr lang="en-US" sz="4400" noProof="1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cs typeface="+mn-ea"/>
                <a:sym typeface="+mn-lt"/>
              </a:endParaRPr>
            </a:p>
          </p:txBody>
        </p:sp>
        <p:sp>
          <p:nvSpPr>
            <p:cNvPr id="7" name="Rectangle 24"/>
            <p:cNvSpPr/>
            <p:nvPr/>
          </p:nvSpPr>
          <p:spPr>
            <a:xfrm>
              <a:off x="559002" y="3555167"/>
              <a:ext cx="4421837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rPr>
                <a:t>点击此处添加文本信息，具体长短可根据实际需要填写，也可直接将文本复制于此，具体文字大小颜色均可调整。点击此处添加文本信息，具体长短可根据实际需要填写，也可直接将文本复制于此，具体文字大小颜色均可调整。</a:t>
              </a:r>
            </a:p>
            <a:p>
              <a:pPr algn="ctr">
                <a:lnSpc>
                  <a:spcPct val="150000"/>
                </a:lnSpc>
              </a:pPr>
              <a:endPara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</p:grpSp>
      <p:grpSp>
        <p:nvGrpSpPr>
          <p:cNvPr id="8" name="PA_库_组合 131"/>
          <p:cNvGrpSpPr/>
          <p:nvPr>
            <p:custDataLst>
              <p:tags r:id="rId2"/>
            </p:custDataLst>
          </p:nvPr>
        </p:nvGrpSpPr>
        <p:grpSpPr>
          <a:xfrm>
            <a:off x="5726410" y="2069690"/>
            <a:ext cx="503238" cy="792163"/>
            <a:chOff x="2682875" y="893764"/>
            <a:chExt cx="503238" cy="792163"/>
          </a:xfrm>
          <a:blipFill>
            <a:blip r:embed="rId8"/>
            <a:stretch>
              <a:fillRect/>
            </a:stretch>
          </a:blipFill>
        </p:grpSpPr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2682875" y="1182689"/>
              <a:ext cx="503238" cy="339725"/>
            </a:xfrm>
            <a:custGeom>
              <a:avLst/>
              <a:gdLst>
                <a:gd name="T0" fmla="*/ 452 w 953"/>
                <a:gd name="T1" fmla="*/ 640 h 641"/>
                <a:gd name="T2" fmla="*/ 380 w 953"/>
                <a:gd name="T3" fmla="*/ 631 h 641"/>
                <a:gd name="T4" fmla="*/ 312 w 953"/>
                <a:gd name="T5" fmla="*/ 612 h 641"/>
                <a:gd name="T6" fmla="*/ 250 w 953"/>
                <a:gd name="T7" fmla="*/ 584 h 641"/>
                <a:gd name="T8" fmla="*/ 192 w 953"/>
                <a:gd name="T9" fmla="*/ 548 h 641"/>
                <a:gd name="T10" fmla="*/ 139 w 953"/>
                <a:gd name="T11" fmla="*/ 504 h 641"/>
                <a:gd name="T12" fmla="*/ 95 w 953"/>
                <a:gd name="T13" fmla="*/ 453 h 641"/>
                <a:gd name="T14" fmla="*/ 58 w 953"/>
                <a:gd name="T15" fmla="*/ 396 h 641"/>
                <a:gd name="T16" fmla="*/ 29 w 953"/>
                <a:gd name="T17" fmla="*/ 334 h 641"/>
                <a:gd name="T18" fmla="*/ 9 w 953"/>
                <a:gd name="T19" fmla="*/ 267 h 641"/>
                <a:gd name="T20" fmla="*/ 1 w 953"/>
                <a:gd name="T21" fmla="*/ 198 h 641"/>
                <a:gd name="T22" fmla="*/ 0 w 953"/>
                <a:gd name="T23" fmla="*/ 69 h 641"/>
                <a:gd name="T24" fmla="*/ 12 w 953"/>
                <a:gd name="T25" fmla="*/ 31 h 641"/>
                <a:gd name="T26" fmla="*/ 42 w 953"/>
                <a:gd name="T27" fmla="*/ 6 h 641"/>
                <a:gd name="T28" fmla="*/ 69 w 953"/>
                <a:gd name="T29" fmla="*/ 0 h 641"/>
                <a:gd name="T30" fmla="*/ 108 w 953"/>
                <a:gd name="T31" fmla="*/ 13 h 641"/>
                <a:gd name="T32" fmla="*/ 132 w 953"/>
                <a:gd name="T33" fmla="*/ 43 h 641"/>
                <a:gd name="T34" fmla="*/ 138 w 953"/>
                <a:gd name="T35" fmla="*/ 175 h 641"/>
                <a:gd name="T36" fmla="*/ 141 w 953"/>
                <a:gd name="T37" fmla="*/ 208 h 641"/>
                <a:gd name="T38" fmla="*/ 149 w 953"/>
                <a:gd name="T39" fmla="*/ 256 h 641"/>
                <a:gd name="T40" fmla="*/ 179 w 953"/>
                <a:gd name="T41" fmla="*/ 330 h 641"/>
                <a:gd name="T42" fmla="*/ 238 w 953"/>
                <a:gd name="T43" fmla="*/ 406 h 641"/>
                <a:gd name="T44" fmla="*/ 315 w 953"/>
                <a:gd name="T45" fmla="*/ 463 h 641"/>
                <a:gd name="T46" fmla="*/ 408 w 953"/>
                <a:gd name="T47" fmla="*/ 496 h 641"/>
                <a:gd name="T48" fmla="*/ 459 w 953"/>
                <a:gd name="T49" fmla="*/ 501 h 641"/>
                <a:gd name="T50" fmla="*/ 494 w 953"/>
                <a:gd name="T51" fmla="*/ 501 h 641"/>
                <a:gd name="T52" fmla="*/ 545 w 953"/>
                <a:gd name="T53" fmla="*/ 496 h 641"/>
                <a:gd name="T54" fmla="*/ 637 w 953"/>
                <a:gd name="T55" fmla="*/ 463 h 641"/>
                <a:gd name="T56" fmla="*/ 715 w 953"/>
                <a:gd name="T57" fmla="*/ 406 h 641"/>
                <a:gd name="T58" fmla="*/ 773 w 953"/>
                <a:gd name="T59" fmla="*/ 330 h 641"/>
                <a:gd name="T60" fmla="*/ 804 w 953"/>
                <a:gd name="T61" fmla="*/ 256 h 641"/>
                <a:gd name="T62" fmla="*/ 813 w 953"/>
                <a:gd name="T63" fmla="*/ 208 h 641"/>
                <a:gd name="T64" fmla="*/ 815 w 953"/>
                <a:gd name="T65" fmla="*/ 69 h 641"/>
                <a:gd name="T66" fmla="*/ 820 w 953"/>
                <a:gd name="T67" fmla="*/ 43 h 641"/>
                <a:gd name="T68" fmla="*/ 845 w 953"/>
                <a:gd name="T69" fmla="*/ 13 h 641"/>
                <a:gd name="T70" fmla="*/ 884 w 953"/>
                <a:gd name="T71" fmla="*/ 0 h 641"/>
                <a:gd name="T72" fmla="*/ 911 w 953"/>
                <a:gd name="T73" fmla="*/ 6 h 641"/>
                <a:gd name="T74" fmla="*/ 942 w 953"/>
                <a:gd name="T75" fmla="*/ 31 h 641"/>
                <a:gd name="T76" fmla="*/ 953 w 953"/>
                <a:gd name="T77" fmla="*/ 69 h 641"/>
                <a:gd name="T78" fmla="*/ 953 w 953"/>
                <a:gd name="T79" fmla="*/ 198 h 641"/>
                <a:gd name="T80" fmla="*/ 943 w 953"/>
                <a:gd name="T81" fmla="*/ 267 h 641"/>
                <a:gd name="T82" fmla="*/ 924 w 953"/>
                <a:gd name="T83" fmla="*/ 334 h 641"/>
                <a:gd name="T84" fmla="*/ 895 w 953"/>
                <a:gd name="T85" fmla="*/ 396 h 641"/>
                <a:gd name="T86" fmla="*/ 859 w 953"/>
                <a:gd name="T87" fmla="*/ 453 h 641"/>
                <a:gd name="T88" fmla="*/ 813 w 953"/>
                <a:gd name="T89" fmla="*/ 504 h 641"/>
                <a:gd name="T90" fmla="*/ 762 w 953"/>
                <a:gd name="T91" fmla="*/ 548 h 641"/>
                <a:gd name="T92" fmla="*/ 704 w 953"/>
                <a:gd name="T93" fmla="*/ 584 h 641"/>
                <a:gd name="T94" fmla="*/ 640 w 953"/>
                <a:gd name="T95" fmla="*/ 612 h 641"/>
                <a:gd name="T96" fmla="*/ 572 w 953"/>
                <a:gd name="T97" fmla="*/ 631 h 641"/>
                <a:gd name="T98" fmla="*/ 501 w 953"/>
                <a:gd name="T99" fmla="*/ 64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53" h="641">
                  <a:moveTo>
                    <a:pt x="477" y="641"/>
                  </a:moveTo>
                  <a:lnTo>
                    <a:pt x="477" y="641"/>
                  </a:lnTo>
                  <a:lnTo>
                    <a:pt x="452" y="640"/>
                  </a:lnTo>
                  <a:lnTo>
                    <a:pt x="427" y="638"/>
                  </a:lnTo>
                  <a:lnTo>
                    <a:pt x="404" y="636"/>
                  </a:lnTo>
                  <a:lnTo>
                    <a:pt x="380" y="631"/>
                  </a:lnTo>
                  <a:lnTo>
                    <a:pt x="358" y="626"/>
                  </a:lnTo>
                  <a:lnTo>
                    <a:pt x="334" y="620"/>
                  </a:lnTo>
                  <a:lnTo>
                    <a:pt x="312" y="612"/>
                  </a:lnTo>
                  <a:lnTo>
                    <a:pt x="292" y="604"/>
                  </a:lnTo>
                  <a:lnTo>
                    <a:pt x="269" y="594"/>
                  </a:lnTo>
                  <a:lnTo>
                    <a:pt x="250" y="584"/>
                  </a:lnTo>
                  <a:lnTo>
                    <a:pt x="229" y="573"/>
                  </a:lnTo>
                  <a:lnTo>
                    <a:pt x="210" y="561"/>
                  </a:lnTo>
                  <a:lnTo>
                    <a:pt x="192" y="548"/>
                  </a:lnTo>
                  <a:lnTo>
                    <a:pt x="174" y="535"/>
                  </a:lnTo>
                  <a:lnTo>
                    <a:pt x="156" y="519"/>
                  </a:lnTo>
                  <a:lnTo>
                    <a:pt x="139" y="504"/>
                  </a:lnTo>
                  <a:lnTo>
                    <a:pt x="124" y="487"/>
                  </a:lnTo>
                  <a:lnTo>
                    <a:pt x="109" y="471"/>
                  </a:lnTo>
                  <a:lnTo>
                    <a:pt x="95" y="453"/>
                  </a:lnTo>
                  <a:lnTo>
                    <a:pt x="81" y="435"/>
                  </a:lnTo>
                  <a:lnTo>
                    <a:pt x="69" y="415"/>
                  </a:lnTo>
                  <a:lnTo>
                    <a:pt x="58" y="396"/>
                  </a:lnTo>
                  <a:lnTo>
                    <a:pt x="47" y="377"/>
                  </a:lnTo>
                  <a:lnTo>
                    <a:pt x="37" y="356"/>
                  </a:lnTo>
                  <a:lnTo>
                    <a:pt x="29" y="334"/>
                  </a:lnTo>
                  <a:lnTo>
                    <a:pt x="22" y="313"/>
                  </a:lnTo>
                  <a:lnTo>
                    <a:pt x="15" y="291"/>
                  </a:lnTo>
                  <a:lnTo>
                    <a:pt x="9" y="267"/>
                  </a:lnTo>
                  <a:lnTo>
                    <a:pt x="5" y="245"/>
                  </a:lnTo>
                  <a:lnTo>
                    <a:pt x="2" y="222"/>
                  </a:lnTo>
                  <a:lnTo>
                    <a:pt x="1" y="198"/>
                  </a:lnTo>
                  <a:lnTo>
                    <a:pt x="0" y="175"/>
                  </a:lnTo>
                  <a:lnTo>
                    <a:pt x="0" y="69"/>
                  </a:lnTo>
                  <a:lnTo>
                    <a:pt x="0" y="69"/>
                  </a:lnTo>
                  <a:lnTo>
                    <a:pt x="1" y="56"/>
                  </a:lnTo>
                  <a:lnTo>
                    <a:pt x="5" y="43"/>
                  </a:lnTo>
                  <a:lnTo>
                    <a:pt x="12" y="31"/>
                  </a:lnTo>
                  <a:lnTo>
                    <a:pt x="20" y="21"/>
                  </a:lnTo>
                  <a:lnTo>
                    <a:pt x="30" y="13"/>
                  </a:lnTo>
                  <a:lnTo>
                    <a:pt x="42" y="6"/>
                  </a:lnTo>
                  <a:lnTo>
                    <a:pt x="55" y="2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83" y="2"/>
                  </a:lnTo>
                  <a:lnTo>
                    <a:pt x="96" y="6"/>
                  </a:lnTo>
                  <a:lnTo>
                    <a:pt x="108" y="13"/>
                  </a:lnTo>
                  <a:lnTo>
                    <a:pt x="119" y="21"/>
                  </a:lnTo>
                  <a:lnTo>
                    <a:pt x="127" y="31"/>
                  </a:lnTo>
                  <a:lnTo>
                    <a:pt x="132" y="43"/>
                  </a:lnTo>
                  <a:lnTo>
                    <a:pt x="137" y="56"/>
                  </a:lnTo>
                  <a:lnTo>
                    <a:pt x="138" y="69"/>
                  </a:lnTo>
                  <a:lnTo>
                    <a:pt x="138" y="175"/>
                  </a:lnTo>
                  <a:lnTo>
                    <a:pt x="138" y="175"/>
                  </a:lnTo>
                  <a:lnTo>
                    <a:pt x="139" y="191"/>
                  </a:lnTo>
                  <a:lnTo>
                    <a:pt x="141" y="208"/>
                  </a:lnTo>
                  <a:lnTo>
                    <a:pt x="142" y="224"/>
                  </a:lnTo>
                  <a:lnTo>
                    <a:pt x="145" y="240"/>
                  </a:lnTo>
                  <a:lnTo>
                    <a:pt x="149" y="256"/>
                  </a:lnTo>
                  <a:lnTo>
                    <a:pt x="153" y="272"/>
                  </a:lnTo>
                  <a:lnTo>
                    <a:pt x="166" y="302"/>
                  </a:lnTo>
                  <a:lnTo>
                    <a:pt x="179" y="330"/>
                  </a:lnTo>
                  <a:lnTo>
                    <a:pt x="196" y="357"/>
                  </a:lnTo>
                  <a:lnTo>
                    <a:pt x="215" y="382"/>
                  </a:lnTo>
                  <a:lnTo>
                    <a:pt x="238" y="406"/>
                  </a:lnTo>
                  <a:lnTo>
                    <a:pt x="261" y="427"/>
                  </a:lnTo>
                  <a:lnTo>
                    <a:pt x="287" y="446"/>
                  </a:lnTo>
                  <a:lnTo>
                    <a:pt x="315" y="463"/>
                  </a:lnTo>
                  <a:lnTo>
                    <a:pt x="346" y="476"/>
                  </a:lnTo>
                  <a:lnTo>
                    <a:pt x="376" y="487"/>
                  </a:lnTo>
                  <a:lnTo>
                    <a:pt x="408" y="496"/>
                  </a:lnTo>
                  <a:lnTo>
                    <a:pt x="426" y="499"/>
                  </a:lnTo>
                  <a:lnTo>
                    <a:pt x="442" y="500"/>
                  </a:lnTo>
                  <a:lnTo>
                    <a:pt x="459" y="501"/>
                  </a:lnTo>
                  <a:lnTo>
                    <a:pt x="477" y="503"/>
                  </a:lnTo>
                  <a:lnTo>
                    <a:pt x="477" y="503"/>
                  </a:lnTo>
                  <a:lnTo>
                    <a:pt x="494" y="501"/>
                  </a:lnTo>
                  <a:lnTo>
                    <a:pt x="512" y="500"/>
                  </a:lnTo>
                  <a:lnTo>
                    <a:pt x="528" y="499"/>
                  </a:lnTo>
                  <a:lnTo>
                    <a:pt x="545" y="496"/>
                  </a:lnTo>
                  <a:lnTo>
                    <a:pt x="577" y="487"/>
                  </a:lnTo>
                  <a:lnTo>
                    <a:pt x="608" y="476"/>
                  </a:lnTo>
                  <a:lnTo>
                    <a:pt x="637" y="463"/>
                  </a:lnTo>
                  <a:lnTo>
                    <a:pt x="665" y="446"/>
                  </a:lnTo>
                  <a:lnTo>
                    <a:pt x="691" y="427"/>
                  </a:lnTo>
                  <a:lnTo>
                    <a:pt x="715" y="406"/>
                  </a:lnTo>
                  <a:lnTo>
                    <a:pt x="737" y="382"/>
                  </a:lnTo>
                  <a:lnTo>
                    <a:pt x="756" y="357"/>
                  </a:lnTo>
                  <a:lnTo>
                    <a:pt x="773" y="330"/>
                  </a:lnTo>
                  <a:lnTo>
                    <a:pt x="788" y="302"/>
                  </a:lnTo>
                  <a:lnTo>
                    <a:pt x="799" y="272"/>
                  </a:lnTo>
                  <a:lnTo>
                    <a:pt x="804" y="256"/>
                  </a:lnTo>
                  <a:lnTo>
                    <a:pt x="808" y="240"/>
                  </a:lnTo>
                  <a:lnTo>
                    <a:pt x="810" y="224"/>
                  </a:lnTo>
                  <a:lnTo>
                    <a:pt x="813" y="208"/>
                  </a:lnTo>
                  <a:lnTo>
                    <a:pt x="815" y="191"/>
                  </a:lnTo>
                  <a:lnTo>
                    <a:pt x="815" y="175"/>
                  </a:lnTo>
                  <a:lnTo>
                    <a:pt x="815" y="69"/>
                  </a:lnTo>
                  <a:lnTo>
                    <a:pt x="815" y="69"/>
                  </a:lnTo>
                  <a:lnTo>
                    <a:pt x="816" y="56"/>
                  </a:lnTo>
                  <a:lnTo>
                    <a:pt x="820" y="43"/>
                  </a:lnTo>
                  <a:lnTo>
                    <a:pt x="827" y="31"/>
                  </a:lnTo>
                  <a:lnTo>
                    <a:pt x="835" y="21"/>
                  </a:lnTo>
                  <a:lnTo>
                    <a:pt x="845" y="13"/>
                  </a:lnTo>
                  <a:lnTo>
                    <a:pt x="858" y="6"/>
                  </a:lnTo>
                  <a:lnTo>
                    <a:pt x="870" y="2"/>
                  </a:lnTo>
                  <a:lnTo>
                    <a:pt x="884" y="0"/>
                  </a:lnTo>
                  <a:lnTo>
                    <a:pt x="884" y="0"/>
                  </a:lnTo>
                  <a:lnTo>
                    <a:pt x="898" y="2"/>
                  </a:lnTo>
                  <a:lnTo>
                    <a:pt x="911" y="6"/>
                  </a:lnTo>
                  <a:lnTo>
                    <a:pt x="923" y="13"/>
                  </a:lnTo>
                  <a:lnTo>
                    <a:pt x="932" y="21"/>
                  </a:lnTo>
                  <a:lnTo>
                    <a:pt x="942" y="31"/>
                  </a:lnTo>
                  <a:lnTo>
                    <a:pt x="947" y="43"/>
                  </a:lnTo>
                  <a:lnTo>
                    <a:pt x="952" y="56"/>
                  </a:lnTo>
                  <a:lnTo>
                    <a:pt x="953" y="69"/>
                  </a:lnTo>
                  <a:lnTo>
                    <a:pt x="953" y="175"/>
                  </a:lnTo>
                  <a:lnTo>
                    <a:pt x="953" y="175"/>
                  </a:lnTo>
                  <a:lnTo>
                    <a:pt x="953" y="198"/>
                  </a:lnTo>
                  <a:lnTo>
                    <a:pt x="950" y="222"/>
                  </a:lnTo>
                  <a:lnTo>
                    <a:pt x="947" y="245"/>
                  </a:lnTo>
                  <a:lnTo>
                    <a:pt x="943" y="267"/>
                  </a:lnTo>
                  <a:lnTo>
                    <a:pt x="938" y="291"/>
                  </a:lnTo>
                  <a:lnTo>
                    <a:pt x="932" y="313"/>
                  </a:lnTo>
                  <a:lnTo>
                    <a:pt x="924" y="334"/>
                  </a:lnTo>
                  <a:lnTo>
                    <a:pt x="916" y="356"/>
                  </a:lnTo>
                  <a:lnTo>
                    <a:pt x="906" y="377"/>
                  </a:lnTo>
                  <a:lnTo>
                    <a:pt x="895" y="396"/>
                  </a:lnTo>
                  <a:lnTo>
                    <a:pt x="884" y="415"/>
                  </a:lnTo>
                  <a:lnTo>
                    <a:pt x="871" y="435"/>
                  </a:lnTo>
                  <a:lnTo>
                    <a:pt x="859" y="453"/>
                  </a:lnTo>
                  <a:lnTo>
                    <a:pt x="844" y="471"/>
                  </a:lnTo>
                  <a:lnTo>
                    <a:pt x="830" y="487"/>
                  </a:lnTo>
                  <a:lnTo>
                    <a:pt x="813" y="504"/>
                  </a:lnTo>
                  <a:lnTo>
                    <a:pt x="797" y="519"/>
                  </a:lnTo>
                  <a:lnTo>
                    <a:pt x="780" y="535"/>
                  </a:lnTo>
                  <a:lnTo>
                    <a:pt x="762" y="548"/>
                  </a:lnTo>
                  <a:lnTo>
                    <a:pt x="743" y="561"/>
                  </a:lnTo>
                  <a:lnTo>
                    <a:pt x="723" y="573"/>
                  </a:lnTo>
                  <a:lnTo>
                    <a:pt x="704" y="584"/>
                  </a:lnTo>
                  <a:lnTo>
                    <a:pt x="683" y="594"/>
                  </a:lnTo>
                  <a:lnTo>
                    <a:pt x="662" y="604"/>
                  </a:lnTo>
                  <a:lnTo>
                    <a:pt x="640" y="612"/>
                  </a:lnTo>
                  <a:lnTo>
                    <a:pt x="618" y="620"/>
                  </a:lnTo>
                  <a:lnTo>
                    <a:pt x="596" y="626"/>
                  </a:lnTo>
                  <a:lnTo>
                    <a:pt x="572" y="631"/>
                  </a:lnTo>
                  <a:lnTo>
                    <a:pt x="549" y="636"/>
                  </a:lnTo>
                  <a:lnTo>
                    <a:pt x="525" y="638"/>
                  </a:lnTo>
                  <a:lnTo>
                    <a:pt x="501" y="640"/>
                  </a:lnTo>
                  <a:lnTo>
                    <a:pt x="477" y="641"/>
                  </a:lnTo>
                  <a:lnTo>
                    <a:pt x="477" y="6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cs typeface="+mn-ea"/>
                <a:sym typeface="+mn-lt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2784475" y="1611314"/>
              <a:ext cx="300038" cy="746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cs typeface="+mn-ea"/>
                <a:sym typeface="+mn-lt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2898775" y="1455739"/>
              <a:ext cx="71438" cy="155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cs typeface="+mn-ea"/>
                <a:sym typeface="+mn-lt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2784475" y="1250951"/>
              <a:ext cx="300038" cy="155575"/>
            </a:xfrm>
            <a:custGeom>
              <a:avLst/>
              <a:gdLst>
                <a:gd name="T0" fmla="*/ 0 w 566"/>
                <a:gd name="T1" fmla="*/ 0 h 294"/>
                <a:gd name="T2" fmla="*/ 0 w 566"/>
                <a:gd name="T3" fmla="*/ 12 h 294"/>
                <a:gd name="T4" fmla="*/ 0 w 566"/>
                <a:gd name="T5" fmla="*/ 12 h 294"/>
                <a:gd name="T6" fmla="*/ 3 w 566"/>
                <a:gd name="T7" fmla="*/ 41 h 294"/>
                <a:gd name="T8" fmla="*/ 7 w 566"/>
                <a:gd name="T9" fmla="*/ 69 h 294"/>
                <a:gd name="T10" fmla="*/ 14 w 566"/>
                <a:gd name="T11" fmla="*/ 96 h 294"/>
                <a:gd name="T12" fmla="*/ 24 w 566"/>
                <a:gd name="T13" fmla="*/ 121 h 294"/>
                <a:gd name="T14" fmla="*/ 35 w 566"/>
                <a:gd name="T15" fmla="*/ 146 h 294"/>
                <a:gd name="T16" fmla="*/ 49 w 566"/>
                <a:gd name="T17" fmla="*/ 170 h 294"/>
                <a:gd name="T18" fmla="*/ 65 w 566"/>
                <a:gd name="T19" fmla="*/ 192 h 294"/>
                <a:gd name="T20" fmla="*/ 83 w 566"/>
                <a:gd name="T21" fmla="*/ 211 h 294"/>
                <a:gd name="T22" fmla="*/ 104 w 566"/>
                <a:gd name="T23" fmla="*/ 229 h 294"/>
                <a:gd name="T24" fmla="*/ 125 w 566"/>
                <a:gd name="T25" fmla="*/ 246 h 294"/>
                <a:gd name="T26" fmla="*/ 148 w 566"/>
                <a:gd name="T27" fmla="*/ 260 h 294"/>
                <a:gd name="T28" fmla="*/ 173 w 566"/>
                <a:gd name="T29" fmla="*/ 272 h 294"/>
                <a:gd name="T30" fmla="*/ 200 w 566"/>
                <a:gd name="T31" fmla="*/ 282 h 294"/>
                <a:gd name="T32" fmla="*/ 227 w 566"/>
                <a:gd name="T33" fmla="*/ 289 h 294"/>
                <a:gd name="T34" fmla="*/ 255 w 566"/>
                <a:gd name="T35" fmla="*/ 293 h 294"/>
                <a:gd name="T36" fmla="*/ 284 w 566"/>
                <a:gd name="T37" fmla="*/ 294 h 294"/>
                <a:gd name="T38" fmla="*/ 284 w 566"/>
                <a:gd name="T39" fmla="*/ 294 h 294"/>
                <a:gd name="T40" fmla="*/ 313 w 566"/>
                <a:gd name="T41" fmla="*/ 293 h 294"/>
                <a:gd name="T42" fmla="*/ 341 w 566"/>
                <a:gd name="T43" fmla="*/ 289 h 294"/>
                <a:gd name="T44" fmla="*/ 367 w 566"/>
                <a:gd name="T45" fmla="*/ 282 h 294"/>
                <a:gd name="T46" fmla="*/ 393 w 566"/>
                <a:gd name="T47" fmla="*/ 272 h 294"/>
                <a:gd name="T48" fmla="*/ 418 w 566"/>
                <a:gd name="T49" fmla="*/ 260 h 294"/>
                <a:gd name="T50" fmla="*/ 442 w 566"/>
                <a:gd name="T51" fmla="*/ 246 h 294"/>
                <a:gd name="T52" fmla="*/ 464 w 566"/>
                <a:gd name="T53" fmla="*/ 229 h 294"/>
                <a:gd name="T54" fmla="*/ 483 w 566"/>
                <a:gd name="T55" fmla="*/ 211 h 294"/>
                <a:gd name="T56" fmla="*/ 501 w 566"/>
                <a:gd name="T57" fmla="*/ 192 h 294"/>
                <a:gd name="T58" fmla="*/ 518 w 566"/>
                <a:gd name="T59" fmla="*/ 170 h 294"/>
                <a:gd name="T60" fmla="*/ 532 w 566"/>
                <a:gd name="T61" fmla="*/ 146 h 294"/>
                <a:gd name="T62" fmla="*/ 544 w 566"/>
                <a:gd name="T63" fmla="*/ 121 h 294"/>
                <a:gd name="T64" fmla="*/ 554 w 566"/>
                <a:gd name="T65" fmla="*/ 96 h 294"/>
                <a:gd name="T66" fmla="*/ 561 w 566"/>
                <a:gd name="T67" fmla="*/ 69 h 294"/>
                <a:gd name="T68" fmla="*/ 565 w 566"/>
                <a:gd name="T69" fmla="*/ 41 h 294"/>
                <a:gd name="T70" fmla="*/ 566 w 566"/>
                <a:gd name="T71" fmla="*/ 12 h 294"/>
                <a:gd name="T72" fmla="*/ 566 w 566"/>
                <a:gd name="T73" fmla="*/ 0 h 294"/>
                <a:gd name="T74" fmla="*/ 0 w 566"/>
                <a:gd name="T75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6" h="294">
                  <a:moveTo>
                    <a:pt x="0" y="0"/>
                  </a:moveTo>
                  <a:lnTo>
                    <a:pt x="0" y="12"/>
                  </a:lnTo>
                  <a:lnTo>
                    <a:pt x="0" y="12"/>
                  </a:lnTo>
                  <a:lnTo>
                    <a:pt x="3" y="41"/>
                  </a:lnTo>
                  <a:lnTo>
                    <a:pt x="7" y="69"/>
                  </a:lnTo>
                  <a:lnTo>
                    <a:pt x="14" y="96"/>
                  </a:lnTo>
                  <a:lnTo>
                    <a:pt x="24" y="121"/>
                  </a:lnTo>
                  <a:lnTo>
                    <a:pt x="35" y="146"/>
                  </a:lnTo>
                  <a:lnTo>
                    <a:pt x="49" y="170"/>
                  </a:lnTo>
                  <a:lnTo>
                    <a:pt x="65" y="192"/>
                  </a:lnTo>
                  <a:lnTo>
                    <a:pt x="83" y="211"/>
                  </a:lnTo>
                  <a:lnTo>
                    <a:pt x="104" y="229"/>
                  </a:lnTo>
                  <a:lnTo>
                    <a:pt x="125" y="246"/>
                  </a:lnTo>
                  <a:lnTo>
                    <a:pt x="148" y="260"/>
                  </a:lnTo>
                  <a:lnTo>
                    <a:pt x="173" y="272"/>
                  </a:lnTo>
                  <a:lnTo>
                    <a:pt x="200" y="282"/>
                  </a:lnTo>
                  <a:lnTo>
                    <a:pt x="227" y="289"/>
                  </a:lnTo>
                  <a:lnTo>
                    <a:pt x="255" y="293"/>
                  </a:lnTo>
                  <a:lnTo>
                    <a:pt x="284" y="294"/>
                  </a:lnTo>
                  <a:lnTo>
                    <a:pt x="284" y="294"/>
                  </a:lnTo>
                  <a:lnTo>
                    <a:pt x="313" y="293"/>
                  </a:lnTo>
                  <a:lnTo>
                    <a:pt x="341" y="289"/>
                  </a:lnTo>
                  <a:lnTo>
                    <a:pt x="367" y="282"/>
                  </a:lnTo>
                  <a:lnTo>
                    <a:pt x="393" y="272"/>
                  </a:lnTo>
                  <a:lnTo>
                    <a:pt x="418" y="260"/>
                  </a:lnTo>
                  <a:lnTo>
                    <a:pt x="442" y="246"/>
                  </a:lnTo>
                  <a:lnTo>
                    <a:pt x="464" y="229"/>
                  </a:lnTo>
                  <a:lnTo>
                    <a:pt x="483" y="211"/>
                  </a:lnTo>
                  <a:lnTo>
                    <a:pt x="501" y="192"/>
                  </a:lnTo>
                  <a:lnTo>
                    <a:pt x="518" y="170"/>
                  </a:lnTo>
                  <a:lnTo>
                    <a:pt x="532" y="146"/>
                  </a:lnTo>
                  <a:lnTo>
                    <a:pt x="544" y="121"/>
                  </a:lnTo>
                  <a:lnTo>
                    <a:pt x="554" y="96"/>
                  </a:lnTo>
                  <a:lnTo>
                    <a:pt x="561" y="69"/>
                  </a:lnTo>
                  <a:lnTo>
                    <a:pt x="565" y="41"/>
                  </a:lnTo>
                  <a:lnTo>
                    <a:pt x="566" y="12"/>
                  </a:lnTo>
                  <a:lnTo>
                    <a:pt x="56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cs typeface="+mn-ea"/>
                <a:sym typeface="+mn-lt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2784475" y="893764"/>
              <a:ext cx="300038" cy="306388"/>
            </a:xfrm>
            <a:custGeom>
              <a:avLst/>
              <a:gdLst>
                <a:gd name="T0" fmla="*/ 173 w 566"/>
                <a:gd name="T1" fmla="*/ 22 h 578"/>
                <a:gd name="T2" fmla="*/ 49 w 566"/>
                <a:gd name="T3" fmla="*/ 124 h 578"/>
                <a:gd name="T4" fmla="*/ 0 w 566"/>
                <a:gd name="T5" fmla="*/ 282 h 578"/>
                <a:gd name="T6" fmla="*/ 561 w 566"/>
                <a:gd name="T7" fmla="*/ 225 h 578"/>
                <a:gd name="T8" fmla="*/ 483 w 566"/>
                <a:gd name="T9" fmla="*/ 81 h 578"/>
                <a:gd name="T10" fmla="*/ 341 w 566"/>
                <a:gd name="T11" fmla="*/ 5 h 578"/>
                <a:gd name="T12" fmla="*/ 128 w 566"/>
                <a:gd name="T13" fmla="*/ 511 h 578"/>
                <a:gd name="T14" fmla="*/ 93 w 566"/>
                <a:gd name="T15" fmla="*/ 476 h 578"/>
                <a:gd name="T16" fmla="*/ 105 w 566"/>
                <a:gd name="T17" fmla="*/ 436 h 578"/>
                <a:gd name="T18" fmla="*/ 146 w 566"/>
                <a:gd name="T19" fmla="*/ 423 h 578"/>
                <a:gd name="T20" fmla="*/ 180 w 566"/>
                <a:gd name="T21" fmla="*/ 458 h 578"/>
                <a:gd name="T22" fmla="*/ 169 w 566"/>
                <a:gd name="T23" fmla="*/ 500 h 578"/>
                <a:gd name="T24" fmla="*/ 137 w 566"/>
                <a:gd name="T25" fmla="*/ 374 h 578"/>
                <a:gd name="T26" fmla="*/ 100 w 566"/>
                <a:gd name="T27" fmla="*/ 353 h 578"/>
                <a:gd name="T28" fmla="*/ 96 w 566"/>
                <a:gd name="T29" fmla="*/ 311 h 578"/>
                <a:gd name="T30" fmla="*/ 137 w 566"/>
                <a:gd name="T31" fmla="*/ 284 h 578"/>
                <a:gd name="T32" fmla="*/ 175 w 566"/>
                <a:gd name="T33" fmla="*/ 304 h 578"/>
                <a:gd name="T34" fmla="*/ 177 w 566"/>
                <a:gd name="T35" fmla="*/ 346 h 578"/>
                <a:gd name="T36" fmla="*/ 137 w 566"/>
                <a:gd name="T37" fmla="*/ 374 h 578"/>
                <a:gd name="T38" fmla="*/ 112 w 566"/>
                <a:gd name="T39" fmla="*/ 227 h 578"/>
                <a:gd name="T40" fmla="*/ 93 w 566"/>
                <a:gd name="T41" fmla="*/ 189 h 578"/>
                <a:gd name="T42" fmla="*/ 119 w 566"/>
                <a:gd name="T43" fmla="*/ 149 h 578"/>
                <a:gd name="T44" fmla="*/ 162 w 566"/>
                <a:gd name="T45" fmla="*/ 153 h 578"/>
                <a:gd name="T46" fmla="*/ 182 w 566"/>
                <a:gd name="T47" fmla="*/ 189 h 578"/>
                <a:gd name="T48" fmla="*/ 154 w 566"/>
                <a:gd name="T49" fmla="*/ 231 h 578"/>
                <a:gd name="T50" fmla="*/ 276 w 566"/>
                <a:gd name="T51" fmla="*/ 511 h 578"/>
                <a:gd name="T52" fmla="*/ 241 w 566"/>
                <a:gd name="T53" fmla="*/ 476 h 578"/>
                <a:gd name="T54" fmla="*/ 254 w 566"/>
                <a:gd name="T55" fmla="*/ 436 h 578"/>
                <a:gd name="T56" fmla="*/ 294 w 566"/>
                <a:gd name="T57" fmla="*/ 423 h 578"/>
                <a:gd name="T58" fmla="*/ 328 w 566"/>
                <a:gd name="T59" fmla="*/ 458 h 578"/>
                <a:gd name="T60" fmla="*/ 317 w 566"/>
                <a:gd name="T61" fmla="*/ 500 h 578"/>
                <a:gd name="T62" fmla="*/ 285 w 566"/>
                <a:gd name="T63" fmla="*/ 374 h 578"/>
                <a:gd name="T64" fmla="*/ 248 w 566"/>
                <a:gd name="T65" fmla="*/ 353 h 578"/>
                <a:gd name="T66" fmla="*/ 244 w 566"/>
                <a:gd name="T67" fmla="*/ 311 h 578"/>
                <a:gd name="T68" fmla="*/ 285 w 566"/>
                <a:gd name="T69" fmla="*/ 284 h 578"/>
                <a:gd name="T70" fmla="*/ 321 w 566"/>
                <a:gd name="T71" fmla="*/ 304 h 578"/>
                <a:gd name="T72" fmla="*/ 325 w 566"/>
                <a:gd name="T73" fmla="*/ 346 h 578"/>
                <a:gd name="T74" fmla="*/ 285 w 566"/>
                <a:gd name="T75" fmla="*/ 374 h 578"/>
                <a:gd name="T76" fmla="*/ 260 w 566"/>
                <a:gd name="T77" fmla="*/ 227 h 578"/>
                <a:gd name="T78" fmla="*/ 241 w 566"/>
                <a:gd name="T79" fmla="*/ 189 h 578"/>
                <a:gd name="T80" fmla="*/ 267 w 566"/>
                <a:gd name="T81" fmla="*/ 149 h 578"/>
                <a:gd name="T82" fmla="*/ 310 w 566"/>
                <a:gd name="T83" fmla="*/ 153 h 578"/>
                <a:gd name="T84" fmla="*/ 330 w 566"/>
                <a:gd name="T85" fmla="*/ 189 h 578"/>
                <a:gd name="T86" fmla="*/ 302 w 566"/>
                <a:gd name="T87" fmla="*/ 231 h 578"/>
                <a:gd name="T88" fmla="*/ 424 w 566"/>
                <a:gd name="T89" fmla="*/ 511 h 578"/>
                <a:gd name="T90" fmla="*/ 389 w 566"/>
                <a:gd name="T91" fmla="*/ 476 h 578"/>
                <a:gd name="T92" fmla="*/ 402 w 566"/>
                <a:gd name="T93" fmla="*/ 436 h 578"/>
                <a:gd name="T94" fmla="*/ 442 w 566"/>
                <a:gd name="T95" fmla="*/ 423 h 578"/>
                <a:gd name="T96" fmla="*/ 476 w 566"/>
                <a:gd name="T97" fmla="*/ 458 h 578"/>
                <a:gd name="T98" fmla="*/ 464 w 566"/>
                <a:gd name="T99" fmla="*/ 500 h 578"/>
                <a:gd name="T100" fmla="*/ 433 w 566"/>
                <a:gd name="T101" fmla="*/ 374 h 578"/>
                <a:gd name="T102" fmla="*/ 396 w 566"/>
                <a:gd name="T103" fmla="*/ 353 h 578"/>
                <a:gd name="T104" fmla="*/ 392 w 566"/>
                <a:gd name="T105" fmla="*/ 311 h 578"/>
                <a:gd name="T106" fmla="*/ 433 w 566"/>
                <a:gd name="T107" fmla="*/ 284 h 578"/>
                <a:gd name="T108" fmla="*/ 469 w 566"/>
                <a:gd name="T109" fmla="*/ 304 h 578"/>
                <a:gd name="T110" fmla="*/ 474 w 566"/>
                <a:gd name="T111" fmla="*/ 346 h 578"/>
                <a:gd name="T112" fmla="*/ 433 w 566"/>
                <a:gd name="T113" fmla="*/ 374 h 578"/>
                <a:gd name="T114" fmla="*/ 409 w 566"/>
                <a:gd name="T115" fmla="*/ 227 h 578"/>
                <a:gd name="T116" fmla="*/ 389 w 566"/>
                <a:gd name="T117" fmla="*/ 189 h 578"/>
                <a:gd name="T118" fmla="*/ 415 w 566"/>
                <a:gd name="T119" fmla="*/ 149 h 578"/>
                <a:gd name="T120" fmla="*/ 458 w 566"/>
                <a:gd name="T121" fmla="*/ 153 h 578"/>
                <a:gd name="T122" fmla="*/ 478 w 566"/>
                <a:gd name="T123" fmla="*/ 189 h 578"/>
                <a:gd name="T124" fmla="*/ 450 w 566"/>
                <a:gd name="T125" fmla="*/ 231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66" h="578">
                  <a:moveTo>
                    <a:pt x="284" y="0"/>
                  </a:moveTo>
                  <a:lnTo>
                    <a:pt x="284" y="0"/>
                  </a:lnTo>
                  <a:lnTo>
                    <a:pt x="255" y="1"/>
                  </a:lnTo>
                  <a:lnTo>
                    <a:pt x="227" y="5"/>
                  </a:lnTo>
                  <a:lnTo>
                    <a:pt x="200" y="12"/>
                  </a:lnTo>
                  <a:lnTo>
                    <a:pt x="173" y="22"/>
                  </a:lnTo>
                  <a:lnTo>
                    <a:pt x="148" y="33"/>
                  </a:lnTo>
                  <a:lnTo>
                    <a:pt x="125" y="47"/>
                  </a:lnTo>
                  <a:lnTo>
                    <a:pt x="104" y="63"/>
                  </a:lnTo>
                  <a:lnTo>
                    <a:pt x="83" y="81"/>
                  </a:lnTo>
                  <a:lnTo>
                    <a:pt x="65" y="102"/>
                  </a:lnTo>
                  <a:lnTo>
                    <a:pt x="49" y="124"/>
                  </a:lnTo>
                  <a:lnTo>
                    <a:pt x="35" y="147"/>
                  </a:lnTo>
                  <a:lnTo>
                    <a:pt x="24" y="171"/>
                  </a:lnTo>
                  <a:lnTo>
                    <a:pt x="14" y="198"/>
                  </a:lnTo>
                  <a:lnTo>
                    <a:pt x="7" y="225"/>
                  </a:lnTo>
                  <a:lnTo>
                    <a:pt x="3" y="253"/>
                  </a:lnTo>
                  <a:lnTo>
                    <a:pt x="0" y="282"/>
                  </a:lnTo>
                  <a:lnTo>
                    <a:pt x="0" y="578"/>
                  </a:lnTo>
                  <a:lnTo>
                    <a:pt x="566" y="578"/>
                  </a:lnTo>
                  <a:lnTo>
                    <a:pt x="566" y="282"/>
                  </a:lnTo>
                  <a:lnTo>
                    <a:pt x="566" y="282"/>
                  </a:lnTo>
                  <a:lnTo>
                    <a:pt x="565" y="253"/>
                  </a:lnTo>
                  <a:lnTo>
                    <a:pt x="561" y="225"/>
                  </a:lnTo>
                  <a:lnTo>
                    <a:pt x="554" y="198"/>
                  </a:lnTo>
                  <a:lnTo>
                    <a:pt x="544" y="171"/>
                  </a:lnTo>
                  <a:lnTo>
                    <a:pt x="532" y="147"/>
                  </a:lnTo>
                  <a:lnTo>
                    <a:pt x="518" y="124"/>
                  </a:lnTo>
                  <a:lnTo>
                    <a:pt x="501" y="102"/>
                  </a:lnTo>
                  <a:lnTo>
                    <a:pt x="483" y="81"/>
                  </a:lnTo>
                  <a:lnTo>
                    <a:pt x="464" y="63"/>
                  </a:lnTo>
                  <a:lnTo>
                    <a:pt x="442" y="47"/>
                  </a:lnTo>
                  <a:lnTo>
                    <a:pt x="418" y="33"/>
                  </a:lnTo>
                  <a:lnTo>
                    <a:pt x="393" y="22"/>
                  </a:lnTo>
                  <a:lnTo>
                    <a:pt x="367" y="12"/>
                  </a:lnTo>
                  <a:lnTo>
                    <a:pt x="341" y="5"/>
                  </a:lnTo>
                  <a:lnTo>
                    <a:pt x="313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37" y="512"/>
                  </a:moveTo>
                  <a:lnTo>
                    <a:pt x="137" y="512"/>
                  </a:lnTo>
                  <a:lnTo>
                    <a:pt x="128" y="511"/>
                  </a:lnTo>
                  <a:lnTo>
                    <a:pt x="119" y="508"/>
                  </a:lnTo>
                  <a:lnTo>
                    <a:pt x="112" y="504"/>
                  </a:lnTo>
                  <a:lnTo>
                    <a:pt x="105" y="500"/>
                  </a:lnTo>
                  <a:lnTo>
                    <a:pt x="100" y="493"/>
                  </a:lnTo>
                  <a:lnTo>
                    <a:pt x="96" y="484"/>
                  </a:lnTo>
                  <a:lnTo>
                    <a:pt x="93" y="476"/>
                  </a:lnTo>
                  <a:lnTo>
                    <a:pt x="93" y="468"/>
                  </a:lnTo>
                  <a:lnTo>
                    <a:pt x="93" y="468"/>
                  </a:lnTo>
                  <a:lnTo>
                    <a:pt x="93" y="458"/>
                  </a:lnTo>
                  <a:lnTo>
                    <a:pt x="96" y="450"/>
                  </a:lnTo>
                  <a:lnTo>
                    <a:pt x="100" y="443"/>
                  </a:lnTo>
                  <a:lnTo>
                    <a:pt x="105" y="436"/>
                  </a:lnTo>
                  <a:lnTo>
                    <a:pt x="112" y="430"/>
                  </a:lnTo>
                  <a:lnTo>
                    <a:pt x="119" y="426"/>
                  </a:lnTo>
                  <a:lnTo>
                    <a:pt x="128" y="423"/>
                  </a:lnTo>
                  <a:lnTo>
                    <a:pt x="137" y="423"/>
                  </a:lnTo>
                  <a:lnTo>
                    <a:pt x="137" y="423"/>
                  </a:lnTo>
                  <a:lnTo>
                    <a:pt x="146" y="423"/>
                  </a:lnTo>
                  <a:lnTo>
                    <a:pt x="154" y="426"/>
                  </a:lnTo>
                  <a:lnTo>
                    <a:pt x="162" y="430"/>
                  </a:lnTo>
                  <a:lnTo>
                    <a:pt x="169" y="436"/>
                  </a:lnTo>
                  <a:lnTo>
                    <a:pt x="175" y="443"/>
                  </a:lnTo>
                  <a:lnTo>
                    <a:pt x="177" y="450"/>
                  </a:lnTo>
                  <a:lnTo>
                    <a:pt x="180" y="458"/>
                  </a:lnTo>
                  <a:lnTo>
                    <a:pt x="182" y="468"/>
                  </a:lnTo>
                  <a:lnTo>
                    <a:pt x="182" y="468"/>
                  </a:lnTo>
                  <a:lnTo>
                    <a:pt x="180" y="476"/>
                  </a:lnTo>
                  <a:lnTo>
                    <a:pt x="177" y="484"/>
                  </a:lnTo>
                  <a:lnTo>
                    <a:pt x="175" y="493"/>
                  </a:lnTo>
                  <a:lnTo>
                    <a:pt x="169" y="500"/>
                  </a:lnTo>
                  <a:lnTo>
                    <a:pt x="162" y="504"/>
                  </a:lnTo>
                  <a:lnTo>
                    <a:pt x="154" y="508"/>
                  </a:lnTo>
                  <a:lnTo>
                    <a:pt x="146" y="511"/>
                  </a:lnTo>
                  <a:lnTo>
                    <a:pt x="137" y="512"/>
                  </a:lnTo>
                  <a:lnTo>
                    <a:pt x="137" y="512"/>
                  </a:lnTo>
                  <a:close/>
                  <a:moveTo>
                    <a:pt x="137" y="374"/>
                  </a:moveTo>
                  <a:lnTo>
                    <a:pt x="137" y="374"/>
                  </a:lnTo>
                  <a:lnTo>
                    <a:pt x="128" y="372"/>
                  </a:lnTo>
                  <a:lnTo>
                    <a:pt x="119" y="369"/>
                  </a:lnTo>
                  <a:lnTo>
                    <a:pt x="112" y="365"/>
                  </a:lnTo>
                  <a:lnTo>
                    <a:pt x="105" y="360"/>
                  </a:lnTo>
                  <a:lnTo>
                    <a:pt x="100" y="353"/>
                  </a:lnTo>
                  <a:lnTo>
                    <a:pt x="96" y="346"/>
                  </a:lnTo>
                  <a:lnTo>
                    <a:pt x="93" y="338"/>
                  </a:lnTo>
                  <a:lnTo>
                    <a:pt x="93" y="329"/>
                  </a:lnTo>
                  <a:lnTo>
                    <a:pt x="93" y="329"/>
                  </a:lnTo>
                  <a:lnTo>
                    <a:pt x="93" y="320"/>
                  </a:lnTo>
                  <a:lnTo>
                    <a:pt x="96" y="311"/>
                  </a:lnTo>
                  <a:lnTo>
                    <a:pt x="100" y="304"/>
                  </a:lnTo>
                  <a:lnTo>
                    <a:pt x="105" y="297"/>
                  </a:lnTo>
                  <a:lnTo>
                    <a:pt x="112" y="292"/>
                  </a:lnTo>
                  <a:lnTo>
                    <a:pt x="119" y="288"/>
                  </a:lnTo>
                  <a:lnTo>
                    <a:pt x="128" y="285"/>
                  </a:lnTo>
                  <a:lnTo>
                    <a:pt x="137" y="284"/>
                  </a:lnTo>
                  <a:lnTo>
                    <a:pt x="137" y="284"/>
                  </a:lnTo>
                  <a:lnTo>
                    <a:pt x="146" y="285"/>
                  </a:lnTo>
                  <a:lnTo>
                    <a:pt x="154" y="288"/>
                  </a:lnTo>
                  <a:lnTo>
                    <a:pt x="162" y="292"/>
                  </a:lnTo>
                  <a:lnTo>
                    <a:pt x="169" y="297"/>
                  </a:lnTo>
                  <a:lnTo>
                    <a:pt x="175" y="304"/>
                  </a:lnTo>
                  <a:lnTo>
                    <a:pt x="177" y="311"/>
                  </a:lnTo>
                  <a:lnTo>
                    <a:pt x="180" y="320"/>
                  </a:lnTo>
                  <a:lnTo>
                    <a:pt x="182" y="329"/>
                  </a:lnTo>
                  <a:lnTo>
                    <a:pt x="182" y="329"/>
                  </a:lnTo>
                  <a:lnTo>
                    <a:pt x="180" y="338"/>
                  </a:lnTo>
                  <a:lnTo>
                    <a:pt x="177" y="346"/>
                  </a:lnTo>
                  <a:lnTo>
                    <a:pt x="175" y="353"/>
                  </a:lnTo>
                  <a:lnTo>
                    <a:pt x="169" y="360"/>
                  </a:lnTo>
                  <a:lnTo>
                    <a:pt x="162" y="365"/>
                  </a:lnTo>
                  <a:lnTo>
                    <a:pt x="154" y="369"/>
                  </a:lnTo>
                  <a:lnTo>
                    <a:pt x="146" y="372"/>
                  </a:lnTo>
                  <a:lnTo>
                    <a:pt x="137" y="374"/>
                  </a:lnTo>
                  <a:lnTo>
                    <a:pt x="137" y="374"/>
                  </a:lnTo>
                  <a:close/>
                  <a:moveTo>
                    <a:pt x="137" y="234"/>
                  </a:moveTo>
                  <a:lnTo>
                    <a:pt x="137" y="234"/>
                  </a:lnTo>
                  <a:lnTo>
                    <a:pt x="128" y="234"/>
                  </a:lnTo>
                  <a:lnTo>
                    <a:pt x="119" y="231"/>
                  </a:lnTo>
                  <a:lnTo>
                    <a:pt x="112" y="227"/>
                  </a:lnTo>
                  <a:lnTo>
                    <a:pt x="105" y="221"/>
                  </a:lnTo>
                  <a:lnTo>
                    <a:pt x="100" y="214"/>
                  </a:lnTo>
                  <a:lnTo>
                    <a:pt x="96" y="207"/>
                  </a:lnTo>
                  <a:lnTo>
                    <a:pt x="93" y="199"/>
                  </a:lnTo>
                  <a:lnTo>
                    <a:pt x="93" y="189"/>
                  </a:lnTo>
                  <a:lnTo>
                    <a:pt x="93" y="189"/>
                  </a:lnTo>
                  <a:lnTo>
                    <a:pt x="93" y="181"/>
                  </a:lnTo>
                  <a:lnTo>
                    <a:pt x="96" y="173"/>
                  </a:lnTo>
                  <a:lnTo>
                    <a:pt x="100" y="165"/>
                  </a:lnTo>
                  <a:lnTo>
                    <a:pt x="105" y="158"/>
                  </a:lnTo>
                  <a:lnTo>
                    <a:pt x="112" y="153"/>
                  </a:lnTo>
                  <a:lnTo>
                    <a:pt x="119" y="149"/>
                  </a:lnTo>
                  <a:lnTo>
                    <a:pt x="128" y="147"/>
                  </a:lnTo>
                  <a:lnTo>
                    <a:pt x="137" y="145"/>
                  </a:lnTo>
                  <a:lnTo>
                    <a:pt x="137" y="145"/>
                  </a:lnTo>
                  <a:lnTo>
                    <a:pt x="146" y="147"/>
                  </a:lnTo>
                  <a:lnTo>
                    <a:pt x="154" y="149"/>
                  </a:lnTo>
                  <a:lnTo>
                    <a:pt x="162" y="153"/>
                  </a:lnTo>
                  <a:lnTo>
                    <a:pt x="169" y="158"/>
                  </a:lnTo>
                  <a:lnTo>
                    <a:pt x="175" y="165"/>
                  </a:lnTo>
                  <a:lnTo>
                    <a:pt x="177" y="173"/>
                  </a:lnTo>
                  <a:lnTo>
                    <a:pt x="180" y="181"/>
                  </a:lnTo>
                  <a:lnTo>
                    <a:pt x="182" y="189"/>
                  </a:lnTo>
                  <a:lnTo>
                    <a:pt x="182" y="189"/>
                  </a:lnTo>
                  <a:lnTo>
                    <a:pt x="180" y="199"/>
                  </a:lnTo>
                  <a:lnTo>
                    <a:pt x="177" y="207"/>
                  </a:lnTo>
                  <a:lnTo>
                    <a:pt x="175" y="214"/>
                  </a:lnTo>
                  <a:lnTo>
                    <a:pt x="169" y="221"/>
                  </a:lnTo>
                  <a:lnTo>
                    <a:pt x="162" y="227"/>
                  </a:lnTo>
                  <a:lnTo>
                    <a:pt x="154" y="231"/>
                  </a:lnTo>
                  <a:lnTo>
                    <a:pt x="146" y="234"/>
                  </a:lnTo>
                  <a:lnTo>
                    <a:pt x="137" y="234"/>
                  </a:lnTo>
                  <a:lnTo>
                    <a:pt x="137" y="234"/>
                  </a:lnTo>
                  <a:close/>
                  <a:moveTo>
                    <a:pt x="285" y="512"/>
                  </a:moveTo>
                  <a:lnTo>
                    <a:pt x="285" y="512"/>
                  </a:lnTo>
                  <a:lnTo>
                    <a:pt x="276" y="511"/>
                  </a:lnTo>
                  <a:lnTo>
                    <a:pt x="267" y="508"/>
                  </a:lnTo>
                  <a:lnTo>
                    <a:pt x="260" y="504"/>
                  </a:lnTo>
                  <a:lnTo>
                    <a:pt x="254" y="500"/>
                  </a:lnTo>
                  <a:lnTo>
                    <a:pt x="248" y="493"/>
                  </a:lnTo>
                  <a:lnTo>
                    <a:pt x="244" y="484"/>
                  </a:lnTo>
                  <a:lnTo>
                    <a:pt x="241" y="476"/>
                  </a:lnTo>
                  <a:lnTo>
                    <a:pt x="241" y="468"/>
                  </a:lnTo>
                  <a:lnTo>
                    <a:pt x="241" y="468"/>
                  </a:lnTo>
                  <a:lnTo>
                    <a:pt x="241" y="458"/>
                  </a:lnTo>
                  <a:lnTo>
                    <a:pt x="244" y="450"/>
                  </a:lnTo>
                  <a:lnTo>
                    <a:pt x="248" y="443"/>
                  </a:lnTo>
                  <a:lnTo>
                    <a:pt x="254" y="436"/>
                  </a:lnTo>
                  <a:lnTo>
                    <a:pt x="260" y="430"/>
                  </a:lnTo>
                  <a:lnTo>
                    <a:pt x="267" y="426"/>
                  </a:lnTo>
                  <a:lnTo>
                    <a:pt x="276" y="423"/>
                  </a:lnTo>
                  <a:lnTo>
                    <a:pt x="285" y="423"/>
                  </a:lnTo>
                  <a:lnTo>
                    <a:pt x="285" y="423"/>
                  </a:lnTo>
                  <a:lnTo>
                    <a:pt x="294" y="423"/>
                  </a:lnTo>
                  <a:lnTo>
                    <a:pt x="302" y="426"/>
                  </a:lnTo>
                  <a:lnTo>
                    <a:pt x="310" y="430"/>
                  </a:lnTo>
                  <a:lnTo>
                    <a:pt x="317" y="436"/>
                  </a:lnTo>
                  <a:lnTo>
                    <a:pt x="321" y="443"/>
                  </a:lnTo>
                  <a:lnTo>
                    <a:pt x="325" y="450"/>
                  </a:lnTo>
                  <a:lnTo>
                    <a:pt x="328" y="458"/>
                  </a:lnTo>
                  <a:lnTo>
                    <a:pt x="330" y="468"/>
                  </a:lnTo>
                  <a:lnTo>
                    <a:pt x="330" y="468"/>
                  </a:lnTo>
                  <a:lnTo>
                    <a:pt x="328" y="476"/>
                  </a:lnTo>
                  <a:lnTo>
                    <a:pt x="325" y="484"/>
                  </a:lnTo>
                  <a:lnTo>
                    <a:pt x="321" y="493"/>
                  </a:lnTo>
                  <a:lnTo>
                    <a:pt x="317" y="500"/>
                  </a:lnTo>
                  <a:lnTo>
                    <a:pt x="310" y="504"/>
                  </a:lnTo>
                  <a:lnTo>
                    <a:pt x="302" y="508"/>
                  </a:lnTo>
                  <a:lnTo>
                    <a:pt x="294" y="511"/>
                  </a:lnTo>
                  <a:lnTo>
                    <a:pt x="285" y="512"/>
                  </a:lnTo>
                  <a:lnTo>
                    <a:pt x="285" y="512"/>
                  </a:lnTo>
                  <a:close/>
                  <a:moveTo>
                    <a:pt x="285" y="374"/>
                  </a:moveTo>
                  <a:lnTo>
                    <a:pt x="285" y="374"/>
                  </a:lnTo>
                  <a:lnTo>
                    <a:pt x="276" y="372"/>
                  </a:lnTo>
                  <a:lnTo>
                    <a:pt x="267" y="369"/>
                  </a:lnTo>
                  <a:lnTo>
                    <a:pt x="260" y="365"/>
                  </a:lnTo>
                  <a:lnTo>
                    <a:pt x="254" y="360"/>
                  </a:lnTo>
                  <a:lnTo>
                    <a:pt x="248" y="353"/>
                  </a:lnTo>
                  <a:lnTo>
                    <a:pt x="244" y="346"/>
                  </a:lnTo>
                  <a:lnTo>
                    <a:pt x="241" y="338"/>
                  </a:lnTo>
                  <a:lnTo>
                    <a:pt x="241" y="329"/>
                  </a:lnTo>
                  <a:lnTo>
                    <a:pt x="241" y="329"/>
                  </a:lnTo>
                  <a:lnTo>
                    <a:pt x="241" y="320"/>
                  </a:lnTo>
                  <a:lnTo>
                    <a:pt x="244" y="311"/>
                  </a:lnTo>
                  <a:lnTo>
                    <a:pt x="248" y="304"/>
                  </a:lnTo>
                  <a:lnTo>
                    <a:pt x="254" y="297"/>
                  </a:lnTo>
                  <a:lnTo>
                    <a:pt x="260" y="292"/>
                  </a:lnTo>
                  <a:lnTo>
                    <a:pt x="267" y="288"/>
                  </a:lnTo>
                  <a:lnTo>
                    <a:pt x="276" y="285"/>
                  </a:lnTo>
                  <a:lnTo>
                    <a:pt x="285" y="284"/>
                  </a:lnTo>
                  <a:lnTo>
                    <a:pt x="285" y="284"/>
                  </a:lnTo>
                  <a:lnTo>
                    <a:pt x="294" y="285"/>
                  </a:lnTo>
                  <a:lnTo>
                    <a:pt x="302" y="288"/>
                  </a:lnTo>
                  <a:lnTo>
                    <a:pt x="310" y="292"/>
                  </a:lnTo>
                  <a:lnTo>
                    <a:pt x="317" y="297"/>
                  </a:lnTo>
                  <a:lnTo>
                    <a:pt x="321" y="304"/>
                  </a:lnTo>
                  <a:lnTo>
                    <a:pt x="325" y="311"/>
                  </a:lnTo>
                  <a:lnTo>
                    <a:pt x="328" y="320"/>
                  </a:lnTo>
                  <a:lnTo>
                    <a:pt x="330" y="329"/>
                  </a:lnTo>
                  <a:lnTo>
                    <a:pt x="330" y="329"/>
                  </a:lnTo>
                  <a:lnTo>
                    <a:pt x="328" y="338"/>
                  </a:lnTo>
                  <a:lnTo>
                    <a:pt x="325" y="346"/>
                  </a:lnTo>
                  <a:lnTo>
                    <a:pt x="321" y="353"/>
                  </a:lnTo>
                  <a:lnTo>
                    <a:pt x="317" y="360"/>
                  </a:lnTo>
                  <a:lnTo>
                    <a:pt x="310" y="365"/>
                  </a:lnTo>
                  <a:lnTo>
                    <a:pt x="302" y="369"/>
                  </a:lnTo>
                  <a:lnTo>
                    <a:pt x="294" y="372"/>
                  </a:lnTo>
                  <a:lnTo>
                    <a:pt x="285" y="374"/>
                  </a:lnTo>
                  <a:lnTo>
                    <a:pt x="285" y="374"/>
                  </a:lnTo>
                  <a:close/>
                  <a:moveTo>
                    <a:pt x="285" y="234"/>
                  </a:moveTo>
                  <a:lnTo>
                    <a:pt x="285" y="234"/>
                  </a:lnTo>
                  <a:lnTo>
                    <a:pt x="276" y="234"/>
                  </a:lnTo>
                  <a:lnTo>
                    <a:pt x="267" y="231"/>
                  </a:lnTo>
                  <a:lnTo>
                    <a:pt x="260" y="227"/>
                  </a:lnTo>
                  <a:lnTo>
                    <a:pt x="254" y="221"/>
                  </a:lnTo>
                  <a:lnTo>
                    <a:pt x="248" y="214"/>
                  </a:lnTo>
                  <a:lnTo>
                    <a:pt x="244" y="207"/>
                  </a:lnTo>
                  <a:lnTo>
                    <a:pt x="241" y="199"/>
                  </a:lnTo>
                  <a:lnTo>
                    <a:pt x="241" y="189"/>
                  </a:lnTo>
                  <a:lnTo>
                    <a:pt x="241" y="189"/>
                  </a:lnTo>
                  <a:lnTo>
                    <a:pt x="241" y="181"/>
                  </a:lnTo>
                  <a:lnTo>
                    <a:pt x="244" y="173"/>
                  </a:lnTo>
                  <a:lnTo>
                    <a:pt x="248" y="165"/>
                  </a:lnTo>
                  <a:lnTo>
                    <a:pt x="254" y="158"/>
                  </a:lnTo>
                  <a:lnTo>
                    <a:pt x="260" y="153"/>
                  </a:lnTo>
                  <a:lnTo>
                    <a:pt x="267" y="149"/>
                  </a:lnTo>
                  <a:lnTo>
                    <a:pt x="276" y="147"/>
                  </a:lnTo>
                  <a:lnTo>
                    <a:pt x="285" y="145"/>
                  </a:lnTo>
                  <a:lnTo>
                    <a:pt x="285" y="145"/>
                  </a:lnTo>
                  <a:lnTo>
                    <a:pt x="294" y="147"/>
                  </a:lnTo>
                  <a:lnTo>
                    <a:pt x="302" y="149"/>
                  </a:lnTo>
                  <a:lnTo>
                    <a:pt x="310" y="153"/>
                  </a:lnTo>
                  <a:lnTo>
                    <a:pt x="317" y="158"/>
                  </a:lnTo>
                  <a:lnTo>
                    <a:pt x="321" y="165"/>
                  </a:lnTo>
                  <a:lnTo>
                    <a:pt x="325" y="173"/>
                  </a:lnTo>
                  <a:lnTo>
                    <a:pt x="328" y="181"/>
                  </a:lnTo>
                  <a:lnTo>
                    <a:pt x="330" y="189"/>
                  </a:lnTo>
                  <a:lnTo>
                    <a:pt x="330" y="189"/>
                  </a:lnTo>
                  <a:lnTo>
                    <a:pt x="328" y="199"/>
                  </a:lnTo>
                  <a:lnTo>
                    <a:pt x="325" y="207"/>
                  </a:lnTo>
                  <a:lnTo>
                    <a:pt x="321" y="214"/>
                  </a:lnTo>
                  <a:lnTo>
                    <a:pt x="317" y="221"/>
                  </a:lnTo>
                  <a:lnTo>
                    <a:pt x="310" y="227"/>
                  </a:lnTo>
                  <a:lnTo>
                    <a:pt x="302" y="231"/>
                  </a:lnTo>
                  <a:lnTo>
                    <a:pt x="294" y="234"/>
                  </a:lnTo>
                  <a:lnTo>
                    <a:pt x="285" y="234"/>
                  </a:lnTo>
                  <a:lnTo>
                    <a:pt x="285" y="234"/>
                  </a:lnTo>
                  <a:close/>
                  <a:moveTo>
                    <a:pt x="433" y="512"/>
                  </a:moveTo>
                  <a:lnTo>
                    <a:pt x="433" y="512"/>
                  </a:lnTo>
                  <a:lnTo>
                    <a:pt x="424" y="511"/>
                  </a:lnTo>
                  <a:lnTo>
                    <a:pt x="415" y="508"/>
                  </a:lnTo>
                  <a:lnTo>
                    <a:pt x="409" y="504"/>
                  </a:lnTo>
                  <a:lnTo>
                    <a:pt x="402" y="500"/>
                  </a:lnTo>
                  <a:lnTo>
                    <a:pt x="396" y="493"/>
                  </a:lnTo>
                  <a:lnTo>
                    <a:pt x="392" y="484"/>
                  </a:lnTo>
                  <a:lnTo>
                    <a:pt x="389" y="476"/>
                  </a:lnTo>
                  <a:lnTo>
                    <a:pt x="389" y="468"/>
                  </a:lnTo>
                  <a:lnTo>
                    <a:pt x="389" y="468"/>
                  </a:lnTo>
                  <a:lnTo>
                    <a:pt x="389" y="458"/>
                  </a:lnTo>
                  <a:lnTo>
                    <a:pt x="392" y="450"/>
                  </a:lnTo>
                  <a:lnTo>
                    <a:pt x="396" y="443"/>
                  </a:lnTo>
                  <a:lnTo>
                    <a:pt x="402" y="436"/>
                  </a:lnTo>
                  <a:lnTo>
                    <a:pt x="409" y="430"/>
                  </a:lnTo>
                  <a:lnTo>
                    <a:pt x="415" y="426"/>
                  </a:lnTo>
                  <a:lnTo>
                    <a:pt x="424" y="423"/>
                  </a:lnTo>
                  <a:lnTo>
                    <a:pt x="433" y="423"/>
                  </a:lnTo>
                  <a:lnTo>
                    <a:pt x="433" y="423"/>
                  </a:lnTo>
                  <a:lnTo>
                    <a:pt x="442" y="423"/>
                  </a:lnTo>
                  <a:lnTo>
                    <a:pt x="450" y="426"/>
                  </a:lnTo>
                  <a:lnTo>
                    <a:pt x="458" y="430"/>
                  </a:lnTo>
                  <a:lnTo>
                    <a:pt x="464" y="436"/>
                  </a:lnTo>
                  <a:lnTo>
                    <a:pt x="469" y="443"/>
                  </a:lnTo>
                  <a:lnTo>
                    <a:pt x="474" y="450"/>
                  </a:lnTo>
                  <a:lnTo>
                    <a:pt x="476" y="458"/>
                  </a:lnTo>
                  <a:lnTo>
                    <a:pt x="478" y="468"/>
                  </a:lnTo>
                  <a:lnTo>
                    <a:pt x="478" y="468"/>
                  </a:lnTo>
                  <a:lnTo>
                    <a:pt x="476" y="476"/>
                  </a:lnTo>
                  <a:lnTo>
                    <a:pt x="474" y="484"/>
                  </a:lnTo>
                  <a:lnTo>
                    <a:pt x="469" y="493"/>
                  </a:lnTo>
                  <a:lnTo>
                    <a:pt x="464" y="500"/>
                  </a:lnTo>
                  <a:lnTo>
                    <a:pt x="458" y="504"/>
                  </a:lnTo>
                  <a:lnTo>
                    <a:pt x="450" y="508"/>
                  </a:lnTo>
                  <a:lnTo>
                    <a:pt x="442" y="511"/>
                  </a:lnTo>
                  <a:lnTo>
                    <a:pt x="433" y="512"/>
                  </a:lnTo>
                  <a:lnTo>
                    <a:pt x="433" y="512"/>
                  </a:lnTo>
                  <a:close/>
                  <a:moveTo>
                    <a:pt x="433" y="374"/>
                  </a:moveTo>
                  <a:lnTo>
                    <a:pt x="433" y="374"/>
                  </a:lnTo>
                  <a:lnTo>
                    <a:pt x="424" y="372"/>
                  </a:lnTo>
                  <a:lnTo>
                    <a:pt x="415" y="369"/>
                  </a:lnTo>
                  <a:lnTo>
                    <a:pt x="409" y="365"/>
                  </a:lnTo>
                  <a:lnTo>
                    <a:pt x="402" y="360"/>
                  </a:lnTo>
                  <a:lnTo>
                    <a:pt x="396" y="353"/>
                  </a:lnTo>
                  <a:lnTo>
                    <a:pt x="392" y="346"/>
                  </a:lnTo>
                  <a:lnTo>
                    <a:pt x="389" y="338"/>
                  </a:lnTo>
                  <a:lnTo>
                    <a:pt x="389" y="329"/>
                  </a:lnTo>
                  <a:lnTo>
                    <a:pt x="389" y="329"/>
                  </a:lnTo>
                  <a:lnTo>
                    <a:pt x="389" y="320"/>
                  </a:lnTo>
                  <a:lnTo>
                    <a:pt x="392" y="311"/>
                  </a:lnTo>
                  <a:lnTo>
                    <a:pt x="396" y="304"/>
                  </a:lnTo>
                  <a:lnTo>
                    <a:pt x="402" y="297"/>
                  </a:lnTo>
                  <a:lnTo>
                    <a:pt x="409" y="292"/>
                  </a:lnTo>
                  <a:lnTo>
                    <a:pt x="415" y="288"/>
                  </a:lnTo>
                  <a:lnTo>
                    <a:pt x="424" y="285"/>
                  </a:lnTo>
                  <a:lnTo>
                    <a:pt x="433" y="284"/>
                  </a:lnTo>
                  <a:lnTo>
                    <a:pt x="433" y="284"/>
                  </a:lnTo>
                  <a:lnTo>
                    <a:pt x="442" y="285"/>
                  </a:lnTo>
                  <a:lnTo>
                    <a:pt x="450" y="288"/>
                  </a:lnTo>
                  <a:lnTo>
                    <a:pt x="458" y="292"/>
                  </a:lnTo>
                  <a:lnTo>
                    <a:pt x="464" y="297"/>
                  </a:lnTo>
                  <a:lnTo>
                    <a:pt x="469" y="304"/>
                  </a:lnTo>
                  <a:lnTo>
                    <a:pt x="474" y="311"/>
                  </a:lnTo>
                  <a:lnTo>
                    <a:pt x="476" y="320"/>
                  </a:lnTo>
                  <a:lnTo>
                    <a:pt x="478" y="329"/>
                  </a:lnTo>
                  <a:lnTo>
                    <a:pt x="478" y="329"/>
                  </a:lnTo>
                  <a:lnTo>
                    <a:pt x="476" y="338"/>
                  </a:lnTo>
                  <a:lnTo>
                    <a:pt x="474" y="346"/>
                  </a:lnTo>
                  <a:lnTo>
                    <a:pt x="469" y="353"/>
                  </a:lnTo>
                  <a:lnTo>
                    <a:pt x="464" y="360"/>
                  </a:lnTo>
                  <a:lnTo>
                    <a:pt x="458" y="365"/>
                  </a:lnTo>
                  <a:lnTo>
                    <a:pt x="450" y="369"/>
                  </a:lnTo>
                  <a:lnTo>
                    <a:pt x="442" y="372"/>
                  </a:lnTo>
                  <a:lnTo>
                    <a:pt x="433" y="374"/>
                  </a:lnTo>
                  <a:lnTo>
                    <a:pt x="433" y="374"/>
                  </a:lnTo>
                  <a:close/>
                  <a:moveTo>
                    <a:pt x="433" y="234"/>
                  </a:moveTo>
                  <a:lnTo>
                    <a:pt x="433" y="234"/>
                  </a:lnTo>
                  <a:lnTo>
                    <a:pt x="424" y="234"/>
                  </a:lnTo>
                  <a:lnTo>
                    <a:pt x="415" y="231"/>
                  </a:lnTo>
                  <a:lnTo>
                    <a:pt x="409" y="227"/>
                  </a:lnTo>
                  <a:lnTo>
                    <a:pt x="402" y="221"/>
                  </a:lnTo>
                  <a:lnTo>
                    <a:pt x="396" y="214"/>
                  </a:lnTo>
                  <a:lnTo>
                    <a:pt x="392" y="207"/>
                  </a:lnTo>
                  <a:lnTo>
                    <a:pt x="389" y="199"/>
                  </a:lnTo>
                  <a:lnTo>
                    <a:pt x="389" y="189"/>
                  </a:lnTo>
                  <a:lnTo>
                    <a:pt x="389" y="189"/>
                  </a:lnTo>
                  <a:lnTo>
                    <a:pt x="389" y="181"/>
                  </a:lnTo>
                  <a:lnTo>
                    <a:pt x="392" y="173"/>
                  </a:lnTo>
                  <a:lnTo>
                    <a:pt x="396" y="165"/>
                  </a:lnTo>
                  <a:lnTo>
                    <a:pt x="402" y="158"/>
                  </a:lnTo>
                  <a:lnTo>
                    <a:pt x="409" y="153"/>
                  </a:lnTo>
                  <a:lnTo>
                    <a:pt x="415" y="149"/>
                  </a:lnTo>
                  <a:lnTo>
                    <a:pt x="424" y="147"/>
                  </a:lnTo>
                  <a:lnTo>
                    <a:pt x="433" y="145"/>
                  </a:lnTo>
                  <a:lnTo>
                    <a:pt x="433" y="145"/>
                  </a:lnTo>
                  <a:lnTo>
                    <a:pt x="442" y="147"/>
                  </a:lnTo>
                  <a:lnTo>
                    <a:pt x="450" y="149"/>
                  </a:lnTo>
                  <a:lnTo>
                    <a:pt x="458" y="153"/>
                  </a:lnTo>
                  <a:lnTo>
                    <a:pt x="464" y="158"/>
                  </a:lnTo>
                  <a:lnTo>
                    <a:pt x="469" y="165"/>
                  </a:lnTo>
                  <a:lnTo>
                    <a:pt x="474" y="173"/>
                  </a:lnTo>
                  <a:lnTo>
                    <a:pt x="476" y="181"/>
                  </a:lnTo>
                  <a:lnTo>
                    <a:pt x="478" y="189"/>
                  </a:lnTo>
                  <a:lnTo>
                    <a:pt x="478" y="189"/>
                  </a:lnTo>
                  <a:lnTo>
                    <a:pt x="476" y="199"/>
                  </a:lnTo>
                  <a:lnTo>
                    <a:pt x="474" y="207"/>
                  </a:lnTo>
                  <a:lnTo>
                    <a:pt x="469" y="214"/>
                  </a:lnTo>
                  <a:lnTo>
                    <a:pt x="464" y="221"/>
                  </a:lnTo>
                  <a:lnTo>
                    <a:pt x="458" y="227"/>
                  </a:lnTo>
                  <a:lnTo>
                    <a:pt x="450" y="231"/>
                  </a:lnTo>
                  <a:lnTo>
                    <a:pt x="442" y="234"/>
                  </a:lnTo>
                  <a:lnTo>
                    <a:pt x="433" y="234"/>
                  </a:lnTo>
                  <a:lnTo>
                    <a:pt x="433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4" name="PA_库_椭圆 1"/>
          <p:cNvSpPr/>
          <p:nvPr>
            <p:custDataLst>
              <p:tags r:id="rId3"/>
            </p:custDataLst>
          </p:nvPr>
        </p:nvSpPr>
        <p:spPr>
          <a:xfrm>
            <a:off x="3358201" y="809172"/>
            <a:ext cx="5239656" cy="5239656"/>
          </a:xfrm>
          <a:prstGeom prst="ellipse">
            <a:avLst/>
          </a:prstGeom>
          <a:noFill/>
          <a:ln w="57150">
            <a:solidFill>
              <a:srgbClr val="9DC6FE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5" name="PA_库_椭圆 1"/>
          <p:cNvSpPr/>
          <p:nvPr>
            <p:custDataLst>
              <p:tags r:id="rId4"/>
            </p:custDataLst>
          </p:nvPr>
        </p:nvSpPr>
        <p:spPr>
          <a:xfrm>
            <a:off x="8190466" y="2222884"/>
            <a:ext cx="2366691" cy="2366691"/>
          </a:xfrm>
          <a:prstGeom prst="ellipse">
            <a:avLst/>
          </a:prstGeom>
          <a:noFill/>
          <a:ln w="57150">
            <a:solidFill>
              <a:srgbClr val="9DC6FE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6" name="PA_库_椭圆 1"/>
          <p:cNvSpPr/>
          <p:nvPr>
            <p:custDataLst>
              <p:tags r:id="rId5"/>
            </p:custDataLst>
          </p:nvPr>
        </p:nvSpPr>
        <p:spPr>
          <a:xfrm>
            <a:off x="1444740" y="2245654"/>
            <a:ext cx="2366691" cy="2366691"/>
          </a:xfrm>
          <a:prstGeom prst="ellipse">
            <a:avLst/>
          </a:prstGeom>
          <a:noFill/>
          <a:ln w="57150">
            <a:solidFill>
              <a:srgbClr val="9DC6FE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2852" y="2787240"/>
            <a:ext cx="1479755" cy="140872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4389" y="2358615"/>
            <a:ext cx="1499538" cy="207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007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4695" y="276727"/>
            <a:ext cx="11694694" cy="631657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6726" y="-140369"/>
            <a:ext cx="1318596" cy="13185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8736" y="4837124"/>
            <a:ext cx="1463264" cy="202087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55703" y="5615611"/>
            <a:ext cx="830961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spc="100" dirty="0" smtClean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图网有</a:t>
            </a:r>
            <a:r>
              <a:rPr lang="zh-CN" altLang="en-US" sz="1200" spc="10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中国最大的原创</a:t>
            </a:r>
            <a:r>
              <a:rPr lang="en-US" altLang="zh-CN" sz="1200" spc="10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PPT</a:t>
            </a:r>
            <a:r>
              <a:rPr lang="zh-CN" altLang="en-US" sz="1200" spc="10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素材站，有中国最强的</a:t>
            </a:r>
            <a:r>
              <a:rPr lang="en-US" altLang="zh-CN" sz="1200" spc="10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PPT</a:t>
            </a:r>
            <a:r>
              <a:rPr lang="zh-CN" altLang="en-US" sz="1200" spc="10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制作团队，有人人都能快速提升的</a:t>
            </a:r>
            <a:r>
              <a:rPr lang="en-US" altLang="zh-CN" sz="1200" spc="10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PPT</a:t>
            </a:r>
            <a:r>
              <a:rPr lang="zh-CN" altLang="en-US" sz="1200" spc="10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培训。清晰、美观、创意、有效、超值、保密，是他们为数百家客户带来意想不到的价值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955703" y="2983347"/>
            <a:ext cx="1637954" cy="1350970"/>
          </a:xfrm>
          <a:prstGeom prst="roundRect">
            <a:avLst>
              <a:gd name="adj" fmla="val 10000"/>
            </a:avLst>
          </a:prstGeom>
          <a:noFill/>
          <a:ln w="15875">
            <a:solidFill>
              <a:srgbClr val="9DC6FE"/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形状 6"/>
          <p:cNvSpPr/>
          <p:nvPr/>
        </p:nvSpPr>
        <p:spPr>
          <a:xfrm>
            <a:off x="2849096" y="3207794"/>
            <a:ext cx="1950119" cy="1950119"/>
          </a:xfrm>
          <a:prstGeom prst="leftCircularArrow">
            <a:avLst>
              <a:gd name="adj1" fmla="val 3886"/>
              <a:gd name="adj2" fmla="val 486698"/>
              <a:gd name="adj3" fmla="val 2262209"/>
              <a:gd name="adj4" fmla="val 9024489"/>
              <a:gd name="adj5" fmla="val 4534"/>
            </a:avLst>
          </a:prstGeom>
          <a:solidFill>
            <a:srgbClr val="F7E0F2"/>
          </a:solidFill>
          <a:ln>
            <a:noFill/>
          </a:ln>
        </p:spPr>
        <p:style>
          <a:lnRef idx="0">
            <a:scrgbClr r="0" g="0" b="0"/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圆角矩形 7"/>
          <p:cNvSpPr/>
          <p:nvPr/>
        </p:nvSpPr>
        <p:spPr>
          <a:xfrm>
            <a:off x="2372571" y="4127764"/>
            <a:ext cx="1350204" cy="399411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136551" y="2983347"/>
            <a:ext cx="1637954" cy="1350970"/>
          </a:xfrm>
          <a:prstGeom prst="roundRect">
            <a:avLst>
              <a:gd name="adj" fmla="val 10000"/>
            </a:avLst>
          </a:prstGeom>
          <a:noFill/>
          <a:ln w="15875">
            <a:solidFill>
              <a:schemeClr val="accent1"/>
            </a:solidFill>
          </a:ln>
        </p:spPr>
        <p:style>
          <a:lnRef idx="2">
            <a:schemeClr val="accent3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环形箭头 9"/>
          <p:cNvSpPr/>
          <p:nvPr/>
        </p:nvSpPr>
        <p:spPr>
          <a:xfrm>
            <a:off x="5016294" y="2106781"/>
            <a:ext cx="2159412" cy="2159412"/>
          </a:xfrm>
          <a:prstGeom prst="circularArrow">
            <a:avLst>
              <a:gd name="adj1" fmla="val 3510"/>
              <a:gd name="adj2" fmla="val 435572"/>
              <a:gd name="adj3" fmla="val 19388918"/>
              <a:gd name="adj4" fmla="val 12575511"/>
              <a:gd name="adj5" fmla="val 4095"/>
            </a:avLst>
          </a:prstGeom>
          <a:solidFill>
            <a:srgbClr val="F7E0F2"/>
          </a:solidFill>
          <a:ln>
            <a:noFill/>
          </a:ln>
        </p:spPr>
        <p:style>
          <a:lnRef idx="0">
            <a:scrgbClr r="0" g="0" b="0"/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圆角矩形 10"/>
          <p:cNvSpPr/>
          <p:nvPr/>
        </p:nvSpPr>
        <p:spPr>
          <a:xfrm>
            <a:off x="4553419" y="2776795"/>
            <a:ext cx="1350204" cy="399411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317399" y="2983347"/>
            <a:ext cx="1637954" cy="1350970"/>
          </a:xfrm>
          <a:prstGeom prst="roundRect">
            <a:avLst>
              <a:gd name="adj" fmla="val 10000"/>
            </a:avLst>
          </a:prstGeom>
          <a:noFill/>
          <a:ln w="15875">
            <a:solidFill>
              <a:schemeClr val="accent1"/>
            </a:solidFill>
          </a:ln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形状 12"/>
          <p:cNvSpPr/>
          <p:nvPr/>
        </p:nvSpPr>
        <p:spPr>
          <a:xfrm>
            <a:off x="7210792" y="3207794"/>
            <a:ext cx="1950119" cy="1950119"/>
          </a:xfrm>
          <a:prstGeom prst="leftCircularArrow">
            <a:avLst>
              <a:gd name="adj1" fmla="val 3886"/>
              <a:gd name="adj2" fmla="val 486698"/>
              <a:gd name="adj3" fmla="val 2262209"/>
              <a:gd name="adj4" fmla="val 9024489"/>
              <a:gd name="adj5" fmla="val 4534"/>
            </a:avLst>
          </a:prstGeom>
          <a:solidFill>
            <a:srgbClr val="F7E0F2"/>
          </a:solidFill>
          <a:ln>
            <a:noFill/>
          </a:ln>
        </p:spPr>
        <p:style>
          <a:lnRef idx="0">
            <a:scrgbClr r="0" g="0" b="0"/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4" name="圆角矩形 13"/>
          <p:cNvSpPr/>
          <p:nvPr/>
        </p:nvSpPr>
        <p:spPr>
          <a:xfrm>
            <a:off x="6734267" y="4127764"/>
            <a:ext cx="1350204" cy="399411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8498247" y="2983347"/>
            <a:ext cx="1637954" cy="1350970"/>
          </a:xfrm>
          <a:prstGeom prst="roundRect">
            <a:avLst>
              <a:gd name="adj" fmla="val 10000"/>
            </a:avLst>
          </a:prstGeom>
          <a:noFill/>
          <a:ln w="15875">
            <a:solidFill>
              <a:srgbClr val="9DC6FE"/>
            </a:solidFill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6" name="圆角矩形 15"/>
          <p:cNvSpPr/>
          <p:nvPr/>
        </p:nvSpPr>
        <p:spPr>
          <a:xfrm>
            <a:off x="8915115" y="2776795"/>
            <a:ext cx="1350204" cy="399411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717833" y="3390323"/>
            <a:ext cx="484452" cy="486163"/>
            <a:chOff x="4511676" y="1389063"/>
            <a:chExt cx="449263" cy="450850"/>
          </a:xfrm>
          <a:solidFill>
            <a:srgbClr val="9DC6FE"/>
          </a:solidFill>
        </p:grpSpPr>
        <p:sp>
          <p:nvSpPr>
            <p:cNvPr id="18" name="Freeform 62"/>
            <p:cNvSpPr>
              <a:spLocks noEditPoints="1"/>
            </p:cNvSpPr>
            <p:nvPr/>
          </p:nvSpPr>
          <p:spPr bwMode="auto">
            <a:xfrm>
              <a:off x="4511676" y="1389063"/>
              <a:ext cx="449263" cy="450850"/>
            </a:xfrm>
            <a:custGeom>
              <a:avLst/>
              <a:gdLst>
                <a:gd name="T0" fmla="*/ 78 w 190"/>
                <a:gd name="T1" fmla="*/ 190 h 190"/>
                <a:gd name="T2" fmla="*/ 63 w 190"/>
                <a:gd name="T3" fmla="*/ 156 h 190"/>
                <a:gd name="T4" fmla="*/ 16 w 190"/>
                <a:gd name="T5" fmla="*/ 150 h 190"/>
                <a:gd name="T6" fmla="*/ 29 w 190"/>
                <a:gd name="T7" fmla="*/ 116 h 190"/>
                <a:gd name="T8" fmla="*/ 0 w 190"/>
                <a:gd name="T9" fmla="*/ 78 h 190"/>
                <a:gd name="T10" fmla="*/ 33 w 190"/>
                <a:gd name="T11" fmla="*/ 63 h 190"/>
                <a:gd name="T12" fmla="*/ 39 w 190"/>
                <a:gd name="T13" fmla="*/ 16 h 190"/>
                <a:gd name="T14" fmla="*/ 74 w 190"/>
                <a:gd name="T15" fmla="*/ 29 h 190"/>
                <a:gd name="T16" fmla="*/ 111 w 190"/>
                <a:gd name="T17" fmla="*/ 0 h 190"/>
                <a:gd name="T18" fmla="*/ 126 w 190"/>
                <a:gd name="T19" fmla="*/ 33 h 190"/>
                <a:gd name="T20" fmla="*/ 174 w 190"/>
                <a:gd name="T21" fmla="*/ 39 h 190"/>
                <a:gd name="T22" fmla="*/ 160 w 190"/>
                <a:gd name="T23" fmla="*/ 73 h 190"/>
                <a:gd name="T24" fmla="*/ 190 w 190"/>
                <a:gd name="T25" fmla="*/ 111 h 190"/>
                <a:gd name="T26" fmla="*/ 156 w 190"/>
                <a:gd name="T27" fmla="*/ 126 h 190"/>
                <a:gd name="T28" fmla="*/ 150 w 190"/>
                <a:gd name="T29" fmla="*/ 173 h 190"/>
                <a:gd name="T30" fmla="*/ 116 w 190"/>
                <a:gd name="T31" fmla="*/ 160 h 190"/>
                <a:gd name="T32" fmla="*/ 85 w 190"/>
                <a:gd name="T33" fmla="*/ 182 h 190"/>
                <a:gd name="T34" fmla="*/ 109 w 190"/>
                <a:gd name="T35" fmla="*/ 154 h 190"/>
                <a:gd name="T36" fmla="*/ 125 w 190"/>
                <a:gd name="T37" fmla="*/ 148 h 190"/>
                <a:gd name="T38" fmla="*/ 150 w 190"/>
                <a:gd name="T39" fmla="*/ 163 h 190"/>
                <a:gd name="T40" fmla="*/ 147 w 190"/>
                <a:gd name="T41" fmla="*/ 127 h 190"/>
                <a:gd name="T42" fmla="*/ 153 w 190"/>
                <a:gd name="T43" fmla="*/ 111 h 190"/>
                <a:gd name="T44" fmla="*/ 182 w 190"/>
                <a:gd name="T45" fmla="*/ 104 h 190"/>
                <a:gd name="T46" fmla="*/ 154 w 190"/>
                <a:gd name="T47" fmla="*/ 80 h 190"/>
                <a:gd name="T48" fmla="*/ 148 w 190"/>
                <a:gd name="T49" fmla="*/ 65 h 190"/>
                <a:gd name="T50" fmla="*/ 163 w 190"/>
                <a:gd name="T51" fmla="*/ 40 h 190"/>
                <a:gd name="T52" fmla="*/ 127 w 190"/>
                <a:gd name="T53" fmla="*/ 43 h 190"/>
                <a:gd name="T54" fmla="*/ 111 w 190"/>
                <a:gd name="T55" fmla="*/ 36 h 190"/>
                <a:gd name="T56" fmla="*/ 104 w 190"/>
                <a:gd name="T57" fmla="*/ 8 h 190"/>
                <a:gd name="T58" fmla="*/ 81 w 190"/>
                <a:gd name="T59" fmla="*/ 35 h 190"/>
                <a:gd name="T60" fmla="*/ 65 w 190"/>
                <a:gd name="T61" fmla="*/ 41 h 190"/>
                <a:gd name="T62" fmla="*/ 40 w 190"/>
                <a:gd name="T63" fmla="*/ 26 h 190"/>
                <a:gd name="T64" fmla="*/ 43 w 190"/>
                <a:gd name="T65" fmla="*/ 63 h 190"/>
                <a:gd name="T66" fmla="*/ 36 w 190"/>
                <a:gd name="T67" fmla="*/ 78 h 190"/>
                <a:gd name="T68" fmla="*/ 8 w 190"/>
                <a:gd name="T69" fmla="*/ 85 h 190"/>
                <a:gd name="T70" fmla="*/ 35 w 190"/>
                <a:gd name="T71" fmla="*/ 109 h 190"/>
                <a:gd name="T72" fmla="*/ 42 w 190"/>
                <a:gd name="T73" fmla="*/ 124 h 190"/>
                <a:gd name="T74" fmla="*/ 27 w 190"/>
                <a:gd name="T75" fmla="*/ 149 h 190"/>
                <a:gd name="T76" fmla="*/ 63 w 190"/>
                <a:gd name="T77" fmla="*/ 147 h 190"/>
                <a:gd name="T78" fmla="*/ 78 w 190"/>
                <a:gd name="T79" fmla="*/ 153 h 190"/>
                <a:gd name="T80" fmla="*/ 85 w 190"/>
                <a:gd name="T81" fmla="*/ 182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190">
                  <a:moveTo>
                    <a:pt x="111" y="190"/>
                  </a:moveTo>
                  <a:cubicBezTo>
                    <a:pt x="78" y="190"/>
                    <a:pt x="78" y="190"/>
                    <a:pt x="78" y="190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59"/>
                    <a:pt x="67" y="158"/>
                    <a:pt x="63" y="156"/>
                  </a:cubicBezTo>
                  <a:cubicBezTo>
                    <a:pt x="39" y="173"/>
                    <a:pt x="39" y="173"/>
                    <a:pt x="39" y="173"/>
                  </a:cubicBezTo>
                  <a:cubicBezTo>
                    <a:pt x="16" y="150"/>
                    <a:pt x="16" y="150"/>
                    <a:pt x="16" y="150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2" y="123"/>
                    <a:pt x="30" y="119"/>
                    <a:pt x="29" y="116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30" y="70"/>
                    <a:pt x="32" y="67"/>
                    <a:pt x="33" y="63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7" y="32"/>
                    <a:pt x="70" y="30"/>
                    <a:pt x="74" y="29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6" y="29"/>
                    <a:pt x="116" y="29"/>
                    <a:pt x="116" y="29"/>
                  </a:cubicBezTo>
                  <a:cubicBezTo>
                    <a:pt x="120" y="30"/>
                    <a:pt x="123" y="32"/>
                    <a:pt x="126" y="33"/>
                  </a:cubicBezTo>
                  <a:cubicBezTo>
                    <a:pt x="150" y="16"/>
                    <a:pt x="150" y="16"/>
                    <a:pt x="150" y="16"/>
                  </a:cubicBezTo>
                  <a:cubicBezTo>
                    <a:pt x="174" y="39"/>
                    <a:pt x="174" y="39"/>
                    <a:pt x="174" y="39"/>
                  </a:cubicBezTo>
                  <a:cubicBezTo>
                    <a:pt x="156" y="63"/>
                    <a:pt x="156" y="63"/>
                    <a:pt x="156" y="63"/>
                  </a:cubicBezTo>
                  <a:cubicBezTo>
                    <a:pt x="158" y="67"/>
                    <a:pt x="159" y="70"/>
                    <a:pt x="160" y="73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0" y="111"/>
                    <a:pt x="190" y="111"/>
                    <a:pt x="190" y="111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59" y="119"/>
                    <a:pt x="158" y="123"/>
                    <a:pt x="156" y="126"/>
                  </a:cubicBezTo>
                  <a:cubicBezTo>
                    <a:pt x="174" y="150"/>
                    <a:pt x="174" y="150"/>
                    <a:pt x="174" y="150"/>
                  </a:cubicBezTo>
                  <a:cubicBezTo>
                    <a:pt x="150" y="173"/>
                    <a:pt x="150" y="173"/>
                    <a:pt x="150" y="173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3" y="158"/>
                    <a:pt x="120" y="159"/>
                    <a:pt x="116" y="160"/>
                  </a:cubicBezTo>
                  <a:lnTo>
                    <a:pt x="111" y="190"/>
                  </a:lnTo>
                  <a:close/>
                  <a:moveTo>
                    <a:pt x="85" y="182"/>
                  </a:moveTo>
                  <a:cubicBezTo>
                    <a:pt x="104" y="182"/>
                    <a:pt x="104" y="182"/>
                    <a:pt x="104" y="182"/>
                  </a:cubicBezTo>
                  <a:cubicBezTo>
                    <a:pt x="109" y="154"/>
                    <a:pt x="109" y="154"/>
                    <a:pt x="109" y="154"/>
                  </a:cubicBezTo>
                  <a:cubicBezTo>
                    <a:pt x="111" y="153"/>
                    <a:pt x="111" y="153"/>
                    <a:pt x="111" y="153"/>
                  </a:cubicBezTo>
                  <a:cubicBezTo>
                    <a:pt x="116" y="152"/>
                    <a:pt x="120" y="150"/>
                    <a:pt x="125" y="148"/>
                  </a:cubicBezTo>
                  <a:cubicBezTo>
                    <a:pt x="127" y="147"/>
                    <a:pt x="127" y="147"/>
                    <a:pt x="127" y="147"/>
                  </a:cubicBezTo>
                  <a:cubicBezTo>
                    <a:pt x="150" y="163"/>
                    <a:pt x="150" y="163"/>
                    <a:pt x="150" y="163"/>
                  </a:cubicBezTo>
                  <a:cubicBezTo>
                    <a:pt x="163" y="149"/>
                    <a:pt x="163" y="149"/>
                    <a:pt x="163" y="149"/>
                  </a:cubicBezTo>
                  <a:cubicBezTo>
                    <a:pt x="147" y="127"/>
                    <a:pt x="147" y="127"/>
                    <a:pt x="147" y="127"/>
                  </a:cubicBezTo>
                  <a:cubicBezTo>
                    <a:pt x="148" y="124"/>
                    <a:pt x="148" y="124"/>
                    <a:pt x="148" y="124"/>
                  </a:cubicBezTo>
                  <a:cubicBezTo>
                    <a:pt x="150" y="120"/>
                    <a:pt x="152" y="116"/>
                    <a:pt x="153" y="111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82" y="104"/>
                    <a:pt x="182" y="104"/>
                    <a:pt x="182" y="104"/>
                  </a:cubicBezTo>
                  <a:cubicBezTo>
                    <a:pt x="182" y="85"/>
                    <a:pt x="182" y="85"/>
                    <a:pt x="182" y="85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3" y="78"/>
                    <a:pt x="153" y="78"/>
                    <a:pt x="153" y="78"/>
                  </a:cubicBezTo>
                  <a:cubicBezTo>
                    <a:pt x="152" y="73"/>
                    <a:pt x="150" y="69"/>
                    <a:pt x="148" y="65"/>
                  </a:cubicBezTo>
                  <a:cubicBezTo>
                    <a:pt x="147" y="63"/>
                    <a:pt x="147" y="63"/>
                    <a:pt x="147" y="63"/>
                  </a:cubicBezTo>
                  <a:cubicBezTo>
                    <a:pt x="163" y="40"/>
                    <a:pt x="163" y="40"/>
                    <a:pt x="163" y="40"/>
                  </a:cubicBezTo>
                  <a:cubicBezTo>
                    <a:pt x="150" y="26"/>
                    <a:pt x="150" y="26"/>
                    <a:pt x="150" y="26"/>
                  </a:cubicBezTo>
                  <a:cubicBezTo>
                    <a:pt x="127" y="43"/>
                    <a:pt x="127" y="43"/>
                    <a:pt x="127" y="43"/>
                  </a:cubicBezTo>
                  <a:cubicBezTo>
                    <a:pt x="125" y="41"/>
                    <a:pt x="125" y="41"/>
                    <a:pt x="125" y="41"/>
                  </a:cubicBezTo>
                  <a:cubicBezTo>
                    <a:pt x="120" y="39"/>
                    <a:pt x="116" y="37"/>
                    <a:pt x="111" y="36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4" y="37"/>
                    <a:pt x="69" y="39"/>
                    <a:pt x="65" y="41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39" y="69"/>
                    <a:pt x="37" y="74"/>
                    <a:pt x="36" y="78"/>
                  </a:cubicBezTo>
                  <a:cubicBezTo>
                    <a:pt x="35" y="80"/>
                    <a:pt x="35" y="80"/>
                    <a:pt x="35" y="80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104"/>
                    <a:pt x="8" y="104"/>
                    <a:pt x="8" y="104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37" y="116"/>
                    <a:pt x="39" y="120"/>
                    <a:pt x="42" y="124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40" y="163"/>
                    <a:pt x="40" y="163"/>
                    <a:pt x="40" y="163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65" y="148"/>
                    <a:pt x="65" y="148"/>
                    <a:pt x="65" y="148"/>
                  </a:cubicBezTo>
                  <a:cubicBezTo>
                    <a:pt x="69" y="150"/>
                    <a:pt x="74" y="152"/>
                    <a:pt x="78" y="153"/>
                  </a:cubicBezTo>
                  <a:cubicBezTo>
                    <a:pt x="81" y="154"/>
                    <a:pt x="81" y="154"/>
                    <a:pt x="81" y="154"/>
                  </a:cubicBezTo>
                  <a:lnTo>
                    <a:pt x="85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sp>
          <p:nvSpPr>
            <p:cNvPr id="19" name="Freeform 63"/>
            <p:cNvSpPr>
              <a:spLocks noEditPoints="1"/>
            </p:cNvSpPr>
            <p:nvPr/>
          </p:nvSpPr>
          <p:spPr bwMode="auto">
            <a:xfrm>
              <a:off x="4670426" y="1549401"/>
              <a:ext cx="131763" cy="131763"/>
            </a:xfrm>
            <a:custGeom>
              <a:avLst/>
              <a:gdLst>
                <a:gd name="T0" fmla="*/ 28 w 56"/>
                <a:gd name="T1" fmla="*/ 56 h 56"/>
                <a:gd name="T2" fmla="*/ 0 w 56"/>
                <a:gd name="T3" fmla="*/ 28 h 56"/>
                <a:gd name="T4" fmla="*/ 28 w 56"/>
                <a:gd name="T5" fmla="*/ 0 h 56"/>
                <a:gd name="T6" fmla="*/ 56 w 56"/>
                <a:gd name="T7" fmla="*/ 28 h 56"/>
                <a:gd name="T8" fmla="*/ 28 w 56"/>
                <a:gd name="T9" fmla="*/ 56 h 56"/>
                <a:gd name="T10" fmla="*/ 28 w 56"/>
                <a:gd name="T11" fmla="*/ 4 h 56"/>
                <a:gd name="T12" fmla="*/ 4 w 56"/>
                <a:gd name="T13" fmla="*/ 28 h 56"/>
                <a:gd name="T14" fmla="*/ 28 w 56"/>
                <a:gd name="T15" fmla="*/ 52 h 56"/>
                <a:gd name="T16" fmla="*/ 52 w 56"/>
                <a:gd name="T17" fmla="*/ 28 h 56"/>
                <a:gd name="T18" fmla="*/ 28 w 56"/>
                <a:gd name="T19" fmla="*/ 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56"/>
                  </a:moveTo>
                  <a:cubicBezTo>
                    <a:pt x="12" y="56"/>
                    <a:pt x="0" y="43"/>
                    <a:pt x="0" y="28"/>
                  </a:cubicBezTo>
                  <a:cubicBezTo>
                    <a:pt x="0" y="12"/>
                    <a:pt x="12" y="0"/>
                    <a:pt x="28" y="0"/>
                  </a:cubicBezTo>
                  <a:cubicBezTo>
                    <a:pt x="43" y="0"/>
                    <a:pt x="56" y="12"/>
                    <a:pt x="56" y="28"/>
                  </a:cubicBezTo>
                  <a:cubicBezTo>
                    <a:pt x="56" y="43"/>
                    <a:pt x="43" y="56"/>
                    <a:pt x="28" y="56"/>
                  </a:cubicBezTo>
                  <a:close/>
                  <a:moveTo>
                    <a:pt x="28" y="4"/>
                  </a:moveTo>
                  <a:cubicBezTo>
                    <a:pt x="15" y="4"/>
                    <a:pt x="4" y="14"/>
                    <a:pt x="4" y="28"/>
                  </a:cubicBezTo>
                  <a:cubicBezTo>
                    <a:pt x="4" y="41"/>
                    <a:pt x="15" y="52"/>
                    <a:pt x="28" y="52"/>
                  </a:cubicBezTo>
                  <a:cubicBezTo>
                    <a:pt x="41" y="52"/>
                    <a:pt x="52" y="41"/>
                    <a:pt x="52" y="28"/>
                  </a:cubicBezTo>
                  <a:cubicBezTo>
                    <a:pt x="52" y="14"/>
                    <a:pt x="41" y="4"/>
                    <a:pt x="2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567760" y="3406587"/>
            <a:ext cx="429673" cy="453638"/>
            <a:chOff x="1804988" y="3225801"/>
            <a:chExt cx="398463" cy="420687"/>
          </a:xfrm>
          <a:solidFill>
            <a:srgbClr val="9DC6FE"/>
          </a:solidFill>
        </p:grpSpPr>
        <p:sp>
          <p:nvSpPr>
            <p:cNvPr id="21" name="Freeform 100"/>
            <p:cNvSpPr>
              <a:spLocks noEditPoints="1"/>
            </p:cNvSpPr>
            <p:nvPr/>
          </p:nvSpPr>
          <p:spPr bwMode="auto">
            <a:xfrm>
              <a:off x="1819276" y="3225801"/>
              <a:ext cx="384175" cy="158750"/>
            </a:xfrm>
            <a:custGeom>
              <a:avLst/>
              <a:gdLst>
                <a:gd name="T0" fmla="*/ 162 w 162"/>
                <a:gd name="T1" fmla="*/ 67 h 67"/>
                <a:gd name="T2" fmla="*/ 95 w 162"/>
                <a:gd name="T3" fmla="*/ 67 h 67"/>
                <a:gd name="T4" fmla="*/ 119 w 162"/>
                <a:gd name="T5" fmla="*/ 43 h 67"/>
                <a:gd name="T6" fmla="*/ 79 w 162"/>
                <a:gd name="T7" fmla="*/ 27 h 67"/>
                <a:gd name="T8" fmla="*/ 24 w 162"/>
                <a:gd name="T9" fmla="*/ 65 h 67"/>
                <a:gd name="T10" fmla="*/ 23 w 162"/>
                <a:gd name="T11" fmla="*/ 67 h 67"/>
                <a:gd name="T12" fmla="*/ 0 w 162"/>
                <a:gd name="T13" fmla="*/ 58 h 67"/>
                <a:gd name="T14" fmla="*/ 1 w 162"/>
                <a:gd name="T15" fmla="*/ 57 h 67"/>
                <a:gd name="T16" fmla="*/ 79 w 162"/>
                <a:gd name="T17" fmla="*/ 2 h 67"/>
                <a:gd name="T18" fmla="*/ 136 w 162"/>
                <a:gd name="T19" fmla="*/ 25 h 67"/>
                <a:gd name="T20" fmla="*/ 162 w 162"/>
                <a:gd name="T21" fmla="*/ 0 h 67"/>
                <a:gd name="T22" fmla="*/ 162 w 162"/>
                <a:gd name="T23" fmla="*/ 67 h 67"/>
                <a:gd name="T24" fmla="*/ 104 w 162"/>
                <a:gd name="T25" fmla="*/ 63 h 67"/>
                <a:gd name="T26" fmla="*/ 158 w 162"/>
                <a:gd name="T27" fmla="*/ 63 h 67"/>
                <a:gd name="T28" fmla="*/ 158 w 162"/>
                <a:gd name="T29" fmla="*/ 9 h 67"/>
                <a:gd name="T30" fmla="*/ 137 w 162"/>
                <a:gd name="T31" fmla="*/ 31 h 67"/>
                <a:gd name="T32" fmla="*/ 135 w 162"/>
                <a:gd name="T33" fmla="*/ 30 h 67"/>
                <a:gd name="T34" fmla="*/ 79 w 162"/>
                <a:gd name="T35" fmla="*/ 6 h 67"/>
                <a:gd name="T36" fmla="*/ 5 w 162"/>
                <a:gd name="T37" fmla="*/ 56 h 67"/>
                <a:gd name="T38" fmla="*/ 21 w 162"/>
                <a:gd name="T39" fmla="*/ 62 h 67"/>
                <a:gd name="T40" fmla="*/ 79 w 162"/>
                <a:gd name="T41" fmla="*/ 23 h 67"/>
                <a:gd name="T42" fmla="*/ 124 w 162"/>
                <a:gd name="T43" fmla="*/ 41 h 67"/>
                <a:gd name="T44" fmla="*/ 125 w 162"/>
                <a:gd name="T45" fmla="*/ 43 h 67"/>
                <a:gd name="T46" fmla="*/ 104 w 162"/>
                <a:gd name="T47" fmla="*/ 6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2" h="67">
                  <a:moveTo>
                    <a:pt x="162" y="67"/>
                  </a:moveTo>
                  <a:cubicBezTo>
                    <a:pt x="95" y="67"/>
                    <a:pt x="95" y="67"/>
                    <a:pt x="95" y="67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08" y="32"/>
                    <a:pt x="94" y="27"/>
                    <a:pt x="79" y="27"/>
                  </a:cubicBezTo>
                  <a:cubicBezTo>
                    <a:pt x="55" y="27"/>
                    <a:pt x="32" y="42"/>
                    <a:pt x="24" y="65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13" y="24"/>
                    <a:pt x="44" y="2"/>
                    <a:pt x="79" y="2"/>
                  </a:cubicBezTo>
                  <a:cubicBezTo>
                    <a:pt x="101" y="2"/>
                    <a:pt x="121" y="11"/>
                    <a:pt x="136" y="25"/>
                  </a:cubicBezTo>
                  <a:cubicBezTo>
                    <a:pt x="162" y="0"/>
                    <a:pt x="162" y="0"/>
                    <a:pt x="162" y="0"/>
                  </a:cubicBezTo>
                  <a:lnTo>
                    <a:pt x="162" y="67"/>
                  </a:lnTo>
                  <a:close/>
                  <a:moveTo>
                    <a:pt x="104" y="63"/>
                  </a:moveTo>
                  <a:cubicBezTo>
                    <a:pt x="158" y="63"/>
                    <a:pt x="158" y="63"/>
                    <a:pt x="158" y="63"/>
                  </a:cubicBezTo>
                  <a:cubicBezTo>
                    <a:pt x="158" y="9"/>
                    <a:pt x="158" y="9"/>
                    <a:pt x="158" y="9"/>
                  </a:cubicBezTo>
                  <a:cubicBezTo>
                    <a:pt x="137" y="31"/>
                    <a:pt x="137" y="31"/>
                    <a:pt x="137" y="31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20" y="15"/>
                    <a:pt x="100" y="6"/>
                    <a:pt x="79" y="6"/>
                  </a:cubicBezTo>
                  <a:cubicBezTo>
                    <a:pt x="47" y="6"/>
                    <a:pt x="17" y="26"/>
                    <a:pt x="5" y="56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30" y="38"/>
                    <a:pt x="54" y="23"/>
                    <a:pt x="79" y="23"/>
                  </a:cubicBezTo>
                  <a:cubicBezTo>
                    <a:pt x="96" y="23"/>
                    <a:pt x="112" y="29"/>
                    <a:pt x="124" y="41"/>
                  </a:cubicBezTo>
                  <a:cubicBezTo>
                    <a:pt x="125" y="43"/>
                    <a:pt x="125" y="43"/>
                    <a:pt x="125" y="43"/>
                  </a:cubicBezTo>
                  <a:lnTo>
                    <a:pt x="10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sp>
          <p:nvSpPr>
            <p:cNvPr id="22" name="Freeform 101"/>
            <p:cNvSpPr>
              <a:spLocks noEditPoints="1"/>
            </p:cNvSpPr>
            <p:nvPr/>
          </p:nvSpPr>
          <p:spPr bwMode="auto">
            <a:xfrm>
              <a:off x="1804988" y="3468688"/>
              <a:ext cx="393700" cy="177800"/>
            </a:xfrm>
            <a:custGeom>
              <a:avLst/>
              <a:gdLst>
                <a:gd name="T0" fmla="*/ 0 w 166"/>
                <a:gd name="T1" fmla="*/ 75 h 75"/>
                <a:gd name="T2" fmla="*/ 0 w 166"/>
                <a:gd name="T3" fmla="*/ 0 h 75"/>
                <a:gd name="T4" fmla="*/ 74 w 166"/>
                <a:gd name="T5" fmla="*/ 0 h 75"/>
                <a:gd name="T6" fmla="*/ 48 w 166"/>
                <a:gd name="T7" fmla="*/ 27 h 75"/>
                <a:gd name="T8" fmla="*/ 85 w 166"/>
                <a:gd name="T9" fmla="*/ 41 h 75"/>
                <a:gd name="T10" fmla="*/ 138 w 166"/>
                <a:gd name="T11" fmla="*/ 4 h 75"/>
                <a:gd name="T12" fmla="*/ 140 w 166"/>
                <a:gd name="T13" fmla="*/ 0 h 75"/>
                <a:gd name="T14" fmla="*/ 166 w 166"/>
                <a:gd name="T15" fmla="*/ 10 h 75"/>
                <a:gd name="T16" fmla="*/ 165 w 166"/>
                <a:gd name="T17" fmla="*/ 14 h 75"/>
                <a:gd name="T18" fmla="*/ 85 w 166"/>
                <a:gd name="T19" fmla="*/ 69 h 75"/>
                <a:gd name="T20" fmla="*/ 28 w 166"/>
                <a:gd name="T21" fmla="*/ 47 h 75"/>
                <a:gd name="T22" fmla="*/ 0 w 166"/>
                <a:gd name="T23" fmla="*/ 75 h 75"/>
                <a:gd name="T24" fmla="*/ 27 w 166"/>
                <a:gd name="T25" fmla="*/ 36 h 75"/>
                <a:gd name="T26" fmla="*/ 30 w 166"/>
                <a:gd name="T27" fmla="*/ 38 h 75"/>
                <a:gd name="T28" fmla="*/ 85 w 166"/>
                <a:gd name="T29" fmla="*/ 61 h 75"/>
                <a:gd name="T30" fmla="*/ 156 w 166"/>
                <a:gd name="T31" fmla="*/ 15 h 75"/>
                <a:gd name="T32" fmla="*/ 144 w 166"/>
                <a:gd name="T33" fmla="*/ 10 h 75"/>
                <a:gd name="T34" fmla="*/ 85 w 166"/>
                <a:gd name="T35" fmla="*/ 49 h 75"/>
                <a:gd name="T36" fmla="*/ 39 w 166"/>
                <a:gd name="T37" fmla="*/ 30 h 75"/>
                <a:gd name="T38" fmla="*/ 36 w 166"/>
                <a:gd name="T39" fmla="*/ 27 h 75"/>
                <a:gd name="T40" fmla="*/ 55 w 166"/>
                <a:gd name="T41" fmla="*/ 8 h 75"/>
                <a:gd name="T42" fmla="*/ 8 w 166"/>
                <a:gd name="T43" fmla="*/ 8 h 75"/>
                <a:gd name="T44" fmla="*/ 8 w 166"/>
                <a:gd name="T45" fmla="*/ 55 h 75"/>
                <a:gd name="T46" fmla="*/ 27 w 166"/>
                <a:gd name="T47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6" h="75">
                  <a:moveTo>
                    <a:pt x="0" y="7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58" y="36"/>
                    <a:pt x="71" y="41"/>
                    <a:pt x="85" y="41"/>
                  </a:cubicBezTo>
                  <a:cubicBezTo>
                    <a:pt x="109" y="41"/>
                    <a:pt x="130" y="26"/>
                    <a:pt x="138" y="4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66" y="10"/>
                    <a:pt x="166" y="10"/>
                    <a:pt x="166" y="10"/>
                  </a:cubicBezTo>
                  <a:cubicBezTo>
                    <a:pt x="165" y="14"/>
                    <a:pt x="165" y="14"/>
                    <a:pt x="165" y="14"/>
                  </a:cubicBezTo>
                  <a:cubicBezTo>
                    <a:pt x="152" y="47"/>
                    <a:pt x="120" y="69"/>
                    <a:pt x="85" y="69"/>
                  </a:cubicBezTo>
                  <a:cubicBezTo>
                    <a:pt x="64" y="69"/>
                    <a:pt x="43" y="61"/>
                    <a:pt x="28" y="47"/>
                  </a:cubicBezTo>
                  <a:lnTo>
                    <a:pt x="0" y="75"/>
                  </a:lnTo>
                  <a:close/>
                  <a:moveTo>
                    <a:pt x="27" y="36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45" y="53"/>
                    <a:pt x="64" y="61"/>
                    <a:pt x="85" y="61"/>
                  </a:cubicBezTo>
                  <a:cubicBezTo>
                    <a:pt x="116" y="61"/>
                    <a:pt x="144" y="43"/>
                    <a:pt x="156" y="15"/>
                  </a:cubicBezTo>
                  <a:cubicBezTo>
                    <a:pt x="144" y="10"/>
                    <a:pt x="144" y="10"/>
                    <a:pt x="144" y="10"/>
                  </a:cubicBezTo>
                  <a:cubicBezTo>
                    <a:pt x="134" y="33"/>
                    <a:pt x="111" y="49"/>
                    <a:pt x="85" y="49"/>
                  </a:cubicBezTo>
                  <a:cubicBezTo>
                    <a:pt x="68" y="49"/>
                    <a:pt x="51" y="42"/>
                    <a:pt x="39" y="30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55"/>
                    <a:pt x="8" y="55"/>
                    <a:pt x="8" y="55"/>
                  </a:cubicBezTo>
                  <a:lnTo>
                    <a:pt x="27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954355" y="3433120"/>
            <a:ext cx="366334" cy="400571"/>
            <a:chOff x="7294563" y="3238501"/>
            <a:chExt cx="339725" cy="371475"/>
          </a:xfrm>
          <a:solidFill>
            <a:srgbClr val="9DC6FE"/>
          </a:solidFill>
        </p:grpSpPr>
        <p:sp>
          <p:nvSpPr>
            <p:cNvPr id="24" name="Freeform 127"/>
            <p:cNvSpPr>
              <a:spLocks noEditPoints="1"/>
            </p:cNvSpPr>
            <p:nvPr/>
          </p:nvSpPr>
          <p:spPr bwMode="auto">
            <a:xfrm>
              <a:off x="7294563" y="3541713"/>
              <a:ext cx="339725" cy="68263"/>
            </a:xfrm>
            <a:custGeom>
              <a:avLst/>
              <a:gdLst>
                <a:gd name="T0" fmla="*/ 129 w 143"/>
                <a:gd name="T1" fmla="*/ 29 h 29"/>
                <a:gd name="T2" fmla="*/ 15 w 143"/>
                <a:gd name="T3" fmla="*/ 29 h 29"/>
                <a:gd name="T4" fmla="*/ 0 w 143"/>
                <a:gd name="T5" fmla="*/ 15 h 29"/>
                <a:gd name="T6" fmla="*/ 15 w 143"/>
                <a:gd name="T7" fmla="*/ 0 h 29"/>
                <a:gd name="T8" fmla="*/ 44 w 143"/>
                <a:gd name="T9" fmla="*/ 0 h 29"/>
                <a:gd name="T10" fmla="*/ 44 w 143"/>
                <a:gd name="T11" fmla="*/ 1 h 29"/>
                <a:gd name="T12" fmla="*/ 65 w 143"/>
                <a:gd name="T13" fmla="*/ 16 h 29"/>
                <a:gd name="T14" fmla="*/ 79 w 143"/>
                <a:gd name="T15" fmla="*/ 16 h 29"/>
                <a:gd name="T16" fmla="*/ 99 w 143"/>
                <a:gd name="T17" fmla="*/ 1 h 29"/>
                <a:gd name="T18" fmla="*/ 100 w 143"/>
                <a:gd name="T19" fmla="*/ 0 h 29"/>
                <a:gd name="T20" fmla="*/ 129 w 143"/>
                <a:gd name="T21" fmla="*/ 0 h 29"/>
                <a:gd name="T22" fmla="*/ 143 w 143"/>
                <a:gd name="T23" fmla="*/ 15 h 29"/>
                <a:gd name="T24" fmla="*/ 129 w 143"/>
                <a:gd name="T25" fmla="*/ 29 h 29"/>
                <a:gd name="T26" fmla="*/ 15 w 143"/>
                <a:gd name="T27" fmla="*/ 4 h 29"/>
                <a:gd name="T28" fmla="*/ 4 w 143"/>
                <a:gd name="T29" fmla="*/ 15 h 29"/>
                <a:gd name="T30" fmla="*/ 15 w 143"/>
                <a:gd name="T31" fmla="*/ 25 h 29"/>
                <a:gd name="T32" fmla="*/ 129 w 143"/>
                <a:gd name="T33" fmla="*/ 25 h 29"/>
                <a:gd name="T34" fmla="*/ 139 w 143"/>
                <a:gd name="T35" fmla="*/ 15 h 29"/>
                <a:gd name="T36" fmla="*/ 129 w 143"/>
                <a:gd name="T37" fmla="*/ 4 h 29"/>
                <a:gd name="T38" fmla="*/ 102 w 143"/>
                <a:gd name="T39" fmla="*/ 4 h 29"/>
                <a:gd name="T40" fmla="*/ 79 w 143"/>
                <a:gd name="T41" fmla="*/ 20 h 29"/>
                <a:gd name="T42" fmla="*/ 65 w 143"/>
                <a:gd name="T43" fmla="*/ 20 h 29"/>
                <a:gd name="T44" fmla="*/ 41 w 143"/>
                <a:gd name="T45" fmla="*/ 4 h 29"/>
                <a:gd name="T46" fmla="*/ 15 w 143"/>
                <a:gd name="T47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3" h="29">
                  <a:moveTo>
                    <a:pt x="129" y="29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7" y="29"/>
                    <a:pt x="0" y="23"/>
                    <a:pt x="0" y="15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7" y="10"/>
                    <a:pt x="56" y="16"/>
                    <a:pt x="65" y="16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88" y="16"/>
                    <a:pt x="96" y="10"/>
                    <a:pt x="99" y="1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7" y="0"/>
                    <a:pt x="143" y="6"/>
                    <a:pt x="143" y="15"/>
                  </a:cubicBezTo>
                  <a:cubicBezTo>
                    <a:pt x="143" y="23"/>
                    <a:pt x="137" y="29"/>
                    <a:pt x="129" y="29"/>
                  </a:cubicBezTo>
                  <a:close/>
                  <a:moveTo>
                    <a:pt x="15" y="4"/>
                  </a:moveTo>
                  <a:cubicBezTo>
                    <a:pt x="9" y="4"/>
                    <a:pt x="4" y="9"/>
                    <a:pt x="4" y="15"/>
                  </a:cubicBezTo>
                  <a:cubicBezTo>
                    <a:pt x="4" y="20"/>
                    <a:pt x="9" y="25"/>
                    <a:pt x="15" y="25"/>
                  </a:cubicBezTo>
                  <a:cubicBezTo>
                    <a:pt x="129" y="25"/>
                    <a:pt x="129" y="25"/>
                    <a:pt x="129" y="25"/>
                  </a:cubicBezTo>
                  <a:cubicBezTo>
                    <a:pt x="135" y="25"/>
                    <a:pt x="139" y="20"/>
                    <a:pt x="139" y="15"/>
                  </a:cubicBezTo>
                  <a:cubicBezTo>
                    <a:pt x="139" y="9"/>
                    <a:pt x="135" y="4"/>
                    <a:pt x="129" y="4"/>
                  </a:cubicBezTo>
                  <a:cubicBezTo>
                    <a:pt x="102" y="4"/>
                    <a:pt x="102" y="4"/>
                    <a:pt x="102" y="4"/>
                  </a:cubicBezTo>
                  <a:cubicBezTo>
                    <a:pt x="98" y="13"/>
                    <a:pt x="89" y="20"/>
                    <a:pt x="79" y="20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54" y="20"/>
                    <a:pt x="45" y="13"/>
                    <a:pt x="41" y="4"/>
                  </a:cubicBezTo>
                  <a:lnTo>
                    <a:pt x="1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sp>
          <p:nvSpPr>
            <p:cNvPr id="25" name="Freeform 128"/>
            <p:cNvSpPr>
              <a:spLocks noEditPoints="1"/>
            </p:cNvSpPr>
            <p:nvPr/>
          </p:nvSpPr>
          <p:spPr bwMode="auto">
            <a:xfrm>
              <a:off x="7351713" y="3238501"/>
              <a:ext cx="227013" cy="303213"/>
            </a:xfrm>
            <a:custGeom>
              <a:avLst/>
              <a:gdLst>
                <a:gd name="T0" fmla="*/ 55 w 96"/>
                <a:gd name="T1" fmla="*/ 128 h 128"/>
                <a:gd name="T2" fmla="*/ 41 w 96"/>
                <a:gd name="T3" fmla="*/ 128 h 128"/>
                <a:gd name="T4" fmla="*/ 22 w 96"/>
                <a:gd name="T5" fmla="*/ 110 h 128"/>
                <a:gd name="T6" fmla="*/ 22 w 96"/>
                <a:gd name="T7" fmla="*/ 85 h 128"/>
                <a:gd name="T8" fmla="*/ 12 w 96"/>
                <a:gd name="T9" fmla="*/ 85 h 128"/>
                <a:gd name="T10" fmla="*/ 2 w 96"/>
                <a:gd name="T11" fmla="*/ 79 h 128"/>
                <a:gd name="T12" fmla="*/ 3 w 96"/>
                <a:gd name="T13" fmla="*/ 68 h 128"/>
                <a:gd name="T14" fmla="*/ 38 w 96"/>
                <a:gd name="T15" fmla="*/ 6 h 128"/>
                <a:gd name="T16" fmla="*/ 48 w 96"/>
                <a:gd name="T17" fmla="*/ 0 h 128"/>
                <a:gd name="T18" fmla="*/ 58 w 96"/>
                <a:gd name="T19" fmla="*/ 6 h 128"/>
                <a:gd name="T20" fmla="*/ 93 w 96"/>
                <a:gd name="T21" fmla="*/ 68 h 128"/>
                <a:gd name="T22" fmla="*/ 94 w 96"/>
                <a:gd name="T23" fmla="*/ 79 h 128"/>
                <a:gd name="T24" fmla="*/ 83 w 96"/>
                <a:gd name="T25" fmla="*/ 85 h 128"/>
                <a:gd name="T26" fmla="*/ 73 w 96"/>
                <a:gd name="T27" fmla="*/ 85 h 128"/>
                <a:gd name="T28" fmla="*/ 73 w 96"/>
                <a:gd name="T29" fmla="*/ 110 h 128"/>
                <a:gd name="T30" fmla="*/ 55 w 96"/>
                <a:gd name="T31" fmla="*/ 128 h 128"/>
                <a:gd name="T32" fmla="*/ 48 w 96"/>
                <a:gd name="T33" fmla="*/ 8 h 128"/>
                <a:gd name="T34" fmla="*/ 45 w 96"/>
                <a:gd name="T35" fmla="*/ 10 h 128"/>
                <a:gd name="T36" fmla="*/ 9 w 96"/>
                <a:gd name="T37" fmla="*/ 72 h 128"/>
                <a:gd name="T38" fmla="*/ 9 w 96"/>
                <a:gd name="T39" fmla="*/ 75 h 128"/>
                <a:gd name="T40" fmla="*/ 12 w 96"/>
                <a:gd name="T41" fmla="*/ 77 h 128"/>
                <a:gd name="T42" fmla="*/ 30 w 96"/>
                <a:gd name="T43" fmla="*/ 77 h 128"/>
                <a:gd name="T44" fmla="*/ 30 w 96"/>
                <a:gd name="T45" fmla="*/ 110 h 128"/>
                <a:gd name="T46" fmla="*/ 41 w 96"/>
                <a:gd name="T47" fmla="*/ 120 h 128"/>
                <a:gd name="T48" fmla="*/ 55 w 96"/>
                <a:gd name="T49" fmla="*/ 120 h 128"/>
                <a:gd name="T50" fmla="*/ 65 w 96"/>
                <a:gd name="T51" fmla="*/ 110 h 128"/>
                <a:gd name="T52" fmla="*/ 65 w 96"/>
                <a:gd name="T53" fmla="*/ 77 h 128"/>
                <a:gd name="T54" fmla="*/ 83 w 96"/>
                <a:gd name="T55" fmla="*/ 77 h 128"/>
                <a:gd name="T56" fmla="*/ 87 w 96"/>
                <a:gd name="T57" fmla="*/ 75 h 128"/>
                <a:gd name="T58" fmla="*/ 86 w 96"/>
                <a:gd name="T59" fmla="*/ 72 h 128"/>
                <a:gd name="T60" fmla="*/ 51 w 96"/>
                <a:gd name="T61" fmla="*/ 10 h 128"/>
                <a:gd name="T62" fmla="*/ 48 w 96"/>
                <a:gd name="T63" fmla="*/ 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128">
                  <a:moveTo>
                    <a:pt x="55" y="128"/>
                  </a:moveTo>
                  <a:cubicBezTo>
                    <a:pt x="41" y="128"/>
                    <a:pt x="41" y="128"/>
                    <a:pt x="41" y="128"/>
                  </a:cubicBezTo>
                  <a:cubicBezTo>
                    <a:pt x="31" y="128"/>
                    <a:pt x="22" y="120"/>
                    <a:pt x="22" y="110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8" y="85"/>
                    <a:pt x="4" y="83"/>
                    <a:pt x="2" y="79"/>
                  </a:cubicBezTo>
                  <a:cubicBezTo>
                    <a:pt x="0" y="76"/>
                    <a:pt x="0" y="72"/>
                    <a:pt x="3" y="68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40" y="2"/>
                    <a:pt x="44" y="0"/>
                    <a:pt x="48" y="0"/>
                  </a:cubicBezTo>
                  <a:cubicBezTo>
                    <a:pt x="52" y="0"/>
                    <a:pt x="55" y="2"/>
                    <a:pt x="58" y="6"/>
                  </a:cubicBezTo>
                  <a:cubicBezTo>
                    <a:pt x="93" y="68"/>
                    <a:pt x="93" y="68"/>
                    <a:pt x="93" y="68"/>
                  </a:cubicBezTo>
                  <a:cubicBezTo>
                    <a:pt x="95" y="72"/>
                    <a:pt x="96" y="76"/>
                    <a:pt x="94" y="79"/>
                  </a:cubicBezTo>
                  <a:cubicBezTo>
                    <a:pt x="92" y="83"/>
                    <a:pt x="88" y="85"/>
                    <a:pt x="83" y="85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3" y="120"/>
                    <a:pt x="65" y="128"/>
                    <a:pt x="55" y="128"/>
                  </a:cubicBezTo>
                  <a:close/>
                  <a:moveTo>
                    <a:pt x="48" y="8"/>
                  </a:moveTo>
                  <a:cubicBezTo>
                    <a:pt x="47" y="8"/>
                    <a:pt x="46" y="9"/>
                    <a:pt x="45" y="10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9" y="73"/>
                    <a:pt x="8" y="75"/>
                    <a:pt x="9" y="75"/>
                  </a:cubicBezTo>
                  <a:cubicBezTo>
                    <a:pt x="9" y="76"/>
                    <a:pt x="11" y="77"/>
                    <a:pt x="12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110"/>
                    <a:pt x="30" y="110"/>
                    <a:pt x="30" y="110"/>
                  </a:cubicBezTo>
                  <a:cubicBezTo>
                    <a:pt x="30" y="116"/>
                    <a:pt x="35" y="120"/>
                    <a:pt x="41" y="120"/>
                  </a:cubicBezTo>
                  <a:cubicBezTo>
                    <a:pt x="55" y="120"/>
                    <a:pt x="55" y="120"/>
                    <a:pt x="55" y="120"/>
                  </a:cubicBezTo>
                  <a:cubicBezTo>
                    <a:pt x="60" y="120"/>
                    <a:pt x="65" y="116"/>
                    <a:pt x="65" y="110"/>
                  </a:cubicBezTo>
                  <a:cubicBezTo>
                    <a:pt x="65" y="77"/>
                    <a:pt x="65" y="77"/>
                    <a:pt x="65" y="77"/>
                  </a:cubicBezTo>
                  <a:cubicBezTo>
                    <a:pt x="83" y="77"/>
                    <a:pt x="83" y="77"/>
                    <a:pt x="83" y="77"/>
                  </a:cubicBezTo>
                  <a:cubicBezTo>
                    <a:pt x="85" y="77"/>
                    <a:pt x="86" y="76"/>
                    <a:pt x="87" y="75"/>
                  </a:cubicBezTo>
                  <a:cubicBezTo>
                    <a:pt x="87" y="75"/>
                    <a:pt x="87" y="73"/>
                    <a:pt x="86" y="72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0" y="9"/>
                    <a:pt x="49" y="8"/>
                    <a:pt x="4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084743" y="3402306"/>
            <a:ext cx="460486" cy="462199"/>
            <a:chOff x="9980613" y="4125913"/>
            <a:chExt cx="427038" cy="428626"/>
          </a:xfrm>
          <a:solidFill>
            <a:srgbClr val="9DC6FE"/>
          </a:solidFill>
        </p:grpSpPr>
        <p:sp>
          <p:nvSpPr>
            <p:cNvPr id="27" name="Freeform 158"/>
            <p:cNvSpPr>
              <a:spLocks noEditPoints="1"/>
            </p:cNvSpPr>
            <p:nvPr/>
          </p:nvSpPr>
          <p:spPr bwMode="auto">
            <a:xfrm>
              <a:off x="10258426" y="4125913"/>
              <a:ext cx="149225" cy="125413"/>
            </a:xfrm>
            <a:custGeom>
              <a:avLst/>
              <a:gdLst>
                <a:gd name="T0" fmla="*/ 50 w 63"/>
                <a:gd name="T1" fmla="*/ 53 h 53"/>
                <a:gd name="T2" fmla="*/ 47 w 63"/>
                <a:gd name="T3" fmla="*/ 49 h 53"/>
                <a:gd name="T4" fmla="*/ 4 w 63"/>
                <a:gd name="T5" fmla="*/ 15 h 53"/>
                <a:gd name="T6" fmla="*/ 0 w 63"/>
                <a:gd name="T7" fmla="*/ 14 h 53"/>
                <a:gd name="T8" fmla="*/ 2 w 63"/>
                <a:gd name="T9" fmla="*/ 10 h 53"/>
                <a:gd name="T10" fmla="*/ 19 w 63"/>
                <a:gd name="T11" fmla="*/ 0 h 53"/>
                <a:gd name="T12" fmla="*/ 42 w 63"/>
                <a:gd name="T13" fmla="*/ 11 h 53"/>
                <a:gd name="T14" fmla="*/ 52 w 63"/>
                <a:gd name="T15" fmla="*/ 50 h 53"/>
                <a:gd name="T16" fmla="*/ 50 w 63"/>
                <a:gd name="T17" fmla="*/ 53 h 53"/>
                <a:gd name="T18" fmla="*/ 10 w 63"/>
                <a:gd name="T19" fmla="*/ 11 h 53"/>
                <a:gd name="T20" fmla="*/ 50 w 63"/>
                <a:gd name="T21" fmla="*/ 42 h 53"/>
                <a:gd name="T22" fmla="*/ 39 w 63"/>
                <a:gd name="T23" fmla="*/ 16 h 53"/>
                <a:gd name="T24" fmla="*/ 19 w 63"/>
                <a:gd name="T25" fmla="*/ 6 h 53"/>
                <a:gd name="T26" fmla="*/ 10 w 63"/>
                <a:gd name="T27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53">
                  <a:moveTo>
                    <a:pt x="50" y="53"/>
                  </a:moveTo>
                  <a:cubicBezTo>
                    <a:pt x="47" y="49"/>
                    <a:pt x="47" y="49"/>
                    <a:pt x="47" y="49"/>
                  </a:cubicBezTo>
                  <a:cubicBezTo>
                    <a:pt x="37" y="33"/>
                    <a:pt x="22" y="21"/>
                    <a:pt x="4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6" y="5"/>
                    <a:pt x="11" y="0"/>
                    <a:pt x="19" y="0"/>
                  </a:cubicBezTo>
                  <a:cubicBezTo>
                    <a:pt x="26" y="0"/>
                    <a:pt x="33" y="4"/>
                    <a:pt x="42" y="11"/>
                  </a:cubicBezTo>
                  <a:cubicBezTo>
                    <a:pt x="63" y="27"/>
                    <a:pt x="61" y="38"/>
                    <a:pt x="52" y="50"/>
                  </a:cubicBezTo>
                  <a:lnTo>
                    <a:pt x="50" y="53"/>
                  </a:lnTo>
                  <a:close/>
                  <a:moveTo>
                    <a:pt x="10" y="11"/>
                  </a:moveTo>
                  <a:cubicBezTo>
                    <a:pt x="26" y="17"/>
                    <a:pt x="40" y="28"/>
                    <a:pt x="50" y="42"/>
                  </a:cubicBezTo>
                  <a:cubicBezTo>
                    <a:pt x="54" y="36"/>
                    <a:pt x="55" y="29"/>
                    <a:pt x="39" y="16"/>
                  </a:cubicBezTo>
                  <a:cubicBezTo>
                    <a:pt x="30" y="9"/>
                    <a:pt x="24" y="6"/>
                    <a:pt x="19" y="6"/>
                  </a:cubicBezTo>
                  <a:cubicBezTo>
                    <a:pt x="16" y="6"/>
                    <a:pt x="13" y="8"/>
                    <a:pt x="1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sp>
          <p:nvSpPr>
            <p:cNvPr id="28" name="Freeform 159"/>
            <p:cNvSpPr>
              <a:spLocks noEditPoints="1"/>
            </p:cNvSpPr>
            <p:nvPr/>
          </p:nvSpPr>
          <p:spPr bwMode="auto">
            <a:xfrm>
              <a:off x="9980613" y="4125913"/>
              <a:ext cx="149225" cy="125413"/>
            </a:xfrm>
            <a:custGeom>
              <a:avLst/>
              <a:gdLst>
                <a:gd name="T0" fmla="*/ 13 w 63"/>
                <a:gd name="T1" fmla="*/ 53 h 53"/>
                <a:gd name="T2" fmla="*/ 10 w 63"/>
                <a:gd name="T3" fmla="*/ 50 h 53"/>
                <a:gd name="T4" fmla="*/ 20 w 63"/>
                <a:gd name="T5" fmla="*/ 11 h 53"/>
                <a:gd name="T6" fmla="*/ 44 w 63"/>
                <a:gd name="T7" fmla="*/ 0 h 53"/>
                <a:gd name="T8" fmla="*/ 60 w 63"/>
                <a:gd name="T9" fmla="*/ 10 h 53"/>
                <a:gd name="T10" fmla="*/ 63 w 63"/>
                <a:gd name="T11" fmla="*/ 14 h 53"/>
                <a:gd name="T12" fmla="*/ 59 w 63"/>
                <a:gd name="T13" fmla="*/ 15 h 53"/>
                <a:gd name="T14" fmla="*/ 15 w 63"/>
                <a:gd name="T15" fmla="*/ 49 h 53"/>
                <a:gd name="T16" fmla="*/ 13 w 63"/>
                <a:gd name="T17" fmla="*/ 53 h 53"/>
                <a:gd name="T18" fmla="*/ 44 w 63"/>
                <a:gd name="T19" fmla="*/ 6 h 53"/>
                <a:gd name="T20" fmla="*/ 24 w 63"/>
                <a:gd name="T21" fmla="*/ 16 h 53"/>
                <a:gd name="T22" fmla="*/ 13 w 63"/>
                <a:gd name="T23" fmla="*/ 42 h 53"/>
                <a:gd name="T24" fmla="*/ 53 w 63"/>
                <a:gd name="T25" fmla="*/ 11 h 53"/>
                <a:gd name="T26" fmla="*/ 44 w 63"/>
                <a:gd name="T27" fmla="*/ 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53">
                  <a:moveTo>
                    <a:pt x="13" y="53"/>
                  </a:moveTo>
                  <a:cubicBezTo>
                    <a:pt x="10" y="50"/>
                    <a:pt x="10" y="50"/>
                    <a:pt x="10" y="50"/>
                  </a:cubicBezTo>
                  <a:cubicBezTo>
                    <a:pt x="2" y="38"/>
                    <a:pt x="0" y="27"/>
                    <a:pt x="20" y="11"/>
                  </a:cubicBezTo>
                  <a:cubicBezTo>
                    <a:pt x="30" y="4"/>
                    <a:pt x="37" y="0"/>
                    <a:pt x="44" y="0"/>
                  </a:cubicBezTo>
                  <a:cubicBezTo>
                    <a:pt x="51" y="0"/>
                    <a:pt x="56" y="5"/>
                    <a:pt x="60" y="10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1" y="21"/>
                    <a:pt x="26" y="33"/>
                    <a:pt x="15" y="49"/>
                  </a:cubicBezTo>
                  <a:lnTo>
                    <a:pt x="13" y="53"/>
                  </a:lnTo>
                  <a:close/>
                  <a:moveTo>
                    <a:pt x="44" y="6"/>
                  </a:moveTo>
                  <a:cubicBezTo>
                    <a:pt x="39" y="6"/>
                    <a:pt x="32" y="9"/>
                    <a:pt x="24" y="16"/>
                  </a:cubicBezTo>
                  <a:cubicBezTo>
                    <a:pt x="8" y="29"/>
                    <a:pt x="9" y="36"/>
                    <a:pt x="13" y="42"/>
                  </a:cubicBezTo>
                  <a:cubicBezTo>
                    <a:pt x="23" y="28"/>
                    <a:pt x="37" y="17"/>
                    <a:pt x="53" y="11"/>
                  </a:cubicBezTo>
                  <a:cubicBezTo>
                    <a:pt x="50" y="8"/>
                    <a:pt x="47" y="6"/>
                    <a:pt x="4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sp>
          <p:nvSpPr>
            <p:cNvPr id="29" name="Freeform 160"/>
            <p:cNvSpPr>
              <a:spLocks/>
            </p:cNvSpPr>
            <p:nvPr/>
          </p:nvSpPr>
          <p:spPr bwMode="auto">
            <a:xfrm>
              <a:off x="10031413" y="4497388"/>
              <a:ext cx="53975" cy="55563"/>
            </a:xfrm>
            <a:custGeom>
              <a:avLst/>
              <a:gdLst>
                <a:gd name="T0" fmla="*/ 6 w 34"/>
                <a:gd name="T1" fmla="*/ 35 h 35"/>
                <a:gd name="T2" fmla="*/ 0 w 34"/>
                <a:gd name="T3" fmla="*/ 29 h 35"/>
                <a:gd name="T4" fmla="*/ 28 w 34"/>
                <a:gd name="T5" fmla="*/ 0 h 35"/>
                <a:gd name="T6" fmla="*/ 34 w 34"/>
                <a:gd name="T7" fmla="*/ 8 h 35"/>
                <a:gd name="T8" fmla="*/ 6 w 34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5">
                  <a:moveTo>
                    <a:pt x="6" y="35"/>
                  </a:moveTo>
                  <a:lnTo>
                    <a:pt x="0" y="29"/>
                  </a:lnTo>
                  <a:lnTo>
                    <a:pt x="28" y="0"/>
                  </a:lnTo>
                  <a:lnTo>
                    <a:pt x="34" y="8"/>
                  </a:lnTo>
                  <a:lnTo>
                    <a:pt x="6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sp>
          <p:nvSpPr>
            <p:cNvPr id="30" name="Freeform 161"/>
            <p:cNvSpPr>
              <a:spLocks/>
            </p:cNvSpPr>
            <p:nvPr/>
          </p:nvSpPr>
          <p:spPr bwMode="auto">
            <a:xfrm>
              <a:off x="10301288" y="4497388"/>
              <a:ext cx="57150" cy="57150"/>
            </a:xfrm>
            <a:custGeom>
              <a:avLst/>
              <a:gdLst>
                <a:gd name="T0" fmla="*/ 28 w 36"/>
                <a:gd name="T1" fmla="*/ 36 h 36"/>
                <a:gd name="T2" fmla="*/ 0 w 36"/>
                <a:gd name="T3" fmla="*/ 8 h 36"/>
                <a:gd name="T4" fmla="*/ 6 w 36"/>
                <a:gd name="T5" fmla="*/ 0 h 36"/>
                <a:gd name="T6" fmla="*/ 36 w 36"/>
                <a:gd name="T7" fmla="*/ 30 h 36"/>
                <a:gd name="T8" fmla="*/ 28 w 3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28" y="36"/>
                  </a:moveTo>
                  <a:lnTo>
                    <a:pt x="0" y="8"/>
                  </a:lnTo>
                  <a:lnTo>
                    <a:pt x="6" y="0"/>
                  </a:lnTo>
                  <a:lnTo>
                    <a:pt x="36" y="30"/>
                  </a:lnTo>
                  <a:lnTo>
                    <a:pt x="2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sp>
          <p:nvSpPr>
            <p:cNvPr id="31" name="Freeform 162"/>
            <p:cNvSpPr>
              <a:spLocks noEditPoints="1"/>
            </p:cNvSpPr>
            <p:nvPr/>
          </p:nvSpPr>
          <p:spPr bwMode="auto">
            <a:xfrm>
              <a:off x="9994901" y="4156076"/>
              <a:ext cx="398463" cy="398463"/>
            </a:xfrm>
            <a:custGeom>
              <a:avLst/>
              <a:gdLst>
                <a:gd name="T0" fmla="*/ 84 w 168"/>
                <a:gd name="T1" fmla="*/ 168 h 168"/>
                <a:gd name="T2" fmla="*/ 0 w 168"/>
                <a:gd name="T3" fmla="*/ 84 h 168"/>
                <a:gd name="T4" fmla="*/ 84 w 168"/>
                <a:gd name="T5" fmla="*/ 0 h 168"/>
                <a:gd name="T6" fmla="*/ 168 w 168"/>
                <a:gd name="T7" fmla="*/ 84 h 168"/>
                <a:gd name="T8" fmla="*/ 84 w 168"/>
                <a:gd name="T9" fmla="*/ 168 h 168"/>
                <a:gd name="T10" fmla="*/ 84 w 168"/>
                <a:gd name="T11" fmla="*/ 6 h 168"/>
                <a:gd name="T12" fmla="*/ 6 w 168"/>
                <a:gd name="T13" fmla="*/ 84 h 168"/>
                <a:gd name="T14" fmla="*/ 84 w 168"/>
                <a:gd name="T15" fmla="*/ 162 h 168"/>
                <a:gd name="T16" fmla="*/ 162 w 168"/>
                <a:gd name="T17" fmla="*/ 84 h 168"/>
                <a:gd name="T18" fmla="*/ 84 w 168"/>
                <a:gd name="T19" fmla="*/ 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168">
                  <a:moveTo>
                    <a:pt x="84" y="168"/>
                  </a:moveTo>
                  <a:cubicBezTo>
                    <a:pt x="38" y="168"/>
                    <a:pt x="0" y="131"/>
                    <a:pt x="0" y="84"/>
                  </a:cubicBezTo>
                  <a:cubicBezTo>
                    <a:pt x="0" y="38"/>
                    <a:pt x="38" y="0"/>
                    <a:pt x="84" y="0"/>
                  </a:cubicBezTo>
                  <a:cubicBezTo>
                    <a:pt x="130" y="0"/>
                    <a:pt x="168" y="38"/>
                    <a:pt x="168" y="84"/>
                  </a:cubicBezTo>
                  <a:cubicBezTo>
                    <a:pt x="168" y="131"/>
                    <a:pt x="130" y="168"/>
                    <a:pt x="84" y="168"/>
                  </a:cubicBezTo>
                  <a:close/>
                  <a:moveTo>
                    <a:pt x="84" y="6"/>
                  </a:moveTo>
                  <a:cubicBezTo>
                    <a:pt x="41" y="6"/>
                    <a:pt x="6" y="41"/>
                    <a:pt x="6" y="84"/>
                  </a:cubicBezTo>
                  <a:cubicBezTo>
                    <a:pt x="6" y="127"/>
                    <a:pt x="41" y="162"/>
                    <a:pt x="84" y="162"/>
                  </a:cubicBezTo>
                  <a:cubicBezTo>
                    <a:pt x="127" y="162"/>
                    <a:pt x="162" y="127"/>
                    <a:pt x="162" y="84"/>
                  </a:cubicBezTo>
                  <a:cubicBezTo>
                    <a:pt x="162" y="41"/>
                    <a:pt x="127" y="6"/>
                    <a:pt x="8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sp>
          <p:nvSpPr>
            <p:cNvPr id="32" name="Freeform 163"/>
            <p:cNvSpPr>
              <a:spLocks/>
            </p:cNvSpPr>
            <p:nvPr/>
          </p:nvSpPr>
          <p:spPr bwMode="auto">
            <a:xfrm>
              <a:off x="10077451" y="4217988"/>
              <a:ext cx="127000" cy="157163"/>
            </a:xfrm>
            <a:custGeom>
              <a:avLst/>
              <a:gdLst>
                <a:gd name="T0" fmla="*/ 80 w 80"/>
                <a:gd name="T1" fmla="*/ 99 h 99"/>
                <a:gd name="T2" fmla="*/ 0 w 80"/>
                <a:gd name="T3" fmla="*/ 99 h 99"/>
                <a:gd name="T4" fmla="*/ 0 w 80"/>
                <a:gd name="T5" fmla="*/ 90 h 99"/>
                <a:gd name="T6" fmla="*/ 71 w 80"/>
                <a:gd name="T7" fmla="*/ 90 h 99"/>
                <a:gd name="T8" fmla="*/ 71 w 80"/>
                <a:gd name="T9" fmla="*/ 0 h 99"/>
                <a:gd name="T10" fmla="*/ 80 w 80"/>
                <a:gd name="T11" fmla="*/ 0 h 99"/>
                <a:gd name="T12" fmla="*/ 80 w 80"/>
                <a:gd name="T13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99">
                  <a:moveTo>
                    <a:pt x="80" y="99"/>
                  </a:moveTo>
                  <a:lnTo>
                    <a:pt x="0" y="99"/>
                  </a:lnTo>
                  <a:lnTo>
                    <a:pt x="0" y="90"/>
                  </a:lnTo>
                  <a:lnTo>
                    <a:pt x="71" y="90"/>
                  </a:lnTo>
                  <a:lnTo>
                    <a:pt x="71" y="0"/>
                  </a:lnTo>
                  <a:lnTo>
                    <a:pt x="80" y="0"/>
                  </a:lnTo>
                  <a:lnTo>
                    <a:pt x="80" y="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2372571" y="4158104"/>
            <a:ext cx="13502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cs typeface="文泉驿等宽微米黑" panose="020B0606030804020204" pitchFamily="34" charset="-122"/>
              </a:rPr>
              <a:t>添加标题</a:t>
            </a: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cs typeface="文泉驿等宽微米黑" panose="020B06060308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734267" y="4158104"/>
            <a:ext cx="13502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cs typeface="文泉驿等宽微米黑" panose="020B0606030804020204" pitchFamily="34" charset="-122"/>
              </a:rPr>
              <a:t>添加标题</a:t>
            </a: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cs typeface="文泉驿等宽微米黑" panose="020B06060308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551713" y="2808589"/>
            <a:ext cx="13502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cs typeface="文泉驿等宽微米黑" panose="020B0606030804020204" pitchFamily="34" charset="-122"/>
              </a:rPr>
              <a:t>添加标题</a:t>
            </a: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cs typeface="文泉驿等宽微米黑" panose="020B06060308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915115" y="2808589"/>
            <a:ext cx="13502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  <a:cs typeface="文泉驿等宽微米黑" panose="020B0606030804020204" pitchFamily="34" charset="-122"/>
              </a:rPr>
              <a:t>添加标题</a:t>
            </a: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  <a:cs typeface="文泉驿等宽微米黑" panose="020B06060308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91AFCD33-9989-48F0-AD1D-353628F0D680}"/>
              </a:ext>
            </a:extLst>
          </p:cNvPr>
          <p:cNvSpPr txBox="1"/>
          <p:nvPr/>
        </p:nvSpPr>
        <p:spPr>
          <a:xfrm>
            <a:off x="4928107" y="765628"/>
            <a:ext cx="2175215" cy="1018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这里添加标题名称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560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accel="6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2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28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3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6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51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accel="6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7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74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450"/>
                                </p:stCondLst>
                                <p:childTnLst>
                                  <p:par>
                                    <p:cTn id="7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accel="6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93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6" fill="hold">
                          <p:stCondLst>
                            <p:cond delay="indefinite"/>
                          </p:stCondLst>
                          <p:childTnLst>
                            <p:par>
                              <p:cTn id="9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8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0" dur="500"/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8" grpId="0" animBg="1"/>
          <p:bldP spid="11" grpId="0" animBg="1"/>
          <p:bldP spid="14" grpId="0" animBg="1"/>
          <p:bldP spid="16" grpId="0" animBg="1"/>
          <p:bldP spid="33" grpId="0"/>
          <p:bldP spid="34" grpId="0"/>
          <p:bldP spid="35" grpId="0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accel="6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2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28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3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6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51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accel="6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7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74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450"/>
                                </p:stCondLst>
                                <p:childTnLst>
                                  <p:par>
                                    <p:cTn id="7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accel="6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93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6" fill="hold">
                          <p:stCondLst>
                            <p:cond delay="indefinite"/>
                          </p:stCondLst>
                          <p:childTnLst>
                            <p:par>
                              <p:cTn id="9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8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0" dur="500"/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8" grpId="0" animBg="1"/>
          <p:bldP spid="11" grpId="0" animBg="1"/>
          <p:bldP spid="14" grpId="0" animBg="1"/>
          <p:bldP spid="16" grpId="0" animBg="1"/>
          <p:bldP spid="33" grpId="0"/>
          <p:bldP spid="34" grpId="0"/>
          <p:bldP spid="35" grpId="0"/>
          <p:bldP spid="36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4695" y="276727"/>
            <a:ext cx="11694694" cy="631657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985214" y="2048125"/>
            <a:ext cx="4018544" cy="2295275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809" y="1239253"/>
            <a:ext cx="5635580" cy="554555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82052" y="2048125"/>
            <a:ext cx="1094874" cy="22952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乘号 12"/>
          <p:cNvSpPr/>
          <p:nvPr/>
        </p:nvSpPr>
        <p:spPr>
          <a:xfrm>
            <a:off x="1012328" y="3364206"/>
            <a:ext cx="661737" cy="661737"/>
          </a:xfrm>
          <a:prstGeom prst="mathMultiply">
            <a:avLst>
              <a:gd name="adj1" fmla="val 4096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71523" y="2465651"/>
            <a:ext cx="100540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蒸汽</a:t>
            </a:r>
            <a:endParaRPr lang="en-US" altLang="zh-CN" sz="3200" dirty="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zh-CN" altLang="en-US" sz="3200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波风</a:t>
            </a:r>
            <a:endParaRPr lang="zh-CN" altLang="en-US" sz="32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334126" y="2048125"/>
            <a:ext cx="28875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2191759" y="2286001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再会初夏</a:t>
            </a:r>
            <a:endParaRPr lang="zh-CN" altLang="en-US" sz="60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234150" y="2065541"/>
            <a:ext cx="34050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Steam wave style / </a:t>
            </a:r>
            <a:r>
              <a:rPr lang="zh-CN" altLang="en-US" sz="2000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初夏的颜色</a:t>
            </a:r>
            <a:endParaRPr lang="zh-CN" altLang="en-US" sz="20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334126" y="4233862"/>
            <a:ext cx="28875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334126" y="4314073"/>
            <a:ext cx="28875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2234150" y="3179548"/>
            <a:ext cx="2473754" cy="10310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诸多的思绪   揉碎在这个夏天</a:t>
            </a:r>
            <a:endParaRPr lang="en-US" altLang="zh-CN" sz="1400" dirty="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所有的颜色  层层叠叠 浸染</a:t>
            </a:r>
            <a:endParaRPr lang="en-US" altLang="zh-CN" sz="1400" dirty="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成为  最难忘的思念 </a:t>
            </a:r>
            <a:endParaRPr lang="zh-CN" altLang="en-US" sz="1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8394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264695" y="276727"/>
            <a:ext cx="11694694" cy="631657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284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4695" y="276727"/>
            <a:ext cx="11694694" cy="6316579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A_库_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2976" y="1068103"/>
            <a:ext cx="5758114" cy="5910215"/>
          </a:xfrm>
          <a:prstGeom prst="rect">
            <a:avLst/>
          </a:prstGeom>
        </p:spPr>
      </p:pic>
      <p:grpSp>
        <p:nvGrpSpPr>
          <p:cNvPr id="14" name="PA_库_组合 13"/>
          <p:cNvGrpSpPr/>
          <p:nvPr>
            <p:custDataLst>
              <p:tags r:id="rId2"/>
            </p:custDataLst>
          </p:nvPr>
        </p:nvGrpSpPr>
        <p:grpSpPr>
          <a:xfrm>
            <a:off x="6809877" y="1667752"/>
            <a:ext cx="4018544" cy="3534528"/>
            <a:chOff x="6617372" y="1915777"/>
            <a:chExt cx="4018544" cy="2295275"/>
          </a:xfrm>
        </p:grpSpPr>
        <p:sp>
          <p:nvSpPr>
            <p:cNvPr id="8" name="矩形 7"/>
            <p:cNvSpPr/>
            <p:nvPr/>
          </p:nvSpPr>
          <p:spPr>
            <a:xfrm>
              <a:off x="6617372" y="1915777"/>
              <a:ext cx="4018544" cy="2295275"/>
            </a:xfrm>
            <a:prstGeom prst="rect">
              <a:avLst/>
            </a:prstGeom>
            <a:solidFill>
              <a:srgbClr val="FFFFF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6821901" y="1915777"/>
              <a:ext cx="28875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6679534" y="2153653"/>
              <a:ext cx="3877985" cy="7794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200" dirty="0" smtClean="0">
                  <a:latin typeface="华文宋体" panose="02010600040101010101" pitchFamily="2" charset="-122"/>
                  <a:ea typeface="华文宋体" panose="02010600040101010101" pitchFamily="2" charset="-122"/>
                </a:rPr>
                <a:t>第一部分</a:t>
              </a:r>
              <a:endParaRPr lang="zh-CN" altLang="en-US" sz="72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721925" y="1933193"/>
              <a:ext cx="340509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华文宋体" panose="02010600040101010101" pitchFamily="2" charset="-122"/>
                  <a:ea typeface="华文宋体" panose="02010600040101010101" pitchFamily="2" charset="-122"/>
                </a:rPr>
                <a:t>Steam wave style / </a:t>
              </a:r>
              <a:r>
                <a:rPr lang="zh-CN" altLang="en-US" sz="2000" dirty="0" smtClean="0">
                  <a:latin typeface="华文宋体" panose="02010600040101010101" pitchFamily="2" charset="-122"/>
                  <a:ea typeface="华文宋体" panose="02010600040101010101" pitchFamily="2" charset="-122"/>
                </a:rPr>
                <a:t>初夏的颜色</a:t>
              </a:r>
              <a:endParaRPr lang="zh-CN" altLang="en-US" sz="20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6821901" y="4101514"/>
              <a:ext cx="28875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821901" y="4181725"/>
              <a:ext cx="28875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PA_库_文本框 14"/>
          <p:cNvSpPr txBox="1"/>
          <p:nvPr>
            <p:custDataLst>
              <p:tags r:id="rId3"/>
            </p:custDataLst>
          </p:nvPr>
        </p:nvSpPr>
        <p:spPr>
          <a:xfrm>
            <a:off x="6968648" y="3460283"/>
            <a:ext cx="3127779" cy="12992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诸多的思绪   揉碎在这个夏天</a:t>
            </a:r>
            <a:endParaRPr lang="en-US" altLang="zh-CN" dirty="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所有的颜色  层层叠叠 浸染</a:t>
            </a:r>
            <a:endParaRPr lang="en-US" altLang="zh-CN" dirty="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成为  最难忘的思念 </a:t>
            </a:r>
            <a:endParaRPr lang="zh-CN" altLang="en-US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cxnSp>
        <p:nvCxnSpPr>
          <p:cNvPr id="17" name="PA_库_直接连接符 16"/>
          <p:cNvCxnSpPr/>
          <p:nvPr>
            <p:custDataLst>
              <p:tags r:id="rId4"/>
            </p:custDataLst>
          </p:nvPr>
        </p:nvCxnSpPr>
        <p:spPr>
          <a:xfrm>
            <a:off x="7014406" y="3280271"/>
            <a:ext cx="3305123" cy="0"/>
          </a:xfrm>
          <a:prstGeom prst="line">
            <a:avLst/>
          </a:prstGeom>
          <a:ln>
            <a:solidFill>
              <a:schemeClr val="tx1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A_库_图片 1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73173">
            <a:off x="9787707" y="3197092"/>
            <a:ext cx="2277944" cy="3229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073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75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650"/>
                            </p:stCondLst>
                            <p:childTnLst>
                              <p:par>
                                <p:cTn id="41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utoUpdateAnimBg="0"/>
      <p:bldP spid="15" grpId="1" autoUpdateAnimBg="0"/>
      <p:bldP spid="15" grpId="2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4695" y="276727"/>
            <a:ext cx="11694694" cy="631657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6726" y="-140369"/>
            <a:ext cx="1318596" cy="13185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8736" y="4837124"/>
            <a:ext cx="1463264" cy="202087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05732" y="4726962"/>
            <a:ext cx="3078463" cy="747874"/>
            <a:chOff x="3687836" y="977900"/>
            <a:chExt cx="997796" cy="242402"/>
          </a:xfrm>
        </p:grpSpPr>
        <p:cxnSp>
          <p:nvCxnSpPr>
            <p:cNvPr id="6" name="直接连接符 5"/>
            <p:cNvCxnSpPr/>
            <p:nvPr/>
          </p:nvCxnSpPr>
          <p:spPr>
            <a:xfrm flipV="1">
              <a:off x="3687836" y="979670"/>
              <a:ext cx="240632" cy="240632"/>
            </a:xfrm>
            <a:prstGeom prst="line">
              <a:avLst/>
            </a:prstGeom>
            <a:noFill/>
            <a:ln w="63500" cap="flat" cmpd="sng" algn="ctr">
              <a:solidFill>
                <a:srgbClr val="F7E0F2"/>
              </a:solidFill>
              <a:prstDash val="solid"/>
              <a:miter lim="800000"/>
            </a:ln>
            <a:effectLst/>
          </p:spPr>
        </p:cxnSp>
        <p:cxnSp>
          <p:nvCxnSpPr>
            <p:cNvPr id="7" name="直接连接符 6"/>
            <p:cNvCxnSpPr/>
            <p:nvPr/>
          </p:nvCxnSpPr>
          <p:spPr>
            <a:xfrm flipV="1">
              <a:off x="3873500" y="977900"/>
              <a:ext cx="240632" cy="240632"/>
            </a:xfrm>
            <a:prstGeom prst="line">
              <a:avLst/>
            </a:prstGeom>
            <a:noFill/>
            <a:ln w="63500" cap="flat" cmpd="sng" algn="ctr">
              <a:solidFill>
                <a:srgbClr val="F7E0F2"/>
              </a:solidFill>
              <a:prstDash val="solid"/>
              <a:miter lim="800000"/>
            </a:ln>
            <a:effectLst/>
          </p:spPr>
        </p:cxnSp>
        <p:cxnSp>
          <p:nvCxnSpPr>
            <p:cNvPr id="8" name="直接连接符 7"/>
            <p:cNvCxnSpPr/>
            <p:nvPr/>
          </p:nvCxnSpPr>
          <p:spPr>
            <a:xfrm flipV="1">
              <a:off x="4064000" y="977900"/>
              <a:ext cx="240632" cy="240632"/>
            </a:xfrm>
            <a:prstGeom prst="line">
              <a:avLst/>
            </a:prstGeom>
            <a:noFill/>
            <a:ln w="63500" cap="flat" cmpd="sng" algn="ctr">
              <a:solidFill>
                <a:srgbClr val="F7E0F2"/>
              </a:solidFill>
              <a:prstDash val="solid"/>
              <a:miter lim="800000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 flipV="1">
              <a:off x="4254500" y="977900"/>
              <a:ext cx="240632" cy="240632"/>
            </a:xfrm>
            <a:prstGeom prst="line">
              <a:avLst/>
            </a:prstGeom>
            <a:noFill/>
            <a:ln w="63500" cap="flat" cmpd="sng" algn="ctr">
              <a:solidFill>
                <a:srgbClr val="F7E0F2"/>
              </a:solidFill>
              <a:prstDash val="solid"/>
              <a:miter lim="800000"/>
            </a:ln>
            <a:effectLst/>
          </p:spPr>
        </p:cxnSp>
        <p:cxnSp>
          <p:nvCxnSpPr>
            <p:cNvPr id="10" name="直接连接符 9"/>
            <p:cNvCxnSpPr/>
            <p:nvPr/>
          </p:nvCxnSpPr>
          <p:spPr>
            <a:xfrm flipV="1">
              <a:off x="4445000" y="977900"/>
              <a:ext cx="240632" cy="240632"/>
            </a:xfrm>
            <a:prstGeom prst="line">
              <a:avLst/>
            </a:prstGeom>
            <a:noFill/>
            <a:ln w="63500" cap="flat" cmpd="sng" algn="ctr">
              <a:solidFill>
                <a:srgbClr val="F7E0F2"/>
              </a:solidFill>
              <a:prstDash val="solid"/>
              <a:miter lim="800000"/>
            </a:ln>
            <a:effectLst/>
          </p:spPr>
        </p:cxn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C3797207-56A0-419A-96EF-6F6058F4ED8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302" y="3429001"/>
            <a:ext cx="2667929" cy="2609848"/>
          </a:xfrm>
          <a:prstGeom prst="ellipse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91AFCD33-9989-48F0-AD1D-353628F0D680}"/>
              </a:ext>
            </a:extLst>
          </p:cNvPr>
          <p:cNvSpPr txBox="1"/>
          <p:nvPr/>
        </p:nvSpPr>
        <p:spPr>
          <a:xfrm>
            <a:off x="4928107" y="765628"/>
            <a:ext cx="2175215" cy="1018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这里添加标题名称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383081D-3304-41FA-8718-5B95E47A0E9C}"/>
              </a:ext>
            </a:extLst>
          </p:cNvPr>
          <p:cNvSpPr txBox="1"/>
          <p:nvPr/>
        </p:nvSpPr>
        <p:spPr>
          <a:xfrm>
            <a:off x="3818953" y="1985721"/>
            <a:ext cx="46757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此处可以自己即将离校，踏上新征程的感悟。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点击此处更换文本点击此处更换文本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4" name="等腰三角形 13">
            <a:extLst>
              <a:ext uri="{FF2B5EF4-FFF2-40B4-BE49-F238E27FC236}">
                <a16:creationId xmlns:a16="http://schemas.microsoft.com/office/drawing/2014/main" id="{DD7CE4F0-B01E-4506-B0E3-8A097CA21432}"/>
              </a:ext>
            </a:extLst>
          </p:cNvPr>
          <p:cNvSpPr/>
          <p:nvPr/>
        </p:nvSpPr>
        <p:spPr>
          <a:xfrm rot="19867534">
            <a:off x="7583460" y="2089864"/>
            <a:ext cx="1659164" cy="1190171"/>
          </a:xfrm>
          <a:prstGeom prst="triangle">
            <a:avLst/>
          </a:prstGeom>
          <a:noFill/>
          <a:ln>
            <a:solidFill>
              <a:srgbClr val="F7E0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07B90080-1A28-4DE8-8F9C-D76AA70228BA}"/>
              </a:ext>
            </a:extLst>
          </p:cNvPr>
          <p:cNvSpPr/>
          <p:nvPr/>
        </p:nvSpPr>
        <p:spPr>
          <a:xfrm rot="2400923">
            <a:off x="4100557" y="3790385"/>
            <a:ext cx="707692" cy="374052"/>
          </a:xfrm>
          <a:prstGeom prst="triangle">
            <a:avLst/>
          </a:prstGeom>
          <a:noFill/>
          <a:ln>
            <a:solidFill>
              <a:srgbClr val="F7E0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40490" y="3055062"/>
            <a:ext cx="3078463" cy="747874"/>
            <a:chOff x="3687836" y="977900"/>
            <a:chExt cx="997796" cy="242402"/>
          </a:xfrm>
        </p:grpSpPr>
        <p:cxnSp>
          <p:nvCxnSpPr>
            <p:cNvPr id="17" name="直接连接符 16"/>
            <p:cNvCxnSpPr/>
            <p:nvPr/>
          </p:nvCxnSpPr>
          <p:spPr>
            <a:xfrm flipV="1">
              <a:off x="3687836" y="979670"/>
              <a:ext cx="240632" cy="240632"/>
            </a:xfrm>
            <a:prstGeom prst="line">
              <a:avLst/>
            </a:prstGeom>
            <a:noFill/>
            <a:ln w="63500" cap="flat" cmpd="sng" algn="ctr">
              <a:solidFill>
                <a:srgbClr val="F7E0F2"/>
              </a:solidFill>
              <a:prstDash val="solid"/>
              <a:miter lim="800000"/>
            </a:ln>
            <a:effectLst/>
          </p:spPr>
        </p:cxnSp>
        <p:cxnSp>
          <p:nvCxnSpPr>
            <p:cNvPr id="18" name="直接连接符 17"/>
            <p:cNvCxnSpPr/>
            <p:nvPr/>
          </p:nvCxnSpPr>
          <p:spPr>
            <a:xfrm flipV="1">
              <a:off x="3873500" y="977900"/>
              <a:ext cx="240632" cy="240632"/>
            </a:xfrm>
            <a:prstGeom prst="line">
              <a:avLst/>
            </a:prstGeom>
            <a:noFill/>
            <a:ln w="63500" cap="flat" cmpd="sng" algn="ctr">
              <a:solidFill>
                <a:srgbClr val="F7E0F2"/>
              </a:solidFill>
              <a:prstDash val="solid"/>
              <a:miter lim="800000"/>
            </a:ln>
            <a:effectLst/>
          </p:spPr>
        </p:cxnSp>
        <p:cxnSp>
          <p:nvCxnSpPr>
            <p:cNvPr id="19" name="直接连接符 18"/>
            <p:cNvCxnSpPr/>
            <p:nvPr/>
          </p:nvCxnSpPr>
          <p:spPr>
            <a:xfrm flipV="1">
              <a:off x="4064000" y="977900"/>
              <a:ext cx="240632" cy="240632"/>
            </a:xfrm>
            <a:prstGeom prst="line">
              <a:avLst/>
            </a:prstGeom>
            <a:noFill/>
            <a:ln w="63500" cap="flat" cmpd="sng" algn="ctr">
              <a:solidFill>
                <a:srgbClr val="F7E0F2"/>
              </a:solidFill>
              <a:prstDash val="solid"/>
              <a:miter lim="800000"/>
            </a:ln>
            <a:effectLst/>
          </p:spPr>
        </p:cxnSp>
        <p:cxnSp>
          <p:nvCxnSpPr>
            <p:cNvPr id="20" name="直接连接符 19"/>
            <p:cNvCxnSpPr/>
            <p:nvPr/>
          </p:nvCxnSpPr>
          <p:spPr>
            <a:xfrm flipV="1">
              <a:off x="4254500" y="977900"/>
              <a:ext cx="240632" cy="240632"/>
            </a:xfrm>
            <a:prstGeom prst="line">
              <a:avLst/>
            </a:prstGeom>
            <a:noFill/>
            <a:ln w="63500" cap="flat" cmpd="sng" algn="ctr">
              <a:solidFill>
                <a:srgbClr val="F7E0F2"/>
              </a:solidFill>
              <a:prstDash val="solid"/>
              <a:miter lim="800000"/>
            </a:ln>
            <a:effectLst/>
          </p:spPr>
        </p:cxnSp>
        <p:cxnSp>
          <p:nvCxnSpPr>
            <p:cNvPr id="21" name="直接连接符 20"/>
            <p:cNvCxnSpPr/>
            <p:nvPr/>
          </p:nvCxnSpPr>
          <p:spPr>
            <a:xfrm flipV="1">
              <a:off x="4445000" y="977900"/>
              <a:ext cx="240632" cy="240632"/>
            </a:xfrm>
            <a:prstGeom prst="line">
              <a:avLst/>
            </a:prstGeom>
            <a:noFill/>
            <a:ln w="63500" cap="flat" cmpd="sng" algn="ctr">
              <a:solidFill>
                <a:srgbClr val="F7E0F2"/>
              </a:solidFill>
              <a:prstDash val="solid"/>
              <a:miter lim="800000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090576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6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6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4695" y="276727"/>
            <a:ext cx="11694694" cy="631657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6726" y="-140369"/>
            <a:ext cx="1318596" cy="13185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8736" y="4837124"/>
            <a:ext cx="1463264" cy="20208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976" y="882502"/>
            <a:ext cx="2306915" cy="5092996"/>
          </a:xfrm>
          <a:prstGeom prst="rect">
            <a:avLst/>
          </a:prstGeom>
          <a:ln w="38100">
            <a:solidFill>
              <a:srgbClr val="9DC6FE"/>
            </a:solidFill>
          </a:ln>
        </p:spPr>
      </p:pic>
      <p:sp>
        <p:nvSpPr>
          <p:cNvPr id="6" name="任意多边形 5"/>
          <p:cNvSpPr/>
          <p:nvPr/>
        </p:nvSpPr>
        <p:spPr>
          <a:xfrm rot="18900000" flipH="1">
            <a:off x="3111527" y="2903198"/>
            <a:ext cx="1052629" cy="1051602"/>
          </a:xfrm>
          <a:custGeom>
            <a:avLst/>
            <a:gdLst>
              <a:gd name="connsiteX0" fmla="*/ 146050 w 3840564"/>
              <a:gd name="connsiteY0" fmla="*/ 1184213 h 3836816"/>
              <a:gd name="connsiteX1" fmla="*/ 146050 w 3840564"/>
              <a:gd name="connsiteY1" fmla="*/ 2652603 h 3836816"/>
              <a:gd name="connsiteX2" fmla="*/ 86332 w 3840564"/>
              <a:gd name="connsiteY2" fmla="*/ 2489441 h 3836816"/>
              <a:gd name="connsiteX3" fmla="*/ 0 w 3840564"/>
              <a:gd name="connsiteY3" fmla="*/ 1918408 h 3836816"/>
              <a:gd name="connsiteX4" fmla="*/ 86332 w 3840564"/>
              <a:gd name="connsiteY4" fmla="*/ 1347375 h 3836816"/>
              <a:gd name="connsiteX5" fmla="*/ 3635548 w 3840564"/>
              <a:gd name="connsiteY5" fmla="*/ 1058621 h 3836816"/>
              <a:gd name="connsiteX6" fmla="*/ 3689659 w 3840564"/>
              <a:gd name="connsiteY6" fmla="*/ 1170948 h 3836816"/>
              <a:gd name="connsiteX7" fmla="*/ 3840564 w 3840564"/>
              <a:gd name="connsiteY7" fmla="*/ 1918408 h 3836816"/>
              <a:gd name="connsiteX8" fmla="*/ 3689659 w 3840564"/>
              <a:gd name="connsiteY8" fmla="*/ 2665868 h 3836816"/>
              <a:gd name="connsiteX9" fmla="*/ 3635548 w 3840564"/>
              <a:gd name="connsiteY9" fmla="*/ 2778195 h 3836816"/>
              <a:gd name="connsiteX10" fmla="*/ 571345 w 3840564"/>
              <a:gd name="connsiteY10" fmla="*/ 552469 h 3836816"/>
              <a:gd name="connsiteX11" fmla="*/ 571345 w 3840564"/>
              <a:gd name="connsiteY11" fmla="*/ 3284347 h 3836816"/>
              <a:gd name="connsiteX12" fmla="*/ 562438 w 3840564"/>
              <a:gd name="connsiteY12" fmla="*/ 3276252 h 3836816"/>
              <a:gd name="connsiteX13" fmla="*/ 327954 w 3840564"/>
              <a:gd name="connsiteY13" fmla="*/ 2992056 h 3836816"/>
              <a:gd name="connsiteX14" fmla="*/ 279245 w 3840564"/>
              <a:gd name="connsiteY14" fmla="*/ 2911878 h 3836816"/>
              <a:gd name="connsiteX15" fmla="*/ 279245 w 3840564"/>
              <a:gd name="connsiteY15" fmla="*/ 924938 h 3836816"/>
              <a:gd name="connsiteX16" fmla="*/ 327954 w 3840564"/>
              <a:gd name="connsiteY16" fmla="*/ 844760 h 3836816"/>
              <a:gd name="connsiteX17" fmla="*/ 562438 w 3840564"/>
              <a:gd name="connsiteY17" fmla="*/ 560564 h 3836816"/>
              <a:gd name="connsiteX18" fmla="*/ 3216011 w 3840564"/>
              <a:gd name="connsiteY18" fmla="*/ 504110 h 3836816"/>
              <a:gd name="connsiteX19" fmla="*/ 3278126 w 3840564"/>
              <a:gd name="connsiteY19" fmla="*/ 560564 h 3836816"/>
              <a:gd name="connsiteX20" fmla="*/ 3402065 w 3840564"/>
              <a:gd name="connsiteY20" fmla="*/ 696931 h 3836816"/>
              <a:gd name="connsiteX21" fmla="*/ 3508111 w 3840564"/>
              <a:gd name="connsiteY21" fmla="*/ 838744 h 3836816"/>
              <a:gd name="connsiteX22" fmla="*/ 3508111 w 3840564"/>
              <a:gd name="connsiteY22" fmla="*/ 2998073 h 3836816"/>
              <a:gd name="connsiteX23" fmla="*/ 3402065 w 3840564"/>
              <a:gd name="connsiteY23" fmla="*/ 3139885 h 3836816"/>
              <a:gd name="connsiteX24" fmla="*/ 3278126 w 3840564"/>
              <a:gd name="connsiteY24" fmla="*/ 3276252 h 3836816"/>
              <a:gd name="connsiteX25" fmla="*/ 3216011 w 3840564"/>
              <a:gd name="connsiteY25" fmla="*/ 3332706 h 3836816"/>
              <a:gd name="connsiteX26" fmla="*/ 990883 w 3840564"/>
              <a:gd name="connsiteY26" fmla="*/ 238447 h 3836816"/>
              <a:gd name="connsiteX27" fmla="*/ 990883 w 3840564"/>
              <a:gd name="connsiteY27" fmla="*/ 3598369 h 3836816"/>
              <a:gd name="connsiteX28" fmla="*/ 846634 w 3840564"/>
              <a:gd name="connsiteY28" fmla="*/ 3510736 h 3836816"/>
              <a:gd name="connsiteX29" fmla="*/ 698805 w 3840564"/>
              <a:gd name="connsiteY29" fmla="*/ 3400191 h 3836816"/>
              <a:gd name="connsiteX30" fmla="*/ 698783 w 3840564"/>
              <a:gd name="connsiteY30" fmla="*/ 3400171 h 3836816"/>
              <a:gd name="connsiteX31" fmla="*/ 698783 w 3840564"/>
              <a:gd name="connsiteY31" fmla="*/ 436645 h 3836816"/>
              <a:gd name="connsiteX32" fmla="*/ 698805 w 3840564"/>
              <a:gd name="connsiteY32" fmla="*/ 436625 h 3836816"/>
              <a:gd name="connsiteX33" fmla="*/ 846634 w 3840564"/>
              <a:gd name="connsiteY33" fmla="*/ 326080 h 3836816"/>
              <a:gd name="connsiteX34" fmla="*/ 2796472 w 3840564"/>
              <a:gd name="connsiteY34" fmla="*/ 211044 h 3836816"/>
              <a:gd name="connsiteX35" fmla="*/ 2835602 w 3840564"/>
              <a:gd name="connsiteY35" fmla="*/ 229894 h 3836816"/>
              <a:gd name="connsiteX36" fmla="*/ 2993930 w 3840564"/>
              <a:gd name="connsiteY36" fmla="*/ 326080 h 3836816"/>
              <a:gd name="connsiteX37" fmla="*/ 3088572 w 3840564"/>
              <a:gd name="connsiteY37" fmla="*/ 396852 h 3836816"/>
              <a:gd name="connsiteX38" fmla="*/ 3088572 w 3840564"/>
              <a:gd name="connsiteY38" fmla="*/ 3439964 h 3836816"/>
              <a:gd name="connsiteX39" fmla="*/ 2993930 w 3840564"/>
              <a:gd name="connsiteY39" fmla="*/ 3510736 h 3836816"/>
              <a:gd name="connsiteX40" fmla="*/ 2835602 w 3840564"/>
              <a:gd name="connsiteY40" fmla="*/ 3606922 h 3836816"/>
              <a:gd name="connsiteX41" fmla="*/ 2796472 w 3840564"/>
              <a:gd name="connsiteY41" fmla="*/ 3625772 h 3836816"/>
              <a:gd name="connsiteX42" fmla="*/ 1410421 w 3840564"/>
              <a:gd name="connsiteY42" fmla="*/ 68729 h 3836816"/>
              <a:gd name="connsiteX43" fmla="*/ 1410421 w 3840564"/>
              <a:gd name="connsiteY43" fmla="*/ 3768087 h 3836816"/>
              <a:gd name="connsiteX44" fmla="*/ 1349249 w 3840564"/>
              <a:gd name="connsiteY44" fmla="*/ 3752358 h 3836816"/>
              <a:gd name="connsiteX45" fmla="*/ 1172822 w 3840564"/>
              <a:gd name="connsiteY45" fmla="*/ 3687785 h 3836816"/>
              <a:gd name="connsiteX46" fmla="*/ 1118321 w 3840564"/>
              <a:gd name="connsiteY46" fmla="*/ 3661531 h 3836816"/>
              <a:gd name="connsiteX47" fmla="*/ 1118321 w 3840564"/>
              <a:gd name="connsiteY47" fmla="*/ 175286 h 3836816"/>
              <a:gd name="connsiteX48" fmla="*/ 1172822 w 3840564"/>
              <a:gd name="connsiteY48" fmla="*/ 149031 h 3836816"/>
              <a:gd name="connsiteX49" fmla="*/ 1349249 w 3840564"/>
              <a:gd name="connsiteY49" fmla="*/ 84458 h 3836816"/>
              <a:gd name="connsiteX50" fmla="*/ 2376935 w 3840564"/>
              <a:gd name="connsiteY50" fmla="*/ 55049 h 3836816"/>
              <a:gd name="connsiteX51" fmla="*/ 2491315 w 3840564"/>
              <a:gd name="connsiteY51" fmla="*/ 84459 h 3836816"/>
              <a:gd name="connsiteX52" fmla="*/ 2667742 w 3840564"/>
              <a:gd name="connsiteY52" fmla="*/ 149032 h 3836816"/>
              <a:gd name="connsiteX53" fmla="*/ 2669035 w 3840564"/>
              <a:gd name="connsiteY53" fmla="*/ 149655 h 3836816"/>
              <a:gd name="connsiteX54" fmla="*/ 2669035 w 3840564"/>
              <a:gd name="connsiteY54" fmla="*/ 3687163 h 3836816"/>
              <a:gd name="connsiteX55" fmla="*/ 2667742 w 3840564"/>
              <a:gd name="connsiteY55" fmla="*/ 3687786 h 3836816"/>
              <a:gd name="connsiteX56" fmla="*/ 2491315 w 3840564"/>
              <a:gd name="connsiteY56" fmla="*/ 3752359 h 3836816"/>
              <a:gd name="connsiteX57" fmla="*/ 2376935 w 3840564"/>
              <a:gd name="connsiteY57" fmla="*/ 3781770 h 3836816"/>
              <a:gd name="connsiteX58" fmla="*/ 1829959 w 3840564"/>
              <a:gd name="connsiteY58" fmla="*/ 2687 h 3836816"/>
              <a:gd name="connsiteX59" fmla="*/ 1829959 w 3840564"/>
              <a:gd name="connsiteY59" fmla="*/ 3834129 h 3836816"/>
              <a:gd name="connsiteX60" fmla="*/ 1723944 w 3840564"/>
              <a:gd name="connsiteY60" fmla="*/ 3828776 h 3836816"/>
              <a:gd name="connsiteX61" fmla="*/ 1537859 w 3840564"/>
              <a:gd name="connsiteY61" fmla="*/ 3800376 h 3836816"/>
              <a:gd name="connsiteX62" fmla="*/ 1537859 w 3840564"/>
              <a:gd name="connsiteY62" fmla="*/ 36440 h 3836816"/>
              <a:gd name="connsiteX63" fmla="*/ 1723944 w 3840564"/>
              <a:gd name="connsiteY63" fmla="*/ 8040 h 3836816"/>
              <a:gd name="connsiteX64" fmla="*/ 1957397 w 3840564"/>
              <a:gd name="connsiteY64" fmla="*/ 0 h 3836816"/>
              <a:gd name="connsiteX65" fmla="*/ 2116620 w 3840564"/>
              <a:gd name="connsiteY65" fmla="*/ 8040 h 3836816"/>
              <a:gd name="connsiteX66" fmla="*/ 2249497 w 3840564"/>
              <a:gd name="connsiteY66" fmla="*/ 28319 h 3836816"/>
              <a:gd name="connsiteX67" fmla="*/ 2249497 w 3840564"/>
              <a:gd name="connsiteY67" fmla="*/ 3808497 h 3836816"/>
              <a:gd name="connsiteX68" fmla="*/ 2116620 w 3840564"/>
              <a:gd name="connsiteY68" fmla="*/ 3828776 h 3836816"/>
              <a:gd name="connsiteX69" fmla="*/ 1957397 w 3840564"/>
              <a:gd name="connsiteY69" fmla="*/ 3836816 h 3836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3840564" h="3836816">
                <a:moveTo>
                  <a:pt x="146050" y="1184213"/>
                </a:moveTo>
                <a:lnTo>
                  <a:pt x="146050" y="2652603"/>
                </a:lnTo>
                <a:lnTo>
                  <a:pt x="86332" y="2489441"/>
                </a:lnTo>
                <a:cubicBezTo>
                  <a:pt x="30225" y="2309052"/>
                  <a:pt x="0" y="2117260"/>
                  <a:pt x="0" y="1918408"/>
                </a:cubicBezTo>
                <a:cubicBezTo>
                  <a:pt x="0" y="1719557"/>
                  <a:pt x="30225" y="1527764"/>
                  <a:pt x="86332" y="1347375"/>
                </a:cubicBezTo>
                <a:close/>
                <a:moveTo>
                  <a:pt x="3635548" y="1058621"/>
                </a:moveTo>
                <a:lnTo>
                  <a:pt x="3689659" y="1170948"/>
                </a:lnTo>
                <a:cubicBezTo>
                  <a:pt x="3786830" y="1400687"/>
                  <a:pt x="3840564" y="1653273"/>
                  <a:pt x="3840564" y="1918408"/>
                </a:cubicBezTo>
                <a:cubicBezTo>
                  <a:pt x="3840564" y="2183544"/>
                  <a:pt x="3786830" y="2436129"/>
                  <a:pt x="3689659" y="2665868"/>
                </a:cubicBezTo>
                <a:lnTo>
                  <a:pt x="3635548" y="2778195"/>
                </a:lnTo>
                <a:close/>
                <a:moveTo>
                  <a:pt x="571345" y="552469"/>
                </a:moveTo>
                <a:lnTo>
                  <a:pt x="571345" y="3284347"/>
                </a:lnTo>
                <a:lnTo>
                  <a:pt x="562438" y="3276252"/>
                </a:lnTo>
                <a:cubicBezTo>
                  <a:pt x="475562" y="3189377"/>
                  <a:pt x="396972" y="3094216"/>
                  <a:pt x="327954" y="2992056"/>
                </a:cubicBezTo>
                <a:lnTo>
                  <a:pt x="279245" y="2911878"/>
                </a:lnTo>
                <a:lnTo>
                  <a:pt x="279245" y="924938"/>
                </a:lnTo>
                <a:lnTo>
                  <a:pt x="327954" y="844760"/>
                </a:lnTo>
                <a:cubicBezTo>
                  <a:pt x="396972" y="742601"/>
                  <a:pt x="475562" y="647440"/>
                  <a:pt x="562438" y="560564"/>
                </a:cubicBezTo>
                <a:close/>
                <a:moveTo>
                  <a:pt x="3216011" y="504110"/>
                </a:moveTo>
                <a:lnTo>
                  <a:pt x="3278126" y="560564"/>
                </a:lnTo>
                <a:cubicBezTo>
                  <a:pt x="3321564" y="604002"/>
                  <a:pt x="3362930" y="649511"/>
                  <a:pt x="3402065" y="696931"/>
                </a:cubicBezTo>
                <a:lnTo>
                  <a:pt x="3508111" y="838744"/>
                </a:lnTo>
                <a:lnTo>
                  <a:pt x="3508111" y="2998073"/>
                </a:lnTo>
                <a:lnTo>
                  <a:pt x="3402065" y="3139885"/>
                </a:lnTo>
                <a:cubicBezTo>
                  <a:pt x="3362930" y="3187305"/>
                  <a:pt x="3321564" y="3232815"/>
                  <a:pt x="3278126" y="3276252"/>
                </a:cubicBezTo>
                <a:lnTo>
                  <a:pt x="3216011" y="3332706"/>
                </a:lnTo>
                <a:close/>
                <a:moveTo>
                  <a:pt x="990883" y="238447"/>
                </a:moveTo>
                <a:lnTo>
                  <a:pt x="990883" y="3598369"/>
                </a:lnTo>
                <a:lnTo>
                  <a:pt x="846634" y="3510736"/>
                </a:lnTo>
                <a:cubicBezTo>
                  <a:pt x="795554" y="3476227"/>
                  <a:pt x="746224" y="3439325"/>
                  <a:pt x="698805" y="3400191"/>
                </a:cubicBezTo>
                <a:lnTo>
                  <a:pt x="698783" y="3400171"/>
                </a:lnTo>
                <a:lnTo>
                  <a:pt x="698783" y="436645"/>
                </a:lnTo>
                <a:lnTo>
                  <a:pt x="698805" y="436625"/>
                </a:lnTo>
                <a:cubicBezTo>
                  <a:pt x="746224" y="397491"/>
                  <a:pt x="795554" y="360589"/>
                  <a:pt x="846634" y="326080"/>
                </a:cubicBezTo>
                <a:close/>
                <a:moveTo>
                  <a:pt x="2796472" y="211044"/>
                </a:moveTo>
                <a:lnTo>
                  <a:pt x="2835602" y="229894"/>
                </a:lnTo>
                <a:cubicBezTo>
                  <a:pt x="2890020" y="259456"/>
                  <a:pt x="2942850" y="291571"/>
                  <a:pt x="2993930" y="326080"/>
                </a:cubicBezTo>
                <a:lnTo>
                  <a:pt x="3088572" y="396852"/>
                </a:lnTo>
                <a:lnTo>
                  <a:pt x="3088572" y="3439964"/>
                </a:lnTo>
                <a:lnTo>
                  <a:pt x="2993930" y="3510736"/>
                </a:lnTo>
                <a:cubicBezTo>
                  <a:pt x="2942850" y="3545245"/>
                  <a:pt x="2890020" y="3577361"/>
                  <a:pt x="2835602" y="3606922"/>
                </a:cubicBezTo>
                <a:lnTo>
                  <a:pt x="2796472" y="3625772"/>
                </a:lnTo>
                <a:close/>
                <a:moveTo>
                  <a:pt x="1410421" y="68729"/>
                </a:moveTo>
                <a:lnTo>
                  <a:pt x="1410421" y="3768087"/>
                </a:lnTo>
                <a:lnTo>
                  <a:pt x="1349249" y="3752358"/>
                </a:lnTo>
                <a:cubicBezTo>
                  <a:pt x="1289119" y="3733656"/>
                  <a:pt x="1230256" y="3712078"/>
                  <a:pt x="1172822" y="3687785"/>
                </a:cubicBezTo>
                <a:lnTo>
                  <a:pt x="1118321" y="3661531"/>
                </a:lnTo>
                <a:lnTo>
                  <a:pt x="1118321" y="175286"/>
                </a:lnTo>
                <a:lnTo>
                  <a:pt x="1172822" y="149031"/>
                </a:lnTo>
                <a:cubicBezTo>
                  <a:pt x="1230256" y="124738"/>
                  <a:pt x="1289119" y="103160"/>
                  <a:pt x="1349249" y="84458"/>
                </a:cubicBezTo>
                <a:close/>
                <a:moveTo>
                  <a:pt x="2376935" y="55049"/>
                </a:moveTo>
                <a:lnTo>
                  <a:pt x="2491315" y="84459"/>
                </a:lnTo>
                <a:cubicBezTo>
                  <a:pt x="2551444" y="103161"/>
                  <a:pt x="2610307" y="124739"/>
                  <a:pt x="2667742" y="149032"/>
                </a:cubicBezTo>
                <a:lnTo>
                  <a:pt x="2669035" y="149655"/>
                </a:lnTo>
                <a:lnTo>
                  <a:pt x="2669035" y="3687163"/>
                </a:lnTo>
                <a:lnTo>
                  <a:pt x="2667742" y="3687786"/>
                </a:lnTo>
                <a:cubicBezTo>
                  <a:pt x="2610307" y="3712079"/>
                  <a:pt x="2551444" y="3733657"/>
                  <a:pt x="2491315" y="3752359"/>
                </a:cubicBezTo>
                <a:lnTo>
                  <a:pt x="2376935" y="3781770"/>
                </a:lnTo>
                <a:close/>
                <a:moveTo>
                  <a:pt x="1829959" y="2687"/>
                </a:moveTo>
                <a:lnTo>
                  <a:pt x="1829959" y="3834129"/>
                </a:lnTo>
                <a:lnTo>
                  <a:pt x="1723944" y="3828776"/>
                </a:lnTo>
                <a:lnTo>
                  <a:pt x="1537859" y="3800376"/>
                </a:lnTo>
                <a:lnTo>
                  <a:pt x="1537859" y="36440"/>
                </a:lnTo>
                <a:lnTo>
                  <a:pt x="1723944" y="8040"/>
                </a:lnTo>
                <a:close/>
                <a:moveTo>
                  <a:pt x="1957397" y="0"/>
                </a:moveTo>
                <a:lnTo>
                  <a:pt x="2116620" y="8040"/>
                </a:lnTo>
                <a:lnTo>
                  <a:pt x="2249497" y="28319"/>
                </a:lnTo>
                <a:lnTo>
                  <a:pt x="2249497" y="3808497"/>
                </a:lnTo>
                <a:lnTo>
                  <a:pt x="2116620" y="3828776"/>
                </a:lnTo>
                <a:lnTo>
                  <a:pt x="1957397" y="3836816"/>
                </a:lnTo>
                <a:close/>
              </a:path>
            </a:pathLst>
          </a:custGeom>
          <a:solidFill>
            <a:srgbClr val="F7E0F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45202" y="3007295"/>
            <a:ext cx="2582758" cy="538609"/>
          </a:xfrm>
          <a:prstGeom prst="rect">
            <a:avLst/>
          </a:prstGeom>
          <a:noFill/>
        </p:spPr>
        <p:txBody>
          <a:bodyPr wrap="none" bIns="0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YOUR TITLE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02259" y="3546153"/>
            <a:ext cx="3570514" cy="261610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在此输入您的标题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02259" y="4006557"/>
            <a:ext cx="440226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Lorem ipsum dolor sit amet, consectetur adipisicing elit, sed do eiusmod tempor incididunt ut labore et dolore magna aliqua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.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Ut enim ad minim veniam, quis nostrud exercitation ullamco laboris nisi ut aliquip ex ea commodo consequat. 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9381" y="1012814"/>
            <a:ext cx="3369675" cy="3207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736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4695" y="276727"/>
            <a:ext cx="11694694" cy="631657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6726" y="-140369"/>
            <a:ext cx="1318596" cy="13185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8736" y="4837124"/>
            <a:ext cx="1463264" cy="2020876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885783" y="4889980"/>
            <a:ext cx="2259733" cy="920749"/>
            <a:chOff x="5307347" y="4808093"/>
            <a:chExt cx="2259733" cy="920749"/>
          </a:xfrm>
          <a:solidFill>
            <a:srgbClr val="F7E0F2"/>
          </a:solidFill>
        </p:grpSpPr>
        <p:sp>
          <p:nvSpPr>
            <p:cNvPr id="12" name="任意多边形 11"/>
            <p:cNvSpPr/>
            <p:nvPr/>
          </p:nvSpPr>
          <p:spPr>
            <a:xfrm>
              <a:off x="5307347" y="4808093"/>
              <a:ext cx="381000" cy="368300"/>
            </a:xfrm>
            <a:custGeom>
              <a:avLst/>
              <a:gdLst>
                <a:gd name="connsiteX0" fmla="*/ 0 w 381000"/>
                <a:gd name="connsiteY0" fmla="*/ 368300 h 368300"/>
                <a:gd name="connsiteX1" fmla="*/ 0 w 381000"/>
                <a:gd name="connsiteY1" fmla="*/ 0 h 368300"/>
                <a:gd name="connsiteX2" fmla="*/ 381000 w 381000"/>
                <a:gd name="connsiteY2" fmla="*/ 0 h 36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1000" h="368300">
                  <a:moveTo>
                    <a:pt x="0" y="368300"/>
                  </a:moveTo>
                  <a:lnTo>
                    <a:pt x="0" y="0"/>
                  </a:lnTo>
                  <a:lnTo>
                    <a:pt x="381000" y="0"/>
                  </a:lnTo>
                </a:path>
              </a:pathLst>
            </a:custGeom>
            <a:grpFill/>
            <a:ln w="63500">
              <a:solidFill>
                <a:srgbClr val="9DC6F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 rot="10800000">
              <a:off x="7186080" y="5360542"/>
              <a:ext cx="381000" cy="368300"/>
            </a:xfrm>
            <a:custGeom>
              <a:avLst/>
              <a:gdLst>
                <a:gd name="connsiteX0" fmla="*/ 0 w 381000"/>
                <a:gd name="connsiteY0" fmla="*/ 368300 h 368300"/>
                <a:gd name="connsiteX1" fmla="*/ 0 w 381000"/>
                <a:gd name="connsiteY1" fmla="*/ 0 h 368300"/>
                <a:gd name="connsiteX2" fmla="*/ 381000 w 381000"/>
                <a:gd name="connsiteY2" fmla="*/ 0 h 36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1000" h="368300">
                  <a:moveTo>
                    <a:pt x="0" y="368300"/>
                  </a:moveTo>
                  <a:lnTo>
                    <a:pt x="0" y="0"/>
                  </a:lnTo>
                  <a:lnTo>
                    <a:pt x="381000" y="0"/>
                  </a:lnTo>
                </a:path>
              </a:pathLst>
            </a:custGeom>
            <a:grpFill/>
            <a:ln w="63500">
              <a:solidFill>
                <a:srgbClr val="9DC6F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505012" y="4907088"/>
              <a:ext cx="1955985" cy="784830"/>
            </a:xfrm>
            <a:prstGeom prst="rect">
              <a:avLst/>
            </a:prstGeom>
            <a:grpFill/>
            <a:ln>
              <a:solidFill>
                <a:srgbClr val="9DC6FE"/>
              </a:solidFill>
            </a:ln>
          </p:spPr>
          <p:txBody>
            <a:bodyPr wrap="none" bIns="0" rtlCol="0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chemeClr val="bg1"/>
                  </a:solidFill>
                  <a:latin typeface="+mj-lt"/>
                </a:defRPr>
              </a:lvl1pPr>
            </a:lstStyle>
            <a:p>
              <a:pPr algn="ctr"/>
              <a:r>
                <a:rPr lang="en-US" altLang="zh-CN" sz="3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FASHIO</a:t>
              </a:r>
              <a:r>
                <a:rPr lang="en-US" altLang="zh-CN" sz="4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N</a:t>
              </a:r>
              <a:endParaRPr lang="zh-CN" altLang="en-US" sz="48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5025676" y="1360837"/>
            <a:ext cx="2173747" cy="3232623"/>
          </a:xfrm>
          <a:prstGeom prst="rect">
            <a:avLst/>
          </a:prstGeom>
          <a:noFill/>
          <a:ln w="63500">
            <a:solidFill>
              <a:srgbClr val="F7E0F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216736" y="4857087"/>
            <a:ext cx="2261356" cy="846515"/>
            <a:chOff x="1638300" y="4775200"/>
            <a:chExt cx="2261356" cy="846515"/>
          </a:xfrm>
          <a:solidFill>
            <a:srgbClr val="F7E0F2"/>
          </a:solidFill>
        </p:grpSpPr>
        <p:sp>
          <p:nvSpPr>
            <p:cNvPr id="17" name="任意多边形 16"/>
            <p:cNvSpPr/>
            <p:nvPr/>
          </p:nvSpPr>
          <p:spPr>
            <a:xfrm>
              <a:off x="1638300" y="4775200"/>
              <a:ext cx="381000" cy="368300"/>
            </a:xfrm>
            <a:custGeom>
              <a:avLst/>
              <a:gdLst>
                <a:gd name="connsiteX0" fmla="*/ 0 w 381000"/>
                <a:gd name="connsiteY0" fmla="*/ 368300 h 368300"/>
                <a:gd name="connsiteX1" fmla="*/ 0 w 381000"/>
                <a:gd name="connsiteY1" fmla="*/ 0 h 368300"/>
                <a:gd name="connsiteX2" fmla="*/ 381000 w 381000"/>
                <a:gd name="connsiteY2" fmla="*/ 0 h 36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1000" h="368300">
                  <a:moveTo>
                    <a:pt x="0" y="368300"/>
                  </a:moveTo>
                  <a:lnTo>
                    <a:pt x="0" y="0"/>
                  </a:lnTo>
                  <a:lnTo>
                    <a:pt x="381000" y="0"/>
                  </a:lnTo>
                </a:path>
              </a:pathLst>
            </a:custGeom>
            <a:grpFill/>
            <a:ln w="63500">
              <a:solidFill>
                <a:srgbClr val="9DC6F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 rot="10800000">
              <a:off x="3518656" y="5253415"/>
              <a:ext cx="381000" cy="368300"/>
            </a:xfrm>
            <a:custGeom>
              <a:avLst/>
              <a:gdLst>
                <a:gd name="connsiteX0" fmla="*/ 0 w 381000"/>
                <a:gd name="connsiteY0" fmla="*/ 368300 h 368300"/>
                <a:gd name="connsiteX1" fmla="*/ 0 w 381000"/>
                <a:gd name="connsiteY1" fmla="*/ 0 h 368300"/>
                <a:gd name="connsiteX2" fmla="*/ 381000 w 381000"/>
                <a:gd name="connsiteY2" fmla="*/ 0 h 36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1000" h="368300">
                  <a:moveTo>
                    <a:pt x="0" y="368300"/>
                  </a:moveTo>
                  <a:lnTo>
                    <a:pt x="0" y="0"/>
                  </a:lnTo>
                  <a:lnTo>
                    <a:pt x="381000" y="0"/>
                  </a:lnTo>
                </a:path>
              </a:pathLst>
            </a:custGeom>
            <a:grpFill/>
            <a:ln w="63500">
              <a:solidFill>
                <a:srgbClr val="9DC6F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872034" y="4874195"/>
              <a:ext cx="1883849" cy="723275"/>
            </a:xfrm>
            <a:prstGeom prst="rect">
              <a:avLst/>
            </a:prstGeom>
            <a:grpFill/>
            <a:ln>
              <a:solidFill>
                <a:srgbClr val="9DC6FE"/>
              </a:solidFill>
            </a:ln>
          </p:spPr>
          <p:txBody>
            <a:bodyPr wrap="none" bIns="0" rtlCol="0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chemeClr val="bg1"/>
                  </a:solidFill>
                  <a:latin typeface="+mj-lt"/>
                </a:defRPr>
              </a:lvl1pPr>
            </a:lstStyle>
            <a:p>
              <a:pPr algn="ctr"/>
              <a:r>
                <a:rPr lang="en-US" altLang="zh-CN" sz="4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</a:t>
              </a:r>
              <a:r>
                <a:rPr lang="en-US" altLang="zh-CN" sz="3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ASHION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1356629" y="1327944"/>
            <a:ext cx="2173747" cy="3232623"/>
          </a:xfrm>
          <a:prstGeom prst="rect">
            <a:avLst/>
          </a:prstGeom>
          <a:noFill/>
          <a:ln w="63500">
            <a:solidFill>
              <a:srgbClr val="F7E0F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980" y="1561323"/>
            <a:ext cx="1961924" cy="2466274"/>
          </a:xfrm>
          <a:prstGeom prst="rect">
            <a:avLst/>
          </a:prstGeom>
          <a:ln w="38100">
            <a:solidFill>
              <a:srgbClr val="9DC6FE"/>
            </a:solidFill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080" y="1565223"/>
            <a:ext cx="1981888" cy="2491370"/>
          </a:xfrm>
          <a:prstGeom prst="rect">
            <a:avLst/>
          </a:prstGeom>
          <a:ln w="38100">
            <a:solidFill>
              <a:srgbClr val="9DC6FE"/>
            </a:solidFill>
          </a:ln>
        </p:spPr>
      </p:pic>
      <p:grpSp>
        <p:nvGrpSpPr>
          <p:cNvPr id="23" name="组合 22"/>
          <p:cNvGrpSpPr/>
          <p:nvPr/>
        </p:nvGrpSpPr>
        <p:grpSpPr>
          <a:xfrm>
            <a:off x="8460533" y="4889981"/>
            <a:ext cx="2259733" cy="920749"/>
            <a:chOff x="5307347" y="4808093"/>
            <a:chExt cx="2259733" cy="920749"/>
          </a:xfrm>
          <a:solidFill>
            <a:srgbClr val="F7E0F2"/>
          </a:solidFill>
        </p:grpSpPr>
        <p:sp>
          <p:nvSpPr>
            <p:cNvPr id="24" name="任意多边形 23"/>
            <p:cNvSpPr/>
            <p:nvPr/>
          </p:nvSpPr>
          <p:spPr>
            <a:xfrm>
              <a:off x="5307347" y="4808093"/>
              <a:ext cx="381000" cy="368300"/>
            </a:xfrm>
            <a:custGeom>
              <a:avLst/>
              <a:gdLst>
                <a:gd name="connsiteX0" fmla="*/ 0 w 381000"/>
                <a:gd name="connsiteY0" fmla="*/ 368300 h 368300"/>
                <a:gd name="connsiteX1" fmla="*/ 0 w 381000"/>
                <a:gd name="connsiteY1" fmla="*/ 0 h 368300"/>
                <a:gd name="connsiteX2" fmla="*/ 381000 w 381000"/>
                <a:gd name="connsiteY2" fmla="*/ 0 h 36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1000" h="368300">
                  <a:moveTo>
                    <a:pt x="0" y="368300"/>
                  </a:moveTo>
                  <a:lnTo>
                    <a:pt x="0" y="0"/>
                  </a:lnTo>
                  <a:lnTo>
                    <a:pt x="381000" y="0"/>
                  </a:lnTo>
                </a:path>
              </a:pathLst>
            </a:custGeom>
            <a:grpFill/>
            <a:ln w="63500">
              <a:solidFill>
                <a:srgbClr val="9DC6F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 rot="10800000">
              <a:off x="7186080" y="5360542"/>
              <a:ext cx="381000" cy="368300"/>
            </a:xfrm>
            <a:custGeom>
              <a:avLst/>
              <a:gdLst>
                <a:gd name="connsiteX0" fmla="*/ 0 w 381000"/>
                <a:gd name="connsiteY0" fmla="*/ 368300 h 368300"/>
                <a:gd name="connsiteX1" fmla="*/ 0 w 381000"/>
                <a:gd name="connsiteY1" fmla="*/ 0 h 368300"/>
                <a:gd name="connsiteX2" fmla="*/ 381000 w 381000"/>
                <a:gd name="connsiteY2" fmla="*/ 0 h 36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1000" h="368300">
                  <a:moveTo>
                    <a:pt x="0" y="368300"/>
                  </a:moveTo>
                  <a:lnTo>
                    <a:pt x="0" y="0"/>
                  </a:lnTo>
                  <a:lnTo>
                    <a:pt x="381000" y="0"/>
                  </a:lnTo>
                </a:path>
              </a:pathLst>
            </a:custGeom>
            <a:grpFill/>
            <a:ln w="63500">
              <a:solidFill>
                <a:srgbClr val="9DC6F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505012" y="4907088"/>
              <a:ext cx="1955985" cy="784830"/>
            </a:xfrm>
            <a:prstGeom prst="rect">
              <a:avLst/>
            </a:prstGeom>
            <a:grpFill/>
            <a:ln>
              <a:solidFill>
                <a:srgbClr val="9DC6FE"/>
              </a:solidFill>
            </a:ln>
          </p:spPr>
          <p:txBody>
            <a:bodyPr wrap="none" bIns="0" rtlCol="0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chemeClr val="bg1"/>
                  </a:solidFill>
                  <a:latin typeface="+mj-lt"/>
                </a:defRPr>
              </a:lvl1pPr>
            </a:lstStyle>
            <a:p>
              <a:pPr algn="ctr"/>
              <a:r>
                <a:rPr lang="en-US" altLang="zh-CN" sz="320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FASHIO</a:t>
              </a:r>
              <a:r>
                <a:rPr lang="en-US" altLang="zh-CN" sz="480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N</a:t>
              </a:r>
              <a:endParaRPr lang="zh-CN" altLang="en-US" sz="4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8600426" y="1360838"/>
            <a:ext cx="2173747" cy="3232623"/>
          </a:xfrm>
          <a:prstGeom prst="rect">
            <a:avLst/>
          </a:prstGeom>
          <a:noFill/>
          <a:ln w="63500">
            <a:solidFill>
              <a:srgbClr val="F7E0F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4830" y="1565224"/>
            <a:ext cx="1981888" cy="2491370"/>
          </a:xfrm>
          <a:prstGeom prst="rect">
            <a:avLst/>
          </a:prstGeom>
          <a:ln w="38100">
            <a:solidFill>
              <a:srgbClr val="9DC6FE"/>
            </a:solidFill>
          </a:ln>
        </p:spPr>
      </p:pic>
    </p:spTree>
    <p:extLst>
      <p:ext uri="{BB962C8B-B14F-4D97-AF65-F5344CB8AC3E}">
        <p14:creationId xmlns:p14="http://schemas.microsoft.com/office/powerpoint/2010/main" val="633974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4695" y="276727"/>
            <a:ext cx="11694694" cy="631657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6726" y="-140369"/>
            <a:ext cx="1318596" cy="13185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8736" y="4837124"/>
            <a:ext cx="1463264" cy="2020876"/>
          </a:xfrm>
          <a:prstGeom prst="rect">
            <a:avLst/>
          </a:prstGeom>
        </p:spPr>
      </p:pic>
      <p:sp>
        <p:nvSpPr>
          <p:cNvPr id="7" name="淘宝网chenying0907出品 4"/>
          <p:cNvSpPr/>
          <p:nvPr/>
        </p:nvSpPr>
        <p:spPr>
          <a:xfrm>
            <a:off x="1199456" y="832258"/>
            <a:ext cx="2880320" cy="5088565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8" name="淘宝网chenying0907出品 5"/>
          <p:cNvSpPr/>
          <p:nvPr/>
        </p:nvSpPr>
        <p:spPr>
          <a:xfrm>
            <a:off x="4655840" y="836712"/>
            <a:ext cx="2880320" cy="5088565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9" name="淘宝网chenying0907出品 6"/>
          <p:cNvSpPr/>
          <p:nvPr/>
        </p:nvSpPr>
        <p:spPr>
          <a:xfrm>
            <a:off x="7975164" y="830807"/>
            <a:ext cx="2880320" cy="5088565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0" name="TextBox 7"/>
          <p:cNvSpPr txBox="1"/>
          <p:nvPr/>
        </p:nvSpPr>
        <p:spPr>
          <a:xfrm>
            <a:off x="2847541" y="3621021"/>
            <a:ext cx="1107996" cy="20162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Summer a lot of things began to trivial for example, I hide in behind the morning in a hurry to eat text, breathed life back to the story, then through these years of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1871532" y="1050330"/>
            <a:ext cx="1560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华文仿宋" panose="02010600040101010101" pitchFamily="2" charset="-122"/>
                <a:ea typeface="华文仿宋" panose="02010600040101010101" pitchFamily="2" charset="-122"/>
              </a:rPr>
              <a:t>输入文字</a:t>
            </a:r>
          </a:p>
        </p:txBody>
      </p:sp>
      <p:sp>
        <p:nvSpPr>
          <p:cNvPr id="12" name="TextBox 9"/>
          <p:cNvSpPr txBox="1"/>
          <p:nvPr/>
        </p:nvSpPr>
        <p:spPr>
          <a:xfrm>
            <a:off x="5315798" y="1124745"/>
            <a:ext cx="1560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华文仿宋" panose="02010600040101010101" pitchFamily="2" charset="-122"/>
                <a:ea typeface="华文仿宋" panose="02010600040101010101" pitchFamily="2" charset="-122"/>
              </a:rPr>
              <a:t>输入文字</a:t>
            </a:r>
          </a:p>
        </p:txBody>
      </p:sp>
      <p:sp>
        <p:nvSpPr>
          <p:cNvPr id="13" name="TextBox 10"/>
          <p:cNvSpPr txBox="1"/>
          <p:nvPr/>
        </p:nvSpPr>
        <p:spPr>
          <a:xfrm>
            <a:off x="8358033" y="1146403"/>
            <a:ext cx="553998" cy="17281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latin typeface="华文仿宋" panose="02010600040101010101" pitchFamily="2" charset="-122"/>
                <a:ea typeface="华文仿宋" panose="02010600040101010101" pitchFamily="2" charset="-122"/>
              </a:rPr>
              <a:t>输入文字</a:t>
            </a:r>
          </a:p>
        </p:txBody>
      </p:sp>
      <p:sp>
        <p:nvSpPr>
          <p:cNvPr id="14" name="TextBox 11"/>
          <p:cNvSpPr txBox="1"/>
          <p:nvPr/>
        </p:nvSpPr>
        <p:spPr>
          <a:xfrm>
            <a:off x="8262434" y="2756926"/>
            <a:ext cx="923330" cy="288031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Summer a lot of things began to trivial for example, I hide in behind the morning in a hurry to eat text, breathed life back to the story, then through these years of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5" name="TextBox 12"/>
          <p:cNvSpPr txBox="1"/>
          <p:nvPr/>
        </p:nvSpPr>
        <p:spPr>
          <a:xfrm>
            <a:off x="4847862" y="1604798"/>
            <a:ext cx="2454388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Summer a lot of things began to trivial for example, I hide in behind the morning in a hurry to eat text, 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764" y="2420141"/>
            <a:ext cx="1370777" cy="20561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1181" y="2712265"/>
            <a:ext cx="2470626" cy="164708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1035" y="2273381"/>
            <a:ext cx="1286014" cy="1773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147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/>
      <p:bldP spid="11" grpId="0" build="p"/>
      <p:bldP spid="12" grpId="0" build="p"/>
      <p:bldP spid="13" grpId="0" build="p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4695" y="276727"/>
            <a:ext cx="11694694" cy="6316579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A_库_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02096" y="940011"/>
            <a:ext cx="5016660" cy="5468160"/>
          </a:xfrm>
          <a:prstGeom prst="rect">
            <a:avLst/>
          </a:prstGeom>
        </p:spPr>
      </p:pic>
      <p:grpSp>
        <p:nvGrpSpPr>
          <p:cNvPr id="14" name="PA_库_组合 13"/>
          <p:cNvGrpSpPr/>
          <p:nvPr>
            <p:custDataLst>
              <p:tags r:id="rId2"/>
            </p:custDataLst>
          </p:nvPr>
        </p:nvGrpSpPr>
        <p:grpSpPr>
          <a:xfrm>
            <a:off x="1093239" y="1667752"/>
            <a:ext cx="4018544" cy="3534528"/>
            <a:chOff x="6617372" y="1915777"/>
            <a:chExt cx="4018544" cy="2295275"/>
          </a:xfrm>
        </p:grpSpPr>
        <p:sp>
          <p:nvSpPr>
            <p:cNvPr id="8" name="矩形 7"/>
            <p:cNvSpPr/>
            <p:nvPr/>
          </p:nvSpPr>
          <p:spPr>
            <a:xfrm>
              <a:off x="6617372" y="1915777"/>
              <a:ext cx="4018544" cy="2295275"/>
            </a:xfrm>
            <a:prstGeom prst="rect">
              <a:avLst/>
            </a:prstGeom>
            <a:solidFill>
              <a:srgbClr val="FFFFF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6821901" y="1915777"/>
              <a:ext cx="28875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6679534" y="2153653"/>
              <a:ext cx="3877985" cy="7794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200" dirty="0" smtClean="0">
                  <a:latin typeface="华文宋体" panose="02010600040101010101" pitchFamily="2" charset="-122"/>
                  <a:ea typeface="华文宋体" panose="02010600040101010101" pitchFamily="2" charset="-122"/>
                </a:rPr>
                <a:t>第</a:t>
              </a:r>
              <a:r>
                <a:rPr lang="zh-CN" altLang="en-US" sz="7200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二</a:t>
              </a:r>
              <a:r>
                <a:rPr lang="zh-CN" altLang="en-US" sz="7200" dirty="0" smtClean="0">
                  <a:latin typeface="华文宋体" panose="02010600040101010101" pitchFamily="2" charset="-122"/>
                  <a:ea typeface="华文宋体" panose="02010600040101010101" pitchFamily="2" charset="-122"/>
                </a:rPr>
                <a:t>部分</a:t>
              </a:r>
              <a:endParaRPr lang="zh-CN" altLang="en-US" sz="72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721925" y="1933193"/>
              <a:ext cx="340509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华文宋体" panose="02010600040101010101" pitchFamily="2" charset="-122"/>
                  <a:ea typeface="华文宋体" panose="02010600040101010101" pitchFamily="2" charset="-122"/>
                </a:rPr>
                <a:t>Steam wave style / </a:t>
              </a:r>
              <a:r>
                <a:rPr lang="zh-CN" altLang="en-US" sz="2000" dirty="0" smtClean="0">
                  <a:latin typeface="华文宋体" panose="02010600040101010101" pitchFamily="2" charset="-122"/>
                  <a:ea typeface="华文宋体" panose="02010600040101010101" pitchFamily="2" charset="-122"/>
                </a:rPr>
                <a:t>初夏的颜色</a:t>
              </a:r>
              <a:endParaRPr lang="zh-CN" altLang="en-US" sz="20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6821901" y="4101514"/>
              <a:ext cx="28875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821901" y="4181725"/>
              <a:ext cx="28875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PA_库_文本框 14"/>
          <p:cNvSpPr txBox="1"/>
          <p:nvPr>
            <p:custDataLst>
              <p:tags r:id="rId3"/>
            </p:custDataLst>
          </p:nvPr>
        </p:nvSpPr>
        <p:spPr>
          <a:xfrm>
            <a:off x="1252010" y="3460283"/>
            <a:ext cx="3127779" cy="12992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诸多的思绪   揉碎在这个夏天</a:t>
            </a:r>
            <a:endParaRPr lang="en-US" altLang="zh-CN" dirty="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所有的颜色  层层叠叠 浸染</a:t>
            </a:r>
            <a:endParaRPr lang="en-US" altLang="zh-CN" dirty="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成为  最难忘的思念 </a:t>
            </a:r>
            <a:endParaRPr lang="zh-CN" altLang="en-US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cxnSp>
        <p:nvCxnSpPr>
          <p:cNvPr id="17" name="PA_库_直接连接符 16"/>
          <p:cNvCxnSpPr/>
          <p:nvPr>
            <p:custDataLst>
              <p:tags r:id="rId4"/>
            </p:custDataLst>
          </p:nvPr>
        </p:nvCxnSpPr>
        <p:spPr>
          <a:xfrm>
            <a:off x="1297768" y="3280271"/>
            <a:ext cx="3305123" cy="0"/>
          </a:xfrm>
          <a:prstGeom prst="line">
            <a:avLst/>
          </a:prstGeom>
          <a:ln>
            <a:solidFill>
              <a:schemeClr val="tx1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A_库_图片 1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73173">
            <a:off x="4401660" y="3197092"/>
            <a:ext cx="2277944" cy="3229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415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75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650"/>
                            </p:stCondLst>
                            <p:childTnLst>
                              <p:par>
                                <p:cTn id="41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utoUpdateAnimBg="0"/>
      <p:bldP spid="15" grpId="1" autoUpdateAnimBg="0"/>
      <p:bldP spid="15" grpId="2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4695" y="276727"/>
            <a:ext cx="11694694" cy="631657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6726" y="-140369"/>
            <a:ext cx="1318596" cy="13185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8736" y="4837124"/>
            <a:ext cx="1463264" cy="2020876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2174274" y="1230776"/>
            <a:ext cx="4576445" cy="4576445"/>
          </a:xfrm>
          <a:prstGeom prst="ellipse">
            <a:avLst/>
          </a:prstGeom>
          <a:solidFill>
            <a:srgbClr val="F7E0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190" y="1982269"/>
            <a:ext cx="4009976" cy="394591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339915" y="946298"/>
            <a:ext cx="1292662" cy="486092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7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添加标题</a:t>
            </a:r>
            <a:endParaRPr lang="zh-CN" altLang="en-US" sz="7200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95726" y="1752428"/>
            <a:ext cx="800219" cy="38138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在此框中选择粘贴，并选择只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77762" y="2325198"/>
            <a:ext cx="738664" cy="2387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您的内容打在这里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894043" y="1230776"/>
            <a:ext cx="677108" cy="4317389"/>
          </a:xfrm>
          <a:prstGeom prst="rect">
            <a:avLst/>
          </a:prstGeom>
          <a:noFill/>
        </p:spPr>
        <p:txBody>
          <a:bodyPr vert="eaVert" wrap="square" bIns="0" rtlCol="0">
            <a:spAutoFit/>
          </a:bodyPr>
          <a:lstStyle/>
          <a:p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YOUR TITLE HERE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522473" y="1268875"/>
            <a:ext cx="553998" cy="4737099"/>
          </a:xfrm>
          <a:prstGeom prst="rect">
            <a:avLst/>
          </a:prstGeom>
          <a:noFill/>
        </p:spPr>
        <p:txBody>
          <a:bodyPr vert="eaVert" wrap="square" bIns="0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adipisicing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magna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904071" y="1268875"/>
            <a:ext cx="553998" cy="4737099"/>
          </a:xfrm>
          <a:prstGeom prst="rect">
            <a:avLst/>
          </a:prstGeom>
          <a:noFill/>
        </p:spPr>
        <p:txBody>
          <a:bodyPr vert="eaVert" wrap="square" bIns="0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adipisicing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magna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254431" y="1268875"/>
            <a:ext cx="553998" cy="4737099"/>
          </a:xfrm>
          <a:prstGeom prst="rect">
            <a:avLst/>
          </a:prstGeom>
          <a:noFill/>
        </p:spPr>
        <p:txBody>
          <a:bodyPr vert="eaVert" wrap="square" bIns="0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adipisicing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magna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556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/>
      <p:bldP spid="7" grpId="1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C89B9BF5-19C5-4EAF-AFB5-E4174F97B15C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蒸汽波风格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Text"/>
  <p:tag name="MH_ORDER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Other"/>
  <p:tag name="MH_ORDER" val="6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Other"/>
  <p:tag name="MH_ORDER" val="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Other"/>
  <p:tag name="MH_ORDER" val="8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Other"/>
  <p:tag name="MH_ORDER" val="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Text"/>
  <p:tag name="MH_ORDER" val="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SubTitle"/>
  <p:tag name="MH_ORDER" val="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Text"/>
  <p:tag name="MH_ORDER" val="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SubTitle"/>
  <p:tag name="MH_ORDER" val="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Text"/>
  <p:tag name="MH_ORDER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SubTitle"/>
  <p:tag name="MH_ORDER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Text"/>
  <p:tag name="MH_ORDER" val="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SubTitle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Other"/>
  <p:tag name="MH_ORDER" val="4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Other"/>
  <p:tag name="MH_ORDER" val="5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Other"/>
  <p:tag name="MH_ORDER" val="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Other"/>
  <p:tag name="MH_ORDER" val="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Other"/>
  <p:tag name="MH_ORDER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1412</Words>
  <Application>Microsoft Office PowerPoint</Application>
  <PresentationFormat>宽屏</PresentationFormat>
  <Paragraphs>158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等线</vt:lpstr>
      <vt:lpstr>等线 Light</vt:lpstr>
      <vt:lpstr>方正清刻本悦宋简体</vt:lpstr>
      <vt:lpstr>方正苏新诗柳楷简体</vt:lpstr>
      <vt:lpstr>华文仿宋</vt:lpstr>
      <vt:lpstr>华文宋体</vt:lpstr>
      <vt:lpstr>宋体</vt:lpstr>
      <vt:lpstr>微软雅黑</vt:lpstr>
      <vt:lpstr>文泉驿等宽微米黑</vt:lpstr>
      <vt:lpstr>Arial</vt:lpstr>
      <vt:lpstr>Calibri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蒸汽波风格</dc:title>
  <dc:creator>2</dc:creator>
  <cp:lastModifiedBy>阳 亮</cp:lastModifiedBy>
  <cp:revision>105</cp:revision>
  <dcterms:created xsi:type="dcterms:W3CDTF">2018-03-26T02:37:16Z</dcterms:created>
  <dcterms:modified xsi:type="dcterms:W3CDTF">2018-05-14T08:59:28Z</dcterms:modified>
</cp:coreProperties>
</file>