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385" r:id="rId3"/>
    <p:sldId id="370" r:id="rId5"/>
    <p:sldId id="322" r:id="rId6"/>
    <p:sldId id="374" r:id="rId7"/>
    <p:sldId id="371" r:id="rId8"/>
    <p:sldId id="377" r:id="rId9"/>
    <p:sldId id="321" r:id="rId10"/>
    <p:sldId id="375" r:id="rId11"/>
    <p:sldId id="365" r:id="rId12"/>
    <p:sldId id="376" r:id="rId13"/>
    <p:sldId id="357" r:id="rId14"/>
    <p:sldId id="352" r:id="rId15"/>
    <p:sldId id="383" r:id="rId16"/>
    <p:sldId id="378" r:id="rId17"/>
    <p:sldId id="372" r:id="rId18"/>
    <p:sldId id="379" r:id="rId19"/>
    <p:sldId id="364" r:id="rId20"/>
    <p:sldId id="356" r:id="rId21"/>
    <p:sldId id="380" r:id="rId22"/>
    <p:sldId id="320" r:id="rId23"/>
    <p:sldId id="381" r:id="rId24"/>
    <p:sldId id="373" r:id="rId25"/>
    <p:sldId id="382" r:id="rId26"/>
    <p:sldId id="384" r:id="rId27"/>
    <p:sldId id="318" r:id="rId2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E7E7E"/>
    <a:srgbClr val="BFBFBF"/>
    <a:srgbClr val="778495"/>
    <a:srgbClr val="51A8D2"/>
    <a:srgbClr val="ECECEC"/>
    <a:srgbClr val="EEEEEE"/>
    <a:srgbClr val="BDDCE8"/>
    <a:srgbClr val="B9DEE9"/>
    <a:srgbClr val="55A7D5"/>
    <a:srgbClr val="469C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88187" autoAdjust="0"/>
  </p:normalViewPr>
  <p:slideViewPr>
    <p:cSldViewPr>
      <p:cViewPr>
        <p:scale>
          <a:sx n="73" d="100"/>
          <a:sy n="73" d="100"/>
        </p:scale>
        <p:origin x="-1674" y="-1302"/>
      </p:cViewPr>
      <p:guideLst>
        <p:guide orient="horz" pos="225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大侠素材铺  淘宝店：</a:t>
            </a:r>
            <a:r>
              <a:rPr lang="en-US" altLang="zh-CN" smtClean="0"/>
              <a:t>https://dxpu.taobao.com/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3.xml"/><Relationship Id="rId5" Type="http://schemas.openxmlformats.org/officeDocument/2006/relationships/themeOverride" Target="../theme/themeOverride1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1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8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0.xml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themeOverride" Target="../theme/themeOverride25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7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rot="5400000">
            <a:off x="-181016" y="736543"/>
            <a:ext cx="3831065" cy="3469033"/>
          </a:xfrm>
          <a:prstGeom prst="triangl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23928" y="2432309"/>
            <a:ext cx="50024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 工作总结报告</a:t>
            </a:r>
            <a:r>
              <a:rPr lang="en-US" altLang="zh-CN" sz="3600" b="1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PPT</a:t>
            </a:r>
            <a:endParaRPr lang="zh-CN" altLang="en-US" sz="3600" b="1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TextBox 26"/>
          <p:cNvSpPr txBox="1"/>
          <p:nvPr/>
        </p:nvSpPr>
        <p:spPr>
          <a:xfrm>
            <a:off x="4173862" y="3014831"/>
            <a:ext cx="3888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年终总结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新年计划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述职报告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工作汇报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】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83968" y="1667507"/>
            <a:ext cx="5002462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2020</a:t>
            </a:r>
            <a:endParaRPr lang="zh-CN" altLang="en-US" sz="6000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等腰三角形 7"/>
          <p:cNvSpPr/>
          <p:nvPr/>
        </p:nvSpPr>
        <p:spPr>
          <a:xfrm rot="5400000">
            <a:off x="3619834" y="2171016"/>
            <a:ext cx="662714" cy="600088"/>
          </a:xfrm>
          <a:prstGeom prst="triangl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等腰三角形 8"/>
          <p:cNvSpPr/>
          <p:nvPr/>
        </p:nvSpPr>
        <p:spPr>
          <a:xfrm rot="5400000">
            <a:off x="-143154" y="970782"/>
            <a:ext cx="3029727" cy="2743421"/>
          </a:xfrm>
          <a:prstGeom prst="triangle">
            <a:avLst/>
          </a:prstGeom>
          <a:blipFill dpi="0" rotWithShape="1">
            <a:blip r:embed="rId1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等腰三角形 9"/>
          <p:cNvSpPr/>
          <p:nvPr/>
        </p:nvSpPr>
        <p:spPr>
          <a:xfrm rot="5400000">
            <a:off x="-112190" y="2855350"/>
            <a:ext cx="2374384" cy="2150007"/>
          </a:xfrm>
          <a:prstGeom prst="triangle">
            <a:avLst/>
          </a:prstGeom>
          <a:solidFill>
            <a:srgbClr val="BFBFB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2634804" y="862593"/>
            <a:ext cx="971173" cy="879398"/>
          </a:xfrm>
          <a:prstGeom prst="triangle">
            <a:avLst/>
          </a:prstGeom>
          <a:solidFill>
            <a:srgbClr val="BFBFB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等腰三角形 11"/>
          <p:cNvSpPr/>
          <p:nvPr/>
        </p:nvSpPr>
        <p:spPr>
          <a:xfrm rot="16200000" flipH="1">
            <a:off x="7364047" y="397465"/>
            <a:ext cx="1868226" cy="1691680"/>
          </a:xfrm>
          <a:prstGeom prst="triangl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4" name="Lindsey Ray - Better Off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981630" y="-138800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 p14:presetBounceEnd="38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9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0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4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4"/>
                    </p:tgtEl>
                  </p:cMediaNode>
                </p:audio>
              </p:childTnLst>
            </p:cTn>
          </p:par>
        </p:tnLst>
        <p:bldLst>
          <p:bldP spid="3" grpId="0" animBg="1"/>
          <p:bldP spid="5" grpId="0"/>
          <p:bldP spid="6" grpId="0"/>
          <p:bldP spid="7" grpId="0"/>
          <p:bldP spid="8" grpId="0" animBg="1"/>
          <p:bldP spid="9" grpId="0" animBg="1"/>
          <p:bldP spid="10" grpId="0" animBg="1"/>
          <p:bldP spid="11" grpId="0" animBg="1"/>
          <p:bldP spid="1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4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4"/>
                    </p:tgtEl>
                  </p:cMediaNode>
                </p:audio>
              </p:childTnLst>
            </p:cTn>
          </p:par>
        </p:tnLst>
        <p:bldLst>
          <p:bldP spid="3" grpId="0" animBg="1"/>
          <p:bldP spid="5" grpId="0"/>
          <p:bldP spid="6" grpId="0"/>
          <p:bldP spid="7" grpId="0"/>
          <p:bldP spid="8" grpId="0" animBg="1"/>
          <p:bldP spid="9" grpId="0" animBg="1"/>
          <p:bldP spid="10" grpId="0" animBg="1"/>
          <p:bldP spid="11" grpId="0" animBg="1"/>
          <p:bldP spid="12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2030bb2-35dc-49b5-b248-f821276e72d5"/>
          <p:cNvGrpSpPr>
            <a:grpSpLocks noChangeAspect="1"/>
          </p:cNvGrpSpPr>
          <p:nvPr/>
        </p:nvGrpSpPr>
        <p:grpSpPr>
          <a:xfrm>
            <a:off x="2121369" y="731191"/>
            <a:ext cx="4918891" cy="3813405"/>
            <a:chOff x="2828492" y="974921"/>
            <a:chExt cx="6558521" cy="5084540"/>
          </a:xfrm>
        </p:grpSpPr>
        <p:sp>
          <p:nvSpPr>
            <p:cNvPr id="4" name="Oval 3"/>
            <p:cNvSpPr/>
            <p:nvPr/>
          </p:nvSpPr>
          <p:spPr>
            <a:xfrm>
              <a:off x="4804783" y="2935409"/>
              <a:ext cx="2582437" cy="2582435"/>
            </a:xfrm>
            <a:prstGeom prst="ellipse">
              <a:avLst/>
            </a:prstGeom>
            <a:solidFill>
              <a:schemeClr val="bg1">
                <a:lumMod val="8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Teardrop 4"/>
            <p:cNvSpPr>
              <a:spLocks noChangeAspect="1"/>
            </p:cNvSpPr>
            <p:nvPr/>
          </p:nvSpPr>
          <p:spPr>
            <a:xfrm rot="13976589">
              <a:off x="6926983" y="3429613"/>
              <a:ext cx="2361144" cy="2361144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Teardrop 5"/>
            <p:cNvSpPr>
              <a:spLocks noChangeAspect="1"/>
            </p:cNvSpPr>
            <p:nvPr/>
          </p:nvSpPr>
          <p:spPr>
            <a:xfrm rot="7461556" flipH="1">
              <a:off x="2903873" y="3506881"/>
              <a:ext cx="2361144" cy="2361144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Teardrop 6"/>
            <p:cNvSpPr>
              <a:spLocks noChangeAspect="1"/>
            </p:cNvSpPr>
            <p:nvPr/>
          </p:nvSpPr>
          <p:spPr>
            <a:xfrm rot="8068996">
              <a:off x="4915428" y="1056391"/>
              <a:ext cx="2361144" cy="2361144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8" name="Group 25"/>
            <p:cNvGrpSpPr/>
            <p:nvPr/>
          </p:nvGrpSpPr>
          <p:grpSpPr>
            <a:xfrm>
              <a:off x="5009071" y="2126322"/>
              <a:ext cx="2160672" cy="754052"/>
              <a:chOff x="5009071" y="2126322"/>
              <a:chExt cx="2160672" cy="754052"/>
            </a:xfrm>
          </p:grpSpPr>
          <p:sp>
            <p:nvSpPr>
              <p:cNvPr id="23" name="TextBox 8"/>
              <p:cNvSpPr txBox="1"/>
              <p:nvPr/>
            </p:nvSpPr>
            <p:spPr>
              <a:xfrm>
                <a:off x="5009071" y="2372543"/>
                <a:ext cx="2160672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 algn="ctr" defTabSz="12185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bg1"/>
                    </a:solidFill>
                    <a:cs typeface="+mn-ea"/>
                    <a:sym typeface="+mn-lt"/>
                  </a:rPr>
                </a:br>
                <a:r>
                  <a:rPr lang="zh-CN" altLang="en-US" sz="1100">
                    <a:solidFill>
                      <a:schemeClr val="bg1"/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Rectangle 9"/>
              <p:cNvSpPr/>
              <p:nvPr/>
            </p:nvSpPr>
            <p:spPr>
              <a:xfrm>
                <a:off x="5473854" y="2126322"/>
                <a:ext cx="1231106" cy="246221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1"/>
            <p:cNvGrpSpPr/>
            <p:nvPr/>
          </p:nvGrpSpPr>
          <p:grpSpPr>
            <a:xfrm>
              <a:off x="7031672" y="4409436"/>
              <a:ext cx="2160672" cy="754052"/>
              <a:chOff x="7031672" y="4409436"/>
              <a:chExt cx="2160672" cy="754052"/>
            </a:xfrm>
          </p:grpSpPr>
          <p:sp>
            <p:nvSpPr>
              <p:cNvPr id="21" name="TextBox 11"/>
              <p:cNvSpPr txBox="1"/>
              <p:nvPr/>
            </p:nvSpPr>
            <p:spPr>
              <a:xfrm>
                <a:off x="7031672" y="4655657"/>
                <a:ext cx="2160672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 algn="ctr" defTabSz="12185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bg1"/>
                    </a:solidFill>
                    <a:cs typeface="+mn-ea"/>
                    <a:sym typeface="+mn-lt"/>
                  </a:rPr>
                </a:br>
                <a:r>
                  <a:rPr lang="zh-CN" altLang="en-US" sz="1100">
                    <a:solidFill>
                      <a:schemeClr val="bg1"/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Rectangle 12"/>
              <p:cNvSpPr/>
              <p:nvPr/>
            </p:nvSpPr>
            <p:spPr>
              <a:xfrm>
                <a:off x="7496455" y="4409436"/>
                <a:ext cx="1231106" cy="246221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24"/>
            <p:cNvGrpSpPr/>
            <p:nvPr/>
          </p:nvGrpSpPr>
          <p:grpSpPr>
            <a:xfrm>
              <a:off x="3012356" y="4525515"/>
              <a:ext cx="2160672" cy="754052"/>
              <a:chOff x="3012356" y="4525515"/>
              <a:chExt cx="2160672" cy="754052"/>
            </a:xfrm>
          </p:grpSpPr>
          <p:sp>
            <p:nvSpPr>
              <p:cNvPr id="19" name="TextBox 14"/>
              <p:cNvSpPr txBox="1"/>
              <p:nvPr/>
            </p:nvSpPr>
            <p:spPr>
              <a:xfrm>
                <a:off x="3012356" y="4771736"/>
                <a:ext cx="2160672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 algn="ctr" defTabSz="12185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bg1"/>
                    </a:solidFill>
                    <a:cs typeface="+mn-ea"/>
                    <a:sym typeface="+mn-lt"/>
                  </a:rPr>
                </a:br>
                <a:r>
                  <a:rPr lang="zh-CN" altLang="en-US" sz="1100">
                    <a:solidFill>
                      <a:schemeClr val="bg1"/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Rectangle 15"/>
              <p:cNvSpPr/>
              <p:nvPr/>
            </p:nvSpPr>
            <p:spPr>
              <a:xfrm>
                <a:off x="3477139" y="4525515"/>
                <a:ext cx="1231106" cy="246221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" name="Rectangle 16"/>
            <p:cNvSpPr/>
            <p:nvPr/>
          </p:nvSpPr>
          <p:spPr>
            <a:xfrm>
              <a:off x="5480450" y="4805523"/>
              <a:ext cx="1231106" cy="246221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Arc 17"/>
            <p:cNvSpPr/>
            <p:nvPr/>
          </p:nvSpPr>
          <p:spPr>
            <a:xfrm rot="19552821">
              <a:off x="6960453" y="3250409"/>
              <a:ext cx="2426560" cy="2426558"/>
            </a:xfrm>
            <a:prstGeom prst="arc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sysDot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Arc 18"/>
            <p:cNvSpPr/>
            <p:nvPr/>
          </p:nvSpPr>
          <p:spPr>
            <a:xfrm rot="14322164">
              <a:off x="4689644" y="974921"/>
              <a:ext cx="2426558" cy="2426558"/>
            </a:xfrm>
            <a:prstGeom prst="arc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sysDot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Arc 19"/>
            <p:cNvSpPr/>
            <p:nvPr/>
          </p:nvSpPr>
          <p:spPr>
            <a:xfrm rot="9363247">
              <a:off x="2828492" y="3632903"/>
              <a:ext cx="2426556" cy="2426558"/>
            </a:xfrm>
            <a:prstGeom prst="arc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sysDot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: Shape 20"/>
            <p:cNvSpPr/>
            <p:nvPr/>
          </p:nvSpPr>
          <p:spPr bwMode="auto">
            <a:xfrm>
              <a:off x="5835622" y="1573517"/>
              <a:ext cx="520759" cy="513212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Freeform: Shape 21"/>
            <p:cNvSpPr/>
            <p:nvPr/>
          </p:nvSpPr>
          <p:spPr bwMode="auto">
            <a:xfrm>
              <a:off x="3791721" y="3930248"/>
              <a:ext cx="567455" cy="581073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Freeform: Shape 22"/>
            <p:cNvSpPr/>
            <p:nvPr/>
          </p:nvSpPr>
          <p:spPr bwMode="auto">
            <a:xfrm>
              <a:off x="7862615" y="3938715"/>
              <a:ext cx="562347" cy="419780"/>
            </a:xfrm>
            <a:custGeom>
              <a:avLst/>
              <a:gdLst/>
              <a:ahLst/>
              <a:cxnLst>
                <a:cxn ang="0">
                  <a:pos x="19" y="42"/>
                </a:cxn>
                <a:cxn ang="0">
                  <a:pos x="17" y="42"/>
                </a:cxn>
                <a:cxn ang="0">
                  <a:pos x="1" y="25"/>
                </a:cxn>
                <a:cxn ang="0">
                  <a:pos x="1" y="24"/>
                </a:cxn>
                <a:cxn ang="0">
                  <a:pos x="17" y="7"/>
                </a:cxn>
                <a:cxn ang="0">
                  <a:pos x="19" y="7"/>
                </a:cxn>
                <a:cxn ang="0">
                  <a:pos x="21" y="9"/>
                </a:cxn>
                <a:cxn ang="0">
                  <a:pos x="21" y="11"/>
                </a:cxn>
                <a:cxn ang="0">
                  <a:pos x="7" y="25"/>
                </a:cxn>
                <a:cxn ang="0">
                  <a:pos x="21" y="39"/>
                </a:cxn>
                <a:cxn ang="0">
                  <a:pos x="21" y="40"/>
                </a:cxn>
                <a:cxn ang="0">
                  <a:pos x="19" y="42"/>
                </a:cxn>
                <a:cxn ang="0">
                  <a:pos x="29" y="48"/>
                </a:cxn>
                <a:cxn ang="0">
                  <a:pos x="27" y="49"/>
                </a:cxn>
                <a:cxn ang="0">
                  <a:pos x="25" y="48"/>
                </a:cxn>
                <a:cxn ang="0">
                  <a:pos x="24" y="47"/>
                </a:cxn>
                <a:cxn ang="0">
                  <a:pos x="38" y="1"/>
                </a:cxn>
                <a:cxn ang="0">
                  <a:pos x="39" y="0"/>
                </a:cxn>
                <a:cxn ang="0">
                  <a:pos x="41" y="1"/>
                </a:cxn>
                <a:cxn ang="0">
                  <a:pos x="42" y="2"/>
                </a:cxn>
                <a:cxn ang="0">
                  <a:pos x="29" y="48"/>
                </a:cxn>
                <a:cxn ang="0">
                  <a:pos x="49" y="42"/>
                </a:cxn>
                <a:cxn ang="0">
                  <a:pos x="47" y="42"/>
                </a:cxn>
                <a:cxn ang="0">
                  <a:pos x="45" y="40"/>
                </a:cxn>
                <a:cxn ang="0">
                  <a:pos x="45" y="39"/>
                </a:cxn>
                <a:cxn ang="0">
                  <a:pos x="59" y="25"/>
                </a:cxn>
                <a:cxn ang="0">
                  <a:pos x="45" y="11"/>
                </a:cxn>
                <a:cxn ang="0">
                  <a:pos x="45" y="9"/>
                </a:cxn>
                <a:cxn ang="0">
                  <a:pos x="47" y="7"/>
                </a:cxn>
                <a:cxn ang="0">
                  <a:pos x="49" y="7"/>
                </a:cxn>
                <a:cxn ang="0">
                  <a:pos x="65" y="24"/>
                </a:cxn>
                <a:cxn ang="0">
                  <a:pos x="65" y="25"/>
                </a:cxn>
                <a:cxn ang="0">
                  <a:pos x="49" y="42"/>
                </a:cxn>
              </a:cxnLst>
              <a:rect l="0" t="0" r="r" b="b"/>
              <a:pathLst>
                <a:path w="66" h="49">
                  <a:moveTo>
                    <a:pt x="19" y="42"/>
                  </a:moveTo>
                  <a:cubicBezTo>
                    <a:pt x="19" y="43"/>
                    <a:pt x="18" y="43"/>
                    <a:pt x="17" y="42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5"/>
                    <a:pt x="0" y="24"/>
                    <a:pt x="1" y="2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9" y="7"/>
                    <a:pt x="19" y="7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10"/>
                    <a:pt x="21" y="11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39"/>
                    <a:pt x="21" y="40"/>
                    <a:pt x="21" y="40"/>
                  </a:cubicBezTo>
                  <a:lnTo>
                    <a:pt x="19" y="42"/>
                  </a:lnTo>
                  <a:close/>
                  <a:moveTo>
                    <a:pt x="29" y="48"/>
                  </a:moveTo>
                  <a:cubicBezTo>
                    <a:pt x="28" y="49"/>
                    <a:pt x="28" y="49"/>
                    <a:pt x="27" y="49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8"/>
                    <a:pt x="24" y="48"/>
                    <a:pt x="24" y="47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0"/>
                    <a:pt x="38" y="0"/>
                    <a:pt x="39" y="0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2" y="1"/>
                    <a:pt x="42" y="2"/>
                    <a:pt x="42" y="2"/>
                  </a:cubicBezTo>
                  <a:lnTo>
                    <a:pt x="29" y="48"/>
                  </a:lnTo>
                  <a:close/>
                  <a:moveTo>
                    <a:pt x="49" y="42"/>
                  </a:moveTo>
                  <a:cubicBezTo>
                    <a:pt x="48" y="43"/>
                    <a:pt x="48" y="43"/>
                    <a:pt x="47" y="42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40"/>
                    <a:pt x="45" y="39"/>
                    <a:pt x="45" y="39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9"/>
                    <a:pt x="45" y="9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8" y="7"/>
                    <a:pt x="48" y="7"/>
                    <a:pt x="49" y="7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6" y="24"/>
                    <a:pt x="66" y="25"/>
                    <a:pt x="65" y="25"/>
                  </a:cubicBezTo>
                  <a:lnTo>
                    <a:pt x="49" y="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Freeform: Shape 23"/>
            <p:cNvSpPr/>
            <p:nvPr/>
          </p:nvSpPr>
          <p:spPr bwMode="auto">
            <a:xfrm>
              <a:off x="5808911" y="3939536"/>
              <a:ext cx="574181" cy="574181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27" y="8"/>
                </a:cxn>
                <a:cxn ang="0">
                  <a:pos x="8" y="27"/>
                </a:cxn>
                <a:cxn ang="0">
                  <a:pos x="27" y="47"/>
                </a:cxn>
                <a:cxn ang="0">
                  <a:pos x="47" y="27"/>
                </a:cxn>
                <a:cxn ang="0">
                  <a:pos x="27" y="8"/>
                </a:cxn>
                <a:cxn ang="0">
                  <a:pos x="32" y="31"/>
                </a:cxn>
                <a:cxn ang="0">
                  <a:pos x="31" y="32"/>
                </a:cxn>
                <a:cxn ang="0">
                  <a:pos x="19" y="32"/>
                </a:cxn>
                <a:cxn ang="0">
                  <a:pos x="18" y="31"/>
                </a:cxn>
                <a:cxn ang="0">
                  <a:pos x="18" y="28"/>
                </a:cxn>
                <a:cxn ang="0">
                  <a:pos x="19" y="27"/>
                </a:cxn>
                <a:cxn ang="0">
                  <a:pos x="27" y="27"/>
                </a:cxn>
                <a:cxn ang="0">
                  <a:pos x="27" y="15"/>
                </a:cxn>
                <a:cxn ang="0">
                  <a:pos x="28" y="14"/>
                </a:cxn>
                <a:cxn ang="0">
                  <a:pos x="31" y="14"/>
                </a:cxn>
                <a:cxn ang="0">
                  <a:pos x="32" y="15"/>
                </a:cxn>
                <a:cxn ang="0">
                  <a:pos x="32" y="31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27" y="8"/>
                  </a:moveTo>
                  <a:cubicBezTo>
                    <a:pt x="16" y="8"/>
                    <a:pt x="8" y="17"/>
                    <a:pt x="8" y="27"/>
                  </a:cubicBezTo>
                  <a:cubicBezTo>
                    <a:pt x="8" y="38"/>
                    <a:pt x="16" y="47"/>
                    <a:pt x="27" y="47"/>
                  </a:cubicBezTo>
                  <a:cubicBezTo>
                    <a:pt x="38" y="47"/>
                    <a:pt x="47" y="38"/>
                    <a:pt x="47" y="27"/>
                  </a:cubicBezTo>
                  <a:cubicBezTo>
                    <a:pt x="47" y="17"/>
                    <a:pt x="38" y="8"/>
                    <a:pt x="27" y="8"/>
                  </a:cubicBezTo>
                  <a:close/>
                  <a:moveTo>
                    <a:pt x="32" y="31"/>
                  </a:moveTo>
                  <a:cubicBezTo>
                    <a:pt x="32" y="31"/>
                    <a:pt x="31" y="32"/>
                    <a:pt x="31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8" y="31"/>
                    <a:pt x="18" y="31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9" y="27"/>
                    <a:pt x="1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4"/>
                    <a:pt x="28" y="14"/>
                    <a:pt x="28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2" y="14"/>
                    <a:pt x="32" y="15"/>
                  </a:cubicBezTo>
                  <a:lnTo>
                    <a:pt x="32" y="3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5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8"/>
          <p:cNvSpPr txBox="1"/>
          <p:nvPr/>
        </p:nvSpPr>
        <p:spPr>
          <a:xfrm>
            <a:off x="2843808" y="218855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rgbClr val="7E7E7E"/>
                </a:solidFill>
                <a:cs typeface="+mn-ea"/>
                <a:sym typeface="+mn-lt"/>
              </a:rPr>
              <a:t>成功项目展示</a:t>
            </a:r>
            <a:endParaRPr lang="en-GB" altLang="zh-CN" sz="4400" dirty="0">
              <a:solidFill>
                <a:srgbClr val="7E7E7E"/>
              </a:solidFill>
              <a:cs typeface="+mn-ea"/>
              <a:sym typeface="+mn-lt"/>
            </a:endParaRPr>
          </a:p>
        </p:txBody>
      </p:sp>
      <p:sp>
        <p:nvSpPr>
          <p:cNvPr id="7" name="TextBox 49"/>
          <p:cNvSpPr txBox="1"/>
          <p:nvPr/>
        </p:nvSpPr>
        <p:spPr>
          <a:xfrm>
            <a:off x="3664070" y="2952695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E7E7E"/>
                </a:solidFill>
                <a:cs typeface="+mn-ea"/>
                <a:sym typeface="+mn-lt"/>
              </a:rPr>
              <a:t>请替换文字内容，点击添加相关标题文字</a:t>
            </a:r>
            <a:endParaRPr lang="zh-CN" altLang="en-US" sz="800" dirty="0">
              <a:solidFill>
                <a:srgbClr val="7E7E7E"/>
              </a:solidFill>
              <a:cs typeface="+mn-ea"/>
              <a:sym typeface="+mn-lt"/>
            </a:endParaRPr>
          </a:p>
        </p:txBody>
      </p:sp>
      <p:sp>
        <p:nvSpPr>
          <p:cNvPr id="8" name="TextBox 48"/>
          <p:cNvSpPr txBox="1"/>
          <p:nvPr/>
        </p:nvSpPr>
        <p:spPr>
          <a:xfrm>
            <a:off x="3779912" y="1124620"/>
            <a:ext cx="1728192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03</a:t>
            </a:r>
            <a:endParaRPr lang="en-GB" altLang="zh-CN" sz="8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等腰三角形 8"/>
          <p:cNvSpPr/>
          <p:nvPr/>
        </p:nvSpPr>
        <p:spPr>
          <a:xfrm rot="5400000">
            <a:off x="-112190" y="2855350"/>
            <a:ext cx="2374384" cy="2150007"/>
          </a:xfrm>
          <a:prstGeom prst="triangle">
            <a:avLst/>
          </a:prstGeom>
          <a:solidFill>
            <a:srgbClr val="BFBFB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等腰三角形 11"/>
          <p:cNvSpPr/>
          <p:nvPr/>
        </p:nvSpPr>
        <p:spPr>
          <a:xfrm rot="16200000" flipH="1">
            <a:off x="1730131" y="2319873"/>
            <a:ext cx="971173" cy="879398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等腰三角形 12"/>
          <p:cNvSpPr/>
          <p:nvPr/>
        </p:nvSpPr>
        <p:spPr>
          <a:xfrm rot="5400000">
            <a:off x="6212315" y="681846"/>
            <a:ext cx="2337552" cy="2116655"/>
          </a:xfrm>
          <a:prstGeom prst="triangle">
            <a:avLst/>
          </a:prstGeom>
          <a:blipFill dpi="0" rotWithShape="1">
            <a:blip r:embed="rId1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9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759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/>
          <p:bldP spid="9" grpId="0" animBg="1"/>
          <p:bldP spid="12" grpId="0" animBg="1"/>
          <p:bldP spid="1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9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759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/>
          <p:bldP spid="9" grpId="0" animBg="1"/>
          <p:bldP spid="12" grpId="0" animBg="1"/>
          <p:bldP spid="13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16"/>
          <p:cNvSpPr>
            <a:spLocks noChangeAspect="1"/>
          </p:cNvSpPr>
          <p:nvPr/>
        </p:nvSpPr>
        <p:spPr bwMode="auto">
          <a:xfrm>
            <a:off x="1278526" y="3061323"/>
            <a:ext cx="389152" cy="38925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Freeform: Shape 17"/>
          <p:cNvSpPr>
            <a:spLocks noChangeAspect="1"/>
          </p:cNvSpPr>
          <p:nvPr/>
        </p:nvSpPr>
        <p:spPr bwMode="auto">
          <a:xfrm>
            <a:off x="7399290" y="2989286"/>
            <a:ext cx="357107" cy="357200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Freeform: Shape 18"/>
          <p:cNvSpPr>
            <a:spLocks noChangeAspect="1"/>
          </p:cNvSpPr>
          <p:nvPr/>
        </p:nvSpPr>
        <p:spPr bwMode="auto">
          <a:xfrm>
            <a:off x="7486367" y="1165139"/>
            <a:ext cx="337574" cy="37142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Freeform: Shape 19"/>
          <p:cNvSpPr>
            <a:spLocks noChangeAspect="1"/>
          </p:cNvSpPr>
          <p:nvPr/>
        </p:nvSpPr>
        <p:spPr bwMode="auto">
          <a:xfrm>
            <a:off x="1304778" y="1401646"/>
            <a:ext cx="408869" cy="407340"/>
          </a:xfrm>
          <a:custGeom>
            <a:avLst/>
            <a:gdLst>
              <a:gd name="T0" fmla="+- 0 10797 26"/>
              <a:gd name="T1" fmla="*/ T0 w 21542"/>
              <a:gd name="T2" fmla="*/ 10800 h 21600"/>
              <a:gd name="T3" fmla="+- 0 10797 26"/>
              <a:gd name="T4" fmla="*/ T3 w 21542"/>
              <a:gd name="T5" fmla="*/ 10800 h 21600"/>
              <a:gd name="T6" fmla="+- 0 10797 26"/>
              <a:gd name="T7" fmla="*/ T6 w 21542"/>
              <a:gd name="T8" fmla="*/ 10800 h 21600"/>
              <a:gd name="T9" fmla="+- 0 10797 26"/>
              <a:gd name="T10" fmla="*/ T9 w 2154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923154" y="1208840"/>
            <a:ext cx="978694" cy="1662112"/>
            <a:chOff x="4923154" y="1208840"/>
            <a:chExt cx="978694" cy="1662112"/>
          </a:xfrm>
        </p:grpSpPr>
        <p:sp>
          <p:nvSpPr>
            <p:cNvPr id="5" name="Freeform: Shape 4"/>
            <p:cNvSpPr/>
            <p:nvPr/>
          </p:nvSpPr>
          <p:spPr bwMode="auto">
            <a:xfrm rot="6735232">
              <a:off x="4581445" y="1550549"/>
              <a:ext cx="1662112" cy="978694"/>
            </a:xfrm>
            <a:custGeom>
              <a:avLst/>
              <a:gdLst>
                <a:gd name="T0" fmla="*/ 178 w 872"/>
                <a:gd name="T1" fmla="*/ 512 h 512"/>
                <a:gd name="T2" fmla="*/ 158 w 872"/>
                <a:gd name="T3" fmla="*/ 374 h 512"/>
                <a:gd name="T4" fmla="*/ 153 w 872"/>
                <a:gd name="T5" fmla="*/ 317 h 512"/>
                <a:gd name="T6" fmla="*/ 148 w 872"/>
                <a:gd name="T7" fmla="*/ 309 h 512"/>
                <a:gd name="T8" fmla="*/ 140 w 872"/>
                <a:gd name="T9" fmla="*/ 312 h 512"/>
                <a:gd name="T10" fmla="*/ 47 w 872"/>
                <a:gd name="T11" fmla="*/ 327 h 512"/>
                <a:gd name="T12" fmla="*/ 5 w 872"/>
                <a:gd name="T13" fmla="*/ 246 h 512"/>
                <a:gd name="T14" fmla="*/ 71 w 872"/>
                <a:gd name="T15" fmla="*/ 178 h 512"/>
                <a:gd name="T16" fmla="*/ 139 w 872"/>
                <a:gd name="T17" fmla="*/ 199 h 512"/>
                <a:gd name="T18" fmla="*/ 149 w 872"/>
                <a:gd name="T19" fmla="*/ 204 h 512"/>
                <a:gd name="T20" fmla="*/ 154 w 872"/>
                <a:gd name="T21" fmla="*/ 193 h 512"/>
                <a:gd name="T22" fmla="*/ 179 w 872"/>
                <a:gd name="T23" fmla="*/ 6 h 512"/>
                <a:gd name="T24" fmla="*/ 180 w 872"/>
                <a:gd name="T25" fmla="*/ 0 h 512"/>
                <a:gd name="T26" fmla="*/ 221 w 872"/>
                <a:gd name="T27" fmla="*/ 8 h 512"/>
                <a:gd name="T28" fmla="*/ 374 w 872"/>
                <a:gd name="T29" fmla="*/ 27 h 512"/>
                <a:gd name="T30" fmla="*/ 384 w 872"/>
                <a:gd name="T31" fmla="*/ 31 h 512"/>
                <a:gd name="T32" fmla="*/ 380 w 872"/>
                <a:gd name="T33" fmla="*/ 41 h 512"/>
                <a:gd name="T34" fmla="*/ 365 w 872"/>
                <a:gd name="T35" fmla="*/ 132 h 512"/>
                <a:gd name="T36" fmla="*/ 448 w 872"/>
                <a:gd name="T37" fmla="*/ 175 h 512"/>
                <a:gd name="T38" fmla="*/ 514 w 872"/>
                <a:gd name="T39" fmla="*/ 111 h 512"/>
                <a:gd name="T40" fmla="*/ 491 w 872"/>
                <a:gd name="T41" fmla="*/ 39 h 512"/>
                <a:gd name="T42" fmla="*/ 488 w 872"/>
                <a:gd name="T43" fmla="*/ 32 h 512"/>
                <a:gd name="T44" fmla="*/ 496 w 872"/>
                <a:gd name="T45" fmla="*/ 27 h 512"/>
                <a:gd name="T46" fmla="*/ 593 w 872"/>
                <a:gd name="T47" fmla="*/ 17 h 512"/>
                <a:gd name="T48" fmla="*/ 691 w 872"/>
                <a:gd name="T49" fmla="*/ 1 h 512"/>
                <a:gd name="T50" fmla="*/ 697 w 872"/>
                <a:gd name="T51" fmla="*/ 25 h 512"/>
                <a:gd name="T52" fmla="*/ 719 w 872"/>
                <a:gd name="T53" fmla="*/ 196 h 512"/>
                <a:gd name="T54" fmla="*/ 723 w 872"/>
                <a:gd name="T55" fmla="*/ 203 h 512"/>
                <a:gd name="T56" fmla="*/ 732 w 872"/>
                <a:gd name="T57" fmla="*/ 200 h 512"/>
                <a:gd name="T58" fmla="*/ 816 w 872"/>
                <a:gd name="T59" fmla="*/ 182 h 512"/>
                <a:gd name="T60" fmla="*/ 868 w 872"/>
                <a:gd name="T61" fmla="*/ 251 h 512"/>
                <a:gd name="T62" fmla="*/ 799 w 872"/>
                <a:gd name="T63" fmla="*/ 334 h 512"/>
                <a:gd name="T64" fmla="*/ 732 w 872"/>
                <a:gd name="T65" fmla="*/ 312 h 512"/>
                <a:gd name="T66" fmla="*/ 723 w 872"/>
                <a:gd name="T67" fmla="*/ 309 h 512"/>
                <a:gd name="T68" fmla="*/ 718 w 872"/>
                <a:gd name="T69" fmla="*/ 318 h 512"/>
                <a:gd name="T70" fmla="*/ 693 w 872"/>
                <a:gd name="T71" fmla="*/ 506 h 512"/>
                <a:gd name="T72" fmla="*/ 691 w 872"/>
                <a:gd name="T73" fmla="*/ 512 h 512"/>
                <a:gd name="T74" fmla="*/ 641 w 872"/>
                <a:gd name="T75" fmla="*/ 503 h 512"/>
                <a:gd name="T76" fmla="*/ 498 w 872"/>
                <a:gd name="T77" fmla="*/ 486 h 512"/>
                <a:gd name="T78" fmla="*/ 488 w 872"/>
                <a:gd name="T79" fmla="*/ 481 h 512"/>
                <a:gd name="T80" fmla="*/ 492 w 872"/>
                <a:gd name="T81" fmla="*/ 471 h 512"/>
                <a:gd name="T82" fmla="*/ 492 w 872"/>
                <a:gd name="T83" fmla="*/ 360 h 512"/>
                <a:gd name="T84" fmla="*/ 380 w 872"/>
                <a:gd name="T85" fmla="*/ 360 h 512"/>
                <a:gd name="T86" fmla="*/ 380 w 872"/>
                <a:gd name="T87" fmla="*/ 471 h 512"/>
                <a:gd name="T88" fmla="*/ 384 w 872"/>
                <a:gd name="T89" fmla="*/ 481 h 512"/>
                <a:gd name="T90" fmla="*/ 375 w 872"/>
                <a:gd name="T91" fmla="*/ 486 h 512"/>
                <a:gd name="T92" fmla="*/ 189 w 872"/>
                <a:gd name="T93" fmla="*/ 511 h 512"/>
                <a:gd name="T94" fmla="*/ 178 w 872"/>
                <a:gd name="T9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72" h="512">
                  <a:moveTo>
                    <a:pt x="178" y="512"/>
                  </a:moveTo>
                  <a:cubicBezTo>
                    <a:pt x="171" y="465"/>
                    <a:pt x="164" y="420"/>
                    <a:pt x="158" y="374"/>
                  </a:cubicBezTo>
                  <a:cubicBezTo>
                    <a:pt x="155" y="355"/>
                    <a:pt x="155" y="336"/>
                    <a:pt x="153" y="317"/>
                  </a:cubicBezTo>
                  <a:cubicBezTo>
                    <a:pt x="153" y="314"/>
                    <a:pt x="151" y="310"/>
                    <a:pt x="148" y="309"/>
                  </a:cubicBezTo>
                  <a:cubicBezTo>
                    <a:pt x="147" y="308"/>
                    <a:pt x="142" y="310"/>
                    <a:pt x="140" y="312"/>
                  </a:cubicBezTo>
                  <a:cubicBezTo>
                    <a:pt x="114" y="337"/>
                    <a:pt x="78" y="343"/>
                    <a:pt x="47" y="327"/>
                  </a:cubicBezTo>
                  <a:cubicBezTo>
                    <a:pt x="17" y="311"/>
                    <a:pt x="0" y="278"/>
                    <a:pt x="5" y="246"/>
                  </a:cubicBezTo>
                  <a:cubicBezTo>
                    <a:pt x="10" y="211"/>
                    <a:pt x="35" y="184"/>
                    <a:pt x="71" y="178"/>
                  </a:cubicBezTo>
                  <a:cubicBezTo>
                    <a:pt x="96" y="173"/>
                    <a:pt x="119" y="181"/>
                    <a:pt x="139" y="199"/>
                  </a:cubicBezTo>
                  <a:cubicBezTo>
                    <a:pt x="141" y="201"/>
                    <a:pt x="145" y="202"/>
                    <a:pt x="149" y="204"/>
                  </a:cubicBezTo>
                  <a:cubicBezTo>
                    <a:pt x="150" y="200"/>
                    <a:pt x="153" y="197"/>
                    <a:pt x="154" y="193"/>
                  </a:cubicBezTo>
                  <a:cubicBezTo>
                    <a:pt x="157" y="130"/>
                    <a:pt x="165" y="67"/>
                    <a:pt x="179" y="6"/>
                  </a:cubicBezTo>
                  <a:cubicBezTo>
                    <a:pt x="179" y="4"/>
                    <a:pt x="180" y="3"/>
                    <a:pt x="180" y="0"/>
                  </a:cubicBezTo>
                  <a:cubicBezTo>
                    <a:pt x="194" y="3"/>
                    <a:pt x="207" y="6"/>
                    <a:pt x="221" y="8"/>
                  </a:cubicBezTo>
                  <a:cubicBezTo>
                    <a:pt x="272" y="14"/>
                    <a:pt x="323" y="20"/>
                    <a:pt x="374" y="27"/>
                  </a:cubicBezTo>
                  <a:cubicBezTo>
                    <a:pt x="377" y="27"/>
                    <a:pt x="381" y="30"/>
                    <a:pt x="384" y="31"/>
                  </a:cubicBezTo>
                  <a:cubicBezTo>
                    <a:pt x="383" y="34"/>
                    <a:pt x="382" y="38"/>
                    <a:pt x="380" y="41"/>
                  </a:cubicBezTo>
                  <a:cubicBezTo>
                    <a:pt x="356" y="66"/>
                    <a:pt x="350" y="102"/>
                    <a:pt x="365" y="132"/>
                  </a:cubicBezTo>
                  <a:cubicBezTo>
                    <a:pt x="381" y="163"/>
                    <a:pt x="413" y="179"/>
                    <a:pt x="448" y="175"/>
                  </a:cubicBezTo>
                  <a:cubicBezTo>
                    <a:pt x="480" y="170"/>
                    <a:pt x="507" y="145"/>
                    <a:pt x="514" y="111"/>
                  </a:cubicBezTo>
                  <a:cubicBezTo>
                    <a:pt x="519" y="84"/>
                    <a:pt x="511" y="60"/>
                    <a:pt x="491" y="39"/>
                  </a:cubicBezTo>
                  <a:cubicBezTo>
                    <a:pt x="489" y="37"/>
                    <a:pt x="487" y="33"/>
                    <a:pt x="488" y="32"/>
                  </a:cubicBezTo>
                  <a:cubicBezTo>
                    <a:pt x="489" y="29"/>
                    <a:pt x="493" y="27"/>
                    <a:pt x="496" y="27"/>
                  </a:cubicBezTo>
                  <a:cubicBezTo>
                    <a:pt x="528" y="23"/>
                    <a:pt x="561" y="21"/>
                    <a:pt x="593" y="17"/>
                  </a:cubicBezTo>
                  <a:cubicBezTo>
                    <a:pt x="626" y="13"/>
                    <a:pt x="658" y="7"/>
                    <a:pt x="691" y="1"/>
                  </a:cubicBezTo>
                  <a:cubicBezTo>
                    <a:pt x="693" y="8"/>
                    <a:pt x="695" y="16"/>
                    <a:pt x="697" y="25"/>
                  </a:cubicBezTo>
                  <a:cubicBezTo>
                    <a:pt x="708" y="81"/>
                    <a:pt x="716" y="138"/>
                    <a:pt x="719" y="196"/>
                  </a:cubicBezTo>
                  <a:cubicBezTo>
                    <a:pt x="719" y="198"/>
                    <a:pt x="721" y="203"/>
                    <a:pt x="723" y="203"/>
                  </a:cubicBezTo>
                  <a:cubicBezTo>
                    <a:pt x="725" y="204"/>
                    <a:pt x="729" y="202"/>
                    <a:pt x="732" y="200"/>
                  </a:cubicBezTo>
                  <a:cubicBezTo>
                    <a:pt x="756" y="178"/>
                    <a:pt x="784" y="170"/>
                    <a:pt x="816" y="182"/>
                  </a:cubicBezTo>
                  <a:cubicBezTo>
                    <a:pt x="847" y="193"/>
                    <a:pt x="864" y="218"/>
                    <a:pt x="868" y="251"/>
                  </a:cubicBezTo>
                  <a:cubicBezTo>
                    <a:pt x="872" y="290"/>
                    <a:pt x="839" y="330"/>
                    <a:pt x="799" y="334"/>
                  </a:cubicBezTo>
                  <a:cubicBezTo>
                    <a:pt x="773" y="338"/>
                    <a:pt x="751" y="330"/>
                    <a:pt x="732" y="312"/>
                  </a:cubicBezTo>
                  <a:cubicBezTo>
                    <a:pt x="730" y="310"/>
                    <a:pt x="725" y="308"/>
                    <a:pt x="723" y="309"/>
                  </a:cubicBezTo>
                  <a:cubicBezTo>
                    <a:pt x="720" y="310"/>
                    <a:pt x="719" y="315"/>
                    <a:pt x="718" y="318"/>
                  </a:cubicBezTo>
                  <a:cubicBezTo>
                    <a:pt x="715" y="381"/>
                    <a:pt x="706" y="444"/>
                    <a:pt x="693" y="506"/>
                  </a:cubicBezTo>
                  <a:cubicBezTo>
                    <a:pt x="693" y="508"/>
                    <a:pt x="692" y="509"/>
                    <a:pt x="691" y="512"/>
                  </a:cubicBezTo>
                  <a:cubicBezTo>
                    <a:pt x="674" y="509"/>
                    <a:pt x="658" y="505"/>
                    <a:pt x="641" y="503"/>
                  </a:cubicBezTo>
                  <a:cubicBezTo>
                    <a:pt x="594" y="497"/>
                    <a:pt x="546" y="491"/>
                    <a:pt x="498" y="486"/>
                  </a:cubicBezTo>
                  <a:cubicBezTo>
                    <a:pt x="495" y="485"/>
                    <a:pt x="491" y="483"/>
                    <a:pt x="488" y="481"/>
                  </a:cubicBezTo>
                  <a:cubicBezTo>
                    <a:pt x="489" y="478"/>
                    <a:pt x="490" y="474"/>
                    <a:pt x="492" y="471"/>
                  </a:cubicBezTo>
                  <a:cubicBezTo>
                    <a:pt x="523" y="439"/>
                    <a:pt x="523" y="390"/>
                    <a:pt x="492" y="360"/>
                  </a:cubicBezTo>
                  <a:cubicBezTo>
                    <a:pt x="461" y="329"/>
                    <a:pt x="411" y="329"/>
                    <a:pt x="380" y="360"/>
                  </a:cubicBezTo>
                  <a:cubicBezTo>
                    <a:pt x="349" y="391"/>
                    <a:pt x="349" y="439"/>
                    <a:pt x="380" y="471"/>
                  </a:cubicBezTo>
                  <a:cubicBezTo>
                    <a:pt x="382" y="474"/>
                    <a:pt x="384" y="478"/>
                    <a:pt x="384" y="481"/>
                  </a:cubicBezTo>
                  <a:cubicBezTo>
                    <a:pt x="384" y="483"/>
                    <a:pt x="378" y="485"/>
                    <a:pt x="375" y="486"/>
                  </a:cubicBezTo>
                  <a:cubicBezTo>
                    <a:pt x="313" y="489"/>
                    <a:pt x="251" y="497"/>
                    <a:pt x="189" y="511"/>
                  </a:cubicBezTo>
                  <a:cubicBezTo>
                    <a:pt x="187" y="511"/>
                    <a:pt x="184" y="511"/>
                    <a:pt x="178" y="51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TextBox 20"/>
            <p:cNvSpPr txBox="1"/>
            <p:nvPr/>
          </p:nvSpPr>
          <p:spPr>
            <a:xfrm rot="17488811">
              <a:off x="4989513" y="1947936"/>
              <a:ext cx="830997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068522" y="2870952"/>
            <a:ext cx="1662112" cy="978694"/>
            <a:chOff x="4068522" y="2870952"/>
            <a:chExt cx="1662112" cy="978694"/>
          </a:xfrm>
          <a:solidFill>
            <a:srgbClr val="7E7E7E"/>
          </a:solidFill>
        </p:grpSpPr>
        <p:sp>
          <p:nvSpPr>
            <p:cNvPr id="6" name="Freeform: Shape 5"/>
            <p:cNvSpPr/>
            <p:nvPr/>
          </p:nvSpPr>
          <p:spPr bwMode="auto">
            <a:xfrm>
              <a:off x="4068522" y="2870952"/>
              <a:ext cx="1662112" cy="978694"/>
            </a:xfrm>
            <a:custGeom>
              <a:avLst/>
              <a:gdLst>
                <a:gd name="T0" fmla="*/ 178 w 872"/>
                <a:gd name="T1" fmla="*/ 512 h 512"/>
                <a:gd name="T2" fmla="*/ 158 w 872"/>
                <a:gd name="T3" fmla="*/ 374 h 512"/>
                <a:gd name="T4" fmla="*/ 153 w 872"/>
                <a:gd name="T5" fmla="*/ 317 h 512"/>
                <a:gd name="T6" fmla="*/ 148 w 872"/>
                <a:gd name="T7" fmla="*/ 309 h 512"/>
                <a:gd name="T8" fmla="*/ 140 w 872"/>
                <a:gd name="T9" fmla="*/ 312 h 512"/>
                <a:gd name="T10" fmla="*/ 47 w 872"/>
                <a:gd name="T11" fmla="*/ 327 h 512"/>
                <a:gd name="T12" fmla="*/ 5 w 872"/>
                <a:gd name="T13" fmla="*/ 246 h 512"/>
                <a:gd name="T14" fmla="*/ 71 w 872"/>
                <a:gd name="T15" fmla="*/ 178 h 512"/>
                <a:gd name="T16" fmla="*/ 139 w 872"/>
                <a:gd name="T17" fmla="*/ 199 h 512"/>
                <a:gd name="T18" fmla="*/ 149 w 872"/>
                <a:gd name="T19" fmla="*/ 204 h 512"/>
                <a:gd name="T20" fmla="*/ 154 w 872"/>
                <a:gd name="T21" fmla="*/ 193 h 512"/>
                <a:gd name="T22" fmla="*/ 179 w 872"/>
                <a:gd name="T23" fmla="*/ 6 h 512"/>
                <a:gd name="T24" fmla="*/ 180 w 872"/>
                <a:gd name="T25" fmla="*/ 0 h 512"/>
                <a:gd name="T26" fmla="*/ 221 w 872"/>
                <a:gd name="T27" fmla="*/ 8 h 512"/>
                <a:gd name="T28" fmla="*/ 374 w 872"/>
                <a:gd name="T29" fmla="*/ 27 h 512"/>
                <a:gd name="T30" fmla="*/ 384 w 872"/>
                <a:gd name="T31" fmla="*/ 31 h 512"/>
                <a:gd name="T32" fmla="*/ 380 w 872"/>
                <a:gd name="T33" fmla="*/ 41 h 512"/>
                <a:gd name="T34" fmla="*/ 365 w 872"/>
                <a:gd name="T35" fmla="*/ 132 h 512"/>
                <a:gd name="T36" fmla="*/ 448 w 872"/>
                <a:gd name="T37" fmla="*/ 175 h 512"/>
                <a:gd name="T38" fmla="*/ 514 w 872"/>
                <a:gd name="T39" fmla="*/ 111 h 512"/>
                <a:gd name="T40" fmla="*/ 491 w 872"/>
                <a:gd name="T41" fmla="*/ 39 h 512"/>
                <a:gd name="T42" fmla="*/ 488 w 872"/>
                <a:gd name="T43" fmla="*/ 32 h 512"/>
                <a:gd name="T44" fmla="*/ 496 w 872"/>
                <a:gd name="T45" fmla="*/ 27 h 512"/>
                <a:gd name="T46" fmla="*/ 593 w 872"/>
                <a:gd name="T47" fmla="*/ 17 h 512"/>
                <a:gd name="T48" fmla="*/ 691 w 872"/>
                <a:gd name="T49" fmla="*/ 1 h 512"/>
                <a:gd name="T50" fmla="*/ 697 w 872"/>
                <a:gd name="T51" fmla="*/ 25 h 512"/>
                <a:gd name="T52" fmla="*/ 719 w 872"/>
                <a:gd name="T53" fmla="*/ 196 h 512"/>
                <a:gd name="T54" fmla="*/ 723 w 872"/>
                <a:gd name="T55" fmla="*/ 203 h 512"/>
                <a:gd name="T56" fmla="*/ 732 w 872"/>
                <a:gd name="T57" fmla="*/ 200 h 512"/>
                <a:gd name="T58" fmla="*/ 816 w 872"/>
                <a:gd name="T59" fmla="*/ 182 h 512"/>
                <a:gd name="T60" fmla="*/ 868 w 872"/>
                <a:gd name="T61" fmla="*/ 251 h 512"/>
                <a:gd name="T62" fmla="*/ 799 w 872"/>
                <a:gd name="T63" fmla="*/ 334 h 512"/>
                <a:gd name="T64" fmla="*/ 732 w 872"/>
                <a:gd name="T65" fmla="*/ 312 h 512"/>
                <a:gd name="T66" fmla="*/ 723 w 872"/>
                <a:gd name="T67" fmla="*/ 309 h 512"/>
                <a:gd name="T68" fmla="*/ 718 w 872"/>
                <a:gd name="T69" fmla="*/ 318 h 512"/>
                <a:gd name="T70" fmla="*/ 693 w 872"/>
                <a:gd name="T71" fmla="*/ 506 h 512"/>
                <a:gd name="T72" fmla="*/ 691 w 872"/>
                <a:gd name="T73" fmla="*/ 512 h 512"/>
                <a:gd name="T74" fmla="*/ 641 w 872"/>
                <a:gd name="T75" fmla="*/ 503 h 512"/>
                <a:gd name="T76" fmla="*/ 498 w 872"/>
                <a:gd name="T77" fmla="*/ 486 h 512"/>
                <a:gd name="T78" fmla="*/ 488 w 872"/>
                <a:gd name="T79" fmla="*/ 481 h 512"/>
                <a:gd name="T80" fmla="*/ 492 w 872"/>
                <a:gd name="T81" fmla="*/ 471 h 512"/>
                <a:gd name="T82" fmla="*/ 492 w 872"/>
                <a:gd name="T83" fmla="*/ 360 h 512"/>
                <a:gd name="T84" fmla="*/ 380 w 872"/>
                <a:gd name="T85" fmla="*/ 360 h 512"/>
                <a:gd name="T86" fmla="*/ 380 w 872"/>
                <a:gd name="T87" fmla="*/ 471 h 512"/>
                <a:gd name="T88" fmla="*/ 384 w 872"/>
                <a:gd name="T89" fmla="*/ 481 h 512"/>
                <a:gd name="T90" fmla="*/ 375 w 872"/>
                <a:gd name="T91" fmla="*/ 486 h 512"/>
                <a:gd name="T92" fmla="*/ 189 w 872"/>
                <a:gd name="T93" fmla="*/ 511 h 512"/>
                <a:gd name="T94" fmla="*/ 178 w 872"/>
                <a:gd name="T9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72" h="512">
                  <a:moveTo>
                    <a:pt x="178" y="512"/>
                  </a:moveTo>
                  <a:cubicBezTo>
                    <a:pt x="171" y="465"/>
                    <a:pt x="164" y="420"/>
                    <a:pt x="158" y="374"/>
                  </a:cubicBezTo>
                  <a:cubicBezTo>
                    <a:pt x="155" y="355"/>
                    <a:pt x="155" y="336"/>
                    <a:pt x="153" y="317"/>
                  </a:cubicBezTo>
                  <a:cubicBezTo>
                    <a:pt x="153" y="314"/>
                    <a:pt x="151" y="310"/>
                    <a:pt x="148" y="309"/>
                  </a:cubicBezTo>
                  <a:cubicBezTo>
                    <a:pt x="147" y="308"/>
                    <a:pt x="142" y="310"/>
                    <a:pt x="140" y="312"/>
                  </a:cubicBezTo>
                  <a:cubicBezTo>
                    <a:pt x="114" y="337"/>
                    <a:pt x="78" y="343"/>
                    <a:pt x="47" y="327"/>
                  </a:cubicBezTo>
                  <a:cubicBezTo>
                    <a:pt x="17" y="311"/>
                    <a:pt x="0" y="278"/>
                    <a:pt x="5" y="246"/>
                  </a:cubicBezTo>
                  <a:cubicBezTo>
                    <a:pt x="10" y="211"/>
                    <a:pt x="35" y="184"/>
                    <a:pt x="71" y="178"/>
                  </a:cubicBezTo>
                  <a:cubicBezTo>
                    <a:pt x="96" y="173"/>
                    <a:pt x="119" y="181"/>
                    <a:pt x="139" y="199"/>
                  </a:cubicBezTo>
                  <a:cubicBezTo>
                    <a:pt x="141" y="201"/>
                    <a:pt x="145" y="202"/>
                    <a:pt x="149" y="204"/>
                  </a:cubicBezTo>
                  <a:cubicBezTo>
                    <a:pt x="150" y="200"/>
                    <a:pt x="153" y="197"/>
                    <a:pt x="154" y="193"/>
                  </a:cubicBezTo>
                  <a:cubicBezTo>
                    <a:pt x="157" y="130"/>
                    <a:pt x="165" y="67"/>
                    <a:pt x="179" y="6"/>
                  </a:cubicBezTo>
                  <a:cubicBezTo>
                    <a:pt x="179" y="4"/>
                    <a:pt x="180" y="3"/>
                    <a:pt x="180" y="0"/>
                  </a:cubicBezTo>
                  <a:cubicBezTo>
                    <a:pt x="194" y="3"/>
                    <a:pt x="207" y="6"/>
                    <a:pt x="221" y="8"/>
                  </a:cubicBezTo>
                  <a:cubicBezTo>
                    <a:pt x="272" y="14"/>
                    <a:pt x="323" y="20"/>
                    <a:pt x="374" y="27"/>
                  </a:cubicBezTo>
                  <a:cubicBezTo>
                    <a:pt x="377" y="27"/>
                    <a:pt x="381" y="30"/>
                    <a:pt x="384" y="31"/>
                  </a:cubicBezTo>
                  <a:cubicBezTo>
                    <a:pt x="383" y="34"/>
                    <a:pt x="382" y="38"/>
                    <a:pt x="380" y="41"/>
                  </a:cubicBezTo>
                  <a:cubicBezTo>
                    <a:pt x="356" y="66"/>
                    <a:pt x="350" y="102"/>
                    <a:pt x="365" y="132"/>
                  </a:cubicBezTo>
                  <a:cubicBezTo>
                    <a:pt x="381" y="163"/>
                    <a:pt x="413" y="179"/>
                    <a:pt x="448" y="175"/>
                  </a:cubicBezTo>
                  <a:cubicBezTo>
                    <a:pt x="480" y="170"/>
                    <a:pt x="507" y="145"/>
                    <a:pt x="514" y="111"/>
                  </a:cubicBezTo>
                  <a:cubicBezTo>
                    <a:pt x="519" y="84"/>
                    <a:pt x="511" y="60"/>
                    <a:pt x="491" y="39"/>
                  </a:cubicBezTo>
                  <a:cubicBezTo>
                    <a:pt x="489" y="37"/>
                    <a:pt x="487" y="33"/>
                    <a:pt x="488" y="32"/>
                  </a:cubicBezTo>
                  <a:cubicBezTo>
                    <a:pt x="489" y="29"/>
                    <a:pt x="493" y="27"/>
                    <a:pt x="496" y="27"/>
                  </a:cubicBezTo>
                  <a:cubicBezTo>
                    <a:pt x="528" y="23"/>
                    <a:pt x="561" y="21"/>
                    <a:pt x="593" y="17"/>
                  </a:cubicBezTo>
                  <a:cubicBezTo>
                    <a:pt x="626" y="13"/>
                    <a:pt x="658" y="7"/>
                    <a:pt x="691" y="1"/>
                  </a:cubicBezTo>
                  <a:cubicBezTo>
                    <a:pt x="693" y="8"/>
                    <a:pt x="695" y="16"/>
                    <a:pt x="697" y="25"/>
                  </a:cubicBezTo>
                  <a:cubicBezTo>
                    <a:pt x="708" y="81"/>
                    <a:pt x="716" y="138"/>
                    <a:pt x="719" y="196"/>
                  </a:cubicBezTo>
                  <a:cubicBezTo>
                    <a:pt x="719" y="198"/>
                    <a:pt x="721" y="203"/>
                    <a:pt x="723" y="203"/>
                  </a:cubicBezTo>
                  <a:cubicBezTo>
                    <a:pt x="725" y="204"/>
                    <a:pt x="729" y="202"/>
                    <a:pt x="732" y="200"/>
                  </a:cubicBezTo>
                  <a:cubicBezTo>
                    <a:pt x="756" y="178"/>
                    <a:pt x="784" y="170"/>
                    <a:pt x="816" y="182"/>
                  </a:cubicBezTo>
                  <a:cubicBezTo>
                    <a:pt x="847" y="193"/>
                    <a:pt x="864" y="218"/>
                    <a:pt x="868" y="251"/>
                  </a:cubicBezTo>
                  <a:cubicBezTo>
                    <a:pt x="872" y="290"/>
                    <a:pt x="839" y="330"/>
                    <a:pt x="799" y="334"/>
                  </a:cubicBezTo>
                  <a:cubicBezTo>
                    <a:pt x="773" y="338"/>
                    <a:pt x="751" y="330"/>
                    <a:pt x="732" y="312"/>
                  </a:cubicBezTo>
                  <a:cubicBezTo>
                    <a:pt x="730" y="310"/>
                    <a:pt x="725" y="308"/>
                    <a:pt x="723" y="309"/>
                  </a:cubicBezTo>
                  <a:cubicBezTo>
                    <a:pt x="720" y="310"/>
                    <a:pt x="719" y="315"/>
                    <a:pt x="718" y="318"/>
                  </a:cubicBezTo>
                  <a:cubicBezTo>
                    <a:pt x="715" y="381"/>
                    <a:pt x="706" y="444"/>
                    <a:pt x="693" y="506"/>
                  </a:cubicBezTo>
                  <a:cubicBezTo>
                    <a:pt x="693" y="508"/>
                    <a:pt x="692" y="509"/>
                    <a:pt x="691" y="512"/>
                  </a:cubicBezTo>
                  <a:cubicBezTo>
                    <a:pt x="674" y="509"/>
                    <a:pt x="658" y="505"/>
                    <a:pt x="641" y="503"/>
                  </a:cubicBezTo>
                  <a:cubicBezTo>
                    <a:pt x="594" y="497"/>
                    <a:pt x="546" y="491"/>
                    <a:pt x="498" y="486"/>
                  </a:cubicBezTo>
                  <a:cubicBezTo>
                    <a:pt x="495" y="485"/>
                    <a:pt x="491" y="483"/>
                    <a:pt x="488" y="481"/>
                  </a:cubicBezTo>
                  <a:cubicBezTo>
                    <a:pt x="489" y="478"/>
                    <a:pt x="490" y="474"/>
                    <a:pt x="492" y="471"/>
                  </a:cubicBezTo>
                  <a:cubicBezTo>
                    <a:pt x="523" y="439"/>
                    <a:pt x="523" y="390"/>
                    <a:pt x="492" y="360"/>
                  </a:cubicBezTo>
                  <a:cubicBezTo>
                    <a:pt x="461" y="329"/>
                    <a:pt x="411" y="329"/>
                    <a:pt x="380" y="360"/>
                  </a:cubicBezTo>
                  <a:cubicBezTo>
                    <a:pt x="349" y="391"/>
                    <a:pt x="349" y="439"/>
                    <a:pt x="380" y="471"/>
                  </a:cubicBezTo>
                  <a:cubicBezTo>
                    <a:pt x="382" y="474"/>
                    <a:pt x="384" y="478"/>
                    <a:pt x="384" y="481"/>
                  </a:cubicBezTo>
                  <a:cubicBezTo>
                    <a:pt x="384" y="483"/>
                    <a:pt x="378" y="485"/>
                    <a:pt x="375" y="486"/>
                  </a:cubicBezTo>
                  <a:cubicBezTo>
                    <a:pt x="313" y="489"/>
                    <a:pt x="251" y="497"/>
                    <a:pt x="189" y="511"/>
                  </a:cubicBezTo>
                  <a:cubicBezTo>
                    <a:pt x="187" y="511"/>
                    <a:pt x="184" y="511"/>
                    <a:pt x="178" y="5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TextBox 21"/>
            <p:cNvSpPr txBox="1"/>
            <p:nvPr/>
          </p:nvSpPr>
          <p:spPr>
            <a:xfrm>
              <a:off x="4484078" y="3234204"/>
              <a:ext cx="830997" cy="207749"/>
            </a:xfrm>
            <a:prstGeom prst="rect">
              <a:avLst/>
            </a:prstGeom>
            <a:grp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2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090547" y="1896675"/>
            <a:ext cx="1662112" cy="978694"/>
            <a:chOff x="3090547" y="1896675"/>
            <a:chExt cx="1662112" cy="978694"/>
          </a:xfrm>
          <a:solidFill>
            <a:srgbClr val="A90202"/>
          </a:solidFill>
        </p:grpSpPr>
        <p:sp>
          <p:nvSpPr>
            <p:cNvPr id="4" name="Freeform: Shape 3"/>
            <p:cNvSpPr/>
            <p:nvPr/>
          </p:nvSpPr>
          <p:spPr bwMode="auto">
            <a:xfrm>
              <a:off x="3090547" y="1896675"/>
              <a:ext cx="1662112" cy="978694"/>
            </a:xfrm>
            <a:custGeom>
              <a:avLst/>
              <a:gdLst>
                <a:gd name="T0" fmla="*/ 178 w 872"/>
                <a:gd name="T1" fmla="*/ 512 h 512"/>
                <a:gd name="T2" fmla="*/ 158 w 872"/>
                <a:gd name="T3" fmla="*/ 374 h 512"/>
                <a:gd name="T4" fmla="*/ 153 w 872"/>
                <a:gd name="T5" fmla="*/ 317 h 512"/>
                <a:gd name="T6" fmla="*/ 148 w 872"/>
                <a:gd name="T7" fmla="*/ 309 h 512"/>
                <a:gd name="T8" fmla="*/ 140 w 872"/>
                <a:gd name="T9" fmla="*/ 312 h 512"/>
                <a:gd name="T10" fmla="*/ 47 w 872"/>
                <a:gd name="T11" fmla="*/ 327 h 512"/>
                <a:gd name="T12" fmla="*/ 5 w 872"/>
                <a:gd name="T13" fmla="*/ 246 h 512"/>
                <a:gd name="T14" fmla="*/ 71 w 872"/>
                <a:gd name="T15" fmla="*/ 178 h 512"/>
                <a:gd name="T16" fmla="*/ 139 w 872"/>
                <a:gd name="T17" fmla="*/ 199 h 512"/>
                <a:gd name="T18" fmla="*/ 149 w 872"/>
                <a:gd name="T19" fmla="*/ 204 h 512"/>
                <a:gd name="T20" fmla="*/ 154 w 872"/>
                <a:gd name="T21" fmla="*/ 193 h 512"/>
                <a:gd name="T22" fmla="*/ 179 w 872"/>
                <a:gd name="T23" fmla="*/ 6 h 512"/>
                <a:gd name="T24" fmla="*/ 180 w 872"/>
                <a:gd name="T25" fmla="*/ 0 h 512"/>
                <a:gd name="T26" fmla="*/ 221 w 872"/>
                <a:gd name="T27" fmla="*/ 8 h 512"/>
                <a:gd name="T28" fmla="*/ 374 w 872"/>
                <a:gd name="T29" fmla="*/ 27 h 512"/>
                <a:gd name="T30" fmla="*/ 384 w 872"/>
                <a:gd name="T31" fmla="*/ 31 h 512"/>
                <a:gd name="T32" fmla="*/ 380 w 872"/>
                <a:gd name="T33" fmla="*/ 41 h 512"/>
                <a:gd name="T34" fmla="*/ 365 w 872"/>
                <a:gd name="T35" fmla="*/ 132 h 512"/>
                <a:gd name="T36" fmla="*/ 448 w 872"/>
                <a:gd name="T37" fmla="*/ 175 h 512"/>
                <a:gd name="T38" fmla="*/ 514 w 872"/>
                <a:gd name="T39" fmla="*/ 111 h 512"/>
                <a:gd name="T40" fmla="*/ 491 w 872"/>
                <a:gd name="T41" fmla="*/ 39 h 512"/>
                <a:gd name="T42" fmla="*/ 488 w 872"/>
                <a:gd name="T43" fmla="*/ 32 h 512"/>
                <a:gd name="T44" fmla="*/ 496 w 872"/>
                <a:gd name="T45" fmla="*/ 27 h 512"/>
                <a:gd name="T46" fmla="*/ 593 w 872"/>
                <a:gd name="T47" fmla="*/ 17 h 512"/>
                <a:gd name="T48" fmla="*/ 691 w 872"/>
                <a:gd name="T49" fmla="*/ 1 h 512"/>
                <a:gd name="T50" fmla="*/ 697 w 872"/>
                <a:gd name="T51" fmla="*/ 25 h 512"/>
                <a:gd name="T52" fmla="*/ 719 w 872"/>
                <a:gd name="T53" fmla="*/ 196 h 512"/>
                <a:gd name="T54" fmla="*/ 723 w 872"/>
                <a:gd name="T55" fmla="*/ 203 h 512"/>
                <a:gd name="T56" fmla="*/ 732 w 872"/>
                <a:gd name="T57" fmla="*/ 200 h 512"/>
                <a:gd name="T58" fmla="*/ 816 w 872"/>
                <a:gd name="T59" fmla="*/ 182 h 512"/>
                <a:gd name="T60" fmla="*/ 868 w 872"/>
                <a:gd name="T61" fmla="*/ 251 h 512"/>
                <a:gd name="T62" fmla="*/ 799 w 872"/>
                <a:gd name="T63" fmla="*/ 334 h 512"/>
                <a:gd name="T64" fmla="*/ 732 w 872"/>
                <a:gd name="T65" fmla="*/ 312 h 512"/>
                <a:gd name="T66" fmla="*/ 723 w 872"/>
                <a:gd name="T67" fmla="*/ 309 h 512"/>
                <a:gd name="T68" fmla="*/ 718 w 872"/>
                <a:gd name="T69" fmla="*/ 318 h 512"/>
                <a:gd name="T70" fmla="*/ 693 w 872"/>
                <a:gd name="T71" fmla="*/ 506 h 512"/>
                <a:gd name="T72" fmla="*/ 691 w 872"/>
                <a:gd name="T73" fmla="*/ 512 h 512"/>
                <a:gd name="T74" fmla="*/ 641 w 872"/>
                <a:gd name="T75" fmla="*/ 503 h 512"/>
                <a:gd name="T76" fmla="*/ 498 w 872"/>
                <a:gd name="T77" fmla="*/ 486 h 512"/>
                <a:gd name="T78" fmla="*/ 488 w 872"/>
                <a:gd name="T79" fmla="*/ 481 h 512"/>
                <a:gd name="T80" fmla="*/ 492 w 872"/>
                <a:gd name="T81" fmla="*/ 471 h 512"/>
                <a:gd name="T82" fmla="*/ 492 w 872"/>
                <a:gd name="T83" fmla="*/ 360 h 512"/>
                <a:gd name="T84" fmla="*/ 380 w 872"/>
                <a:gd name="T85" fmla="*/ 360 h 512"/>
                <a:gd name="T86" fmla="*/ 380 w 872"/>
                <a:gd name="T87" fmla="*/ 471 h 512"/>
                <a:gd name="T88" fmla="*/ 384 w 872"/>
                <a:gd name="T89" fmla="*/ 481 h 512"/>
                <a:gd name="T90" fmla="*/ 375 w 872"/>
                <a:gd name="T91" fmla="*/ 486 h 512"/>
                <a:gd name="T92" fmla="*/ 189 w 872"/>
                <a:gd name="T93" fmla="*/ 511 h 512"/>
                <a:gd name="T94" fmla="*/ 178 w 872"/>
                <a:gd name="T9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72" h="512">
                  <a:moveTo>
                    <a:pt x="178" y="512"/>
                  </a:moveTo>
                  <a:cubicBezTo>
                    <a:pt x="171" y="465"/>
                    <a:pt x="164" y="420"/>
                    <a:pt x="158" y="374"/>
                  </a:cubicBezTo>
                  <a:cubicBezTo>
                    <a:pt x="155" y="355"/>
                    <a:pt x="155" y="336"/>
                    <a:pt x="153" y="317"/>
                  </a:cubicBezTo>
                  <a:cubicBezTo>
                    <a:pt x="153" y="314"/>
                    <a:pt x="151" y="310"/>
                    <a:pt x="148" y="309"/>
                  </a:cubicBezTo>
                  <a:cubicBezTo>
                    <a:pt x="147" y="308"/>
                    <a:pt x="142" y="310"/>
                    <a:pt x="140" y="312"/>
                  </a:cubicBezTo>
                  <a:cubicBezTo>
                    <a:pt x="114" y="337"/>
                    <a:pt x="78" y="343"/>
                    <a:pt x="47" y="327"/>
                  </a:cubicBezTo>
                  <a:cubicBezTo>
                    <a:pt x="17" y="311"/>
                    <a:pt x="0" y="278"/>
                    <a:pt x="5" y="246"/>
                  </a:cubicBezTo>
                  <a:cubicBezTo>
                    <a:pt x="10" y="211"/>
                    <a:pt x="35" y="184"/>
                    <a:pt x="71" y="178"/>
                  </a:cubicBezTo>
                  <a:cubicBezTo>
                    <a:pt x="96" y="173"/>
                    <a:pt x="119" y="181"/>
                    <a:pt x="139" y="199"/>
                  </a:cubicBezTo>
                  <a:cubicBezTo>
                    <a:pt x="141" y="201"/>
                    <a:pt x="145" y="202"/>
                    <a:pt x="149" y="204"/>
                  </a:cubicBezTo>
                  <a:cubicBezTo>
                    <a:pt x="150" y="200"/>
                    <a:pt x="153" y="197"/>
                    <a:pt x="154" y="193"/>
                  </a:cubicBezTo>
                  <a:cubicBezTo>
                    <a:pt x="157" y="130"/>
                    <a:pt x="165" y="67"/>
                    <a:pt x="179" y="6"/>
                  </a:cubicBezTo>
                  <a:cubicBezTo>
                    <a:pt x="179" y="4"/>
                    <a:pt x="180" y="3"/>
                    <a:pt x="180" y="0"/>
                  </a:cubicBezTo>
                  <a:cubicBezTo>
                    <a:pt x="194" y="3"/>
                    <a:pt x="207" y="6"/>
                    <a:pt x="221" y="8"/>
                  </a:cubicBezTo>
                  <a:cubicBezTo>
                    <a:pt x="272" y="14"/>
                    <a:pt x="323" y="20"/>
                    <a:pt x="374" y="27"/>
                  </a:cubicBezTo>
                  <a:cubicBezTo>
                    <a:pt x="377" y="27"/>
                    <a:pt x="381" y="30"/>
                    <a:pt x="384" y="31"/>
                  </a:cubicBezTo>
                  <a:cubicBezTo>
                    <a:pt x="383" y="34"/>
                    <a:pt x="382" y="38"/>
                    <a:pt x="380" y="41"/>
                  </a:cubicBezTo>
                  <a:cubicBezTo>
                    <a:pt x="356" y="66"/>
                    <a:pt x="350" y="102"/>
                    <a:pt x="365" y="132"/>
                  </a:cubicBezTo>
                  <a:cubicBezTo>
                    <a:pt x="381" y="163"/>
                    <a:pt x="413" y="179"/>
                    <a:pt x="448" y="175"/>
                  </a:cubicBezTo>
                  <a:cubicBezTo>
                    <a:pt x="480" y="170"/>
                    <a:pt x="507" y="145"/>
                    <a:pt x="514" y="111"/>
                  </a:cubicBezTo>
                  <a:cubicBezTo>
                    <a:pt x="519" y="84"/>
                    <a:pt x="511" y="60"/>
                    <a:pt x="491" y="39"/>
                  </a:cubicBezTo>
                  <a:cubicBezTo>
                    <a:pt x="489" y="37"/>
                    <a:pt x="487" y="33"/>
                    <a:pt x="488" y="32"/>
                  </a:cubicBezTo>
                  <a:cubicBezTo>
                    <a:pt x="489" y="29"/>
                    <a:pt x="493" y="27"/>
                    <a:pt x="496" y="27"/>
                  </a:cubicBezTo>
                  <a:cubicBezTo>
                    <a:pt x="528" y="23"/>
                    <a:pt x="561" y="21"/>
                    <a:pt x="593" y="17"/>
                  </a:cubicBezTo>
                  <a:cubicBezTo>
                    <a:pt x="626" y="13"/>
                    <a:pt x="658" y="7"/>
                    <a:pt x="691" y="1"/>
                  </a:cubicBezTo>
                  <a:cubicBezTo>
                    <a:pt x="693" y="8"/>
                    <a:pt x="695" y="16"/>
                    <a:pt x="697" y="25"/>
                  </a:cubicBezTo>
                  <a:cubicBezTo>
                    <a:pt x="708" y="81"/>
                    <a:pt x="716" y="138"/>
                    <a:pt x="719" y="196"/>
                  </a:cubicBezTo>
                  <a:cubicBezTo>
                    <a:pt x="719" y="198"/>
                    <a:pt x="721" y="203"/>
                    <a:pt x="723" y="203"/>
                  </a:cubicBezTo>
                  <a:cubicBezTo>
                    <a:pt x="725" y="204"/>
                    <a:pt x="729" y="202"/>
                    <a:pt x="732" y="200"/>
                  </a:cubicBezTo>
                  <a:cubicBezTo>
                    <a:pt x="756" y="178"/>
                    <a:pt x="784" y="170"/>
                    <a:pt x="816" y="182"/>
                  </a:cubicBezTo>
                  <a:cubicBezTo>
                    <a:pt x="847" y="193"/>
                    <a:pt x="864" y="218"/>
                    <a:pt x="868" y="251"/>
                  </a:cubicBezTo>
                  <a:cubicBezTo>
                    <a:pt x="872" y="290"/>
                    <a:pt x="839" y="330"/>
                    <a:pt x="799" y="334"/>
                  </a:cubicBezTo>
                  <a:cubicBezTo>
                    <a:pt x="773" y="338"/>
                    <a:pt x="751" y="330"/>
                    <a:pt x="732" y="312"/>
                  </a:cubicBezTo>
                  <a:cubicBezTo>
                    <a:pt x="730" y="310"/>
                    <a:pt x="725" y="308"/>
                    <a:pt x="723" y="309"/>
                  </a:cubicBezTo>
                  <a:cubicBezTo>
                    <a:pt x="720" y="310"/>
                    <a:pt x="719" y="315"/>
                    <a:pt x="718" y="318"/>
                  </a:cubicBezTo>
                  <a:cubicBezTo>
                    <a:pt x="715" y="381"/>
                    <a:pt x="706" y="444"/>
                    <a:pt x="693" y="506"/>
                  </a:cubicBezTo>
                  <a:cubicBezTo>
                    <a:pt x="693" y="508"/>
                    <a:pt x="692" y="509"/>
                    <a:pt x="691" y="512"/>
                  </a:cubicBezTo>
                  <a:cubicBezTo>
                    <a:pt x="674" y="509"/>
                    <a:pt x="658" y="505"/>
                    <a:pt x="641" y="503"/>
                  </a:cubicBezTo>
                  <a:cubicBezTo>
                    <a:pt x="594" y="497"/>
                    <a:pt x="546" y="491"/>
                    <a:pt x="498" y="486"/>
                  </a:cubicBezTo>
                  <a:cubicBezTo>
                    <a:pt x="495" y="485"/>
                    <a:pt x="491" y="483"/>
                    <a:pt x="488" y="481"/>
                  </a:cubicBezTo>
                  <a:cubicBezTo>
                    <a:pt x="489" y="478"/>
                    <a:pt x="490" y="474"/>
                    <a:pt x="492" y="471"/>
                  </a:cubicBezTo>
                  <a:cubicBezTo>
                    <a:pt x="523" y="439"/>
                    <a:pt x="523" y="390"/>
                    <a:pt x="492" y="360"/>
                  </a:cubicBezTo>
                  <a:cubicBezTo>
                    <a:pt x="461" y="329"/>
                    <a:pt x="411" y="329"/>
                    <a:pt x="380" y="360"/>
                  </a:cubicBezTo>
                  <a:cubicBezTo>
                    <a:pt x="349" y="391"/>
                    <a:pt x="349" y="439"/>
                    <a:pt x="380" y="471"/>
                  </a:cubicBezTo>
                  <a:cubicBezTo>
                    <a:pt x="382" y="474"/>
                    <a:pt x="384" y="478"/>
                    <a:pt x="384" y="481"/>
                  </a:cubicBezTo>
                  <a:cubicBezTo>
                    <a:pt x="384" y="483"/>
                    <a:pt x="378" y="485"/>
                    <a:pt x="375" y="486"/>
                  </a:cubicBezTo>
                  <a:cubicBezTo>
                    <a:pt x="313" y="489"/>
                    <a:pt x="251" y="497"/>
                    <a:pt x="189" y="511"/>
                  </a:cubicBezTo>
                  <a:cubicBezTo>
                    <a:pt x="187" y="511"/>
                    <a:pt x="184" y="511"/>
                    <a:pt x="178" y="512"/>
                  </a:cubicBezTo>
                  <a:close/>
                </a:path>
              </a:pathLst>
            </a:custGeom>
            <a:solidFill>
              <a:srgbClr val="7E7E7E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22"/>
            <p:cNvSpPr txBox="1"/>
            <p:nvPr/>
          </p:nvSpPr>
          <p:spPr>
            <a:xfrm>
              <a:off x="3519604" y="2255280"/>
              <a:ext cx="830997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432255" y="2529582"/>
            <a:ext cx="978694" cy="1662112"/>
            <a:chOff x="3432255" y="2529582"/>
            <a:chExt cx="978694" cy="1662112"/>
          </a:xfrm>
        </p:grpSpPr>
        <p:sp>
          <p:nvSpPr>
            <p:cNvPr id="7" name="Freeform: Shape 6"/>
            <p:cNvSpPr/>
            <p:nvPr/>
          </p:nvSpPr>
          <p:spPr bwMode="auto">
            <a:xfrm rot="5400000">
              <a:off x="3090546" y="2871291"/>
              <a:ext cx="1662112" cy="978694"/>
            </a:xfrm>
            <a:custGeom>
              <a:avLst/>
              <a:gdLst>
                <a:gd name="T0" fmla="*/ 178 w 872"/>
                <a:gd name="T1" fmla="*/ 512 h 512"/>
                <a:gd name="T2" fmla="*/ 158 w 872"/>
                <a:gd name="T3" fmla="*/ 374 h 512"/>
                <a:gd name="T4" fmla="*/ 153 w 872"/>
                <a:gd name="T5" fmla="*/ 317 h 512"/>
                <a:gd name="T6" fmla="*/ 148 w 872"/>
                <a:gd name="T7" fmla="*/ 309 h 512"/>
                <a:gd name="T8" fmla="*/ 140 w 872"/>
                <a:gd name="T9" fmla="*/ 312 h 512"/>
                <a:gd name="T10" fmla="*/ 47 w 872"/>
                <a:gd name="T11" fmla="*/ 327 h 512"/>
                <a:gd name="T12" fmla="*/ 5 w 872"/>
                <a:gd name="T13" fmla="*/ 246 h 512"/>
                <a:gd name="T14" fmla="*/ 71 w 872"/>
                <a:gd name="T15" fmla="*/ 178 h 512"/>
                <a:gd name="T16" fmla="*/ 139 w 872"/>
                <a:gd name="T17" fmla="*/ 199 h 512"/>
                <a:gd name="T18" fmla="*/ 149 w 872"/>
                <a:gd name="T19" fmla="*/ 204 h 512"/>
                <a:gd name="T20" fmla="*/ 154 w 872"/>
                <a:gd name="T21" fmla="*/ 193 h 512"/>
                <a:gd name="T22" fmla="*/ 179 w 872"/>
                <a:gd name="T23" fmla="*/ 6 h 512"/>
                <a:gd name="T24" fmla="*/ 180 w 872"/>
                <a:gd name="T25" fmla="*/ 0 h 512"/>
                <a:gd name="T26" fmla="*/ 221 w 872"/>
                <a:gd name="T27" fmla="*/ 8 h 512"/>
                <a:gd name="T28" fmla="*/ 374 w 872"/>
                <a:gd name="T29" fmla="*/ 27 h 512"/>
                <a:gd name="T30" fmla="*/ 384 w 872"/>
                <a:gd name="T31" fmla="*/ 31 h 512"/>
                <a:gd name="T32" fmla="*/ 380 w 872"/>
                <a:gd name="T33" fmla="*/ 41 h 512"/>
                <a:gd name="T34" fmla="*/ 365 w 872"/>
                <a:gd name="T35" fmla="*/ 132 h 512"/>
                <a:gd name="T36" fmla="*/ 448 w 872"/>
                <a:gd name="T37" fmla="*/ 175 h 512"/>
                <a:gd name="T38" fmla="*/ 514 w 872"/>
                <a:gd name="T39" fmla="*/ 111 h 512"/>
                <a:gd name="T40" fmla="*/ 491 w 872"/>
                <a:gd name="T41" fmla="*/ 39 h 512"/>
                <a:gd name="T42" fmla="*/ 488 w 872"/>
                <a:gd name="T43" fmla="*/ 32 h 512"/>
                <a:gd name="T44" fmla="*/ 496 w 872"/>
                <a:gd name="T45" fmla="*/ 27 h 512"/>
                <a:gd name="T46" fmla="*/ 593 w 872"/>
                <a:gd name="T47" fmla="*/ 17 h 512"/>
                <a:gd name="T48" fmla="*/ 691 w 872"/>
                <a:gd name="T49" fmla="*/ 1 h 512"/>
                <a:gd name="T50" fmla="*/ 697 w 872"/>
                <a:gd name="T51" fmla="*/ 25 h 512"/>
                <a:gd name="T52" fmla="*/ 719 w 872"/>
                <a:gd name="T53" fmla="*/ 196 h 512"/>
                <a:gd name="T54" fmla="*/ 723 w 872"/>
                <a:gd name="T55" fmla="*/ 203 h 512"/>
                <a:gd name="T56" fmla="*/ 732 w 872"/>
                <a:gd name="T57" fmla="*/ 200 h 512"/>
                <a:gd name="T58" fmla="*/ 816 w 872"/>
                <a:gd name="T59" fmla="*/ 182 h 512"/>
                <a:gd name="T60" fmla="*/ 868 w 872"/>
                <a:gd name="T61" fmla="*/ 251 h 512"/>
                <a:gd name="T62" fmla="*/ 799 w 872"/>
                <a:gd name="T63" fmla="*/ 334 h 512"/>
                <a:gd name="T64" fmla="*/ 732 w 872"/>
                <a:gd name="T65" fmla="*/ 312 h 512"/>
                <a:gd name="T66" fmla="*/ 723 w 872"/>
                <a:gd name="T67" fmla="*/ 309 h 512"/>
                <a:gd name="T68" fmla="*/ 718 w 872"/>
                <a:gd name="T69" fmla="*/ 318 h 512"/>
                <a:gd name="T70" fmla="*/ 693 w 872"/>
                <a:gd name="T71" fmla="*/ 506 h 512"/>
                <a:gd name="T72" fmla="*/ 691 w 872"/>
                <a:gd name="T73" fmla="*/ 512 h 512"/>
                <a:gd name="T74" fmla="*/ 641 w 872"/>
                <a:gd name="T75" fmla="*/ 503 h 512"/>
                <a:gd name="T76" fmla="*/ 498 w 872"/>
                <a:gd name="T77" fmla="*/ 486 h 512"/>
                <a:gd name="T78" fmla="*/ 488 w 872"/>
                <a:gd name="T79" fmla="*/ 481 h 512"/>
                <a:gd name="T80" fmla="*/ 492 w 872"/>
                <a:gd name="T81" fmla="*/ 471 h 512"/>
                <a:gd name="T82" fmla="*/ 492 w 872"/>
                <a:gd name="T83" fmla="*/ 360 h 512"/>
                <a:gd name="T84" fmla="*/ 380 w 872"/>
                <a:gd name="T85" fmla="*/ 360 h 512"/>
                <a:gd name="T86" fmla="*/ 380 w 872"/>
                <a:gd name="T87" fmla="*/ 471 h 512"/>
                <a:gd name="T88" fmla="*/ 384 w 872"/>
                <a:gd name="T89" fmla="*/ 481 h 512"/>
                <a:gd name="T90" fmla="*/ 375 w 872"/>
                <a:gd name="T91" fmla="*/ 486 h 512"/>
                <a:gd name="T92" fmla="*/ 189 w 872"/>
                <a:gd name="T93" fmla="*/ 511 h 512"/>
                <a:gd name="T94" fmla="*/ 178 w 872"/>
                <a:gd name="T9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72" h="512">
                  <a:moveTo>
                    <a:pt x="178" y="512"/>
                  </a:moveTo>
                  <a:cubicBezTo>
                    <a:pt x="171" y="465"/>
                    <a:pt x="164" y="420"/>
                    <a:pt x="158" y="374"/>
                  </a:cubicBezTo>
                  <a:cubicBezTo>
                    <a:pt x="155" y="355"/>
                    <a:pt x="155" y="336"/>
                    <a:pt x="153" y="317"/>
                  </a:cubicBezTo>
                  <a:cubicBezTo>
                    <a:pt x="153" y="314"/>
                    <a:pt x="151" y="310"/>
                    <a:pt x="148" y="309"/>
                  </a:cubicBezTo>
                  <a:cubicBezTo>
                    <a:pt x="147" y="308"/>
                    <a:pt x="142" y="310"/>
                    <a:pt x="140" y="312"/>
                  </a:cubicBezTo>
                  <a:cubicBezTo>
                    <a:pt x="114" y="337"/>
                    <a:pt x="78" y="343"/>
                    <a:pt x="47" y="327"/>
                  </a:cubicBezTo>
                  <a:cubicBezTo>
                    <a:pt x="17" y="311"/>
                    <a:pt x="0" y="278"/>
                    <a:pt x="5" y="246"/>
                  </a:cubicBezTo>
                  <a:cubicBezTo>
                    <a:pt x="10" y="211"/>
                    <a:pt x="35" y="184"/>
                    <a:pt x="71" y="178"/>
                  </a:cubicBezTo>
                  <a:cubicBezTo>
                    <a:pt x="96" y="173"/>
                    <a:pt x="119" y="181"/>
                    <a:pt x="139" y="199"/>
                  </a:cubicBezTo>
                  <a:cubicBezTo>
                    <a:pt x="141" y="201"/>
                    <a:pt x="145" y="202"/>
                    <a:pt x="149" y="204"/>
                  </a:cubicBezTo>
                  <a:cubicBezTo>
                    <a:pt x="150" y="200"/>
                    <a:pt x="153" y="197"/>
                    <a:pt x="154" y="193"/>
                  </a:cubicBezTo>
                  <a:cubicBezTo>
                    <a:pt x="157" y="130"/>
                    <a:pt x="165" y="67"/>
                    <a:pt x="179" y="6"/>
                  </a:cubicBezTo>
                  <a:cubicBezTo>
                    <a:pt x="179" y="4"/>
                    <a:pt x="180" y="3"/>
                    <a:pt x="180" y="0"/>
                  </a:cubicBezTo>
                  <a:cubicBezTo>
                    <a:pt x="194" y="3"/>
                    <a:pt x="207" y="6"/>
                    <a:pt x="221" y="8"/>
                  </a:cubicBezTo>
                  <a:cubicBezTo>
                    <a:pt x="272" y="14"/>
                    <a:pt x="323" y="20"/>
                    <a:pt x="374" y="27"/>
                  </a:cubicBezTo>
                  <a:cubicBezTo>
                    <a:pt x="377" y="27"/>
                    <a:pt x="381" y="30"/>
                    <a:pt x="384" y="31"/>
                  </a:cubicBezTo>
                  <a:cubicBezTo>
                    <a:pt x="383" y="34"/>
                    <a:pt x="382" y="38"/>
                    <a:pt x="380" y="41"/>
                  </a:cubicBezTo>
                  <a:cubicBezTo>
                    <a:pt x="356" y="66"/>
                    <a:pt x="350" y="102"/>
                    <a:pt x="365" y="132"/>
                  </a:cubicBezTo>
                  <a:cubicBezTo>
                    <a:pt x="381" y="163"/>
                    <a:pt x="413" y="179"/>
                    <a:pt x="448" y="175"/>
                  </a:cubicBezTo>
                  <a:cubicBezTo>
                    <a:pt x="480" y="170"/>
                    <a:pt x="507" y="145"/>
                    <a:pt x="514" y="111"/>
                  </a:cubicBezTo>
                  <a:cubicBezTo>
                    <a:pt x="519" y="84"/>
                    <a:pt x="511" y="60"/>
                    <a:pt x="491" y="39"/>
                  </a:cubicBezTo>
                  <a:cubicBezTo>
                    <a:pt x="489" y="37"/>
                    <a:pt x="487" y="33"/>
                    <a:pt x="488" y="32"/>
                  </a:cubicBezTo>
                  <a:cubicBezTo>
                    <a:pt x="489" y="29"/>
                    <a:pt x="493" y="27"/>
                    <a:pt x="496" y="27"/>
                  </a:cubicBezTo>
                  <a:cubicBezTo>
                    <a:pt x="528" y="23"/>
                    <a:pt x="561" y="21"/>
                    <a:pt x="593" y="17"/>
                  </a:cubicBezTo>
                  <a:cubicBezTo>
                    <a:pt x="626" y="13"/>
                    <a:pt x="658" y="7"/>
                    <a:pt x="691" y="1"/>
                  </a:cubicBezTo>
                  <a:cubicBezTo>
                    <a:pt x="693" y="8"/>
                    <a:pt x="695" y="16"/>
                    <a:pt x="697" y="25"/>
                  </a:cubicBezTo>
                  <a:cubicBezTo>
                    <a:pt x="708" y="81"/>
                    <a:pt x="716" y="138"/>
                    <a:pt x="719" y="196"/>
                  </a:cubicBezTo>
                  <a:cubicBezTo>
                    <a:pt x="719" y="198"/>
                    <a:pt x="721" y="203"/>
                    <a:pt x="723" y="203"/>
                  </a:cubicBezTo>
                  <a:cubicBezTo>
                    <a:pt x="725" y="204"/>
                    <a:pt x="729" y="202"/>
                    <a:pt x="732" y="200"/>
                  </a:cubicBezTo>
                  <a:cubicBezTo>
                    <a:pt x="756" y="178"/>
                    <a:pt x="784" y="170"/>
                    <a:pt x="816" y="182"/>
                  </a:cubicBezTo>
                  <a:cubicBezTo>
                    <a:pt x="847" y="193"/>
                    <a:pt x="864" y="218"/>
                    <a:pt x="868" y="251"/>
                  </a:cubicBezTo>
                  <a:cubicBezTo>
                    <a:pt x="872" y="290"/>
                    <a:pt x="839" y="330"/>
                    <a:pt x="799" y="334"/>
                  </a:cubicBezTo>
                  <a:cubicBezTo>
                    <a:pt x="773" y="338"/>
                    <a:pt x="751" y="330"/>
                    <a:pt x="732" y="312"/>
                  </a:cubicBezTo>
                  <a:cubicBezTo>
                    <a:pt x="730" y="310"/>
                    <a:pt x="725" y="308"/>
                    <a:pt x="723" y="309"/>
                  </a:cubicBezTo>
                  <a:cubicBezTo>
                    <a:pt x="720" y="310"/>
                    <a:pt x="719" y="315"/>
                    <a:pt x="718" y="318"/>
                  </a:cubicBezTo>
                  <a:cubicBezTo>
                    <a:pt x="715" y="381"/>
                    <a:pt x="706" y="444"/>
                    <a:pt x="693" y="506"/>
                  </a:cubicBezTo>
                  <a:cubicBezTo>
                    <a:pt x="693" y="508"/>
                    <a:pt x="692" y="509"/>
                    <a:pt x="691" y="512"/>
                  </a:cubicBezTo>
                  <a:cubicBezTo>
                    <a:pt x="674" y="509"/>
                    <a:pt x="658" y="505"/>
                    <a:pt x="641" y="503"/>
                  </a:cubicBezTo>
                  <a:cubicBezTo>
                    <a:pt x="594" y="497"/>
                    <a:pt x="546" y="491"/>
                    <a:pt x="498" y="486"/>
                  </a:cubicBezTo>
                  <a:cubicBezTo>
                    <a:pt x="495" y="485"/>
                    <a:pt x="491" y="483"/>
                    <a:pt x="488" y="481"/>
                  </a:cubicBezTo>
                  <a:cubicBezTo>
                    <a:pt x="489" y="478"/>
                    <a:pt x="490" y="474"/>
                    <a:pt x="492" y="471"/>
                  </a:cubicBezTo>
                  <a:cubicBezTo>
                    <a:pt x="523" y="439"/>
                    <a:pt x="523" y="390"/>
                    <a:pt x="492" y="360"/>
                  </a:cubicBezTo>
                  <a:cubicBezTo>
                    <a:pt x="461" y="329"/>
                    <a:pt x="411" y="329"/>
                    <a:pt x="380" y="360"/>
                  </a:cubicBezTo>
                  <a:cubicBezTo>
                    <a:pt x="349" y="391"/>
                    <a:pt x="349" y="439"/>
                    <a:pt x="380" y="471"/>
                  </a:cubicBezTo>
                  <a:cubicBezTo>
                    <a:pt x="382" y="474"/>
                    <a:pt x="384" y="478"/>
                    <a:pt x="384" y="481"/>
                  </a:cubicBezTo>
                  <a:cubicBezTo>
                    <a:pt x="384" y="483"/>
                    <a:pt x="378" y="485"/>
                    <a:pt x="375" y="486"/>
                  </a:cubicBezTo>
                  <a:cubicBezTo>
                    <a:pt x="313" y="489"/>
                    <a:pt x="251" y="497"/>
                    <a:pt x="189" y="511"/>
                  </a:cubicBezTo>
                  <a:cubicBezTo>
                    <a:pt x="187" y="511"/>
                    <a:pt x="184" y="511"/>
                    <a:pt x="178" y="5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TextBox 23"/>
            <p:cNvSpPr txBox="1"/>
            <p:nvPr/>
          </p:nvSpPr>
          <p:spPr>
            <a:xfrm rot="16200000">
              <a:off x="3486583" y="3258632"/>
              <a:ext cx="830997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Group 30"/>
          <p:cNvGrpSpPr/>
          <p:nvPr/>
        </p:nvGrpSpPr>
        <p:grpSpPr>
          <a:xfrm>
            <a:off x="6209674" y="1536567"/>
            <a:ext cx="1649021" cy="755243"/>
            <a:chOff x="8328247" y="2276873"/>
            <a:chExt cx="2198694" cy="1006991"/>
          </a:xfrm>
        </p:grpSpPr>
        <p:sp>
          <p:nvSpPr>
            <p:cNvPr id="30" name="TextBox 12"/>
            <p:cNvSpPr txBox="1"/>
            <p:nvPr/>
          </p:nvSpPr>
          <p:spPr>
            <a:xfrm>
              <a:off x="9295835" y="2276873"/>
              <a:ext cx="1231106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Box 25"/>
            <p:cNvSpPr txBox="1"/>
            <p:nvPr/>
          </p:nvSpPr>
          <p:spPr>
            <a:xfrm>
              <a:off x="8328247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0" bIns="0" anchor="ctr">
              <a:normAutofit fontScale="9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31"/>
          <p:cNvGrpSpPr/>
          <p:nvPr/>
        </p:nvGrpSpPr>
        <p:grpSpPr>
          <a:xfrm>
            <a:off x="6156176" y="3346486"/>
            <a:ext cx="1649021" cy="755243"/>
            <a:chOff x="8328247" y="2276873"/>
            <a:chExt cx="2198694" cy="1006991"/>
          </a:xfrm>
        </p:grpSpPr>
        <p:sp>
          <p:nvSpPr>
            <p:cNvPr id="28" name="TextBox 32"/>
            <p:cNvSpPr txBox="1"/>
            <p:nvPr/>
          </p:nvSpPr>
          <p:spPr>
            <a:xfrm>
              <a:off x="9295835" y="2276873"/>
              <a:ext cx="1231106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33"/>
            <p:cNvSpPr txBox="1"/>
            <p:nvPr/>
          </p:nvSpPr>
          <p:spPr>
            <a:xfrm>
              <a:off x="8328247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0" bIns="0" anchor="ctr">
              <a:normAutofit fontScale="9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37"/>
          <p:cNvGrpSpPr/>
          <p:nvPr/>
        </p:nvGrpSpPr>
        <p:grpSpPr>
          <a:xfrm>
            <a:off x="1304778" y="1808986"/>
            <a:ext cx="1649020" cy="755243"/>
            <a:chOff x="1197898" y="2503545"/>
            <a:chExt cx="2198693" cy="1006991"/>
          </a:xfrm>
        </p:grpSpPr>
        <p:sp>
          <p:nvSpPr>
            <p:cNvPr id="26" name="TextBox 35"/>
            <p:cNvSpPr txBox="1"/>
            <p:nvPr/>
          </p:nvSpPr>
          <p:spPr>
            <a:xfrm>
              <a:off x="1197898" y="2503545"/>
              <a:ext cx="1231106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rgbClr val="7E7E7E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27" name="TextBox 36"/>
            <p:cNvSpPr txBox="1"/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Group 38"/>
          <p:cNvGrpSpPr/>
          <p:nvPr/>
        </p:nvGrpSpPr>
        <p:grpSpPr>
          <a:xfrm>
            <a:off x="1259632" y="3450575"/>
            <a:ext cx="1649020" cy="755243"/>
            <a:chOff x="1197898" y="2503545"/>
            <a:chExt cx="2198693" cy="1006991"/>
          </a:xfrm>
        </p:grpSpPr>
        <p:sp>
          <p:nvSpPr>
            <p:cNvPr id="24" name="TextBox 39"/>
            <p:cNvSpPr txBox="1"/>
            <p:nvPr/>
          </p:nvSpPr>
          <p:spPr>
            <a:xfrm>
              <a:off x="1197898" y="2503545"/>
              <a:ext cx="1231106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Box 40"/>
            <p:cNvSpPr txBox="1"/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Freeform: Shape 4"/>
          <p:cNvSpPr/>
          <p:nvPr/>
        </p:nvSpPr>
        <p:spPr bwMode="auto">
          <a:xfrm rot="3166710">
            <a:off x="2813076" y="4118079"/>
            <a:ext cx="1381062" cy="813205"/>
          </a:xfrm>
          <a:custGeom>
            <a:avLst/>
            <a:gdLst>
              <a:gd name="T0" fmla="*/ 178 w 872"/>
              <a:gd name="T1" fmla="*/ 512 h 512"/>
              <a:gd name="T2" fmla="*/ 158 w 872"/>
              <a:gd name="T3" fmla="*/ 374 h 512"/>
              <a:gd name="T4" fmla="*/ 153 w 872"/>
              <a:gd name="T5" fmla="*/ 317 h 512"/>
              <a:gd name="T6" fmla="*/ 148 w 872"/>
              <a:gd name="T7" fmla="*/ 309 h 512"/>
              <a:gd name="T8" fmla="*/ 140 w 872"/>
              <a:gd name="T9" fmla="*/ 312 h 512"/>
              <a:gd name="T10" fmla="*/ 47 w 872"/>
              <a:gd name="T11" fmla="*/ 327 h 512"/>
              <a:gd name="T12" fmla="*/ 5 w 872"/>
              <a:gd name="T13" fmla="*/ 246 h 512"/>
              <a:gd name="T14" fmla="*/ 71 w 872"/>
              <a:gd name="T15" fmla="*/ 178 h 512"/>
              <a:gd name="T16" fmla="*/ 139 w 872"/>
              <a:gd name="T17" fmla="*/ 199 h 512"/>
              <a:gd name="T18" fmla="*/ 149 w 872"/>
              <a:gd name="T19" fmla="*/ 204 h 512"/>
              <a:gd name="T20" fmla="*/ 154 w 872"/>
              <a:gd name="T21" fmla="*/ 193 h 512"/>
              <a:gd name="T22" fmla="*/ 179 w 872"/>
              <a:gd name="T23" fmla="*/ 6 h 512"/>
              <a:gd name="T24" fmla="*/ 180 w 872"/>
              <a:gd name="T25" fmla="*/ 0 h 512"/>
              <a:gd name="T26" fmla="*/ 221 w 872"/>
              <a:gd name="T27" fmla="*/ 8 h 512"/>
              <a:gd name="T28" fmla="*/ 374 w 872"/>
              <a:gd name="T29" fmla="*/ 27 h 512"/>
              <a:gd name="T30" fmla="*/ 384 w 872"/>
              <a:gd name="T31" fmla="*/ 31 h 512"/>
              <a:gd name="T32" fmla="*/ 380 w 872"/>
              <a:gd name="T33" fmla="*/ 41 h 512"/>
              <a:gd name="T34" fmla="*/ 365 w 872"/>
              <a:gd name="T35" fmla="*/ 132 h 512"/>
              <a:gd name="T36" fmla="*/ 448 w 872"/>
              <a:gd name="T37" fmla="*/ 175 h 512"/>
              <a:gd name="T38" fmla="*/ 514 w 872"/>
              <a:gd name="T39" fmla="*/ 111 h 512"/>
              <a:gd name="T40" fmla="*/ 491 w 872"/>
              <a:gd name="T41" fmla="*/ 39 h 512"/>
              <a:gd name="T42" fmla="*/ 488 w 872"/>
              <a:gd name="T43" fmla="*/ 32 h 512"/>
              <a:gd name="T44" fmla="*/ 496 w 872"/>
              <a:gd name="T45" fmla="*/ 27 h 512"/>
              <a:gd name="T46" fmla="*/ 593 w 872"/>
              <a:gd name="T47" fmla="*/ 17 h 512"/>
              <a:gd name="T48" fmla="*/ 691 w 872"/>
              <a:gd name="T49" fmla="*/ 1 h 512"/>
              <a:gd name="T50" fmla="*/ 697 w 872"/>
              <a:gd name="T51" fmla="*/ 25 h 512"/>
              <a:gd name="T52" fmla="*/ 719 w 872"/>
              <a:gd name="T53" fmla="*/ 196 h 512"/>
              <a:gd name="T54" fmla="*/ 723 w 872"/>
              <a:gd name="T55" fmla="*/ 203 h 512"/>
              <a:gd name="T56" fmla="*/ 732 w 872"/>
              <a:gd name="T57" fmla="*/ 200 h 512"/>
              <a:gd name="T58" fmla="*/ 816 w 872"/>
              <a:gd name="T59" fmla="*/ 182 h 512"/>
              <a:gd name="T60" fmla="*/ 868 w 872"/>
              <a:gd name="T61" fmla="*/ 251 h 512"/>
              <a:gd name="T62" fmla="*/ 799 w 872"/>
              <a:gd name="T63" fmla="*/ 334 h 512"/>
              <a:gd name="T64" fmla="*/ 732 w 872"/>
              <a:gd name="T65" fmla="*/ 312 h 512"/>
              <a:gd name="T66" fmla="*/ 723 w 872"/>
              <a:gd name="T67" fmla="*/ 309 h 512"/>
              <a:gd name="T68" fmla="*/ 718 w 872"/>
              <a:gd name="T69" fmla="*/ 318 h 512"/>
              <a:gd name="T70" fmla="*/ 693 w 872"/>
              <a:gd name="T71" fmla="*/ 506 h 512"/>
              <a:gd name="T72" fmla="*/ 691 w 872"/>
              <a:gd name="T73" fmla="*/ 512 h 512"/>
              <a:gd name="T74" fmla="*/ 641 w 872"/>
              <a:gd name="T75" fmla="*/ 503 h 512"/>
              <a:gd name="T76" fmla="*/ 498 w 872"/>
              <a:gd name="T77" fmla="*/ 486 h 512"/>
              <a:gd name="T78" fmla="*/ 488 w 872"/>
              <a:gd name="T79" fmla="*/ 481 h 512"/>
              <a:gd name="T80" fmla="*/ 492 w 872"/>
              <a:gd name="T81" fmla="*/ 471 h 512"/>
              <a:gd name="T82" fmla="*/ 492 w 872"/>
              <a:gd name="T83" fmla="*/ 360 h 512"/>
              <a:gd name="T84" fmla="*/ 380 w 872"/>
              <a:gd name="T85" fmla="*/ 360 h 512"/>
              <a:gd name="T86" fmla="*/ 380 w 872"/>
              <a:gd name="T87" fmla="*/ 471 h 512"/>
              <a:gd name="T88" fmla="*/ 384 w 872"/>
              <a:gd name="T89" fmla="*/ 481 h 512"/>
              <a:gd name="T90" fmla="*/ 375 w 872"/>
              <a:gd name="T91" fmla="*/ 486 h 512"/>
              <a:gd name="T92" fmla="*/ 189 w 872"/>
              <a:gd name="T93" fmla="*/ 511 h 512"/>
              <a:gd name="T94" fmla="*/ 178 w 872"/>
              <a:gd name="T95" fmla="*/ 51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72" h="512">
                <a:moveTo>
                  <a:pt x="178" y="512"/>
                </a:moveTo>
                <a:cubicBezTo>
                  <a:pt x="171" y="465"/>
                  <a:pt x="164" y="420"/>
                  <a:pt x="158" y="374"/>
                </a:cubicBezTo>
                <a:cubicBezTo>
                  <a:pt x="155" y="355"/>
                  <a:pt x="155" y="336"/>
                  <a:pt x="153" y="317"/>
                </a:cubicBezTo>
                <a:cubicBezTo>
                  <a:pt x="153" y="314"/>
                  <a:pt x="151" y="310"/>
                  <a:pt x="148" y="309"/>
                </a:cubicBezTo>
                <a:cubicBezTo>
                  <a:pt x="147" y="308"/>
                  <a:pt x="142" y="310"/>
                  <a:pt x="140" y="312"/>
                </a:cubicBezTo>
                <a:cubicBezTo>
                  <a:pt x="114" y="337"/>
                  <a:pt x="78" y="343"/>
                  <a:pt x="47" y="327"/>
                </a:cubicBezTo>
                <a:cubicBezTo>
                  <a:pt x="17" y="311"/>
                  <a:pt x="0" y="278"/>
                  <a:pt x="5" y="246"/>
                </a:cubicBezTo>
                <a:cubicBezTo>
                  <a:pt x="10" y="211"/>
                  <a:pt x="35" y="184"/>
                  <a:pt x="71" y="178"/>
                </a:cubicBezTo>
                <a:cubicBezTo>
                  <a:pt x="96" y="173"/>
                  <a:pt x="119" y="181"/>
                  <a:pt x="139" y="199"/>
                </a:cubicBezTo>
                <a:cubicBezTo>
                  <a:pt x="141" y="201"/>
                  <a:pt x="145" y="202"/>
                  <a:pt x="149" y="204"/>
                </a:cubicBezTo>
                <a:cubicBezTo>
                  <a:pt x="150" y="200"/>
                  <a:pt x="153" y="197"/>
                  <a:pt x="154" y="193"/>
                </a:cubicBezTo>
                <a:cubicBezTo>
                  <a:pt x="157" y="130"/>
                  <a:pt x="165" y="67"/>
                  <a:pt x="179" y="6"/>
                </a:cubicBezTo>
                <a:cubicBezTo>
                  <a:pt x="179" y="4"/>
                  <a:pt x="180" y="3"/>
                  <a:pt x="180" y="0"/>
                </a:cubicBezTo>
                <a:cubicBezTo>
                  <a:pt x="194" y="3"/>
                  <a:pt x="207" y="6"/>
                  <a:pt x="221" y="8"/>
                </a:cubicBezTo>
                <a:cubicBezTo>
                  <a:pt x="272" y="14"/>
                  <a:pt x="323" y="20"/>
                  <a:pt x="374" y="27"/>
                </a:cubicBezTo>
                <a:cubicBezTo>
                  <a:pt x="377" y="27"/>
                  <a:pt x="381" y="30"/>
                  <a:pt x="384" y="31"/>
                </a:cubicBezTo>
                <a:cubicBezTo>
                  <a:pt x="383" y="34"/>
                  <a:pt x="382" y="38"/>
                  <a:pt x="380" y="41"/>
                </a:cubicBezTo>
                <a:cubicBezTo>
                  <a:pt x="356" y="66"/>
                  <a:pt x="350" y="102"/>
                  <a:pt x="365" y="132"/>
                </a:cubicBezTo>
                <a:cubicBezTo>
                  <a:pt x="381" y="163"/>
                  <a:pt x="413" y="179"/>
                  <a:pt x="448" y="175"/>
                </a:cubicBezTo>
                <a:cubicBezTo>
                  <a:pt x="480" y="170"/>
                  <a:pt x="507" y="145"/>
                  <a:pt x="514" y="111"/>
                </a:cubicBezTo>
                <a:cubicBezTo>
                  <a:pt x="519" y="84"/>
                  <a:pt x="511" y="60"/>
                  <a:pt x="491" y="39"/>
                </a:cubicBezTo>
                <a:cubicBezTo>
                  <a:pt x="489" y="37"/>
                  <a:pt x="487" y="33"/>
                  <a:pt x="488" y="32"/>
                </a:cubicBezTo>
                <a:cubicBezTo>
                  <a:pt x="489" y="29"/>
                  <a:pt x="493" y="27"/>
                  <a:pt x="496" y="27"/>
                </a:cubicBezTo>
                <a:cubicBezTo>
                  <a:pt x="528" y="23"/>
                  <a:pt x="561" y="21"/>
                  <a:pt x="593" y="17"/>
                </a:cubicBezTo>
                <a:cubicBezTo>
                  <a:pt x="626" y="13"/>
                  <a:pt x="658" y="7"/>
                  <a:pt x="691" y="1"/>
                </a:cubicBezTo>
                <a:cubicBezTo>
                  <a:pt x="693" y="8"/>
                  <a:pt x="695" y="16"/>
                  <a:pt x="697" y="25"/>
                </a:cubicBezTo>
                <a:cubicBezTo>
                  <a:pt x="708" y="81"/>
                  <a:pt x="716" y="138"/>
                  <a:pt x="719" y="196"/>
                </a:cubicBezTo>
                <a:cubicBezTo>
                  <a:pt x="719" y="198"/>
                  <a:pt x="721" y="203"/>
                  <a:pt x="723" y="203"/>
                </a:cubicBezTo>
                <a:cubicBezTo>
                  <a:pt x="725" y="204"/>
                  <a:pt x="729" y="202"/>
                  <a:pt x="732" y="200"/>
                </a:cubicBezTo>
                <a:cubicBezTo>
                  <a:pt x="756" y="178"/>
                  <a:pt x="784" y="170"/>
                  <a:pt x="816" y="182"/>
                </a:cubicBezTo>
                <a:cubicBezTo>
                  <a:pt x="847" y="193"/>
                  <a:pt x="864" y="218"/>
                  <a:pt x="868" y="251"/>
                </a:cubicBezTo>
                <a:cubicBezTo>
                  <a:pt x="872" y="290"/>
                  <a:pt x="839" y="330"/>
                  <a:pt x="799" y="334"/>
                </a:cubicBezTo>
                <a:cubicBezTo>
                  <a:pt x="773" y="338"/>
                  <a:pt x="751" y="330"/>
                  <a:pt x="732" y="312"/>
                </a:cubicBezTo>
                <a:cubicBezTo>
                  <a:pt x="730" y="310"/>
                  <a:pt x="725" y="308"/>
                  <a:pt x="723" y="309"/>
                </a:cubicBezTo>
                <a:cubicBezTo>
                  <a:pt x="720" y="310"/>
                  <a:pt x="719" y="315"/>
                  <a:pt x="718" y="318"/>
                </a:cubicBezTo>
                <a:cubicBezTo>
                  <a:pt x="715" y="381"/>
                  <a:pt x="706" y="444"/>
                  <a:pt x="693" y="506"/>
                </a:cubicBezTo>
                <a:cubicBezTo>
                  <a:pt x="693" y="508"/>
                  <a:pt x="692" y="509"/>
                  <a:pt x="691" y="512"/>
                </a:cubicBezTo>
                <a:cubicBezTo>
                  <a:pt x="674" y="509"/>
                  <a:pt x="658" y="505"/>
                  <a:pt x="641" y="503"/>
                </a:cubicBezTo>
                <a:cubicBezTo>
                  <a:pt x="594" y="497"/>
                  <a:pt x="546" y="491"/>
                  <a:pt x="498" y="486"/>
                </a:cubicBezTo>
                <a:cubicBezTo>
                  <a:pt x="495" y="485"/>
                  <a:pt x="491" y="483"/>
                  <a:pt x="488" y="481"/>
                </a:cubicBezTo>
                <a:cubicBezTo>
                  <a:pt x="489" y="478"/>
                  <a:pt x="490" y="474"/>
                  <a:pt x="492" y="471"/>
                </a:cubicBezTo>
                <a:cubicBezTo>
                  <a:pt x="523" y="439"/>
                  <a:pt x="523" y="390"/>
                  <a:pt x="492" y="360"/>
                </a:cubicBezTo>
                <a:cubicBezTo>
                  <a:pt x="461" y="329"/>
                  <a:pt x="411" y="329"/>
                  <a:pt x="380" y="360"/>
                </a:cubicBezTo>
                <a:cubicBezTo>
                  <a:pt x="349" y="391"/>
                  <a:pt x="349" y="439"/>
                  <a:pt x="380" y="471"/>
                </a:cubicBezTo>
                <a:cubicBezTo>
                  <a:pt x="382" y="474"/>
                  <a:pt x="384" y="478"/>
                  <a:pt x="384" y="481"/>
                </a:cubicBezTo>
                <a:cubicBezTo>
                  <a:pt x="384" y="483"/>
                  <a:pt x="378" y="485"/>
                  <a:pt x="375" y="486"/>
                </a:cubicBezTo>
                <a:cubicBezTo>
                  <a:pt x="313" y="489"/>
                  <a:pt x="251" y="497"/>
                  <a:pt x="189" y="511"/>
                </a:cubicBezTo>
                <a:cubicBezTo>
                  <a:pt x="187" y="511"/>
                  <a:pt x="184" y="511"/>
                  <a:pt x="178" y="51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3" name="Freeform: Shape 4"/>
          <p:cNvSpPr/>
          <p:nvPr/>
        </p:nvSpPr>
        <p:spPr bwMode="auto">
          <a:xfrm rot="1526578">
            <a:off x="7475585" y="4603494"/>
            <a:ext cx="696712" cy="410242"/>
          </a:xfrm>
          <a:custGeom>
            <a:avLst/>
            <a:gdLst>
              <a:gd name="T0" fmla="*/ 178 w 872"/>
              <a:gd name="T1" fmla="*/ 512 h 512"/>
              <a:gd name="T2" fmla="*/ 158 w 872"/>
              <a:gd name="T3" fmla="*/ 374 h 512"/>
              <a:gd name="T4" fmla="*/ 153 w 872"/>
              <a:gd name="T5" fmla="*/ 317 h 512"/>
              <a:gd name="T6" fmla="*/ 148 w 872"/>
              <a:gd name="T7" fmla="*/ 309 h 512"/>
              <a:gd name="T8" fmla="*/ 140 w 872"/>
              <a:gd name="T9" fmla="*/ 312 h 512"/>
              <a:gd name="T10" fmla="*/ 47 w 872"/>
              <a:gd name="T11" fmla="*/ 327 h 512"/>
              <a:gd name="T12" fmla="*/ 5 w 872"/>
              <a:gd name="T13" fmla="*/ 246 h 512"/>
              <a:gd name="T14" fmla="*/ 71 w 872"/>
              <a:gd name="T15" fmla="*/ 178 h 512"/>
              <a:gd name="T16" fmla="*/ 139 w 872"/>
              <a:gd name="T17" fmla="*/ 199 h 512"/>
              <a:gd name="T18" fmla="*/ 149 w 872"/>
              <a:gd name="T19" fmla="*/ 204 h 512"/>
              <a:gd name="T20" fmla="*/ 154 w 872"/>
              <a:gd name="T21" fmla="*/ 193 h 512"/>
              <a:gd name="T22" fmla="*/ 179 w 872"/>
              <a:gd name="T23" fmla="*/ 6 h 512"/>
              <a:gd name="T24" fmla="*/ 180 w 872"/>
              <a:gd name="T25" fmla="*/ 0 h 512"/>
              <a:gd name="T26" fmla="*/ 221 w 872"/>
              <a:gd name="T27" fmla="*/ 8 h 512"/>
              <a:gd name="T28" fmla="*/ 374 w 872"/>
              <a:gd name="T29" fmla="*/ 27 h 512"/>
              <a:gd name="T30" fmla="*/ 384 w 872"/>
              <a:gd name="T31" fmla="*/ 31 h 512"/>
              <a:gd name="T32" fmla="*/ 380 w 872"/>
              <a:gd name="T33" fmla="*/ 41 h 512"/>
              <a:gd name="T34" fmla="*/ 365 w 872"/>
              <a:gd name="T35" fmla="*/ 132 h 512"/>
              <a:gd name="T36" fmla="*/ 448 w 872"/>
              <a:gd name="T37" fmla="*/ 175 h 512"/>
              <a:gd name="T38" fmla="*/ 514 w 872"/>
              <a:gd name="T39" fmla="*/ 111 h 512"/>
              <a:gd name="T40" fmla="*/ 491 w 872"/>
              <a:gd name="T41" fmla="*/ 39 h 512"/>
              <a:gd name="T42" fmla="*/ 488 w 872"/>
              <a:gd name="T43" fmla="*/ 32 h 512"/>
              <a:gd name="T44" fmla="*/ 496 w 872"/>
              <a:gd name="T45" fmla="*/ 27 h 512"/>
              <a:gd name="T46" fmla="*/ 593 w 872"/>
              <a:gd name="T47" fmla="*/ 17 h 512"/>
              <a:gd name="T48" fmla="*/ 691 w 872"/>
              <a:gd name="T49" fmla="*/ 1 h 512"/>
              <a:gd name="T50" fmla="*/ 697 w 872"/>
              <a:gd name="T51" fmla="*/ 25 h 512"/>
              <a:gd name="T52" fmla="*/ 719 w 872"/>
              <a:gd name="T53" fmla="*/ 196 h 512"/>
              <a:gd name="T54" fmla="*/ 723 w 872"/>
              <a:gd name="T55" fmla="*/ 203 h 512"/>
              <a:gd name="T56" fmla="*/ 732 w 872"/>
              <a:gd name="T57" fmla="*/ 200 h 512"/>
              <a:gd name="T58" fmla="*/ 816 w 872"/>
              <a:gd name="T59" fmla="*/ 182 h 512"/>
              <a:gd name="T60" fmla="*/ 868 w 872"/>
              <a:gd name="T61" fmla="*/ 251 h 512"/>
              <a:gd name="T62" fmla="*/ 799 w 872"/>
              <a:gd name="T63" fmla="*/ 334 h 512"/>
              <a:gd name="T64" fmla="*/ 732 w 872"/>
              <a:gd name="T65" fmla="*/ 312 h 512"/>
              <a:gd name="T66" fmla="*/ 723 w 872"/>
              <a:gd name="T67" fmla="*/ 309 h 512"/>
              <a:gd name="T68" fmla="*/ 718 w 872"/>
              <a:gd name="T69" fmla="*/ 318 h 512"/>
              <a:gd name="T70" fmla="*/ 693 w 872"/>
              <a:gd name="T71" fmla="*/ 506 h 512"/>
              <a:gd name="T72" fmla="*/ 691 w 872"/>
              <a:gd name="T73" fmla="*/ 512 h 512"/>
              <a:gd name="T74" fmla="*/ 641 w 872"/>
              <a:gd name="T75" fmla="*/ 503 h 512"/>
              <a:gd name="T76" fmla="*/ 498 w 872"/>
              <a:gd name="T77" fmla="*/ 486 h 512"/>
              <a:gd name="T78" fmla="*/ 488 w 872"/>
              <a:gd name="T79" fmla="*/ 481 h 512"/>
              <a:gd name="T80" fmla="*/ 492 w 872"/>
              <a:gd name="T81" fmla="*/ 471 h 512"/>
              <a:gd name="T82" fmla="*/ 492 w 872"/>
              <a:gd name="T83" fmla="*/ 360 h 512"/>
              <a:gd name="T84" fmla="*/ 380 w 872"/>
              <a:gd name="T85" fmla="*/ 360 h 512"/>
              <a:gd name="T86" fmla="*/ 380 w 872"/>
              <a:gd name="T87" fmla="*/ 471 h 512"/>
              <a:gd name="T88" fmla="*/ 384 w 872"/>
              <a:gd name="T89" fmla="*/ 481 h 512"/>
              <a:gd name="T90" fmla="*/ 375 w 872"/>
              <a:gd name="T91" fmla="*/ 486 h 512"/>
              <a:gd name="T92" fmla="*/ 189 w 872"/>
              <a:gd name="T93" fmla="*/ 511 h 512"/>
              <a:gd name="T94" fmla="*/ 178 w 872"/>
              <a:gd name="T95" fmla="*/ 51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72" h="512">
                <a:moveTo>
                  <a:pt x="178" y="512"/>
                </a:moveTo>
                <a:cubicBezTo>
                  <a:pt x="171" y="465"/>
                  <a:pt x="164" y="420"/>
                  <a:pt x="158" y="374"/>
                </a:cubicBezTo>
                <a:cubicBezTo>
                  <a:pt x="155" y="355"/>
                  <a:pt x="155" y="336"/>
                  <a:pt x="153" y="317"/>
                </a:cubicBezTo>
                <a:cubicBezTo>
                  <a:pt x="153" y="314"/>
                  <a:pt x="151" y="310"/>
                  <a:pt x="148" y="309"/>
                </a:cubicBezTo>
                <a:cubicBezTo>
                  <a:pt x="147" y="308"/>
                  <a:pt x="142" y="310"/>
                  <a:pt x="140" y="312"/>
                </a:cubicBezTo>
                <a:cubicBezTo>
                  <a:pt x="114" y="337"/>
                  <a:pt x="78" y="343"/>
                  <a:pt x="47" y="327"/>
                </a:cubicBezTo>
                <a:cubicBezTo>
                  <a:pt x="17" y="311"/>
                  <a:pt x="0" y="278"/>
                  <a:pt x="5" y="246"/>
                </a:cubicBezTo>
                <a:cubicBezTo>
                  <a:pt x="10" y="211"/>
                  <a:pt x="35" y="184"/>
                  <a:pt x="71" y="178"/>
                </a:cubicBezTo>
                <a:cubicBezTo>
                  <a:pt x="96" y="173"/>
                  <a:pt x="119" y="181"/>
                  <a:pt x="139" y="199"/>
                </a:cubicBezTo>
                <a:cubicBezTo>
                  <a:pt x="141" y="201"/>
                  <a:pt x="145" y="202"/>
                  <a:pt x="149" y="204"/>
                </a:cubicBezTo>
                <a:cubicBezTo>
                  <a:pt x="150" y="200"/>
                  <a:pt x="153" y="197"/>
                  <a:pt x="154" y="193"/>
                </a:cubicBezTo>
                <a:cubicBezTo>
                  <a:pt x="157" y="130"/>
                  <a:pt x="165" y="67"/>
                  <a:pt x="179" y="6"/>
                </a:cubicBezTo>
                <a:cubicBezTo>
                  <a:pt x="179" y="4"/>
                  <a:pt x="180" y="3"/>
                  <a:pt x="180" y="0"/>
                </a:cubicBezTo>
                <a:cubicBezTo>
                  <a:pt x="194" y="3"/>
                  <a:pt x="207" y="6"/>
                  <a:pt x="221" y="8"/>
                </a:cubicBezTo>
                <a:cubicBezTo>
                  <a:pt x="272" y="14"/>
                  <a:pt x="323" y="20"/>
                  <a:pt x="374" y="27"/>
                </a:cubicBezTo>
                <a:cubicBezTo>
                  <a:pt x="377" y="27"/>
                  <a:pt x="381" y="30"/>
                  <a:pt x="384" y="31"/>
                </a:cubicBezTo>
                <a:cubicBezTo>
                  <a:pt x="383" y="34"/>
                  <a:pt x="382" y="38"/>
                  <a:pt x="380" y="41"/>
                </a:cubicBezTo>
                <a:cubicBezTo>
                  <a:pt x="356" y="66"/>
                  <a:pt x="350" y="102"/>
                  <a:pt x="365" y="132"/>
                </a:cubicBezTo>
                <a:cubicBezTo>
                  <a:pt x="381" y="163"/>
                  <a:pt x="413" y="179"/>
                  <a:pt x="448" y="175"/>
                </a:cubicBezTo>
                <a:cubicBezTo>
                  <a:pt x="480" y="170"/>
                  <a:pt x="507" y="145"/>
                  <a:pt x="514" y="111"/>
                </a:cubicBezTo>
                <a:cubicBezTo>
                  <a:pt x="519" y="84"/>
                  <a:pt x="511" y="60"/>
                  <a:pt x="491" y="39"/>
                </a:cubicBezTo>
                <a:cubicBezTo>
                  <a:pt x="489" y="37"/>
                  <a:pt x="487" y="33"/>
                  <a:pt x="488" y="32"/>
                </a:cubicBezTo>
                <a:cubicBezTo>
                  <a:pt x="489" y="29"/>
                  <a:pt x="493" y="27"/>
                  <a:pt x="496" y="27"/>
                </a:cubicBezTo>
                <a:cubicBezTo>
                  <a:pt x="528" y="23"/>
                  <a:pt x="561" y="21"/>
                  <a:pt x="593" y="17"/>
                </a:cubicBezTo>
                <a:cubicBezTo>
                  <a:pt x="626" y="13"/>
                  <a:pt x="658" y="7"/>
                  <a:pt x="691" y="1"/>
                </a:cubicBezTo>
                <a:cubicBezTo>
                  <a:pt x="693" y="8"/>
                  <a:pt x="695" y="16"/>
                  <a:pt x="697" y="25"/>
                </a:cubicBezTo>
                <a:cubicBezTo>
                  <a:pt x="708" y="81"/>
                  <a:pt x="716" y="138"/>
                  <a:pt x="719" y="196"/>
                </a:cubicBezTo>
                <a:cubicBezTo>
                  <a:pt x="719" y="198"/>
                  <a:pt x="721" y="203"/>
                  <a:pt x="723" y="203"/>
                </a:cubicBezTo>
                <a:cubicBezTo>
                  <a:pt x="725" y="204"/>
                  <a:pt x="729" y="202"/>
                  <a:pt x="732" y="200"/>
                </a:cubicBezTo>
                <a:cubicBezTo>
                  <a:pt x="756" y="178"/>
                  <a:pt x="784" y="170"/>
                  <a:pt x="816" y="182"/>
                </a:cubicBezTo>
                <a:cubicBezTo>
                  <a:pt x="847" y="193"/>
                  <a:pt x="864" y="218"/>
                  <a:pt x="868" y="251"/>
                </a:cubicBezTo>
                <a:cubicBezTo>
                  <a:pt x="872" y="290"/>
                  <a:pt x="839" y="330"/>
                  <a:pt x="799" y="334"/>
                </a:cubicBezTo>
                <a:cubicBezTo>
                  <a:pt x="773" y="338"/>
                  <a:pt x="751" y="330"/>
                  <a:pt x="732" y="312"/>
                </a:cubicBezTo>
                <a:cubicBezTo>
                  <a:pt x="730" y="310"/>
                  <a:pt x="725" y="308"/>
                  <a:pt x="723" y="309"/>
                </a:cubicBezTo>
                <a:cubicBezTo>
                  <a:pt x="720" y="310"/>
                  <a:pt x="719" y="315"/>
                  <a:pt x="718" y="318"/>
                </a:cubicBezTo>
                <a:cubicBezTo>
                  <a:pt x="715" y="381"/>
                  <a:pt x="706" y="444"/>
                  <a:pt x="693" y="506"/>
                </a:cubicBezTo>
                <a:cubicBezTo>
                  <a:pt x="693" y="508"/>
                  <a:pt x="692" y="509"/>
                  <a:pt x="691" y="512"/>
                </a:cubicBezTo>
                <a:cubicBezTo>
                  <a:pt x="674" y="509"/>
                  <a:pt x="658" y="505"/>
                  <a:pt x="641" y="503"/>
                </a:cubicBezTo>
                <a:cubicBezTo>
                  <a:pt x="594" y="497"/>
                  <a:pt x="546" y="491"/>
                  <a:pt x="498" y="486"/>
                </a:cubicBezTo>
                <a:cubicBezTo>
                  <a:pt x="495" y="485"/>
                  <a:pt x="491" y="483"/>
                  <a:pt x="488" y="481"/>
                </a:cubicBezTo>
                <a:cubicBezTo>
                  <a:pt x="489" y="478"/>
                  <a:pt x="490" y="474"/>
                  <a:pt x="492" y="471"/>
                </a:cubicBezTo>
                <a:cubicBezTo>
                  <a:pt x="523" y="439"/>
                  <a:pt x="523" y="390"/>
                  <a:pt x="492" y="360"/>
                </a:cubicBezTo>
                <a:cubicBezTo>
                  <a:pt x="461" y="329"/>
                  <a:pt x="411" y="329"/>
                  <a:pt x="380" y="360"/>
                </a:cubicBezTo>
                <a:cubicBezTo>
                  <a:pt x="349" y="391"/>
                  <a:pt x="349" y="439"/>
                  <a:pt x="380" y="471"/>
                </a:cubicBezTo>
                <a:cubicBezTo>
                  <a:pt x="382" y="474"/>
                  <a:pt x="384" y="478"/>
                  <a:pt x="384" y="481"/>
                </a:cubicBezTo>
                <a:cubicBezTo>
                  <a:pt x="384" y="483"/>
                  <a:pt x="378" y="485"/>
                  <a:pt x="375" y="486"/>
                </a:cubicBezTo>
                <a:cubicBezTo>
                  <a:pt x="313" y="489"/>
                  <a:pt x="251" y="497"/>
                  <a:pt x="189" y="511"/>
                </a:cubicBezTo>
                <a:cubicBezTo>
                  <a:pt x="187" y="511"/>
                  <a:pt x="184" y="511"/>
                  <a:pt x="178" y="51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4" name="Freeform: Shape 4"/>
          <p:cNvSpPr/>
          <p:nvPr/>
        </p:nvSpPr>
        <p:spPr bwMode="auto">
          <a:xfrm rot="6735232">
            <a:off x="-415703" y="4425016"/>
            <a:ext cx="1302927" cy="767197"/>
          </a:xfrm>
          <a:custGeom>
            <a:avLst/>
            <a:gdLst>
              <a:gd name="T0" fmla="*/ 178 w 872"/>
              <a:gd name="T1" fmla="*/ 512 h 512"/>
              <a:gd name="T2" fmla="*/ 158 w 872"/>
              <a:gd name="T3" fmla="*/ 374 h 512"/>
              <a:gd name="T4" fmla="*/ 153 w 872"/>
              <a:gd name="T5" fmla="*/ 317 h 512"/>
              <a:gd name="T6" fmla="*/ 148 w 872"/>
              <a:gd name="T7" fmla="*/ 309 h 512"/>
              <a:gd name="T8" fmla="*/ 140 w 872"/>
              <a:gd name="T9" fmla="*/ 312 h 512"/>
              <a:gd name="T10" fmla="*/ 47 w 872"/>
              <a:gd name="T11" fmla="*/ 327 h 512"/>
              <a:gd name="T12" fmla="*/ 5 w 872"/>
              <a:gd name="T13" fmla="*/ 246 h 512"/>
              <a:gd name="T14" fmla="*/ 71 w 872"/>
              <a:gd name="T15" fmla="*/ 178 h 512"/>
              <a:gd name="T16" fmla="*/ 139 w 872"/>
              <a:gd name="T17" fmla="*/ 199 h 512"/>
              <a:gd name="T18" fmla="*/ 149 w 872"/>
              <a:gd name="T19" fmla="*/ 204 h 512"/>
              <a:gd name="T20" fmla="*/ 154 w 872"/>
              <a:gd name="T21" fmla="*/ 193 h 512"/>
              <a:gd name="T22" fmla="*/ 179 w 872"/>
              <a:gd name="T23" fmla="*/ 6 h 512"/>
              <a:gd name="T24" fmla="*/ 180 w 872"/>
              <a:gd name="T25" fmla="*/ 0 h 512"/>
              <a:gd name="T26" fmla="*/ 221 w 872"/>
              <a:gd name="T27" fmla="*/ 8 h 512"/>
              <a:gd name="T28" fmla="*/ 374 w 872"/>
              <a:gd name="T29" fmla="*/ 27 h 512"/>
              <a:gd name="T30" fmla="*/ 384 w 872"/>
              <a:gd name="T31" fmla="*/ 31 h 512"/>
              <a:gd name="T32" fmla="*/ 380 w 872"/>
              <a:gd name="T33" fmla="*/ 41 h 512"/>
              <a:gd name="T34" fmla="*/ 365 w 872"/>
              <a:gd name="T35" fmla="*/ 132 h 512"/>
              <a:gd name="T36" fmla="*/ 448 w 872"/>
              <a:gd name="T37" fmla="*/ 175 h 512"/>
              <a:gd name="T38" fmla="*/ 514 w 872"/>
              <a:gd name="T39" fmla="*/ 111 h 512"/>
              <a:gd name="T40" fmla="*/ 491 w 872"/>
              <a:gd name="T41" fmla="*/ 39 h 512"/>
              <a:gd name="T42" fmla="*/ 488 w 872"/>
              <a:gd name="T43" fmla="*/ 32 h 512"/>
              <a:gd name="T44" fmla="*/ 496 w 872"/>
              <a:gd name="T45" fmla="*/ 27 h 512"/>
              <a:gd name="T46" fmla="*/ 593 w 872"/>
              <a:gd name="T47" fmla="*/ 17 h 512"/>
              <a:gd name="T48" fmla="*/ 691 w 872"/>
              <a:gd name="T49" fmla="*/ 1 h 512"/>
              <a:gd name="T50" fmla="*/ 697 w 872"/>
              <a:gd name="T51" fmla="*/ 25 h 512"/>
              <a:gd name="T52" fmla="*/ 719 w 872"/>
              <a:gd name="T53" fmla="*/ 196 h 512"/>
              <a:gd name="T54" fmla="*/ 723 w 872"/>
              <a:gd name="T55" fmla="*/ 203 h 512"/>
              <a:gd name="T56" fmla="*/ 732 w 872"/>
              <a:gd name="T57" fmla="*/ 200 h 512"/>
              <a:gd name="T58" fmla="*/ 816 w 872"/>
              <a:gd name="T59" fmla="*/ 182 h 512"/>
              <a:gd name="T60" fmla="*/ 868 w 872"/>
              <a:gd name="T61" fmla="*/ 251 h 512"/>
              <a:gd name="T62" fmla="*/ 799 w 872"/>
              <a:gd name="T63" fmla="*/ 334 h 512"/>
              <a:gd name="T64" fmla="*/ 732 w 872"/>
              <a:gd name="T65" fmla="*/ 312 h 512"/>
              <a:gd name="T66" fmla="*/ 723 w 872"/>
              <a:gd name="T67" fmla="*/ 309 h 512"/>
              <a:gd name="T68" fmla="*/ 718 w 872"/>
              <a:gd name="T69" fmla="*/ 318 h 512"/>
              <a:gd name="T70" fmla="*/ 693 w 872"/>
              <a:gd name="T71" fmla="*/ 506 h 512"/>
              <a:gd name="T72" fmla="*/ 691 w 872"/>
              <a:gd name="T73" fmla="*/ 512 h 512"/>
              <a:gd name="T74" fmla="*/ 641 w 872"/>
              <a:gd name="T75" fmla="*/ 503 h 512"/>
              <a:gd name="T76" fmla="*/ 498 w 872"/>
              <a:gd name="T77" fmla="*/ 486 h 512"/>
              <a:gd name="T78" fmla="*/ 488 w 872"/>
              <a:gd name="T79" fmla="*/ 481 h 512"/>
              <a:gd name="T80" fmla="*/ 492 w 872"/>
              <a:gd name="T81" fmla="*/ 471 h 512"/>
              <a:gd name="T82" fmla="*/ 492 w 872"/>
              <a:gd name="T83" fmla="*/ 360 h 512"/>
              <a:gd name="T84" fmla="*/ 380 w 872"/>
              <a:gd name="T85" fmla="*/ 360 h 512"/>
              <a:gd name="T86" fmla="*/ 380 w 872"/>
              <a:gd name="T87" fmla="*/ 471 h 512"/>
              <a:gd name="T88" fmla="*/ 384 w 872"/>
              <a:gd name="T89" fmla="*/ 481 h 512"/>
              <a:gd name="T90" fmla="*/ 375 w 872"/>
              <a:gd name="T91" fmla="*/ 486 h 512"/>
              <a:gd name="T92" fmla="*/ 189 w 872"/>
              <a:gd name="T93" fmla="*/ 511 h 512"/>
              <a:gd name="T94" fmla="*/ 178 w 872"/>
              <a:gd name="T95" fmla="*/ 51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72" h="512">
                <a:moveTo>
                  <a:pt x="178" y="512"/>
                </a:moveTo>
                <a:cubicBezTo>
                  <a:pt x="171" y="465"/>
                  <a:pt x="164" y="420"/>
                  <a:pt x="158" y="374"/>
                </a:cubicBezTo>
                <a:cubicBezTo>
                  <a:pt x="155" y="355"/>
                  <a:pt x="155" y="336"/>
                  <a:pt x="153" y="317"/>
                </a:cubicBezTo>
                <a:cubicBezTo>
                  <a:pt x="153" y="314"/>
                  <a:pt x="151" y="310"/>
                  <a:pt x="148" y="309"/>
                </a:cubicBezTo>
                <a:cubicBezTo>
                  <a:pt x="147" y="308"/>
                  <a:pt x="142" y="310"/>
                  <a:pt x="140" y="312"/>
                </a:cubicBezTo>
                <a:cubicBezTo>
                  <a:pt x="114" y="337"/>
                  <a:pt x="78" y="343"/>
                  <a:pt x="47" y="327"/>
                </a:cubicBezTo>
                <a:cubicBezTo>
                  <a:pt x="17" y="311"/>
                  <a:pt x="0" y="278"/>
                  <a:pt x="5" y="246"/>
                </a:cubicBezTo>
                <a:cubicBezTo>
                  <a:pt x="10" y="211"/>
                  <a:pt x="35" y="184"/>
                  <a:pt x="71" y="178"/>
                </a:cubicBezTo>
                <a:cubicBezTo>
                  <a:pt x="96" y="173"/>
                  <a:pt x="119" y="181"/>
                  <a:pt x="139" y="199"/>
                </a:cubicBezTo>
                <a:cubicBezTo>
                  <a:pt x="141" y="201"/>
                  <a:pt x="145" y="202"/>
                  <a:pt x="149" y="204"/>
                </a:cubicBezTo>
                <a:cubicBezTo>
                  <a:pt x="150" y="200"/>
                  <a:pt x="153" y="197"/>
                  <a:pt x="154" y="193"/>
                </a:cubicBezTo>
                <a:cubicBezTo>
                  <a:pt x="157" y="130"/>
                  <a:pt x="165" y="67"/>
                  <a:pt x="179" y="6"/>
                </a:cubicBezTo>
                <a:cubicBezTo>
                  <a:pt x="179" y="4"/>
                  <a:pt x="180" y="3"/>
                  <a:pt x="180" y="0"/>
                </a:cubicBezTo>
                <a:cubicBezTo>
                  <a:pt x="194" y="3"/>
                  <a:pt x="207" y="6"/>
                  <a:pt x="221" y="8"/>
                </a:cubicBezTo>
                <a:cubicBezTo>
                  <a:pt x="272" y="14"/>
                  <a:pt x="323" y="20"/>
                  <a:pt x="374" y="27"/>
                </a:cubicBezTo>
                <a:cubicBezTo>
                  <a:pt x="377" y="27"/>
                  <a:pt x="381" y="30"/>
                  <a:pt x="384" y="31"/>
                </a:cubicBezTo>
                <a:cubicBezTo>
                  <a:pt x="383" y="34"/>
                  <a:pt x="382" y="38"/>
                  <a:pt x="380" y="41"/>
                </a:cubicBezTo>
                <a:cubicBezTo>
                  <a:pt x="356" y="66"/>
                  <a:pt x="350" y="102"/>
                  <a:pt x="365" y="132"/>
                </a:cubicBezTo>
                <a:cubicBezTo>
                  <a:pt x="381" y="163"/>
                  <a:pt x="413" y="179"/>
                  <a:pt x="448" y="175"/>
                </a:cubicBezTo>
                <a:cubicBezTo>
                  <a:pt x="480" y="170"/>
                  <a:pt x="507" y="145"/>
                  <a:pt x="514" y="111"/>
                </a:cubicBezTo>
                <a:cubicBezTo>
                  <a:pt x="519" y="84"/>
                  <a:pt x="511" y="60"/>
                  <a:pt x="491" y="39"/>
                </a:cubicBezTo>
                <a:cubicBezTo>
                  <a:pt x="489" y="37"/>
                  <a:pt x="487" y="33"/>
                  <a:pt x="488" y="32"/>
                </a:cubicBezTo>
                <a:cubicBezTo>
                  <a:pt x="489" y="29"/>
                  <a:pt x="493" y="27"/>
                  <a:pt x="496" y="27"/>
                </a:cubicBezTo>
                <a:cubicBezTo>
                  <a:pt x="528" y="23"/>
                  <a:pt x="561" y="21"/>
                  <a:pt x="593" y="17"/>
                </a:cubicBezTo>
                <a:cubicBezTo>
                  <a:pt x="626" y="13"/>
                  <a:pt x="658" y="7"/>
                  <a:pt x="691" y="1"/>
                </a:cubicBezTo>
                <a:cubicBezTo>
                  <a:pt x="693" y="8"/>
                  <a:pt x="695" y="16"/>
                  <a:pt x="697" y="25"/>
                </a:cubicBezTo>
                <a:cubicBezTo>
                  <a:pt x="708" y="81"/>
                  <a:pt x="716" y="138"/>
                  <a:pt x="719" y="196"/>
                </a:cubicBezTo>
                <a:cubicBezTo>
                  <a:pt x="719" y="198"/>
                  <a:pt x="721" y="203"/>
                  <a:pt x="723" y="203"/>
                </a:cubicBezTo>
                <a:cubicBezTo>
                  <a:pt x="725" y="204"/>
                  <a:pt x="729" y="202"/>
                  <a:pt x="732" y="200"/>
                </a:cubicBezTo>
                <a:cubicBezTo>
                  <a:pt x="756" y="178"/>
                  <a:pt x="784" y="170"/>
                  <a:pt x="816" y="182"/>
                </a:cubicBezTo>
                <a:cubicBezTo>
                  <a:pt x="847" y="193"/>
                  <a:pt x="864" y="218"/>
                  <a:pt x="868" y="251"/>
                </a:cubicBezTo>
                <a:cubicBezTo>
                  <a:pt x="872" y="290"/>
                  <a:pt x="839" y="330"/>
                  <a:pt x="799" y="334"/>
                </a:cubicBezTo>
                <a:cubicBezTo>
                  <a:pt x="773" y="338"/>
                  <a:pt x="751" y="330"/>
                  <a:pt x="732" y="312"/>
                </a:cubicBezTo>
                <a:cubicBezTo>
                  <a:pt x="730" y="310"/>
                  <a:pt x="725" y="308"/>
                  <a:pt x="723" y="309"/>
                </a:cubicBezTo>
                <a:cubicBezTo>
                  <a:pt x="720" y="310"/>
                  <a:pt x="719" y="315"/>
                  <a:pt x="718" y="318"/>
                </a:cubicBezTo>
                <a:cubicBezTo>
                  <a:pt x="715" y="381"/>
                  <a:pt x="706" y="444"/>
                  <a:pt x="693" y="506"/>
                </a:cubicBezTo>
                <a:cubicBezTo>
                  <a:pt x="693" y="508"/>
                  <a:pt x="692" y="509"/>
                  <a:pt x="691" y="512"/>
                </a:cubicBezTo>
                <a:cubicBezTo>
                  <a:pt x="674" y="509"/>
                  <a:pt x="658" y="505"/>
                  <a:pt x="641" y="503"/>
                </a:cubicBezTo>
                <a:cubicBezTo>
                  <a:pt x="594" y="497"/>
                  <a:pt x="546" y="491"/>
                  <a:pt x="498" y="486"/>
                </a:cubicBezTo>
                <a:cubicBezTo>
                  <a:pt x="495" y="485"/>
                  <a:pt x="491" y="483"/>
                  <a:pt x="488" y="481"/>
                </a:cubicBezTo>
                <a:cubicBezTo>
                  <a:pt x="489" y="478"/>
                  <a:pt x="490" y="474"/>
                  <a:pt x="492" y="471"/>
                </a:cubicBezTo>
                <a:cubicBezTo>
                  <a:pt x="523" y="439"/>
                  <a:pt x="523" y="390"/>
                  <a:pt x="492" y="360"/>
                </a:cubicBezTo>
                <a:cubicBezTo>
                  <a:pt x="461" y="329"/>
                  <a:pt x="411" y="329"/>
                  <a:pt x="380" y="360"/>
                </a:cubicBezTo>
                <a:cubicBezTo>
                  <a:pt x="349" y="391"/>
                  <a:pt x="349" y="439"/>
                  <a:pt x="380" y="471"/>
                </a:cubicBezTo>
                <a:cubicBezTo>
                  <a:pt x="382" y="474"/>
                  <a:pt x="384" y="478"/>
                  <a:pt x="384" y="481"/>
                </a:cubicBezTo>
                <a:cubicBezTo>
                  <a:pt x="384" y="483"/>
                  <a:pt x="378" y="485"/>
                  <a:pt x="375" y="486"/>
                </a:cubicBezTo>
                <a:cubicBezTo>
                  <a:pt x="313" y="489"/>
                  <a:pt x="251" y="497"/>
                  <a:pt x="189" y="511"/>
                </a:cubicBezTo>
                <a:cubicBezTo>
                  <a:pt x="187" y="511"/>
                  <a:pt x="184" y="511"/>
                  <a:pt x="178" y="51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9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32" grpId="0" animBg="1"/>
      <p:bldP spid="33" grpId="0" animBg="1"/>
      <p:bldP spid="3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2768226" y="592677"/>
            <a:ext cx="3742558" cy="4625365"/>
            <a:chOff x="4439816" y="1700807"/>
            <a:chExt cx="3492389" cy="4316181"/>
          </a:xfrm>
        </p:grpSpPr>
        <p:sp>
          <p:nvSpPr>
            <p:cNvPr id="17" name="Freeform: Shape 16"/>
            <p:cNvSpPr/>
            <p:nvPr/>
          </p:nvSpPr>
          <p:spPr bwMode="auto">
            <a:xfrm>
              <a:off x="6082434" y="1700807"/>
              <a:ext cx="202433" cy="4316181"/>
            </a:xfrm>
            <a:custGeom>
              <a:avLst/>
              <a:gdLst>
                <a:gd name="T0" fmla="*/ 0 w 109"/>
                <a:gd name="T1" fmla="*/ 2268 h 2288"/>
                <a:gd name="T2" fmla="*/ 0 w 109"/>
                <a:gd name="T3" fmla="*/ 27 h 2288"/>
                <a:gd name="T4" fmla="*/ 109 w 109"/>
                <a:gd name="T5" fmla="*/ 27 h 2288"/>
                <a:gd name="T6" fmla="*/ 109 w 109"/>
                <a:gd name="T7" fmla="*/ 2268 h 2288"/>
                <a:gd name="T8" fmla="*/ 0 w 109"/>
                <a:gd name="T9" fmla="*/ 2268 h 2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2288">
                  <a:moveTo>
                    <a:pt x="0" y="2268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50" y="0"/>
                    <a:pt x="109" y="27"/>
                  </a:cubicBezTo>
                  <a:cubicBezTo>
                    <a:pt x="109" y="2268"/>
                    <a:pt x="109" y="2268"/>
                    <a:pt x="109" y="2268"/>
                  </a:cubicBezTo>
                  <a:cubicBezTo>
                    <a:pt x="109" y="2268"/>
                    <a:pt x="64" y="2288"/>
                    <a:pt x="0" y="226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8" name="Group 23"/>
            <p:cNvGrpSpPr/>
            <p:nvPr/>
          </p:nvGrpSpPr>
          <p:grpSpPr>
            <a:xfrm>
              <a:off x="5333317" y="2089515"/>
              <a:ext cx="719823" cy="366189"/>
              <a:chOff x="3925888" y="1576388"/>
              <a:chExt cx="546100" cy="277813"/>
            </a:xfrm>
          </p:grpSpPr>
          <p:sp>
            <p:nvSpPr>
              <p:cNvPr id="36" name="Freeform: Shape 7"/>
              <p:cNvSpPr/>
              <p:nvPr/>
            </p:nvSpPr>
            <p:spPr bwMode="auto">
              <a:xfrm>
                <a:off x="3925888" y="1576388"/>
                <a:ext cx="546100" cy="260350"/>
              </a:xfrm>
              <a:custGeom>
                <a:avLst/>
                <a:gdLst>
                  <a:gd name="T0" fmla="*/ 344 w 344"/>
                  <a:gd name="T1" fmla="*/ 0 h 164"/>
                  <a:gd name="T2" fmla="*/ 344 w 344"/>
                  <a:gd name="T3" fmla="*/ 164 h 164"/>
                  <a:gd name="T4" fmla="*/ 72 w 344"/>
                  <a:gd name="T5" fmla="*/ 157 h 164"/>
                  <a:gd name="T6" fmla="*/ 0 w 344"/>
                  <a:gd name="T7" fmla="*/ 87 h 164"/>
                  <a:gd name="T8" fmla="*/ 74 w 344"/>
                  <a:gd name="T9" fmla="*/ 13 h 164"/>
                  <a:gd name="T10" fmla="*/ 344 w 344"/>
                  <a:gd name="T1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4" h="164">
                    <a:moveTo>
                      <a:pt x="344" y="0"/>
                    </a:moveTo>
                    <a:lnTo>
                      <a:pt x="344" y="164"/>
                    </a:lnTo>
                    <a:lnTo>
                      <a:pt x="72" y="157"/>
                    </a:lnTo>
                    <a:lnTo>
                      <a:pt x="0" y="87"/>
                    </a:lnTo>
                    <a:lnTo>
                      <a:pt x="74" y="13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Freeform: Shape 8"/>
              <p:cNvSpPr/>
              <p:nvPr/>
            </p:nvSpPr>
            <p:spPr bwMode="auto">
              <a:xfrm>
                <a:off x="3925888" y="1714501"/>
                <a:ext cx="546100" cy="139700"/>
              </a:xfrm>
              <a:custGeom>
                <a:avLst/>
                <a:gdLst>
                  <a:gd name="T0" fmla="*/ 344 w 344"/>
                  <a:gd name="T1" fmla="*/ 77 h 88"/>
                  <a:gd name="T2" fmla="*/ 344 w 344"/>
                  <a:gd name="T3" fmla="*/ 88 h 88"/>
                  <a:gd name="T4" fmla="*/ 67 w 344"/>
                  <a:gd name="T5" fmla="*/ 77 h 88"/>
                  <a:gd name="T6" fmla="*/ 0 w 344"/>
                  <a:gd name="T7" fmla="*/ 17 h 88"/>
                  <a:gd name="T8" fmla="*/ 0 w 344"/>
                  <a:gd name="T9" fmla="*/ 0 h 88"/>
                  <a:gd name="T10" fmla="*/ 71 w 344"/>
                  <a:gd name="T11" fmla="*/ 68 h 88"/>
                  <a:gd name="T12" fmla="*/ 344 w 344"/>
                  <a:gd name="T13" fmla="*/ 7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4" h="88">
                    <a:moveTo>
                      <a:pt x="344" y="77"/>
                    </a:moveTo>
                    <a:lnTo>
                      <a:pt x="344" y="88"/>
                    </a:lnTo>
                    <a:lnTo>
                      <a:pt x="67" y="77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71" y="68"/>
                    </a:lnTo>
                    <a:lnTo>
                      <a:pt x="344" y="7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9" name="Freeform: Shape 9"/>
            <p:cNvSpPr/>
            <p:nvPr/>
          </p:nvSpPr>
          <p:spPr bwMode="auto">
            <a:xfrm>
              <a:off x="6053139" y="2012093"/>
              <a:ext cx="263656" cy="525219"/>
            </a:xfrm>
            <a:custGeom>
              <a:avLst/>
              <a:gdLst>
                <a:gd name="T0" fmla="*/ 0 w 150"/>
                <a:gd name="T1" fmla="*/ 289 h 301"/>
                <a:gd name="T2" fmla="*/ 150 w 150"/>
                <a:gd name="T3" fmla="*/ 289 h 301"/>
                <a:gd name="T4" fmla="*/ 150 w 150"/>
                <a:gd name="T5" fmla="*/ 15 h 301"/>
                <a:gd name="T6" fmla="*/ 0 w 150"/>
                <a:gd name="T7" fmla="*/ 15 h 301"/>
                <a:gd name="T8" fmla="*/ 0 w 150"/>
                <a:gd name="T9" fmla="*/ 28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301">
                  <a:moveTo>
                    <a:pt x="0" y="289"/>
                  </a:moveTo>
                  <a:cubicBezTo>
                    <a:pt x="0" y="289"/>
                    <a:pt x="81" y="301"/>
                    <a:pt x="150" y="289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0" y="15"/>
                    <a:pt x="82" y="0"/>
                    <a:pt x="0" y="15"/>
                  </a:cubicBezTo>
                  <a:lnTo>
                    <a:pt x="0" y="28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shade val="30000"/>
                    <a:satMod val="115000"/>
                  </a:schemeClr>
                </a:gs>
                <a:gs pos="50000">
                  <a:schemeClr val="tx1">
                    <a:lumMod val="75000"/>
                    <a:lumOff val="25000"/>
                    <a:shade val="67500"/>
                    <a:satMod val="115000"/>
                  </a:schemeClr>
                </a:gs>
                <a:gs pos="100000">
                  <a:schemeClr val="tx1">
                    <a:lumMod val="75000"/>
                    <a:lumOff val="2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0" name="Group 2"/>
            <p:cNvGrpSpPr/>
            <p:nvPr/>
          </p:nvGrpSpPr>
          <p:grpSpPr>
            <a:xfrm>
              <a:off x="6316794" y="2878755"/>
              <a:ext cx="912333" cy="372467"/>
              <a:chOff x="6196015" y="2992259"/>
              <a:chExt cx="692151" cy="282576"/>
            </a:xfrm>
          </p:grpSpPr>
          <p:sp>
            <p:nvSpPr>
              <p:cNvPr id="34" name="Freeform: Shape 10"/>
              <p:cNvSpPr/>
              <p:nvPr/>
            </p:nvSpPr>
            <p:spPr bwMode="auto">
              <a:xfrm>
                <a:off x="6196015" y="2992259"/>
                <a:ext cx="692151" cy="271463"/>
              </a:xfrm>
              <a:custGeom>
                <a:avLst/>
                <a:gdLst>
                  <a:gd name="T0" fmla="*/ 0 w 436"/>
                  <a:gd name="T1" fmla="*/ 0 h 171"/>
                  <a:gd name="T2" fmla="*/ 344 w 436"/>
                  <a:gd name="T3" fmla="*/ 9 h 171"/>
                  <a:gd name="T4" fmla="*/ 436 w 436"/>
                  <a:gd name="T5" fmla="*/ 89 h 171"/>
                  <a:gd name="T6" fmla="*/ 349 w 436"/>
                  <a:gd name="T7" fmla="*/ 157 h 171"/>
                  <a:gd name="T8" fmla="*/ 0 w 436"/>
                  <a:gd name="T9" fmla="*/ 171 h 171"/>
                  <a:gd name="T10" fmla="*/ 0 w 436"/>
                  <a:gd name="T1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6" h="171">
                    <a:moveTo>
                      <a:pt x="0" y="0"/>
                    </a:moveTo>
                    <a:lnTo>
                      <a:pt x="344" y="9"/>
                    </a:lnTo>
                    <a:lnTo>
                      <a:pt x="436" y="89"/>
                    </a:lnTo>
                    <a:lnTo>
                      <a:pt x="349" y="157"/>
                    </a:lnTo>
                    <a:lnTo>
                      <a:pt x="0" y="1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Freeform: Shape 11"/>
              <p:cNvSpPr/>
              <p:nvPr/>
            </p:nvSpPr>
            <p:spPr bwMode="auto">
              <a:xfrm>
                <a:off x="6196015" y="3133547"/>
                <a:ext cx="692151" cy="141288"/>
              </a:xfrm>
              <a:custGeom>
                <a:avLst/>
                <a:gdLst>
                  <a:gd name="T0" fmla="*/ 436 w 436"/>
                  <a:gd name="T1" fmla="*/ 0 h 89"/>
                  <a:gd name="T2" fmla="*/ 436 w 436"/>
                  <a:gd name="T3" fmla="*/ 18 h 89"/>
                  <a:gd name="T4" fmla="*/ 352 w 436"/>
                  <a:gd name="T5" fmla="*/ 82 h 89"/>
                  <a:gd name="T6" fmla="*/ 0 w 436"/>
                  <a:gd name="T7" fmla="*/ 89 h 89"/>
                  <a:gd name="T8" fmla="*/ 0 w 436"/>
                  <a:gd name="T9" fmla="*/ 82 h 89"/>
                  <a:gd name="T10" fmla="*/ 351 w 436"/>
                  <a:gd name="T11" fmla="*/ 67 h 89"/>
                  <a:gd name="T12" fmla="*/ 436 w 436"/>
                  <a:gd name="T13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6" h="89">
                    <a:moveTo>
                      <a:pt x="436" y="0"/>
                    </a:moveTo>
                    <a:lnTo>
                      <a:pt x="436" y="18"/>
                    </a:lnTo>
                    <a:lnTo>
                      <a:pt x="352" y="82"/>
                    </a:lnTo>
                    <a:lnTo>
                      <a:pt x="0" y="89"/>
                    </a:lnTo>
                    <a:lnTo>
                      <a:pt x="0" y="82"/>
                    </a:lnTo>
                    <a:lnTo>
                      <a:pt x="351" y="67"/>
                    </a:lnTo>
                    <a:lnTo>
                      <a:pt x="43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1" name="Freeform: Shape 17"/>
            <p:cNvSpPr/>
            <p:nvPr/>
          </p:nvSpPr>
          <p:spPr bwMode="auto">
            <a:xfrm>
              <a:off x="6053139" y="2788780"/>
              <a:ext cx="263656" cy="525219"/>
            </a:xfrm>
            <a:custGeom>
              <a:avLst/>
              <a:gdLst>
                <a:gd name="T0" fmla="*/ 0 w 150"/>
                <a:gd name="T1" fmla="*/ 289 h 301"/>
                <a:gd name="T2" fmla="*/ 150 w 150"/>
                <a:gd name="T3" fmla="*/ 289 h 301"/>
                <a:gd name="T4" fmla="*/ 150 w 150"/>
                <a:gd name="T5" fmla="*/ 15 h 301"/>
                <a:gd name="T6" fmla="*/ 0 w 150"/>
                <a:gd name="T7" fmla="*/ 15 h 301"/>
                <a:gd name="T8" fmla="*/ 0 w 150"/>
                <a:gd name="T9" fmla="*/ 28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301">
                  <a:moveTo>
                    <a:pt x="0" y="289"/>
                  </a:moveTo>
                  <a:cubicBezTo>
                    <a:pt x="0" y="289"/>
                    <a:pt x="81" y="301"/>
                    <a:pt x="150" y="289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0" y="15"/>
                    <a:pt x="82" y="0"/>
                    <a:pt x="0" y="15"/>
                  </a:cubicBezTo>
                  <a:lnTo>
                    <a:pt x="0" y="28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shade val="30000"/>
                    <a:satMod val="115000"/>
                  </a:schemeClr>
                </a:gs>
                <a:gs pos="50000">
                  <a:schemeClr val="tx1">
                    <a:lumMod val="75000"/>
                    <a:lumOff val="25000"/>
                    <a:shade val="67500"/>
                    <a:satMod val="115000"/>
                  </a:schemeClr>
                </a:gs>
                <a:gs pos="100000">
                  <a:schemeClr val="tx1">
                    <a:lumMod val="75000"/>
                    <a:lumOff val="2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Freeform: Shape 18"/>
            <p:cNvSpPr/>
            <p:nvPr/>
          </p:nvSpPr>
          <p:spPr bwMode="auto">
            <a:xfrm>
              <a:off x="6053139" y="3676593"/>
              <a:ext cx="263656" cy="525219"/>
            </a:xfrm>
            <a:custGeom>
              <a:avLst/>
              <a:gdLst>
                <a:gd name="T0" fmla="*/ 0 w 150"/>
                <a:gd name="T1" fmla="*/ 289 h 301"/>
                <a:gd name="T2" fmla="*/ 150 w 150"/>
                <a:gd name="T3" fmla="*/ 289 h 301"/>
                <a:gd name="T4" fmla="*/ 150 w 150"/>
                <a:gd name="T5" fmla="*/ 15 h 301"/>
                <a:gd name="T6" fmla="*/ 0 w 150"/>
                <a:gd name="T7" fmla="*/ 15 h 301"/>
                <a:gd name="T8" fmla="*/ 0 w 150"/>
                <a:gd name="T9" fmla="*/ 28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301">
                  <a:moveTo>
                    <a:pt x="0" y="289"/>
                  </a:moveTo>
                  <a:cubicBezTo>
                    <a:pt x="0" y="289"/>
                    <a:pt x="81" y="301"/>
                    <a:pt x="150" y="289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0" y="15"/>
                    <a:pt x="82" y="0"/>
                    <a:pt x="0" y="15"/>
                  </a:cubicBezTo>
                  <a:lnTo>
                    <a:pt x="0" y="28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shade val="30000"/>
                    <a:satMod val="115000"/>
                  </a:schemeClr>
                </a:gs>
                <a:gs pos="50000">
                  <a:schemeClr val="tx1">
                    <a:lumMod val="75000"/>
                    <a:lumOff val="25000"/>
                    <a:shade val="67500"/>
                    <a:satMod val="115000"/>
                  </a:schemeClr>
                </a:gs>
                <a:gs pos="100000">
                  <a:schemeClr val="tx1">
                    <a:lumMod val="75000"/>
                    <a:lumOff val="2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3" name="Group 20"/>
            <p:cNvGrpSpPr/>
            <p:nvPr/>
          </p:nvGrpSpPr>
          <p:grpSpPr>
            <a:xfrm>
              <a:off x="6272848" y="3647296"/>
              <a:ext cx="1659357" cy="604733"/>
              <a:chOff x="4638675" y="2527301"/>
              <a:chExt cx="1258888" cy="458787"/>
            </a:xfrm>
          </p:grpSpPr>
          <p:sp>
            <p:nvSpPr>
              <p:cNvPr id="32" name="Freeform: Shape 12"/>
              <p:cNvSpPr/>
              <p:nvPr/>
            </p:nvSpPr>
            <p:spPr bwMode="auto">
              <a:xfrm>
                <a:off x="4638675" y="2527301"/>
                <a:ext cx="1258888" cy="439738"/>
              </a:xfrm>
              <a:custGeom>
                <a:avLst/>
                <a:gdLst>
                  <a:gd name="T0" fmla="*/ 0 w 793"/>
                  <a:gd name="T1" fmla="*/ 43 h 277"/>
                  <a:gd name="T2" fmla="*/ 0 w 793"/>
                  <a:gd name="T3" fmla="*/ 220 h 277"/>
                  <a:gd name="T4" fmla="*/ 626 w 793"/>
                  <a:gd name="T5" fmla="*/ 277 h 277"/>
                  <a:gd name="T6" fmla="*/ 793 w 793"/>
                  <a:gd name="T7" fmla="*/ 145 h 277"/>
                  <a:gd name="T8" fmla="*/ 628 w 793"/>
                  <a:gd name="T9" fmla="*/ 0 h 277"/>
                  <a:gd name="T10" fmla="*/ 0 w 793"/>
                  <a:gd name="T11" fmla="*/ 43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3" h="277">
                    <a:moveTo>
                      <a:pt x="0" y="43"/>
                    </a:moveTo>
                    <a:lnTo>
                      <a:pt x="0" y="220"/>
                    </a:lnTo>
                    <a:lnTo>
                      <a:pt x="626" y="277"/>
                    </a:lnTo>
                    <a:lnTo>
                      <a:pt x="793" y="145"/>
                    </a:lnTo>
                    <a:lnTo>
                      <a:pt x="628" y="0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Freeform: Shape 13"/>
              <p:cNvSpPr/>
              <p:nvPr/>
            </p:nvSpPr>
            <p:spPr bwMode="auto">
              <a:xfrm>
                <a:off x="4638675" y="2757488"/>
                <a:ext cx="1258888" cy="228600"/>
              </a:xfrm>
              <a:custGeom>
                <a:avLst/>
                <a:gdLst>
                  <a:gd name="T0" fmla="*/ 793 w 793"/>
                  <a:gd name="T1" fmla="*/ 0 h 144"/>
                  <a:gd name="T2" fmla="*/ 793 w 793"/>
                  <a:gd name="T3" fmla="*/ 21 h 144"/>
                  <a:gd name="T4" fmla="*/ 627 w 793"/>
                  <a:gd name="T5" fmla="*/ 144 h 144"/>
                  <a:gd name="T6" fmla="*/ 0 w 793"/>
                  <a:gd name="T7" fmla="*/ 92 h 144"/>
                  <a:gd name="T8" fmla="*/ 0 w 793"/>
                  <a:gd name="T9" fmla="*/ 75 h 144"/>
                  <a:gd name="T10" fmla="*/ 627 w 793"/>
                  <a:gd name="T11" fmla="*/ 131 h 144"/>
                  <a:gd name="T12" fmla="*/ 793 w 793"/>
                  <a:gd name="T13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3" h="144">
                    <a:moveTo>
                      <a:pt x="793" y="0"/>
                    </a:moveTo>
                    <a:lnTo>
                      <a:pt x="793" y="21"/>
                    </a:lnTo>
                    <a:lnTo>
                      <a:pt x="627" y="144"/>
                    </a:lnTo>
                    <a:lnTo>
                      <a:pt x="0" y="92"/>
                    </a:lnTo>
                    <a:lnTo>
                      <a:pt x="0" y="75"/>
                    </a:lnTo>
                    <a:lnTo>
                      <a:pt x="627" y="131"/>
                    </a:lnTo>
                    <a:lnTo>
                      <a:pt x="793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4" name="Freeform: Shape 19"/>
            <p:cNvSpPr/>
            <p:nvPr/>
          </p:nvSpPr>
          <p:spPr bwMode="auto">
            <a:xfrm>
              <a:off x="6053139" y="4437733"/>
              <a:ext cx="263656" cy="525219"/>
            </a:xfrm>
            <a:custGeom>
              <a:avLst/>
              <a:gdLst>
                <a:gd name="T0" fmla="*/ 0 w 150"/>
                <a:gd name="T1" fmla="*/ 289 h 301"/>
                <a:gd name="T2" fmla="*/ 150 w 150"/>
                <a:gd name="T3" fmla="*/ 289 h 301"/>
                <a:gd name="T4" fmla="*/ 150 w 150"/>
                <a:gd name="T5" fmla="*/ 15 h 301"/>
                <a:gd name="T6" fmla="*/ 0 w 150"/>
                <a:gd name="T7" fmla="*/ 15 h 301"/>
                <a:gd name="T8" fmla="*/ 0 w 150"/>
                <a:gd name="T9" fmla="*/ 28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301">
                  <a:moveTo>
                    <a:pt x="0" y="289"/>
                  </a:moveTo>
                  <a:cubicBezTo>
                    <a:pt x="0" y="289"/>
                    <a:pt x="81" y="301"/>
                    <a:pt x="150" y="289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0" y="15"/>
                    <a:pt x="82" y="0"/>
                    <a:pt x="0" y="15"/>
                  </a:cubicBezTo>
                  <a:lnTo>
                    <a:pt x="0" y="28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shade val="30000"/>
                    <a:satMod val="115000"/>
                  </a:schemeClr>
                </a:gs>
                <a:gs pos="50000">
                  <a:schemeClr val="tx1">
                    <a:lumMod val="75000"/>
                    <a:lumOff val="25000"/>
                    <a:shade val="67500"/>
                    <a:satMod val="115000"/>
                  </a:schemeClr>
                </a:gs>
                <a:gs pos="100000">
                  <a:schemeClr val="tx1">
                    <a:lumMod val="75000"/>
                    <a:lumOff val="2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5" name="Group 21"/>
            <p:cNvGrpSpPr/>
            <p:nvPr/>
          </p:nvGrpSpPr>
          <p:grpSpPr>
            <a:xfrm>
              <a:off x="4439816" y="4405302"/>
              <a:ext cx="1657264" cy="613103"/>
              <a:chOff x="3248025" y="3009901"/>
              <a:chExt cx="1257300" cy="465137"/>
            </a:xfrm>
          </p:grpSpPr>
          <p:sp>
            <p:nvSpPr>
              <p:cNvPr id="30" name="Freeform: Shape 14"/>
              <p:cNvSpPr/>
              <p:nvPr/>
            </p:nvSpPr>
            <p:spPr bwMode="auto">
              <a:xfrm>
                <a:off x="3248025" y="3009901"/>
                <a:ext cx="1257300" cy="446088"/>
              </a:xfrm>
              <a:custGeom>
                <a:avLst/>
                <a:gdLst>
                  <a:gd name="T0" fmla="*/ 792 w 792"/>
                  <a:gd name="T1" fmla="*/ 49 h 281"/>
                  <a:gd name="T2" fmla="*/ 792 w 792"/>
                  <a:gd name="T3" fmla="*/ 226 h 281"/>
                  <a:gd name="T4" fmla="*/ 165 w 792"/>
                  <a:gd name="T5" fmla="*/ 281 h 281"/>
                  <a:gd name="T6" fmla="*/ 0 w 792"/>
                  <a:gd name="T7" fmla="*/ 149 h 281"/>
                  <a:gd name="T8" fmla="*/ 167 w 792"/>
                  <a:gd name="T9" fmla="*/ 0 h 281"/>
                  <a:gd name="T10" fmla="*/ 792 w 792"/>
                  <a:gd name="T11" fmla="*/ 49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2" h="281">
                    <a:moveTo>
                      <a:pt x="792" y="49"/>
                    </a:moveTo>
                    <a:lnTo>
                      <a:pt x="792" y="226"/>
                    </a:lnTo>
                    <a:lnTo>
                      <a:pt x="165" y="281"/>
                    </a:lnTo>
                    <a:lnTo>
                      <a:pt x="0" y="149"/>
                    </a:lnTo>
                    <a:lnTo>
                      <a:pt x="167" y="0"/>
                    </a:lnTo>
                    <a:lnTo>
                      <a:pt x="792" y="49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Freeform: Shape 15"/>
              <p:cNvSpPr/>
              <p:nvPr/>
            </p:nvSpPr>
            <p:spPr bwMode="auto">
              <a:xfrm>
                <a:off x="3248025" y="3246438"/>
                <a:ext cx="1257300" cy="228600"/>
              </a:xfrm>
              <a:custGeom>
                <a:avLst/>
                <a:gdLst>
                  <a:gd name="T0" fmla="*/ 0 w 792"/>
                  <a:gd name="T1" fmla="*/ 0 h 144"/>
                  <a:gd name="T2" fmla="*/ 0 w 792"/>
                  <a:gd name="T3" fmla="*/ 17 h 144"/>
                  <a:gd name="T4" fmla="*/ 163 w 792"/>
                  <a:gd name="T5" fmla="*/ 144 h 144"/>
                  <a:gd name="T6" fmla="*/ 792 w 792"/>
                  <a:gd name="T7" fmla="*/ 87 h 144"/>
                  <a:gd name="T8" fmla="*/ 792 w 792"/>
                  <a:gd name="T9" fmla="*/ 77 h 144"/>
                  <a:gd name="T10" fmla="*/ 164 w 792"/>
                  <a:gd name="T11" fmla="*/ 132 h 144"/>
                  <a:gd name="T12" fmla="*/ 0 w 792"/>
                  <a:gd name="T13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2" h="144">
                    <a:moveTo>
                      <a:pt x="0" y="0"/>
                    </a:moveTo>
                    <a:lnTo>
                      <a:pt x="0" y="17"/>
                    </a:lnTo>
                    <a:lnTo>
                      <a:pt x="163" y="144"/>
                    </a:lnTo>
                    <a:lnTo>
                      <a:pt x="792" y="87"/>
                    </a:lnTo>
                    <a:lnTo>
                      <a:pt x="792" y="77"/>
                    </a:lnTo>
                    <a:lnTo>
                      <a:pt x="164" y="1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6" name="Freeform: Shape 33"/>
            <p:cNvSpPr/>
            <p:nvPr/>
          </p:nvSpPr>
          <p:spPr bwMode="auto">
            <a:xfrm>
              <a:off x="6760152" y="2925844"/>
              <a:ext cx="252272" cy="252272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Freeform: Shape 34"/>
            <p:cNvSpPr/>
            <p:nvPr/>
          </p:nvSpPr>
          <p:spPr bwMode="auto">
            <a:xfrm>
              <a:off x="5483933" y="2147477"/>
              <a:ext cx="248171" cy="248171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35"/>
            <p:cNvSpPr/>
            <p:nvPr/>
          </p:nvSpPr>
          <p:spPr bwMode="auto">
            <a:xfrm>
              <a:off x="4763852" y="4501035"/>
              <a:ext cx="394701" cy="394701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36"/>
            <p:cNvSpPr/>
            <p:nvPr/>
          </p:nvSpPr>
          <p:spPr bwMode="auto">
            <a:xfrm>
              <a:off x="7229127" y="3744203"/>
              <a:ext cx="394701" cy="394701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Group 3"/>
          <p:cNvGrpSpPr/>
          <p:nvPr/>
        </p:nvGrpSpPr>
        <p:grpSpPr>
          <a:xfrm>
            <a:off x="1467561" y="1009230"/>
            <a:ext cx="1962522" cy="590692"/>
            <a:chOff x="2580232" y="2119820"/>
            <a:chExt cx="2616696" cy="787589"/>
          </a:xfrm>
        </p:grpSpPr>
        <p:sp>
          <p:nvSpPr>
            <p:cNvPr id="15" name="TextBox 38"/>
            <p:cNvSpPr txBox="1"/>
            <p:nvPr/>
          </p:nvSpPr>
          <p:spPr bwMode="auto">
            <a:xfrm>
              <a:off x="2580232" y="2119820"/>
              <a:ext cx="2616696" cy="215444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r"/>
              <a:r>
                <a:rPr lang="zh-CN" altLang="en-US" sz="1400">
                  <a:solidFill>
                    <a:schemeClr val="accent1"/>
                  </a:solidFill>
                  <a:effectLst/>
                  <a:cs typeface="+mn-ea"/>
                  <a:sym typeface="+mn-lt"/>
                </a:rPr>
                <a:t>标题文本预设</a:t>
              </a:r>
              <a:endParaRPr lang="zh-CN" altLang="en-US" sz="1400">
                <a:solidFill>
                  <a:schemeClr val="accent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6" name="TextBox 39"/>
            <p:cNvSpPr txBox="1"/>
            <p:nvPr/>
          </p:nvSpPr>
          <p:spPr bwMode="auto">
            <a:xfrm>
              <a:off x="2580232" y="2335264"/>
              <a:ext cx="2616696" cy="57214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1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1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 （建议使用主题字体）</a:t>
              </a:r>
              <a:endParaRPr lang="zh-CN" altLang="en-US" sz="1100" b="0" dirty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6" name="Group 4"/>
          <p:cNvGrpSpPr/>
          <p:nvPr/>
        </p:nvGrpSpPr>
        <p:grpSpPr>
          <a:xfrm>
            <a:off x="563580" y="3593496"/>
            <a:ext cx="1962522" cy="590692"/>
            <a:chOff x="1714637" y="4583060"/>
            <a:chExt cx="2616696" cy="787589"/>
          </a:xfrm>
        </p:grpSpPr>
        <p:sp>
          <p:nvSpPr>
            <p:cNvPr id="13" name="TextBox 41"/>
            <p:cNvSpPr txBox="1"/>
            <p:nvPr/>
          </p:nvSpPr>
          <p:spPr bwMode="auto">
            <a:xfrm>
              <a:off x="1714637" y="4583060"/>
              <a:ext cx="2616696" cy="215444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r"/>
              <a:r>
                <a:rPr lang="zh-CN" altLang="en-US" sz="1400">
                  <a:solidFill>
                    <a:schemeClr val="accent4"/>
                  </a:solidFill>
                  <a:effectLst/>
                  <a:cs typeface="+mn-ea"/>
                  <a:sym typeface="+mn-lt"/>
                </a:rPr>
                <a:t>标题文本预设</a:t>
              </a:r>
              <a:endParaRPr lang="zh-CN" altLang="en-US" sz="1400">
                <a:solidFill>
                  <a:schemeClr val="accent4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4" name="TextBox 42"/>
            <p:cNvSpPr txBox="1"/>
            <p:nvPr/>
          </p:nvSpPr>
          <p:spPr bwMode="auto">
            <a:xfrm>
              <a:off x="1714637" y="4798504"/>
              <a:ext cx="2616696" cy="57214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1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1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 （建议使用主题字体）</a:t>
              </a:r>
              <a:endParaRPr lang="zh-CN" altLang="en-US" sz="1100" b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7" name="Group 5"/>
          <p:cNvGrpSpPr/>
          <p:nvPr/>
        </p:nvGrpSpPr>
        <p:grpSpPr>
          <a:xfrm>
            <a:off x="5968834" y="1780452"/>
            <a:ext cx="1962522" cy="590692"/>
            <a:chOff x="7455781" y="2835302"/>
            <a:chExt cx="2616696" cy="787589"/>
          </a:xfrm>
        </p:grpSpPr>
        <p:sp>
          <p:nvSpPr>
            <p:cNvPr id="11" name="TextBox 44"/>
            <p:cNvSpPr txBox="1"/>
            <p:nvPr/>
          </p:nvSpPr>
          <p:spPr bwMode="auto">
            <a:xfrm>
              <a:off x="7455781" y="2835302"/>
              <a:ext cx="2616696" cy="215444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l"/>
              <a:r>
                <a:rPr lang="zh-CN" altLang="en-US" sz="1400">
                  <a:solidFill>
                    <a:schemeClr val="accent2"/>
                  </a:solidFill>
                  <a:effectLst/>
                  <a:cs typeface="+mn-ea"/>
                  <a:sym typeface="+mn-lt"/>
                </a:rPr>
                <a:t>标题文本预设</a:t>
              </a:r>
              <a:endParaRPr lang="zh-CN" altLang="en-US" sz="1400">
                <a:solidFill>
                  <a:schemeClr val="accent2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2" name="TextBox 45"/>
            <p:cNvSpPr txBox="1"/>
            <p:nvPr/>
          </p:nvSpPr>
          <p:spPr bwMode="auto">
            <a:xfrm>
              <a:off x="7455781" y="3050746"/>
              <a:ext cx="2616696" cy="57214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1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1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 （建议使用主题字体）</a:t>
              </a:r>
              <a:endParaRPr lang="zh-CN" altLang="en-US" sz="1100" b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8" name="Group 6"/>
          <p:cNvGrpSpPr/>
          <p:nvPr/>
        </p:nvGrpSpPr>
        <p:grpSpPr>
          <a:xfrm>
            <a:off x="6825137" y="2839420"/>
            <a:ext cx="1962522" cy="590692"/>
            <a:chOff x="8067893" y="3785891"/>
            <a:chExt cx="2616696" cy="787589"/>
          </a:xfrm>
        </p:grpSpPr>
        <p:sp>
          <p:nvSpPr>
            <p:cNvPr id="9" name="TextBox 47"/>
            <p:cNvSpPr txBox="1"/>
            <p:nvPr/>
          </p:nvSpPr>
          <p:spPr bwMode="auto">
            <a:xfrm>
              <a:off x="8067893" y="3785891"/>
              <a:ext cx="2616696" cy="215444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l"/>
              <a:r>
                <a:rPr lang="zh-CN" altLang="en-US" sz="1400">
                  <a:solidFill>
                    <a:schemeClr val="accent3"/>
                  </a:solidFill>
                  <a:effectLst/>
                  <a:cs typeface="+mn-ea"/>
                  <a:sym typeface="+mn-lt"/>
                </a:rPr>
                <a:t>标题文本预设</a:t>
              </a:r>
              <a:endParaRPr lang="zh-CN" altLang="en-US" sz="1400">
                <a:solidFill>
                  <a:schemeClr val="accent3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0" name="TextBox 48"/>
            <p:cNvSpPr txBox="1"/>
            <p:nvPr/>
          </p:nvSpPr>
          <p:spPr bwMode="auto">
            <a:xfrm>
              <a:off x="8067893" y="4001335"/>
              <a:ext cx="2616696" cy="57214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1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1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 （建议使用主题字体）</a:t>
              </a:r>
              <a:endParaRPr lang="zh-CN" altLang="en-US" sz="1100" b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</p:grpSp>
      <p:sp>
        <p:nvSpPr>
          <p:cNvPr id="38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827987" y="1289107"/>
            <a:ext cx="1890210" cy="2565285"/>
            <a:chOff x="5827987" y="1289107"/>
            <a:chExt cx="1890210" cy="2565285"/>
          </a:xfrm>
        </p:grpSpPr>
        <p:sp>
          <p:nvSpPr>
            <p:cNvPr id="8" name="Rectangle 11"/>
            <p:cNvSpPr/>
            <p:nvPr/>
          </p:nvSpPr>
          <p:spPr>
            <a:xfrm>
              <a:off x="5887831" y="1370116"/>
              <a:ext cx="1770522" cy="2484276"/>
            </a:xfrm>
            <a:prstGeom prst="rect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tIns="2160000" anchor="t" anchorCtr="1">
              <a:normAutofit fontScale="8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 （建议使用主题字体）</a:t>
              </a:r>
              <a:endParaRPr lang="zh-CN" altLang="en-US" sz="1100">
                <a:cs typeface="+mn-ea"/>
                <a:sym typeface="+mn-lt"/>
              </a:endParaRPr>
            </a:p>
          </p:txBody>
        </p:sp>
        <p:sp>
          <p:nvSpPr>
            <p:cNvPr id="9" name="Arrow: Pentagon 12"/>
            <p:cNvSpPr/>
            <p:nvPr/>
          </p:nvSpPr>
          <p:spPr>
            <a:xfrm rot="5400000">
              <a:off x="6044010" y="1073084"/>
              <a:ext cx="1458164" cy="1890210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216000" tIns="0" anchor="t" anchorCtr="1">
              <a:normAutofit/>
            </a:bodyPr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标题文本预设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Freeform: Shape 19"/>
            <p:cNvSpPr/>
            <p:nvPr/>
          </p:nvSpPr>
          <p:spPr bwMode="auto">
            <a:xfrm>
              <a:off x="6535640" y="1894422"/>
              <a:ext cx="474903" cy="47490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425804" y="1289107"/>
            <a:ext cx="1890210" cy="2565285"/>
            <a:chOff x="1425804" y="1289107"/>
            <a:chExt cx="1890210" cy="2565285"/>
          </a:xfrm>
        </p:grpSpPr>
        <p:sp>
          <p:nvSpPr>
            <p:cNvPr id="4" name="Rectangle 1"/>
            <p:cNvSpPr/>
            <p:nvPr/>
          </p:nvSpPr>
          <p:spPr>
            <a:xfrm>
              <a:off x="1485648" y="1370116"/>
              <a:ext cx="1770522" cy="2484276"/>
            </a:xfrm>
            <a:prstGeom prst="rect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tIns="2160000" anchor="t" anchorCtr="1">
              <a:normAutofit fontScale="8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 （建议使用主题字体）</a:t>
              </a:r>
              <a:endParaRPr lang="zh-CN" altLang="en-US" sz="1100">
                <a:cs typeface="+mn-ea"/>
                <a:sym typeface="+mn-lt"/>
              </a:endParaRPr>
            </a:p>
          </p:txBody>
        </p:sp>
        <p:sp>
          <p:nvSpPr>
            <p:cNvPr id="5" name="Arrow: Pentagon 2"/>
            <p:cNvSpPr/>
            <p:nvPr/>
          </p:nvSpPr>
          <p:spPr>
            <a:xfrm rot="5400000">
              <a:off x="1641827" y="1073084"/>
              <a:ext cx="1458164" cy="1890210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216000" anchor="t" anchorCtr="1">
              <a:normAutofit/>
            </a:bodyPr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标题文本预设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Freeform: Shape 20"/>
            <p:cNvSpPr/>
            <p:nvPr/>
          </p:nvSpPr>
          <p:spPr bwMode="auto">
            <a:xfrm>
              <a:off x="2133458" y="1894422"/>
              <a:ext cx="474903" cy="474903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626895" y="1289107"/>
            <a:ext cx="1890210" cy="2565285"/>
            <a:chOff x="3626895" y="1289107"/>
            <a:chExt cx="1890210" cy="2565285"/>
          </a:xfrm>
        </p:grpSpPr>
        <p:sp>
          <p:nvSpPr>
            <p:cNvPr id="6" name="Rectangle 6"/>
            <p:cNvSpPr/>
            <p:nvPr/>
          </p:nvSpPr>
          <p:spPr>
            <a:xfrm>
              <a:off x="3686739" y="1370116"/>
              <a:ext cx="1770522" cy="2484276"/>
            </a:xfrm>
            <a:prstGeom prst="rect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tIns="2160000" anchor="t" anchorCtr="1">
              <a:normAutofit fontScale="8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 （建议使用主题字体）</a:t>
              </a:r>
              <a:endParaRPr lang="zh-CN" altLang="en-US" sz="1100">
                <a:cs typeface="+mn-ea"/>
                <a:sym typeface="+mn-lt"/>
              </a:endParaRPr>
            </a:p>
          </p:txBody>
        </p:sp>
        <p:sp>
          <p:nvSpPr>
            <p:cNvPr id="7" name="Arrow: Pentagon 7"/>
            <p:cNvSpPr/>
            <p:nvPr/>
          </p:nvSpPr>
          <p:spPr>
            <a:xfrm rot="5400000">
              <a:off x="3842918" y="1073084"/>
              <a:ext cx="1458164" cy="189021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216000" anchor="t" anchorCtr="1">
              <a:normAutofit/>
            </a:bodyPr>
            <a:lstStyle/>
            <a:p>
              <a:pPr algn="ctr"/>
              <a:r>
                <a:rPr lang="zh-CN" altLang="en-US">
                  <a:cs typeface="+mn-ea"/>
                  <a:sym typeface="+mn-lt"/>
                </a:rPr>
                <a:t>标题文本预设</a:t>
              </a: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: Shape 21"/>
            <p:cNvSpPr/>
            <p:nvPr/>
          </p:nvSpPr>
          <p:spPr bwMode="auto">
            <a:xfrm>
              <a:off x="4342814" y="1894561"/>
              <a:ext cx="474903" cy="474903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6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723435" y="1648206"/>
            <a:ext cx="1924284" cy="2066544"/>
            <a:chOff x="723435" y="1648206"/>
            <a:chExt cx="1924284" cy="2066544"/>
          </a:xfrm>
        </p:grpSpPr>
        <p:sp>
          <p:nvSpPr>
            <p:cNvPr id="33" name="流程图: 手动输入 32"/>
            <p:cNvSpPr/>
            <p:nvPr/>
          </p:nvSpPr>
          <p:spPr>
            <a:xfrm>
              <a:off x="723436" y="1648206"/>
              <a:ext cx="1924283" cy="1889916"/>
            </a:xfrm>
            <a:prstGeom prst="flowChartManualInpu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流程图: 手动输入 33"/>
            <p:cNvSpPr/>
            <p:nvPr/>
          </p:nvSpPr>
          <p:spPr>
            <a:xfrm>
              <a:off x="723436" y="1824834"/>
              <a:ext cx="1924283" cy="1889916"/>
            </a:xfrm>
            <a:prstGeom prst="flowChartManualInput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723435" y="2751768"/>
              <a:ext cx="1780520" cy="684368"/>
              <a:chOff x="609599" y="3139323"/>
              <a:chExt cx="2407615" cy="835777"/>
            </a:xfrm>
          </p:grpSpPr>
          <p:sp>
            <p:nvSpPr>
              <p:cNvPr id="37" name="文本框 12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dirty="0">
                    <a:cs typeface="+mn-ea"/>
                    <a:sym typeface="+mn-lt"/>
                  </a:rPr>
                </a:br>
                <a:r>
                  <a:rPr lang="zh-CN" altLang="en-US" sz="1000" dirty="0">
                    <a:cs typeface="+mn-ea"/>
                    <a:sym typeface="+mn-lt"/>
                  </a:rPr>
                  <a:t>（建议使用主题字体）</a:t>
                </a:r>
                <a:endParaRPr lang="zh-CN" altLang="en-US" sz="1000" dirty="0">
                  <a:cs typeface="+mn-ea"/>
                  <a:sym typeface="+mn-lt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r" defTabSz="913765"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6" name="任意多边形: 形状 35"/>
            <p:cNvSpPr/>
            <p:nvPr/>
          </p:nvSpPr>
          <p:spPr bwMode="auto">
            <a:xfrm>
              <a:off x="1948910" y="2021985"/>
              <a:ext cx="426025" cy="512245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496283" y="1648206"/>
            <a:ext cx="1924283" cy="2066544"/>
            <a:chOff x="6496283" y="1648206"/>
            <a:chExt cx="1924283" cy="2066544"/>
          </a:xfrm>
        </p:grpSpPr>
        <p:sp>
          <p:nvSpPr>
            <p:cNvPr id="54" name="流程图: 手动输入 53"/>
            <p:cNvSpPr/>
            <p:nvPr/>
          </p:nvSpPr>
          <p:spPr>
            <a:xfrm flipH="1">
              <a:off x="6496283" y="1648206"/>
              <a:ext cx="1924283" cy="1889916"/>
            </a:xfrm>
            <a:prstGeom prst="flowChartManualInput">
              <a:avLst/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流程图: 手动输入 54"/>
            <p:cNvSpPr/>
            <p:nvPr/>
          </p:nvSpPr>
          <p:spPr>
            <a:xfrm flipH="1">
              <a:off x="6496283" y="1824834"/>
              <a:ext cx="1924283" cy="1889916"/>
            </a:xfrm>
            <a:prstGeom prst="flowChartManualInput">
              <a:avLst/>
            </a:prstGeom>
            <a:solidFill>
              <a:schemeClr val="tx2">
                <a:lumMod val="40000"/>
                <a:lumOff val="60000"/>
              </a:schemeClr>
            </a:solidFill>
            <a:ln w="762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6640046" y="2751768"/>
              <a:ext cx="1780519" cy="684368"/>
              <a:chOff x="9029821" y="3139323"/>
              <a:chExt cx="2457329" cy="835777"/>
            </a:xfrm>
          </p:grpSpPr>
          <p:sp>
            <p:nvSpPr>
              <p:cNvPr id="58" name="文本框 21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913765">
                  <a:defRPr/>
                </a:pPr>
                <a:r>
                  <a:rPr lang="zh-CN" altLang="en-US" sz="16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7" name="任意多边形: 形状 56"/>
            <p:cNvSpPr/>
            <p:nvPr/>
          </p:nvSpPr>
          <p:spPr bwMode="auto">
            <a:xfrm>
              <a:off x="6728506" y="2036713"/>
              <a:ext cx="460118" cy="455715"/>
            </a:xfrm>
            <a:custGeom>
              <a:avLst/>
              <a:gdLst>
                <a:gd name="connsiteX0" fmla="*/ 292147 w 331788"/>
                <a:gd name="connsiteY0" fmla="*/ 109538 h 328613"/>
                <a:gd name="connsiteX1" fmla="*/ 327025 w 331788"/>
                <a:gd name="connsiteY1" fmla="*/ 145621 h 328613"/>
                <a:gd name="connsiteX2" fmla="*/ 327025 w 331788"/>
                <a:gd name="connsiteY2" fmla="*/ 229385 h 328613"/>
                <a:gd name="connsiteX3" fmla="*/ 293438 w 331788"/>
                <a:gd name="connsiteY3" fmla="*/ 264179 h 328613"/>
                <a:gd name="connsiteX4" fmla="*/ 252101 w 331788"/>
                <a:gd name="connsiteY4" fmla="*/ 264179 h 328613"/>
                <a:gd name="connsiteX5" fmla="*/ 252101 w 331788"/>
                <a:gd name="connsiteY5" fmla="*/ 319593 h 328613"/>
                <a:gd name="connsiteX6" fmla="*/ 243059 w 331788"/>
                <a:gd name="connsiteY6" fmla="*/ 328613 h 328613"/>
                <a:gd name="connsiteX7" fmla="*/ 205596 w 331788"/>
                <a:gd name="connsiteY7" fmla="*/ 328613 h 328613"/>
                <a:gd name="connsiteX8" fmla="*/ 195262 w 331788"/>
                <a:gd name="connsiteY8" fmla="*/ 319593 h 328613"/>
                <a:gd name="connsiteX9" fmla="*/ 195262 w 331788"/>
                <a:gd name="connsiteY9" fmla="*/ 235829 h 328613"/>
                <a:gd name="connsiteX10" fmla="*/ 224973 w 331788"/>
                <a:gd name="connsiteY10" fmla="*/ 207478 h 328613"/>
                <a:gd name="connsiteX11" fmla="*/ 255976 w 331788"/>
                <a:gd name="connsiteY11" fmla="*/ 207478 h 328613"/>
                <a:gd name="connsiteX12" fmla="*/ 255976 w 331788"/>
                <a:gd name="connsiteY12" fmla="*/ 145621 h 328613"/>
                <a:gd name="connsiteX13" fmla="*/ 292147 w 331788"/>
                <a:gd name="connsiteY13" fmla="*/ 109538 h 328613"/>
                <a:gd name="connsiteX14" fmla="*/ 38473 w 331788"/>
                <a:gd name="connsiteY14" fmla="*/ 109538 h 328613"/>
                <a:gd name="connsiteX15" fmla="*/ 75079 w 331788"/>
                <a:gd name="connsiteY15" fmla="*/ 145621 h 328613"/>
                <a:gd name="connsiteX16" fmla="*/ 75079 w 331788"/>
                <a:gd name="connsiteY16" fmla="*/ 207478 h 328613"/>
                <a:gd name="connsiteX17" fmla="*/ 106456 w 331788"/>
                <a:gd name="connsiteY17" fmla="*/ 207478 h 328613"/>
                <a:gd name="connsiteX18" fmla="*/ 136525 w 331788"/>
                <a:gd name="connsiteY18" fmla="*/ 235829 h 328613"/>
                <a:gd name="connsiteX19" fmla="*/ 136525 w 331788"/>
                <a:gd name="connsiteY19" fmla="*/ 319593 h 328613"/>
                <a:gd name="connsiteX20" fmla="*/ 126066 w 331788"/>
                <a:gd name="connsiteY20" fmla="*/ 328613 h 328613"/>
                <a:gd name="connsiteX21" fmla="*/ 88153 w 331788"/>
                <a:gd name="connsiteY21" fmla="*/ 328613 h 328613"/>
                <a:gd name="connsiteX22" fmla="*/ 79001 w 331788"/>
                <a:gd name="connsiteY22" fmla="*/ 319593 h 328613"/>
                <a:gd name="connsiteX23" fmla="*/ 79001 w 331788"/>
                <a:gd name="connsiteY23" fmla="*/ 264179 h 328613"/>
                <a:gd name="connsiteX24" fmla="*/ 37166 w 331788"/>
                <a:gd name="connsiteY24" fmla="*/ 264179 h 328613"/>
                <a:gd name="connsiteX25" fmla="*/ 3175 w 331788"/>
                <a:gd name="connsiteY25" fmla="*/ 229385 h 328613"/>
                <a:gd name="connsiteX26" fmla="*/ 3175 w 331788"/>
                <a:gd name="connsiteY26" fmla="*/ 145621 h 328613"/>
                <a:gd name="connsiteX27" fmla="*/ 38473 w 331788"/>
                <a:gd name="connsiteY27" fmla="*/ 109538 h 328613"/>
                <a:gd name="connsiteX28" fmla="*/ 160734 w 331788"/>
                <a:gd name="connsiteY28" fmla="*/ 88900 h 328613"/>
                <a:gd name="connsiteX29" fmla="*/ 171053 w 331788"/>
                <a:gd name="connsiteY29" fmla="*/ 88900 h 328613"/>
                <a:gd name="connsiteX30" fmla="*/ 173633 w 331788"/>
                <a:gd name="connsiteY30" fmla="*/ 90195 h 328613"/>
                <a:gd name="connsiteX31" fmla="*/ 174923 w 331788"/>
                <a:gd name="connsiteY31" fmla="*/ 95375 h 328613"/>
                <a:gd name="connsiteX32" fmla="*/ 169763 w 331788"/>
                <a:gd name="connsiteY32" fmla="*/ 103146 h 328613"/>
                <a:gd name="connsiteX33" fmla="*/ 172343 w 331788"/>
                <a:gd name="connsiteY33" fmla="*/ 123867 h 328613"/>
                <a:gd name="connsiteX34" fmla="*/ 167184 w 331788"/>
                <a:gd name="connsiteY34" fmla="*/ 136818 h 328613"/>
                <a:gd name="connsiteX35" fmla="*/ 164604 w 331788"/>
                <a:gd name="connsiteY35" fmla="*/ 136818 h 328613"/>
                <a:gd name="connsiteX36" fmla="*/ 159444 w 331788"/>
                <a:gd name="connsiteY36" fmla="*/ 123867 h 328613"/>
                <a:gd name="connsiteX37" fmla="*/ 162024 w 331788"/>
                <a:gd name="connsiteY37" fmla="*/ 103146 h 328613"/>
                <a:gd name="connsiteX38" fmla="*/ 156865 w 331788"/>
                <a:gd name="connsiteY38" fmla="*/ 95375 h 328613"/>
                <a:gd name="connsiteX39" fmla="*/ 158155 w 331788"/>
                <a:gd name="connsiteY39" fmla="*/ 90195 h 328613"/>
                <a:gd name="connsiteX40" fmla="*/ 160734 w 331788"/>
                <a:gd name="connsiteY40" fmla="*/ 88900 h 328613"/>
                <a:gd name="connsiteX41" fmla="*/ 136182 w 331788"/>
                <a:gd name="connsiteY41" fmla="*/ 88900 h 328613"/>
                <a:gd name="connsiteX42" fmla="*/ 138766 w 331788"/>
                <a:gd name="connsiteY42" fmla="*/ 91502 h 328613"/>
                <a:gd name="connsiteX43" fmla="*/ 165893 w 331788"/>
                <a:gd name="connsiteY43" fmla="*/ 165652 h 328613"/>
                <a:gd name="connsiteX44" fmla="*/ 193021 w 331788"/>
                <a:gd name="connsiteY44" fmla="*/ 91502 h 328613"/>
                <a:gd name="connsiteX45" fmla="*/ 196897 w 331788"/>
                <a:gd name="connsiteY45" fmla="*/ 90201 h 328613"/>
                <a:gd name="connsiteX46" fmla="*/ 208523 w 331788"/>
                <a:gd name="connsiteY46" fmla="*/ 92802 h 328613"/>
                <a:gd name="connsiteX47" fmla="*/ 231775 w 331788"/>
                <a:gd name="connsiteY47" fmla="*/ 125325 h 328613"/>
                <a:gd name="connsiteX48" fmla="*/ 231775 w 331788"/>
                <a:gd name="connsiteY48" fmla="*/ 176059 h 328613"/>
                <a:gd name="connsiteX49" fmla="*/ 226608 w 331788"/>
                <a:gd name="connsiteY49" fmla="*/ 182563 h 328613"/>
                <a:gd name="connsiteX50" fmla="*/ 105179 w 331788"/>
                <a:gd name="connsiteY50" fmla="*/ 182563 h 328613"/>
                <a:gd name="connsiteX51" fmla="*/ 100012 w 331788"/>
                <a:gd name="connsiteY51" fmla="*/ 176059 h 328613"/>
                <a:gd name="connsiteX52" fmla="*/ 100012 w 331788"/>
                <a:gd name="connsiteY52" fmla="*/ 125325 h 328613"/>
                <a:gd name="connsiteX53" fmla="*/ 123264 w 331788"/>
                <a:gd name="connsiteY53" fmla="*/ 92802 h 328613"/>
                <a:gd name="connsiteX54" fmla="*/ 134890 w 331788"/>
                <a:gd name="connsiteY54" fmla="*/ 90201 h 328613"/>
                <a:gd name="connsiteX55" fmla="*/ 136182 w 331788"/>
                <a:gd name="connsiteY55" fmla="*/ 88900 h 328613"/>
                <a:gd name="connsiteX56" fmla="*/ 292100 w 331788"/>
                <a:gd name="connsiteY56" fmla="*/ 19050 h 328613"/>
                <a:gd name="connsiteX57" fmla="*/ 331788 w 331788"/>
                <a:gd name="connsiteY57" fmla="*/ 58738 h 328613"/>
                <a:gd name="connsiteX58" fmla="*/ 292100 w 331788"/>
                <a:gd name="connsiteY58" fmla="*/ 98426 h 328613"/>
                <a:gd name="connsiteX59" fmla="*/ 252412 w 331788"/>
                <a:gd name="connsiteY59" fmla="*/ 58738 h 328613"/>
                <a:gd name="connsiteX60" fmla="*/ 292100 w 331788"/>
                <a:gd name="connsiteY60" fmla="*/ 19050 h 328613"/>
                <a:gd name="connsiteX61" fmla="*/ 39688 w 331788"/>
                <a:gd name="connsiteY61" fmla="*/ 19050 h 328613"/>
                <a:gd name="connsiteX62" fmla="*/ 79376 w 331788"/>
                <a:gd name="connsiteY62" fmla="*/ 58738 h 328613"/>
                <a:gd name="connsiteX63" fmla="*/ 39688 w 331788"/>
                <a:gd name="connsiteY63" fmla="*/ 98426 h 328613"/>
                <a:gd name="connsiteX64" fmla="*/ 0 w 331788"/>
                <a:gd name="connsiteY64" fmla="*/ 58738 h 328613"/>
                <a:gd name="connsiteX65" fmla="*/ 39688 w 331788"/>
                <a:gd name="connsiteY65" fmla="*/ 19050 h 328613"/>
                <a:gd name="connsiteX66" fmla="*/ 165894 w 331788"/>
                <a:gd name="connsiteY66" fmla="*/ 0 h 328613"/>
                <a:gd name="connsiteX67" fmla="*/ 204788 w 331788"/>
                <a:gd name="connsiteY67" fmla="*/ 39688 h 328613"/>
                <a:gd name="connsiteX68" fmla="*/ 165894 w 331788"/>
                <a:gd name="connsiteY68" fmla="*/ 79376 h 328613"/>
                <a:gd name="connsiteX69" fmla="*/ 127000 w 331788"/>
                <a:gd name="connsiteY69" fmla="*/ 39688 h 328613"/>
                <a:gd name="connsiteX70" fmla="*/ 165894 w 331788"/>
                <a:gd name="connsiteY70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31788" h="328613">
                  <a:moveTo>
                    <a:pt x="292147" y="109538"/>
                  </a:moveTo>
                  <a:cubicBezTo>
                    <a:pt x="311524" y="109538"/>
                    <a:pt x="327025" y="126291"/>
                    <a:pt x="327025" y="145621"/>
                  </a:cubicBezTo>
                  <a:cubicBezTo>
                    <a:pt x="327025" y="145621"/>
                    <a:pt x="327025" y="145621"/>
                    <a:pt x="327025" y="229385"/>
                  </a:cubicBezTo>
                  <a:cubicBezTo>
                    <a:pt x="327025" y="248715"/>
                    <a:pt x="311524" y="264179"/>
                    <a:pt x="293438" y="264179"/>
                  </a:cubicBezTo>
                  <a:cubicBezTo>
                    <a:pt x="293438" y="264179"/>
                    <a:pt x="293438" y="264179"/>
                    <a:pt x="252101" y="264179"/>
                  </a:cubicBezTo>
                  <a:cubicBezTo>
                    <a:pt x="252101" y="264179"/>
                    <a:pt x="252101" y="264179"/>
                    <a:pt x="252101" y="319593"/>
                  </a:cubicBezTo>
                  <a:cubicBezTo>
                    <a:pt x="252101" y="324747"/>
                    <a:pt x="248226" y="328613"/>
                    <a:pt x="243059" y="328613"/>
                  </a:cubicBezTo>
                  <a:cubicBezTo>
                    <a:pt x="243059" y="328613"/>
                    <a:pt x="243059" y="328613"/>
                    <a:pt x="205596" y="328613"/>
                  </a:cubicBezTo>
                  <a:cubicBezTo>
                    <a:pt x="199138" y="328613"/>
                    <a:pt x="195262" y="324747"/>
                    <a:pt x="195262" y="319593"/>
                  </a:cubicBezTo>
                  <a:cubicBezTo>
                    <a:pt x="195262" y="319593"/>
                    <a:pt x="195262" y="319593"/>
                    <a:pt x="195262" y="235829"/>
                  </a:cubicBezTo>
                  <a:cubicBezTo>
                    <a:pt x="195262" y="220364"/>
                    <a:pt x="208180" y="207478"/>
                    <a:pt x="224973" y="207478"/>
                  </a:cubicBezTo>
                  <a:cubicBezTo>
                    <a:pt x="224973" y="207478"/>
                    <a:pt x="224973" y="207478"/>
                    <a:pt x="255976" y="207478"/>
                  </a:cubicBezTo>
                  <a:cubicBezTo>
                    <a:pt x="255976" y="207478"/>
                    <a:pt x="255976" y="207478"/>
                    <a:pt x="255976" y="145621"/>
                  </a:cubicBezTo>
                  <a:cubicBezTo>
                    <a:pt x="255976" y="126291"/>
                    <a:pt x="271478" y="109538"/>
                    <a:pt x="292147" y="109538"/>
                  </a:cubicBezTo>
                  <a:close/>
                  <a:moveTo>
                    <a:pt x="38473" y="109538"/>
                  </a:moveTo>
                  <a:cubicBezTo>
                    <a:pt x="59391" y="109538"/>
                    <a:pt x="75079" y="126291"/>
                    <a:pt x="75079" y="145621"/>
                  </a:cubicBezTo>
                  <a:cubicBezTo>
                    <a:pt x="75079" y="145621"/>
                    <a:pt x="75079" y="145621"/>
                    <a:pt x="75079" y="207478"/>
                  </a:cubicBezTo>
                  <a:cubicBezTo>
                    <a:pt x="75079" y="207478"/>
                    <a:pt x="75079" y="207478"/>
                    <a:pt x="106456" y="207478"/>
                  </a:cubicBezTo>
                  <a:cubicBezTo>
                    <a:pt x="123451" y="207478"/>
                    <a:pt x="136525" y="220364"/>
                    <a:pt x="136525" y="235829"/>
                  </a:cubicBezTo>
                  <a:cubicBezTo>
                    <a:pt x="136525" y="235829"/>
                    <a:pt x="136525" y="235829"/>
                    <a:pt x="136525" y="319593"/>
                  </a:cubicBezTo>
                  <a:cubicBezTo>
                    <a:pt x="136525" y="324747"/>
                    <a:pt x="132603" y="328613"/>
                    <a:pt x="126066" y="328613"/>
                  </a:cubicBezTo>
                  <a:cubicBezTo>
                    <a:pt x="126066" y="328613"/>
                    <a:pt x="126066" y="328613"/>
                    <a:pt x="88153" y="328613"/>
                  </a:cubicBezTo>
                  <a:cubicBezTo>
                    <a:pt x="82923" y="328613"/>
                    <a:pt x="79001" y="324747"/>
                    <a:pt x="79001" y="319593"/>
                  </a:cubicBezTo>
                  <a:cubicBezTo>
                    <a:pt x="79001" y="319593"/>
                    <a:pt x="79001" y="319593"/>
                    <a:pt x="79001" y="264179"/>
                  </a:cubicBezTo>
                  <a:cubicBezTo>
                    <a:pt x="79001" y="264179"/>
                    <a:pt x="79001" y="264179"/>
                    <a:pt x="37166" y="264179"/>
                  </a:cubicBezTo>
                  <a:cubicBezTo>
                    <a:pt x="18863" y="264179"/>
                    <a:pt x="3175" y="248715"/>
                    <a:pt x="3175" y="229385"/>
                  </a:cubicBezTo>
                  <a:cubicBezTo>
                    <a:pt x="3175" y="229385"/>
                    <a:pt x="3175" y="229385"/>
                    <a:pt x="3175" y="145621"/>
                  </a:cubicBezTo>
                  <a:cubicBezTo>
                    <a:pt x="3175" y="126291"/>
                    <a:pt x="18863" y="109538"/>
                    <a:pt x="38473" y="109538"/>
                  </a:cubicBezTo>
                  <a:close/>
                  <a:moveTo>
                    <a:pt x="160734" y="88900"/>
                  </a:moveTo>
                  <a:cubicBezTo>
                    <a:pt x="160734" y="88900"/>
                    <a:pt x="160734" y="88900"/>
                    <a:pt x="171053" y="88900"/>
                  </a:cubicBezTo>
                  <a:cubicBezTo>
                    <a:pt x="172343" y="88900"/>
                    <a:pt x="173633" y="90195"/>
                    <a:pt x="173633" y="90195"/>
                  </a:cubicBezTo>
                  <a:cubicBezTo>
                    <a:pt x="174923" y="92785"/>
                    <a:pt x="176213" y="94080"/>
                    <a:pt x="174923" y="95375"/>
                  </a:cubicBezTo>
                  <a:cubicBezTo>
                    <a:pt x="174923" y="95375"/>
                    <a:pt x="174923" y="95375"/>
                    <a:pt x="169763" y="103146"/>
                  </a:cubicBezTo>
                  <a:cubicBezTo>
                    <a:pt x="169763" y="103146"/>
                    <a:pt x="169763" y="103146"/>
                    <a:pt x="172343" y="123867"/>
                  </a:cubicBezTo>
                  <a:cubicBezTo>
                    <a:pt x="172343" y="123867"/>
                    <a:pt x="172343" y="123867"/>
                    <a:pt x="167184" y="136818"/>
                  </a:cubicBezTo>
                  <a:cubicBezTo>
                    <a:pt x="167184" y="138113"/>
                    <a:pt x="164604" y="138113"/>
                    <a:pt x="164604" y="136818"/>
                  </a:cubicBezTo>
                  <a:cubicBezTo>
                    <a:pt x="164604" y="136818"/>
                    <a:pt x="164604" y="136818"/>
                    <a:pt x="159444" y="123867"/>
                  </a:cubicBezTo>
                  <a:cubicBezTo>
                    <a:pt x="159444" y="123867"/>
                    <a:pt x="159444" y="123867"/>
                    <a:pt x="162024" y="103146"/>
                  </a:cubicBezTo>
                  <a:cubicBezTo>
                    <a:pt x="162024" y="103146"/>
                    <a:pt x="162024" y="103146"/>
                    <a:pt x="156865" y="95375"/>
                  </a:cubicBezTo>
                  <a:cubicBezTo>
                    <a:pt x="155575" y="94080"/>
                    <a:pt x="156865" y="92785"/>
                    <a:pt x="158155" y="90195"/>
                  </a:cubicBezTo>
                  <a:cubicBezTo>
                    <a:pt x="158155" y="90195"/>
                    <a:pt x="159444" y="88900"/>
                    <a:pt x="160734" y="88900"/>
                  </a:cubicBezTo>
                  <a:close/>
                  <a:moveTo>
                    <a:pt x="136182" y="88900"/>
                  </a:moveTo>
                  <a:cubicBezTo>
                    <a:pt x="137474" y="88900"/>
                    <a:pt x="138766" y="90201"/>
                    <a:pt x="138766" y="91502"/>
                  </a:cubicBezTo>
                  <a:cubicBezTo>
                    <a:pt x="138766" y="91502"/>
                    <a:pt x="138766" y="91502"/>
                    <a:pt x="165893" y="165652"/>
                  </a:cubicBezTo>
                  <a:cubicBezTo>
                    <a:pt x="165893" y="165652"/>
                    <a:pt x="165893" y="165652"/>
                    <a:pt x="193021" y="91502"/>
                  </a:cubicBezTo>
                  <a:cubicBezTo>
                    <a:pt x="193021" y="90201"/>
                    <a:pt x="195605" y="88900"/>
                    <a:pt x="196897" y="90201"/>
                  </a:cubicBezTo>
                  <a:cubicBezTo>
                    <a:pt x="196897" y="90201"/>
                    <a:pt x="196897" y="90201"/>
                    <a:pt x="208523" y="92802"/>
                  </a:cubicBezTo>
                  <a:cubicBezTo>
                    <a:pt x="222733" y="98006"/>
                    <a:pt x="231775" y="111015"/>
                    <a:pt x="231775" y="125325"/>
                  </a:cubicBezTo>
                  <a:cubicBezTo>
                    <a:pt x="231775" y="125325"/>
                    <a:pt x="231775" y="125325"/>
                    <a:pt x="231775" y="176059"/>
                  </a:cubicBezTo>
                  <a:cubicBezTo>
                    <a:pt x="231775" y="179961"/>
                    <a:pt x="229192" y="182563"/>
                    <a:pt x="226608" y="182563"/>
                  </a:cubicBezTo>
                  <a:cubicBezTo>
                    <a:pt x="226608" y="182563"/>
                    <a:pt x="226608" y="182563"/>
                    <a:pt x="105179" y="182563"/>
                  </a:cubicBezTo>
                  <a:cubicBezTo>
                    <a:pt x="102595" y="182563"/>
                    <a:pt x="100012" y="179961"/>
                    <a:pt x="100012" y="176059"/>
                  </a:cubicBezTo>
                  <a:cubicBezTo>
                    <a:pt x="100012" y="176059"/>
                    <a:pt x="100012" y="176059"/>
                    <a:pt x="100012" y="125325"/>
                  </a:cubicBezTo>
                  <a:cubicBezTo>
                    <a:pt x="100012" y="111015"/>
                    <a:pt x="109054" y="98006"/>
                    <a:pt x="123264" y="92802"/>
                  </a:cubicBezTo>
                  <a:cubicBezTo>
                    <a:pt x="123264" y="92802"/>
                    <a:pt x="123264" y="92802"/>
                    <a:pt x="134890" y="90201"/>
                  </a:cubicBezTo>
                  <a:cubicBezTo>
                    <a:pt x="134890" y="88900"/>
                    <a:pt x="134890" y="88900"/>
                    <a:pt x="136182" y="88900"/>
                  </a:cubicBezTo>
                  <a:close/>
                  <a:moveTo>
                    <a:pt x="292100" y="19050"/>
                  </a:moveTo>
                  <a:cubicBezTo>
                    <a:pt x="314019" y="19050"/>
                    <a:pt x="331788" y="36819"/>
                    <a:pt x="331788" y="58738"/>
                  </a:cubicBezTo>
                  <a:cubicBezTo>
                    <a:pt x="331788" y="80657"/>
                    <a:pt x="314019" y="98426"/>
                    <a:pt x="292100" y="98426"/>
                  </a:cubicBezTo>
                  <a:cubicBezTo>
                    <a:pt x="270181" y="98426"/>
                    <a:pt x="252412" y="80657"/>
                    <a:pt x="252412" y="58738"/>
                  </a:cubicBezTo>
                  <a:cubicBezTo>
                    <a:pt x="252412" y="36819"/>
                    <a:pt x="270181" y="19050"/>
                    <a:pt x="292100" y="19050"/>
                  </a:cubicBezTo>
                  <a:close/>
                  <a:moveTo>
                    <a:pt x="39688" y="19050"/>
                  </a:moveTo>
                  <a:cubicBezTo>
                    <a:pt x="61607" y="19050"/>
                    <a:pt x="79376" y="36819"/>
                    <a:pt x="79376" y="58738"/>
                  </a:cubicBezTo>
                  <a:cubicBezTo>
                    <a:pt x="79376" y="80657"/>
                    <a:pt x="61607" y="98426"/>
                    <a:pt x="39688" y="98426"/>
                  </a:cubicBezTo>
                  <a:cubicBezTo>
                    <a:pt x="17769" y="98426"/>
                    <a:pt x="0" y="80657"/>
                    <a:pt x="0" y="58738"/>
                  </a:cubicBezTo>
                  <a:cubicBezTo>
                    <a:pt x="0" y="36819"/>
                    <a:pt x="17769" y="19050"/>
                    <a:pt x="39688" y="19050"/>
                  </a:cubicBezTo>
                  <a:close/>
                  <a:moveTo>
                    <a:pt x="165894" y="0"/>
                  </a:moveTo>
                  <a:cubicBezTo>
                    <a:pt x="187375" y="0"/>
                    <a:pt x="204788" y="17769"/>
                    <a:pt x="204788" y="39688"/>
                  </a:cubicBezTo>
                  <a:cubicBezTo>
                    <a:pt x="204788" y="61607"/>
                    <a:pt x="187375" y="79376"/>
                    <a:pt x="165894" y="79376"/>
                  </a:cubicBezTo>
                  <a:cubicBezTo>
                    <a:pt x="144413" y="79376"/>
                    <a:pt x="127000" y="61607"/>
                    <a:pt x="127000" y="39688"/>
                  </a:cubicBezTo>
                  <a:cubicBezTo>
                    <a:pt x="127000" y="17769"/>
                    <a:pt x="144413" y="0"/>
                    <a:pt x="16589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647718" y="1648206"/>
            <a:ext cx="1924284" cy="2066544"/>
            <a:chOff x="2647718" y="1648206"/>
            <a:chExt cx="1924284" cy="2066544"/>
          </a:xfrm>
        </p:grpSpPr>
        <p:sp>
          <p:nvSpPr>
            <p:cNvPr id="40" name="流程图: 手动输入 39"/>
            <p:cNvSpPr/>
            <p:nvPr/>
          </p:nvSpPr>
          <p:spPr>
            <a:xfrm flipH="1">
              <a:off x="2647718" y="1648206"/>
              <a:ext cx="1924283" cy="1889916"/>
            </a:xfrm>
            <a:prstGeom prst="flowChartManualInput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流程图: 手动输入 40"/>
            <p:cNvSpPr/>
            <p:nvPr/>
          </p:nvSpPr>
          <p:spPr>
            <a:xfrm flipH="1">
              <a:off x="2647718" y="1824834"/>
              <a:ext cx="1924283" cy="1889916"/>
            </a:xfrm>
            <a:prstGeom prst="flowChartManualInput">
              <a:avLst/>
            </a:prstGeom>
            <a:solidFill>
              <a:schemeClr val="tx2">
                <a:lumMod val="40000"/>
                <a:lumOff val="60000"/>
              </a:schemeClr>
            </a:solidFill>
            <a:ln w="762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2791483" y="2751768"/>
              <a:ext cx="1780519" cy="684368"/>
              <a:chOff x="9029821" y="3139323"/>
              <a:chExt cx="2457329" cy="835777"/>
            </a:xfrm>
          </p:grpSpPr>
          <p:sp>
            <p:nvSpPr>
              <p:cNvPr id="44" name="文本框 15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913765">
                  <a:defRPr/>
                </a:pPr>
                <a:r>
                  <a:rPr lang="zh-CN" altLang="en-US" sz="1600" b="1" dirty="0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任意多边形: 形状 42"/>
            <p:cNvSpPr/>
            <p:nvPr/>
          </p:nvSpPr>
          <p:spPr bwMode="auto">
            <a:xfrm>
              <a:off x="2847782" y="1972584"/>
              <a:ext cx="514330" cy="567629"/>
            </a:xfrm>
            <a:custGeom>
              <a:avLst/>
              <a:gdLst>
                <a:gd name="connsiteX0" fmla="*/ 89804 w 306388"/>
                <a:gd name="connsiteY0" fmla="*/ 211138 h 338138"/>
                <a:gd name="connsiteX1" fmla="*/ 125461 w 306388"/>
                <a:gd name="connsiteY1" fmla="*/ 283898 h 338138"/>
                <a:gd name="connsiteX2" fmla="*/ 142629 w 306388"/>
                <a:gd name="connsiteY2" fmla="*/ 234951 h 338138"/>
                <a:gd name="connsiteX3" fmla="*/ 153194 w 306388"/>
                <a:gd name="connsiteY3" fmla="*/ 236273 h 338138"/>
                <a:gd name="connsiteX4" fmla="*/ 163759 w 306388"/>
                <a:gd name="connsiteY4" fmla="*/ 234951 h 338138"/>
                <a:gd name="connsiteX5" fmla="*/ 180928 w 306388"/>
                <a:gd name="connsiteY5" fmla="*/ 281253 h 338138"/>
                <a:gd name="connsiteX6" fmla="*/ 213944 w 306388"/>
                <a:gd name="connsiteY6" fmla="*/ 211138 h 338138"/>
                <a:gd name="connsiteX7" fmla="*/ 265448 w 306388"/>
                <a:gd name="connsiteY7" fmla="*/ 234951 h 338138"/>
                <a:gd name="connsiteX8" fmla="*/ 306388 w 306388"/>
                <a:gd name="connsiteY8" fmla="*/ 293159 h 338138"/>
                <a:gd name="connsiteX9" fmla="*/ 306388 w 306388"/>
                <a:gd name="connsiteY9" fmla="*/ 338138 h 338138"/>
                <a:gd name="connsiteX10" fmla="*/ 0 w 306388"/>
                <a:gd name="connsiteY10" fmla="*/ 338138 h 338138"/>
                <a:gd name="connsiteX11" fmla="*/ 0 w 306388"/>
                <a:gd name="connsiteY11" fmla="*/ 293159 h 338138"/>
                <a:gd name="connsiteX12" fmla="*/ 40940 w 306388"/>
                <a:gd name="connsiteY12" fmla="*/ 234951 h 338138"/>
                <a:gd name="connsiteX13" fmla="*/ 89804 w 306388"/>
                <a:gd name="connsiteY13" fmla="*/ 211138 h 338138"/>
                <a:gd name="connsiteX14" fmla="*/ 153194 w 306388"/>
                <a:gd name="connsiteY14" fmla="*/ 11113 h 338138"/>
                <a:gd name="connsiteX15" fmla="*/ 63500 w 306388"/>
                <a:gd name="connsiteY15" fmla="*/ 86287 h 338138"/>
                <a:gd name="connsiteX16" fmla="*/ 64819 w 306388"/>
                <a:gd name="connsiteY16" fmla="*/ 87606 h 338138"/>
                <a:gd name="connsiteX17" fmla="*/ 67457 w 306388"/>
                <a:gd name="connsiteY17" fmla="*/ 88925 h 338138"/>
                <a:gd name="connsiteX18" fmla="*/ 74052 w 306388"/>
                <a:gd name="connsiteY18" fmla="*/ 96838 h 338138"/>
                <a:gd name="connsiteX19" fmla="*/ 153194 w 306388"/>
                <a:gd name="connsiteY19" fmla="*/ 30896 h 338138"/>
                <a:gd name="connsiteX20" fmla="*/ 231017 w 306388"/>
                <a:gd name="connsiteY20" fmla="*/ 96838 h 338138"/>
                <a:gd name="connsiteX21" fmla="*/ 242888 w 306388"/>
                <a:gd name="connsiteY21" fmla="*/ 87606 h 338138"/>
                <a:gd name="connsiteX22" fmla="*/ 153194 w 306388"/>
                <a:gd name="connsiteY22" fmla="*/ 11113 h 338138"/>
                <a:gd name="connsiteX23" fmla="*/ 153987 w 306388"/>
                <a:gd name="connsiteY23" fmla="*/ 0 h 338138"/>
                <a:gd name="connsiteX24" fmla="*/ 254038 w 306388"/>
                <a:gd name="connsiteY24" fmla="*/ 89535 h 338138"/>
                <a:gd name="connsiteX25" fmla="*/ 261937 w 306388"/>
                <a:gd name="connsiteY25" fmla="*/ 102702 h 338138"/>
                <a:gd name="connsiteX26" fmla="*/ 261937 w 306388"/>
                <a:gd name="connsiteY26" fmla="*/ 135620 h 338138"/>
                <a:gd name="connsiteX27" fmla="*/ 246140 w 306388"/>
                <a:gd name="connsiteY27" fmla="*/ 150103 h 338138"/>
                <a:gd name="connsiteX28" fmla="*/ 230342 w 306388"/>
                <a:gd name="connsiteY28" fmla="*/ 135620 h 338138"/>
                <a:gd name="connsiteX29" fmla="*/ 230342 w 306388"/>
                <a:gd name="connsiteY29" fmla="*/ 127719 h 338138"/>
                <a:gd name="connsiteX30" fmla="*/ 153987 w 306388"/>
                <a:gd name="connsiteY30" fmla="*/ 210671 h 338138"/>
                <a:gd name="connsiteX31" fmla="*/ 77632 w 306388"/>
                <a:gd name="connsiteY31" fmla="*/ 127719 h 338138"/>
                <a:gd name="connsiteX32" fmla="*/ 77632 w 306388"/>
                <a:gd name="connsiteY32" fmla="*/ 135620 h 338138"/>
                <a:gd name="connsiteX33" fmla="*/ 65784 w 306388"/>
                <a:gd name="connsiteY33" fmla="*/ 150103 h 338138"/>
                <a:gd name="connsiteX34" fmla="*/ 105278 w 306388"/>
                <a:gd name="connsiteY34" fmla="*/ 201454 h 338138"/>
                <a:gd name="connsiteX35" fmla="*/ 117126 w 306388"/>
                <a:gd name="connsiteY35" fmla="*/ 202771 h 338138"/>
                <a:gd name="connsiteX36" fmla="*/ 125025 w 306388"/>
                <a:gd name="connsiteY36" fmla="*/ 218571 h 338138"/>
                <a:gd name="connsiteX37" fmla="*/ 107911 w 306388"/>
                <a:gd name="connsiteY37" fmla="*/ 219888 h 338138"/>
                <a:gd name="connsiteX38" fmla="*/ 100012 w 306388"/>
                <a:gd name="connsiteY38" fmla="*/ 209354 h 338138"/>
                <a:gd name="connsiteX39" fmla="*/ 56568 w 306388"/>
                <a:gd name="connsiteY39" fmla="*/ 150103 h 338138"/>
                <a:gd name="connsiteX40" fmla="*/ 46037 w 306388"/>
                <a:gd name="connsiteY40" fmla="*/ 135620 h 338138"/>
                <a:gd name="connsiteX41" fmla="*/ 46037 w 306388"/>
                <a:gd name="connsiteY41" fmla="*/ 102702 h 338138"/>
                <a:gd name="connsiteX42" fmla="*/ 53936 w 306388"/>
                <a:gd name="connsiteY42" fmla="*/ 89535 h 338138"/>
                <a:gd name="connsiteX43" fmla="*/ 153987 w 306388"/>
                <a:gd name="connsiteY43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06388" h="338138">
                  <a:moveTo>
                    <a:pt x="89804" y="211138"/>
                  </a:moveTo>
                  <a:cubicBezTo>
                    <a:pt x="125461" y="283898"/>
                    <a:pt x="125461" y="283898"/>
                    <a:pt x="125461" y="283898"/>
                  </a:cubicBezTo>
                  <a:cubicBezTo>
                    <a:pt x="142629" y="234951"/>
                    <a:pt x="142629" y="234951"/>
                    <a:pt x="142629" y="234951"/>
                  </a:cubicBezTo>
                  <a:cubicBezTo>
                    <a:pt x="146591" y="236273"/>
                    <a:pt x="149232" y="236273"/>
                    <a:pt x="153194" y="236273"/>
                  </a:cubicBezTo>
                  <a:cubicBezTo>
                    <a:pt x="157156" y="236273"/>
                    <a:pt x="159797" y="236273"/>
                    <a:pt x="163759" y="234951"/>
                  </a:cubicBezTo>
                  <a:cubicBezTo>
                    <a:pt x="180928" y="281253"/>
                    <a:pt x="180928" y="281253"/>
                    <a:pt x="180928" y="281253"/>
                  </a:cubicBezTo>
                  <a:cubicBezTo>
                    <a:pt x="213944" y="211138"/>
                    <a:pt x="213944" y="211138"/>
                    <a:pt x="213944" y="211138"/>
                  </a:cubicBezTo>
                  <a:cubicBezTo>
                    <a:pt x="265448" y="234951"/>
                    <a:pt x="265448" y="234951"/>
                    <a:pt x="265448" y="234951"/>
                  </a:cubicBezTo>
                  <a:cubicBezTo>
                    <a:pt x="287899" y="245534"/>
                    <a:pt x="306388" y="271992"/>
                    <a:pt x="306388" y="293159"/>
                  </a:cubicBezTo>
                  <a:cubicBezTo>
                    <a:pt x="306388" y="338138"/>
                    <a:pt x="306388" y="338138"/>
                    <a:pt x="306388" y="338138"/>
                  </a:cubicBezTo>
                  <a:cubicBezTo>
                    <a:pt x="0" y="338138"/>
                    <a:pt x="0" y="338138"/>
                    <a:pt x="0" y="338138"/>
                  </a:cubicBezTo>
                  <a:cubicBezTo>
                    <a:pt x="0" y="293159"/>
                    <a:pt x="0" y="293159"/>
                    <a:pt x="0" y="293159"/>
                  </a:cubicBezTo>
                  <a:cubicBezTo>
                    <a:pt x="0" y="271992"/>
                    <a:pt x="18489" y="245534"/>
                    <a:pt x="40940" y="234951"/>
                  </a:cubicBezTo>
                  <a:cubicBezTo>
                    <a:pt x="89804" y="211138"/>
                    <a:pt x="89804" y="211138"/>
                    <a:pt x="89804" y="211138"/>
                  </a:cubicBezTo>
                  <a:close/>
                  <a:moveTo>
                    <a:pt x="153194" y="11113"/>
                  </a:moveTo>
                  <a:cubicBezTo>
                    <a:pt x="108347" y="11113"/>
                    <a:pt x="70095" y="44084"/>
                    <a:pt x="63500" y="86287"/>
                  </a:cubicBezTo>
                  <a:cubicBezTo>
                    <a:pt x="63500" y="86287"/>
                    <a:pt x="63500" y="86287"/>
                    <a:pt x="64819" y="87606"/>
                  </a:cubicBezTo>
                  <a:cubicBezTo>
                    <a:pt x="66138" y="87606"/>
                    <a:pt x="66138" y="87606"/>
                    <a:pt x="67457" y="88925"/>
                  </a:cubicBezTo>
                  <a:cubicBezTo>
                    <a:pt x="70095" y="90244"/>
                    <a:pt x="72733" y="92881"/>
                    <a:pt x="74052" y="96838"/>
                  </a:cubicBezTo>
                  <a:cubicBezTo>
                    <a:pt x="79329" y="53316"/>
                    <a:pt x="112304" y="30896"/>
                    <a:pt x="153194" y="30896"/>
                  </a:cubicBezTo>
                  <a:cubicBezTo>
                    <a:pt x="194084" y="30896"/>
                    <a:pt x="227060" y="53316"/>
                    <a:pt x="231017" y="96838"/>
                  </a:cubicBezTo>
                  <a:cubicBezTo>
                    <a:pt x="233655" y="91563"/>
                    <a:pt x="238931" y="88925"/>
                    <a:pt x="242888" y="87606"/>
                  </a:cubicBezTo>
                  <a:cubicBezTo>
                    <a:pt x="236293" y="44084"/>
                    <a:pt x="199360" y="11113"/>
                    <a:pt x="153194" y="11113"/>
                  </a:cubicBezTo>
                  <a:close/>
                  <a:moveTo>
                    <a:pt x="153987" y="0"/>
                  </a:moveTo>
                  <a:cubicBezTo>
                    <a:pt x="205329" y="0"/>
                    <a:pt x="248773" y="39501"/>
                    <a:pt x="254038" y="89535"/>
                  </a:cubicBezTo>
                  <a:cubicBezTo>
                    <a:pt x="259304" y="92169"/>
                    <a:pt x="261937" y="97435"/>
                    <a:pt x="261937" y="102702"/>
                  </a:cubicBezTo>
                  <a:cubicBezTo>
                    <a:pt x="261937" y="135620"/>
                    <a:pt x="261937" y="135620"/>
                    <a:pt x="261937" y="135620"/>
                  </a:cubicBezTo>
                  <a:cubicBezTo>
                    <a:pt x="261937" y="143520"/>
                    <a:pt x="255355" y="150103"/>
                    <a:pt x="246140" y="150103"/>
                  </a:cubicBezTo>
                  <a:cubicBezTo>
                    <a:pt x="236924" y="150103"/>
                    <a:pt x="230342" y="143520"/>
                    <a:pt x="230342" y="135620"/>
                  </a:cubicBezTo>
                  <a:cubicBezTo>
                    <a:pt x="230342" y="127719"/>
                    <a:pt x="230342" y="127719"/>
                    <a:pt x="230342" y="127719"/>
                  </a:cubicBezTo>
                  <a:cubicBezTo>
                    <a:pt x="222443" y="171170"/>
                    <a:pt x="190848" y="210671"/>
                    <a:pt x="153987" y="210671"/>
                  </a:cubicBezTo>
                  <a:cubicBezTo>
                    <a:pt x="117126" y="210671"/>
                    <a:pt x="85531" y="171170"/>
                    <a:pt x="77632" y="127719"/>
                  </a:cubicBezTo>
                  <a:cubicBezTo>
                    <a:pt x="77632" y="135620"/>
                    <a:pt x="77632" y="135620"/>
                    <a:pt x="77632" y="135620"/>
                  </a:cubicBezTo>
                  <a:cubicBezTo>
                    <a:pt x="77632" y="142203"/>
                    <a:pt x="72367" y="147470"/>
                    <a:pt x="65784" y="150103"/>
                  </a:cubicBezTo>
                  <a:cubicBezTo>
                    <a:pt x="72367" y="171170"/>
                    <a:pt x="86848" y="189604"/>
                    <a:pt x="105278" y="201454"/>
                  </a:cubicBezTo>
                  <a:cubicBezTo>
                    <a:pt x="109227" y="200138"/>
                    <a:pt x="113177" y="200138"/>
                    <a:pt x="117126" y="202771"/>
                  </a:cubicBezTo>
                  <a:cubicBezTo>
                    <a:pt x="125025" y="206721"/>
                    <a:pt x="127658" y="213304"/>
                    <a:pt x="125025" y="218571"/>
                  </a:cubicBezTo>
                  <a:cubicBezTo>
                    <a:pt x="122392" y="222521"/>
                    <a:pt x="114493" y="223838"/>
                    <a:pt x="107911" y="219888"/>
                  </a:cubicBezTo>
                  <a:cubicBezTo>
                    <a:pt x="102645" y="217255"/>
                    <a:pt x="100012" y="213304"/>
                    <a:pt x="100012" y="209354"/>
                  </a:cubicBezTo>
                  <a:cubicBezTo>
                    <a:pt x="77632" y="194871"/>
                    <a:pt x="61834" y="173804"/>
                    <a:pt x="56568" y="150103"/>
                  </a:cubicBezTo>
                  <a:cubicBezTo>
                    <a:pt x="49986" y="147470"/>
                    <a:pt x="46037" y="142203"/>
                    <a:pt x="46037" y="135620"/>
                  </a:cubicBezTo>
                  <a:cubicBezTo>
                    <a:pt x="46037" y="102702"/>
                    <a:pt x="46037" y="102702"/>
                    <a:pt x="46037" y="102702"/>
                  </a:cubicBezTo>
                  <a:cubicBezTo>
                    <a:pt x="46037" y="97435"/>
                    <a:pt x="48670" y="92169"/>
                    <a:pt x="53936" y="89535"/>
                  </a:cubicBezTo>
                  <a:cubicBezTo>
                    <a:pt x="59201" y="39501"/>
                    <a:pt x="102645" y="0"/>
                    <a:pt x="1539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571999" y="1648206"/>
            <a:ext cx="1924285" cy="2066544"/>
            <a:chOff x="4571999" y="1648206"/>
            <a:chExt cx="1924285" cy="2066544"/>
          </a:xfrm>
        </p:grpSpPr>
        <p:sp>
          <p:nvSpPr>
            <p:cNvPr id="47" name="流程图: 手动输入 46"/>
            <p:cNvSpPr/>
            <p:nvPr/>
          </p:nvSpPr>
          <p:spPr>
            <a:xfrm>
              <a:off x="4572001" y="1648206"/>
              <a:ext cx="1924283" cy="1889916"/>
            </a:xfrm>
            <a:prstGeom prst="flowChartManualInput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流程图: 手动输入 47"/>
            <p:cNvSpPr/>
            <p:nvPr/>
          </p:nvSpPr>
          <p:spPr>
            <a:xfrm>
              <a:off x="4572001" y="1824834"/>
              <a:ext cx="1924283" cy="1889916"/>
            </a:xfrm>
            <a:prstGeom prst="flowChartManualInput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4571999" y="2751768"/>
              <a:ext cx="1780520" cy="684368"/>
              <a:chOff x="609599" y="3139323"/>
              <a:chExt cx="2407615" cy="835777"/>
            </a:xfrm>
          </p:grpSpPr>
          <p:sp>
            <p:nvSpPr>
              <p:cNvPr id="51" name="文本框 18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r" defTabSz="913765">
                  <a:defRPr/>
                </a:pPr>
                <a:r>
                  <a:rPr lang="zh-CN" altLang="en-US" sz="16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0" name="任意多边形: 形状 49"/>
            <p:cNvSpPr>
              <a:spLocks noChangeAspect="1"/>
            </p:cNvSpPr>
            <p:nvPr/>
          </p:nvSpPr>
          <p:spPr bwMode="auto">
            <a:xfrm>
              <a:off x="5838153" y="2026498"/>
              <a:ext cx="466993" cy="510496"/>
            </a:xfrm>
            <a:custGeom>
              <a:avLst/>
              <a:gdLst>
                <a:gd name="connsiteX0" fmla="*/ 0 w 300610"/>
                <a:gd name="connsiteY0" fmla="*/ 295275 h 328613"/>
                <a:gd name="connsiteX1" fmla="*/ 273050 w 300610"/>
                <a:gd name="connsiteY1" fmla="*/ 295275 h 328613"/>
                <a:gd name="connsiteX2" fmla="*/ 273050 w 300610"/>
                <a:gd name="connsiteY2" fmla="*/ 328613 h 328613"/>
                <a:gd name="connsiteX3" fmla="*/ 0 w 300610"/>
                <a:gd name="connsiteY3" fmla="*/ 328613 h 328613"/>
                <a:gd name="connsiteX4" fmla="*/ 142488 w 300610"/>
                <a:gd name="connsiteY4" fmla="*/ 234950 h 328613"/>
                <a:gd name="connsiteX5" fmla="*/ 147637 w 300610"/>
                <a:gd name="connsiteY5" fmla="*/ 241339 h 328613"/>
                <a:gd name="connsiteX6" fmla="*/ 154073 w 300610"/>
                <a:gd name="connsiteY6" fmla="*/ 234950 h 328613"/>
                <a:gd name="connsiteX7" fmla="*/ 161796 w 300610"/>
                <a:gd name="connsiteY7" fmla="*/ 238784 h 328613"/>
                <a:gd name="connsiteX8" fmla="*/ 163083 w 300610"/>
                <a:gd name="connsiteY8" fmla="*/ 240061 h 328613"/>
                <a:gd name="connsiteX9" fmla="*/ 193975 w 300610"/>
                <a:gd name="connsiteY9" fmla="*/ 287338 h 328613"/>
                <a:gd name="connsiteX10" fmla="*/ 174667 w 300610"/>
                <a:gd name="connsiteY10" fmla="*/ 287338 h 328613"/>
                <a:gd name="connsiteX11" fmla="*/ 172093 w 300610"/>
                <a:gd name="connsiteY11" fmla="*/ 272005 h 328613"/>
                <a:gd name="connsiteX12" fmla="*/ 172093 w 300610"/>
                <a:gd name="connsiteY12" fmla="*/ 287338 h 328613"/>
                <a:gd name="connsiteX13" fmla="*/ 147637 w 300610"/>
                <a:gd name="connsiteY13" fmla="*/ 287338 h 328613"/>
                <a:gd name="connsiteX14" fmla="*/ 152786 w 300610"/>
                <a:gd name="connsiteY14" fmla="*/ 279672 h 328613"/>
                <a:gd name="connsiteX15" fmla="*/ 147637 w 300610"/>
                <a:gd name="connsiteY15" fmla="*/ 242617 h 328613"/>
                <a:gd name="connsiteX16" fmla="*/ 142488 w 300610"/>
                <a:gd name="connsiteY16" fmla="*/ 279672 h 328613"/>
                <a:gd name="connsiteX17" fmla="*/ 147637 w 300610"/>
                <a:gd name="connsiteY17" fmla="*/ 287338 h 328613"/>
                <a:gd name="connsiteX18" fmla="*/ 123181 w 300610"/>
                <a:gd name="connsiteY18" fmla="*/ 287338 h 328613"/>
                <a:gd name="connsiteX19" fmla="*/ 123181 w 300610"/>
                <a:gd name="connsiteY19" fmla="*/ 272005 h 328613"/>
                <a:gd name="connsiteX20" fmla="*/ 120607 w 300610"/>
                <a:gd name="connsiteY20" fmla="*/ 287338 h 328613"/>
                <a:gd name="connsiteX21" fmla="*/ 102150 w 300610"/>
                <a:gd name="connsiteY21" fmla="*/ 287338 h 328613"/>
                <a:gd name="connsiteX22" fmla="*/ 101781 w 300610"/>
                <a:gd name="connsiteY22" fmla="*/ 284381 h 328613"/>
                <a:gd name="connsiteX23" fmla="*/ 104316 w 300610"/>
                <a:gd name="connsiteY23" fmla="*/ 268811 h 328613"/>
                <a:gd name="connsiteX24" fmla="*/ 132191 w 300610"/>
                <a:gd name="connsiteY24" fmla="*/ 240061 h 328613"/>
                <a:gd name="connsiteX25" fmla="*/ 133478 w 300610"/>
                <a:gd name="connsiteY25" fmla="*/ 238784 h 328613"/>
                <a:gd name="connsiteX26" fmla="*/ 142488 w 300610"/>
                <a:gd name="connsiteY26" fmla="*/ 234950 h 328613"/>
                <a:gd name="connsiteX27" fmla="*/ 49657 w 300610"/>
                <a:gd name="connsiteY27" fmla="*/ 234950 h 328613"/>
                <a:gd name="connsiteX28" fmla="*/ 54906 w 300610"/>
                <a:gd name="connsiteY28" fmla="*/ 241339 h 328613"/>
                <a:gd name="connsiteX29" fmla="*/ 61468 w 300610"/>
                <a:gd name="connsiteY29" fmla="*/ 234950 h 328613"/>
                <a:gd name="connsiteX30" fmla="*/ 70654 w 300610"/>
                <a:gd name="connsiteY30" fmla="*/ 238784 h 328613"/>
                <a:gd name="connsiteX31" fmla="*/ 71967 w 300610"/>
                <a:gd name="connsiteY31" fmla="*/ 240061 h 328613"/>
                <a:gd name="connsiteX32" fmla="*/ 99833 w 300610"/>
                <a:gd name="connsiteY32" fmla="*/ 268811 h 328613"/>
                <a:gd name="connsiteX33" fmla="*/ 101781 w 300610"/>
                <a:gd name="connsiteY33" fmla="*/ 284381 h 328613"/>
                <a:gd name="connsiteX34" fmla="*/ 101299 w 300610"/>
                <a:gd name="connsiteY34" fmla="*/ 287338 h 328613"/>
                <a:gd name="connsiteX35" fmla="*/ 99854 w 300610"/>
                <a:gd name="connsiteY35" fmla="*/ 287338 h 328613"/>
                <a:gd name="connsiteX36" fmla="*/ 83778 w 300610"/>
                <a:gd name="connsiteY36" fmla="*/ 287338 h 328613"/>
                <a:gd name="connsiteX37" fmla="*/ 79841 w 300610"/>
                <a:gd name="connsiteY37" fmla="*/ 272005 h 328613"/>
                <a:gd name="connsiteX38" fmla="*/ 79841 w 300610"/>
                <a:gd name="connsiteY38" fmla="*/ 287338 h 328613"/>
                <a:gd name="connsiteX39" fmla="*/ 56219 w 300610"/>
                <a:gd name="connsiteY39" fmla="*/ 287338 h 328613"/>
                <a:gd name="connsiteX40" fmla="*/ 61468 w 300610"/>
                <a:gd name="connsiteY40" fmla="*/ 279672 h 328613"/>
                <a:gd name="connsiteX41" fmla="*/ 54906 w 300610"/>
                <a:gd name="connsiteY41" fmla="*/ 242617 h 328613"/>
                <a:gd name="connsiteX42" fmla="*/ 49657 w 300610"/>
                <a:gd name="connsiteY42" fmla="*/ 279672 h 328613"/>
                <a:gd name="connsiteX43" fmla="*/ 54906 w 300610"/>
                <a:gd name="connsiteY43" fmla="*/ 287338 h 328613"/>
                <a:gd name="connsiteX44" fmla="*/ 31284 w 300610"/>
                <a:gd name="connsiteY44" fmla="*/ 287338 h 328613"/>
                <a:gd name="connsiteX45" fmla="*/ 31284 w 300610"/>
                <a:gd name="connsiteY45" fmla="*/ 272005 h 328613"/>
                <a:gd name="connsiteX46" fmla="*/ 27347 w 300610"/>
                <a:gd name="connsiteY46" fmla="*/ 287338 h 328613"/>
                <a:gd name="connsiteX47" fmla="*/ 8975 w 300610"/>
                <a:gd name="connsiteY47" fmla="*/ 287338 h 328613"/>
                <a:gd name="connsiteX48" fmla="*/ 39158 w 300610"/>
                <a:gd name="connsiteY48" fmla="*/ 240061 h 328613"/>
                <a:gd name="connsiteX49" fmla="*/ 40471 w 300610"/>
                <a:gd name="connsiteY49" fmla="*/ 238784 h 328613"/>
                <a:gd name="connsiteX50" fmla="*/ 49657 w 300610"/>
                <a:gd name="connsiteY50" fmla="*/ 234950 h 328613"/>
                <a:gd name="connsiteX51" fmla="*/ 148431 w 300610"/>
                <a:gd name="connsiteY51" fmla="*/ 187325 h 328613"/>
                <a:gd name="connsiteX52" fmla="*/ 171450 w 300610"/>
                <a:gd name="connsiteY52" fmla="*/ 210344 h 328613"/>
                <a:gd name="connsiteX53" fmla="*/ 148431 w 300610"/>
                <a:gd name="connsiteY53" fmla="*/ 233363 h 328613"/>
                <a:gd name="connsiteX54" fmla="*/ 125412 w 300610"/>
                <a:gd name="connsiteY54" fmla="*/ 210344 h 328613"/>
                <a:gd name="connsiteX55" fmla="*/ 148431 w 300610"/>
                <a:gd name="connsiteY55" fmla="*/ 187325 h 328613"/>
                <a:gd name="connsiteX56" fmla="*/ 55563 w 300610"/>
                <a:gd name="connsiteY56" fmla="*/ 187325 h 328613"/>
                <a:gd name="connsiteX57" fmla="*/ 79376 w 300610"/>
                <a:gd name="connsiteY57" fmla="*/ 210344 h 328613"/>
                <a:gd name="connsiteX58" fmla="*/ 55563 w 300610"/>
                <a:gd name="connsiteY58" fmla="*/ 233363 h 328613"/>
                <a:gd name="connsiteX59" fmla="*/ 31750 w 300610"/>
                <a:gd name="connsiteY59" fmla="*/ 210344 h 328613"/>
                <a:gd name="connsiteX60" fmla="*/ 55563 w 300610"/>
                <a:gd name="connsiteY60" fmla="*/ 187325 h 328613"/>
                <a:gd name="connsiteX61" fmla="*/ 241300 w 300610"/>
                <a:gd name="connsiteY61" fmla="*/ 71438 h 328613"/>
                <a:gd name="connsiteX62" fmla="*/ 241375 w 300610"/>
                <a:gd name="connsiteY62" fmla="*/ 71900 h 328613"/>
                <a:gd name="connsiteX63" fmla="*/ 241259 w 300610"/>
                <a:gd name="connsiteY63" fmla="*/ 71762 h 328613"/>
                <a:gd name="connsiteX64" fmla="*/ 192087 w 300610"/>
                <a:gd name="connsiteY64" fmla="*/ 58056 h 328613"/>
                <a:gd name="connsiteX65" fmla="*/ 207583 w 300610"/>
                <a:gd name="connsiteY65" fmla="*/ 70713 h 328613"/>
                <a:gd name="connsiteX66" fmla="*/ 221918 w 300610"/>
                <a:gd name="connsiteY66" fmla="*/ 69419 h 328613"/>
                <a:gd name="connsiteX67" fmla="*/ 224524 w 300610"/>
                <a:gd name="connsiteY67" fmla="*/ 68124 h 328613"/>
                <a:gd name="connsiteX68" fmla="*/ 234950 w 300610"/>
                <a:gd name="connsiteY68" fmla="*/ 64240 h 328613"/>
                <a:gd name="connsiteX69" fmla="*/ 235764 w 300610"/>
                <a:gd name="connsiteY69" fmla="*/ 65211 h 328613"/>
                <a:gd name="connsiteX70" fmla="*/ 241259 w 300610"/>
                <a:gd name="connsiteY70" fmla="*/ 71762 h 328613"/>
                <a:gd name="connsiteX71" fmla="*/ 234950 w 300610"/>
                <a:gd name="connsiteY71" fmla="*/ 120651 h 328613"/>
                <a:gd name="connsiteX72" fmla="*/ 241300 w 300610"/>
                <a:gd name="connsiteY72" fmla="*/ 131763 h 328613"/>
                <a:gd name="connsiteX73" fmla="*/ 249238 w 300610"/>
                <a:gd name="connsiteY73" fmla="*/ 120651 h 328613"/>
                <a:gd name="connsiteX74" fmla="*/ 241375 w 300610"/>
                <a:gd name="connsiteY74" fmla="*/ 71900 h 328613"/>
                <a:gd name="connsiteX75" fmla="*/ 241465 w 300610"/>
                <a:gd name="connsiteY75" fmla="*/ 72008 h 328613"/>
                <a:gd name="connsiteX76" fmla="*/ 249284 w 300610"/>
                <a:gd name="connsiteY76" fmla="*/ 64240 h 328613"/>
                <a:gd name="connsiteX77" fmla="*/ 261013 w 300610"/>
                <a:gd name="connsiteY77" fmla="*/ 68124 h 328613"/>
                <a:gd name="connsiteX78" fmla="*/ 261013 w 300610"/>
                <a:gd name="connsiteY78" fmla="*/ 69419 h 328613"/>
                <a:gd name="connsiteX79" fmla="*/ 288380 w 300610"/>
                <a:gd name="connsiteY79" fmla="*/ 166518 h 328613"/>
                <a:gd name="connsiteX80" fmla="*/ 277954 w 300610"/>
                <a:gd name="connsiteY80" fmla="*/ 172992 h 328613"/>
                <a:gd name="connsiteX81" fmla="*/ 272742 w 300610"/>
                <a:gd name="connsiteY81" fmla="*/ 170402 h 328613"/>
                <a:gd name="connsiteX82" fmla="*/ 270135 w 300610"/>
                <a:gd name="connsiteY82" fmla="*/ 169108 h 328613"/>
                <a:gd name="connsiteX83" fmla="*/ 270135 w 300610"/>
                <a:gd name="connsiteY83" fmla="*/ 279154 h 328613"/>
                <a:gd name="connsiteX84" fmla="*/ 255800 w 300610"/>
                <a:gd name="connsiteY84" fmla="*/ 292100 h 328613"/>
                <a:gd name="connsiteX85" fmla="*/ 242769 w 300610"/>
                <a:gd name="connsiteY85" fmla="*/ 279154 h 328613"/>
                <a:gd name="connsiteX86" fmla="*/ 242769 w 300610"/>
                <a:gd name="connsiteY86" fmla="*/ 183349 h 328613"/>
                <a:gd name="connsiteX87" fmla="*/ 241465 w 300610"/>
                <a:gd name="connsiteY87" fmla="*/ 183349 h 328613"/>
                <a:gd name="connsiteX88" fmla="*/ 240162 w 300610"/>
                <a:gd name="connsiteY88" fmla="*/ 183349 h 328613"/>
                <a:gd name="connsiteX89" fmla="*/ 240162 w 300610"/>
                <a:gd name="connsiteY89" fmla="*/ 279154 h 328613"/>
                <a:gd name="connsiteX90" fmla="*/ 225827 w 300610"/>
                <a:gd name="connsiteY90" fmla="*/ 292100 h 328613"/>
                <a:gd name="connsiteX91" fmla="*/ 212796 w 300610"/>
                <a:gd name="connsiteY91" fmla="*/ 279154 h 328613"/>
                <a:gd name="connsiteX92" fmla="*/ 212796 w 300610"/>
                <a:gd name="connsiteY92" fmla="*/ 166518 h 328613"/>
                <a:gd name="connsiteX93" fmla="*/ 212796 w 300610"/>
                <a:gd name="connsiteY93" fmla="*/ 165224 h 328613"/>
                <a:gd name="connsiteX94" fmla="*/ 211492 w 300610"/>
                <a:gd name="connsiteY94" fmla="*/ 156161 h 328613"/>
                <a:gd name="connsiteX95" fmla="*/ 211492 w 300610"/>
                <a:gd name="connsiteY95" fmla="*/ 95312 h 328613"/>
                <a:gd name="connsiteX96" fmla="*/ 201067 w 300610"/>
                <a:gd name="connsiteY96" fmla="*/ 92723 h 328613"/>
                <a:gd name="connsiteX97" fmla="*/ 192087 w 300610"/>
                <a:gd name="connsiteY97" fmla="*/ 87320 h 328613"/>
                <a:gd name="connsiteX98" fmla="*/ 192087 w 300610"/>
                <a:gd name="connsiteY98" fmla="*/ 61369 h 328613"/>
                <a:gd name="connsiteX99" fmla="*/ 41275 w 300610"/>
                <a:gd name="connsiteY99" fmla="*/ 53975 h 328613"/>
                <a:gd name="connsiteX100" fmla="*/ 41275 w 300610"/>
                <a:gd name="connsiteY100" fmla="*/ 69850 h 328613"/>
                <a:gd name="connsiteX101" fmla="*/ 71438 w 300610"/>
                <a:gd name="connsiteY101" fmla="*/ 106363 h 328613"/>
                <a:gd name="connsiteX102" fmla="*/ 90488 w 300610"/>
                <a:gd name="connsiteY102" fmla="*/ 96838 h 328613"/>
                <a:gd name="connsiteX103" fmla="*/ 115888 w 300610"/>
                <a:gd name="connsiteY103" fmla="*/ 107950 h 328613"/>
                <a:gd name="connsiteX104" fmla="*/ 160338 w 300610"/>
                <a:gd name="connsiteY104" fmla="*/ 93663 h 328613"/>
                <a:gd name="connsiteX105" fmla="*/ 160338 w 300610"/>
                <a:gd name="connsiteY105" fmla="*/ 74613 h 328613"/>
                <a:gd name="connsiteX106" fmla="*/ 114300 w 300610"/>
                <a:gd name="connsiteY106" fmla="*/ 88900 h 328613"/>
                <a:gd name="connsiteX107" fmla="*/ 90488 w 300610"/>
                <a:gd name="connsiteY107" fmla="*/ 69850 h 328613"/>
                <a:gd name="connsiteX108" fmla="*/ 73025 w 300610"/>
                <a:gd name="connsiteY108" fmla="*/ 88900 h 328613"/>
                <a:gd name="connsiteX109" fmla="*/ 36512 w 300610"/>
                <a:gd name="connsiteY109" fmla="*/ 46038 h 328613"/>
                <a:gd name="connsiteX110" fmla="*/ 73025 w 300610"/>
                <a:gd name="connsiteY110" fmla="*/ 82551 h 328613"/>
                <a:gd name="connsiteX111" fmla="*/ 90488 w 300610"/>
                <a:gd name="connsiteY111" fmla="*/ 66676 h 328613"/>
                <a:gd name="connsiteX112" fmla="*/ 115888 w 300610"/>
                <a:gd name="connsiteY112" fmla="*/ 84138 h 328613"/>
                <a:gd name="connsiteX113" fmla="*/ 163513 w 300610"/>
                <a:gd name="connsiteY113" fmla="*/ 68263 h 328613"/>
                <a:gd name="connsiteX114" fmla="*/ 163513 w 300610"/>
                <a:gd name="connsiteY114" fmla="*/ 146051 h 328613"/>
                <a:gd name="connsiteX115" fmla="*/ 168275 w 300610"/>
                <a:gd name="connsiteY115" fmla="*/ 146051 h 328613"/>
                <a:gd name="connsiteX116" fmla="*/ 168275 w 300610"/>
                <a:gd name="connsiteY116" fmla="*/ 150813 h 328613"/>
                <a:gd name="connsiteX117" fmla="*/ 31750 w 300610"/>
                <a:gd name="connsiteY117" fmla="*/ 150813 h 328613"/>
                <a:gd name="connsiteX118" fmla="*/ 31750 w 300610"/>
                <a:gd name="connsiteY118" fmla="*/ 146051 h 328613"/>
                <a:gd name="connsiteX119" fmla="*/ 36512 w 300610"/>
                <a:gd name="connsiteY119" fmla="*/ 146051 h 328613"/>
                <a:gd name="connsiteX120" fmla="*/ 163275 w 300610"/>
                <a:gd name="connsiteY120" fmla="*/ 25400 h 328613"/>
                <a:gd name="connsiteX121" fmla="*/ 167185 w 300610"/>
                <a:gd name="connsiteY121" fmla="*/ 26694 h 328613"/>
                <a:gd name="connsiteX122" fmla="*/ 172397 w 300610"/>
                <a:gd name="connsiteY122" fmla="*/ 31873 h 328613"/>
                <a:gd name="connsiteX123" fmla="*/ 180975 w 300610"/>
                <a:gd name="connsiteY123" fmla="*/ 45445 h 328613"/>
                <a:gd name="connsiteX124" fmla="*/ 180975 w 300610"/>
                <a:gd name="connsiteY124" fmla="*/ 50687 h 328613"/>
                <a:gd name="connsiteX125" fmla="*/ 180975 w 300610"/>
                <a:gd name="connsiteY125" fmla="*/ 74578 h 328613"/>
                <a:gd name="connsiteX126" fmla="*/ 180975 w 300610"/>
                <a:gd name="connsiteY126" fmla="*/ 80634 h 328613"/>
                <a:gd name="connsiteX127" fmla="*/ 177936 w 300610"/>
                <a:gd name="connsiteY127" fmla="*/ 78805 h 328613"/>
                <a:gd name="connsiteX128" fmla="*/ 160669 w 300610"/>
                <a:gd name="connsiteY128" fmla="*/ 59061 h 328613"/>
                <a:gd name="connsiteX129" fmla="*/ 158062 w 300610"/>
                <a:gd name="connsiteY129" fmla="*/ 55177 h 328613"/>
                <a:gd name="connsiteX130" fmla="*/ 151547 w 300610"/>
                <a:gd name="connsiteY130" fmla="*/ 42230 h 328613"/>
                <a:gd name="connsiteX131" fmla="*/ 156759 w 300610"/>
                <a:gd name="connsiteY131" fmla="*/ 26694 h 328613"/>
                <a:gd name="connsiteX132" fmla="*/ 163275 w 300610"/>
                <a:gd name="connsiteY132" fmla="*/ 25400 h 328613"/>
                <a:gd name="connsiteX133" fmla="*/ 242094 w 300610"/>
                <a:gd name="connsiteY133" fmla="*/ 1588 h 328613"/>
                <a:gd name="connsiteX134" fmla="*/ 273051 w 300610"/>
                <a:gd name="connsiteY134" fmla="*/ 31751 h 328613"/>
                <a:gd name="connsiteX135" fmla="*/ 242094 w 300610"/>
                <a:gd name="connsiteY135" fmla="*/ 61914 h 328613"/>
                <a:gd name="connsiteX136" fmla="*/ 211137 w 300610"/>
                <a:gd name="connsiteY136" fmla="*/ 31751 h 328613"/>
                <a:gd name="connsiteX137" fmla="*/ 242094 w 300610"/>
                <a:gd name="connsiteY137" fmla="*/ 1588 h 328613"/>
                <a:gd name="connsiteX138" fmla="*/ 27917 w 300610"/>
                <a:gd name="connsiteY138" fmla="*/ 0 h 328613"/>
                <a:gd name="connsiteX139" fmla="*/ 175282 w 300610"/>
                <a:gd name="connsiteY139" fmla="*/ 0 h 328613"/>
                <a:gd name="connsiteX140" fmla="*/ 192087 w 300610"/>
                <a:gd name="connsiteY140" fmla="*/ 16856 h 328613"/>
                <a:gd name="connsiteX141" fmla="*/ 192087 w 300610"/>
                <a:gd name="connsiteY141" fmla="*/ 58056 h 328613"/>
                <a:gd name="connsiteX142" fmla="*/ 185592 w 300610"/>
                <a:gd name="connsiteY142" fmla="*/ 52750 h 328613"/>
                <a:gd name="connsiteX143" fmla="*/ 180975 w 300610"/>
                <a:gd name="connsiteY143" fmla="*/ 45445 h 328613"/>
                <a:gd name="connsiteX144" fmla="*/ 180975 w 300610"/>
                <a:gd name="connsiteY144" fmla="*/ 34672 h 328613"/>
                <a:gd name="connsiteX145" fmla="*/ 180975 w 300610"/>
                <a:gd name="connsiteY145" fmla="*/ 17870 h 328613"/>
                <a:gd name="connsiteX146" fmla="*/ 175770 w 300610"/>
                <a:gd name="connsiteY146" fmla="*/ 12700 h 328613"/>
                <a:gd name="connsiteX147" fmla="*/ 27430 w 300610"/>
                <a:gd name="connsiteY147" fmla="*/ 12700 h 328613"/>
                <a:gd name="connsiteX148" fmla="*/ 22225 w 300610"/>
                <a:gd name="connsiteY148" fmla="*/ 17870 h 328613"/>
                <a:gd name="connsiteX149" fmla="*/ 22225 w 300610"/>
                <a:gd name="connsiteY149" fmla="*/ 152288 h 328613"/>
                <a:gd name="connsiteX150" fmla="*/ 27430 w 300610"/>
                <a:gd name="connsiteY150" fmla="*/ 158750 h 328613"/>
                <a:gd name="connsiteX151" fmla="*/ 175770 w 300610"/>
                <a:gd name="connsiteY151" fmla="*/ 158750 h 328613"/>
                <a:gd name="connsiteX152" fmla="*/ 180975 w 300610"/>
                <a:gd name="connsiteY152" fmla="*/ 152288 h 328613"/>
                <a:gd name="connsiteX153" fmla="*/ 180975 w 300610"/>
                <a:gd name="connsiteY153" fmla="*/ 107919 h 328613"/>
                <a:gd name="connsiteX154" fmla="*/ 180975 w 300610"/>
                <a:gd name="connsiteY154" fmla="*/ 80634 h 328613"/>
                <a:gd name="connsiteX155" fmla="*/ 192087 w 300610"/>
                <a:gd name="connsiteY155" fmla="*/ 87320 h 328613"/>
                <a:gd name="connsiteX156" fmla="*/ 192087 w 300610"/>
                <a:gd name="connsiteY156" fmla="*/ 94819 h 328613"/>
                <a:gd name="connsiteX157" fmla="*/ 192087 w 300610"/>
                <a:gd name="connsiteY157" fmla="*/ 151710 h 328613"/>
                <a:gd name="connsiteX158" fmla="*/ 175282 w 300610"/>
                <a:gd name="connsiteY158" fmla="*/ 169863 h 328613"/>
                <a:gd name="connsiteX159" fmla="*/ 27917 w 300610"/>
                <a:gd name="connsiteY159" fmla="*/ 169863 h 328613"/>
                <a:gd name="connsiteX160" fmla="*/ 11112 w 300610"/>
                <a:gd name="connsiteY160" fmla="*/ 151710 h 328613"/>
                <a:gd name="connsiteX161" fmla="*/ 11112 w 300610"/>
                <a:gd name="connsiteY161" fmla="*/ 16856 h 328613"/>
                <a:gd name="connsiteX162" fmla="*/ 27917 w 300610"/>
                <a:gd name="connsiteY162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</a:cxnLst>
              <a:rect l="l" t="t" r="r" b="b"/>
              <a:pathLst>
                <a:path w="300610" h="328613">
                  <a:moveTo>
                    <a:pt x="0" y="295275"/>
                  </a:moveTo>
                  <a:lnTo>
                    <a:pt x="273050" y="295275"/>
                  </a:lnTo>
                  <a:lnTo>
                    <a:pt x="273050" y="328613"/>
                  </a:lnTo>
                  <a:lnTo>
                    <a:pt x="0" y="328613"/>
                  </a:lnTo>
                  <a:close/>
                  <a:moveTo>
                    <a:pt x="142488" y="234950"/>
                  </a:moveTo>
                  <a:cubicBezTo>
                    <a:pt x="142488" y="234950"/>
                    <a:pt x="142488" y="234950"/>
                    <a:pt x="147637" y="241339"/>
                  </a:cubicBezTo>
                  <a:cubicBezTo>
                    <a:pt x="147637" y="241339"/>
                    <a:pt x="147637" y="241339"/>
                    <a:pt x="154073" y="234950"/>
                  </a:cubicBezTo>
                  <a:cubicBezTo>
                    <a:pt x="156647" y="236228"/>
                    <a:pt x="159222" y="237506"/>
                    <a:pt x="161796" y="238784"/>
                  </a:cubicBezTo>
                  <a:cubicBezTo>
                    <a:pt x="163083" y="240061"/>
                    <a:pt x="163083" y="240061"/>
                    <a:pt x="163083" y="240061"/>
                  </a:cubicBezTo>
                  <a:cubicBezTo>
                    <a:pt x="172093" y="245172"/>
                    <a:pt x="195262" y="259228"/>
                    <a:pt x="193975" y="287338"/>
                  </a:cubicBezTo>
                  <a:cubicBezTo>
                    <a:pt x="193975" y="287338"/>
                    <a:pt x="193975" y="287338"/>
                    <a:pt x="174667" y="287338"/>
                  </a:cubicBezTo>
                  <a:cubicBezTo>
                    <a:pt x="175955" y="280949"/>
                    <a:pt x="174667" y="275838"/>
                    <a:pt x="172093" y="272005"/>
                  </a:cubicBezTo>
                  <a:cubicBezTo>
                    <a:pt x="172093" y="272005"/>
                    <a:pt x="172093" y="272005"/>
                    <a:pt x="172093" y="287338"/>
                  </a:cubicBezTo>
                  <a:cubicBezTo>
                    <a:pt x="172093" y="287338"/>
                    <a:pt x="172093" y="287338"/>
                    <a:pt x="147637" y="287338"/>
                  </a:cubicBezTo>
                  <a:cubicBezTo>
                    <a:pt x="147637" y="287338"/>
                    <a:pt x="147637" y="287338"/>
                    <a:pt x="152786" y="279672"/>
                  </a:cubicBezTo>
                  <a:cubicBezTo>
                    <a:pt x="152786" y="279672"/>
                    <a:pt x="152786" y="279672"/>
                    <a:pt x="147637" y="242617"/>
                  </a:cubicBezTo>
                  <a:cubicBezTo>
                    <a:pt x="147637" y="242617"/>
                    <a:pt x="147637" y="242617"/>
                    <a:pt x="142488" y="279672"/>
                  </a:cubicBezTo>
                  <a:cubicBezTo>
                    <a:pt x="142488" y="279672"/>
                    <a:pt x="142488" y="279672"/>
                    <a:pt x="147637" y="287338"/>
                  </a:cubicBezTo>
                  <a:cubicBezTo>
                    <a:pt x="147637" y="287338"/>
                    <a:pt x="147637" y="287338"/>
                    <a:pt x="123181" y="287338"/>
                  </a:cubicBezTo>
                  <a:cubicBezTo>
                    <a:pt x="123181" y="287338"/>
                    <a:pt x="123181" y="287338"/>
                    <a:pt x="123181" y="272005"/>
                  </a:cubicBezTo>
                  <a:cubicBezTo>
                    <a:pt x="120607" y="275838"/>
                    <a:pt x="119319" y="280949"/>
                    <a:pt x="120607" y="287338"/>
                  </a:cubicBezTo>
                  <a:lnTo>
                    <a:pt x="102150" y="287338"/>
                  </a:lnTo>
                  <a:lnTo>
                    <a:pt x="101781" y="284381"/>
                  </a:lnTo>
                  <a:lnTo>
                    <a:pt x="104316" y="268811"/>
                  </a:lnTo>
                  <a:cubicBezTo>
                    <a:pt x="110712" y="252759"/>
                    <a:pt x="125433" y="243895"/>
                    <a:pt x="132191" y="240061"/>
                  </a:cubicBezTo>
                  <a:cubicBezTo>
                    <a:pt x="132191" y="240061"/>
                    <a:pt x="132191" y="240061"/>
                    <a:pt x="133478" y="238784"/>
                  </a:cubicBezTo>
                  <a:cubicBezTo>
                    <a:pt x="136053" y="237506"/>
                    <a:pt x="138627" y="236228"/>
                    <a:pt x="142488" y="234950"/>
                  </a:cubicBezTo>
                  <a:close/>
                  <a:moveTo>
                    <a:pt x="49657" y="234950"/>
                  </a:moveTo>
                  <a:cubicBezTo>
                    <a:pt x="49657" y="234950"/>
                    <a:pt x="49657" y="234950"/>
                    <a:pt x="54906" y="241339"/>
                  </a:cubicBezTo>
                  <a:cubicBezTo>
                    <a:pt x="54906" y="241339"/>
                    <a:pt x="54906" y="241339"/>
                    <a:pt x="61468" y="234950"/>
                  </a:cubicBezTo>
                  <a:cubicBezTo>
                    <a:pt x="64093" y="236228"/>
                    <a:pt x="68030" y="237506"/>
                    <a:pt x="70654" y="238784"/>
                  </a:cubicBezTo>
                  <a:cubicBezTo>
                    <a:pt x="70654" y="240061"/>
                    <a:pt x="70654" y="240061"/>
                    <a:pt x="71967" y="240061"/>
                  </a:cubicBezTo>
                  <a:cubicBezTo>
                    <a:pt x="78856" y="243895"/>
                    <a:pt x="93866" y="252759"/>
                    <a:pt x="99833" y="268811"/>
                  </a:cubicBezTo>
                  <a:lnTo>
                    <a:pt x="101781" y="284381"/>
                  </a:lnTo>
                  <a:lnTo>
                    <a:pt x="101299" y="287338"/>
                  </a:lnTo>
                  <a:lnTo>
                    <a:pt x="99854" y="287338"/>
                  </a:lnTo>
                  <a:cubicBezTo>
                    <a:pt x="97557" y="287338"/>
                    <a:pt x="92964" y="287338"/>
                    <a:pt x="83778" y="287338"/>
                  </a:cubicBezTo>
                  <a:cubicBezTo>
                    <a:pt x="83778" y="280949"/>
                    <a:pt x="82465" y="275838"/>
                    <a:pt x="79841" y="272005"/>
                  </a:cubicBezTo>
                  <a:cubicBezTo>
                    <a:pt x="79841" y="272005"/>
                    <a:pt x="79841" y="272005"/>
                    <a:pt x="79841" y="287338"/>
                  </a:cubicBezTo>
                  <a:cubicBezTo>
                    <a:pt x="79841" y="287338"/>
                    <a:pt x="79841" y="287338"/>
                    <a:pt x="56219" y="287338"/>
                  </a:cubicBezTo>
                  <a:cubicBezTo>
                    <a:pt x="56219" y="287338"/>
                    <a:pt x="56219" y="287338"/>
                    <a:pt x="61468" y="279672"/>
                  </a:cubicBezTo>
                  <a:cubicBezTo>
                    <a:pt x="61468" y="279672"/>
                    <a:pt x="61468" y="279672"/>
                    <a:pt x="54906" y="242617"/>
                  </a:cubicBezTo>
                  <a:cubicBezTo>
                    <a:pt x="54906" y="242617"/>
                    <a:pt x="54906" y="242617"/>
                    <a:pt x="49657" y="279672"/>
                  </a:cubicBezTo>
                  <a:cubicBezTo>
                    <a:pt x="49657" y="279672"/>
                    <a:pt x="49657" y="279672"/>
                    <a:pt x="54906" y="287338"/>
                  </a:cubicBezTo>
                  <a:cubicBezTo>
                    <a:pt x="54906" y="287338"/>
                    <a:pt x="54906" y="287338"/>
                    <a:pt x="31284" y="287338"/>
                  </a:cubicBezTo>
                  <a:cubicBezTo>
                    <a:pt x="31284" y="287338"/>
                    <a:pt x="31284" y="287338"/>
                    <a:pt x="31284" y="272005"/>
                  </a:cubicBezTo>
                  <a:cubicBezTo>
                    <a:pt x="28660" y="275838"/>
                    <a:pt x="27347" y="280949"/>
                    <a:pt x="27347" y="287338"/>
                  </a:cubicBezTo>
                  <a:lnTo>
                    <a:pt x="8975" y="287338"/>
                  </a:lnTo>
                  <a:cubicBezTo>
                    <a:pt x="6350" y="259228"/>
                    <a:pt x="29972" y="245172"/>
                    <a:pt x="39158" y="240061"/>
                  </a:cubicBezTo>
                  <a:cubicBezTo>
                    <a:pt x="39158" y="240061"/>
                    <a:pt x="40471" y="240061"/>
                    <a:pt x="40471" y="238784"/>
                  </a:cubicBezTo>
                  <a:cubicBezTo>
                    <a:pt x="43095" y="237506"/>
                    <a:pt x="45720" y="236228"/>
                    <a:pt x="49657" y="234950"/>
                  </a:cubicBezTo>
                  <a:close/>
                  <a:moveTo>
                    <a:pt x="148431" y="187325"/>
                  </a:moveTo>
                  <a:cubicBezTo>
                    <a:pt x="161144" y="187325"/>
                    <a:pt x="171450" y="197631"/>
                    <a:pt x="171450" y="210344"/>
                  </a:cubicBezTo>
                  <a:cubicBezTo>
                    <a:pt x="171450" y="223057"/>
                    <a:pt x="161144" y="233363"/>
                    <a:pt x="148431" y="233363"/>
                  </a:cubicBezTo>
                  <a:cubicBezTo>
                    <a:pt x="135718" y="233363"/>
                    <a:pt x="125412" y="223057"/>
                    <a:pt x="125412" y="210344"/>
                  </a:cubicBezTo>
                  <a:cubicBezTo>
                    <a:pt x="125412" y="197631"/>
                    <a:pt x="135718" y="187325"/>
                    <a:pt x="148431" y="187325"/>
                  </a:cubicBezTo>
                  <a:close/>
                  <a:moveTo>
                    <a:pt x="55563" y="187325"/>
                  </a:moveTo>
                  <a:cubicBezTo>
                    <a:pt x="68715" y="187325"/>
                    <a:pt x="79376" y="197631"/>
                    <a:pt x="79376" y="210344"/>
                  </a:cubicBezTo>
                  <a:cubicBezTo>
                    <a:pt x="79376" y="223057"/>
                    <a:pt x="68715" y="233363"/>
                    <a:pt x="55563" y="233363"/>
                  </a:cubicBezTo>
                  <a:cubicBezTo>
                    <a:pt x="42411" y="233363"/>
                    <a:pt x="31750" y="223057"/>
                    <a:pt x="31750" y="210344"/>
                  </a:cubicBezTo>
                  <a:cubicBezTo>
                    <a:pt x="31750" y="197631"/>
                    <a:pt x="42411" y="187325"/>
                    <a:pt x="55563" y="187325"/>
                  </a:cubicBezTo>
                  <a:close/>
                  <a:moveTo>
                    <a:pt x="241300" y="71438"/>
                  </a:moveTo>
                  <a:lnTo>
                    <a:pt x="241375" y="71900"/>
                  </a:lnTo>
                  <a:lnTo>
                    <a:pt x="241259" y="71762"/>
                  </a:lnTo>
                  <a:close/>
                  <a:moveTo>
                    <a:pt x="192087" y="58056"/>
                  </a:moveTo>
                  <a:lnTo>
                    <a:pt x="207583" y="70713"/>
                  </a:lnTo>
                  <a:cubicBezTo>
                    <a:pt x="212796" y="72008"/>
                    <a:pt x="216705" y="72008"/>
                    <a:pt x="221918" y="69419"/>
                  </a:cubicBezTo>
                  <a:cubicBezTo>
                    <a:pt x="223221" y="68124"/>
                    <a:pt x="223221" y="68124"/>
                    <a:pt x="224524" y="68124"/>
                  </a:cubicBezTo>
                  <a:cubicBezTo>
                    <a:pt x="227131" y="65535"/>
                    <a:pt x="231040" y="64240"/>
                    <a:pt x="234950" y="64240"/>
                  </a:cubicBezTo>
                  <a:cubicBezTo>
                    <a:pt x="234950" y="64240"/>
                    <a:pt x="234950" y="64240"/>
                    <a:pt x="235764" y="65211"/>
                  </a:cubicBezTo>
                  <a:lnTo>
                    <a:pt x="241259" y="71762"/>
                  </a:lnTo>
                  <a:lnTo>
                    <a:pt x="234950" y="120651"/>
                  </a:lnTo>
                  <a:lnTo>
                    <a:pt x="241300" y="131763"/>
                  </a:lnTo>
                  <a:lnTo>
                    <a:pt x="249238" y="120651"/>
                  </a:lnTo>
                  <a:lnTo>
                    <a:pt x="241375" y="71900"/>
                  </a:lnTo>
                  <a:lnTo>
                    <a:pt x="241465" y="72008"/>
                  </a:lnTo>
                  <a:cubicBezTo>
                    <a:pt x="241465" y="72008"/>
                    <a:pt x="241465" y="72008"/>
                    <a:pt x="249284" y="64240"/>
                  </a:cubicBezTo>
                  <a:cubicBezTo>
                    <a:pt x="253194" y="64240"/>
                    <a:pt x="257103" y="66829"/>
                    <a:pt x="261013" y="68124"/>
                  </a:cubicBezTo>
                  <a:cubicBezTo>
                    <a:pt x="261013" y="68124"/>
                    <a:pt x="261013" y="69419"/>
                    <a:pt x="261013" y="69419"/>
                  </a:cubicBezTo>
                  <a:cubicBezTo>
                    <a:pt x="276651" y="78481"/>
                    <a:pt x="322262" y="105669"/>
                    <a:pt x="288380" y="166518"/>
                  </a:cubicBezTo>
                  <a:cubicBezTo>
                    <a:pt x="285773" y="170402"/>
                    <a:pt x="281864" y="172992"/>
                    <a:pt x="277954" y="172992"/>
                  </a:cubicBezTo>
                  <a:cubicBezTo>
                    <a:pt x="276651" y="172992"/>
                    <a:pt x="274045" y="171697"/>
                    <a:pt x="272742" y="170402"/>
                  </a:cubicBezTo>
                  <a:cubicBezTo>
                    <a:pt x="271438" y="170402"/>
                    <a:pt x="271438" y="170402"/>
                    <a:pt x="270135" y="169108"/>
                  </a:cubicBezTo>
                  <a:cubicBezTo>
                    <a:pt x="270135" y="169108"/>
                    <a:pt x="270135" y="169108"/>
                    <a:pt x="270135" y="279154"/>
                  </a:cubicBezTo>
                  <a:cubicBezTo>
                    <a:pt x="270135" y="286922"/>
                    <a:pt x="263619" y="292100"/>
                    <a:pt x="255800" y="292100"/>
                  </a:cubicBezTo>
                  <a:cubicBezTo>
                    <a:pt x="247981" y="292100"/>
                    <a:pt x="242769" y="286922"/>
                    <a:pt x="242769" y="279154"/>
                  </a:cubicBezTo>
                  <a:cubicBezTo>
                    <a:pt x="242769" y="279154"/>
                    <a:pt x="242769" y="279154"/>
                    <a:pt x="242769" y="183349"/>
                  </a:cubicBezTo>
                  <a:cubicBezTo>
                    <a:pt x="242769" y="183349"/>
                    <a:pt x="242769" y="183349"/>
                    <a:pt x="241465" y="183349"/>
                  </a:cubicBezTo>
                  <a:cubicBezTo>
                    <a:pt x="241465" y="183349"/>
                    <a:pt x="241465" y="183349"/>
                    <a:pt x="240162" y="183349"/>
                  </a:cubicBezTo>
                  <a:cubicBezTo>
                    <a:pt x="240162" y="183349"/>
                    <a:pt x="240162" y="183349"/>
                    <a:pt x="240162" y="279154"/>
                  </a:cubicBezTo>
                  <a:cubicBezTo>
                    <a:pt x="240162" y="286922"/>
                    <a:pt x="233646" y="292100"/>
                    <a:pt x="225827" y="292100"/>
                  </a:cubicBezTo>
                  <a:cubicBezTo>
                    <a:pt x="219312" y="292100"/>
                    <a:pt x="212796" y="286922"/>
                    <a:pt x="212796" y="279154"/>
                  </a:cubicBezTo>
                  <a:cubicBezTo>
                    <a:pt x="212796" y="279154"/>
                    <a:pt x="212796" y="279154"/>
                    <a:pt x="212796" y="166518"/>
                  </a:cubicBezTo>
                  <a:cubicBezTo>
                    <a:pt x="212796" y="166518"/>
                    <a:pt x="212796" y="166518"/>
                    <a:pt x="212796" y="165224"/>
                  </a:cubicBezTo>
                  <a:cubicBezTo>
                    <a:pt x="211492" y="162634"/>
                    <a:pt x="211492" y="160045"/>
                    <a:pt x="211492" y="156161"/>
                  </a:cubicBezTo>
                  <a:cubicBezTo>
                    <a:pt x="211492" y="156161"/>
                    <a:pt x="211492" y="156161"/>
                    <a:pt x="211492" y="95312"/>
                  </a:cubicBezTo>
                  <a:cubicBezTo>
                    <a:pt x="207583" y="95312"/>
                    <a:pt x="203673" y="94017"/>
                    <a:pt x="201067" y="92723"/>
                  </a:cubicBezTo>
                  <a:lnTo>
                    <a:pt x="192087" y="87320"/>
                  </a:lnTo>
                  <a:lnTo>
                    <a:pt x="192087" y="61369"/>
                  </a:lnTo>
                  <a:close/>
                  <a:moveTo>
                    <a:pt x="41275" y="53975"/>
                  </a:moveTo>
                  <a:lnTo>
                    <a:pt x="41275" y="69850"/>
                  </a:lnTo>
                  <a:lnTo>
                    <a:pt x="71438" y="106363"/>
                  </a:lnTo>
                  <a:lnTo>
                    <a:pt x="90488" y="96838"/>
                  </a:lnTo>
                  <a:lnTo>
                    <a:pt x="115888" y="107950"/>
                  </a:lnTo>
                  <a:lnTo>
                    <a:pt x="160338" y="93663"/>
                  </a:lnTo>
                  <a:lnTo>
                    <a:pt x="160338" y="74613"/>
                  </a:lnTo>
                  <a:lnTo>
                    <a:pt x="114300" y="88900"/>
                  </a:lnTo>
                  <a:lnTo>
                    <a:pt x="90488" y="69850"/>
                  </a:lnTo>
                  <a:lnTo>
                    <a:pt x="73025" y="88900"/>
                  </a:lnTo>
                  <a:close/>
                  <a:moveTo>
                    <a:pt x="36512" y="46038"/>
                  </a:moveTo>
                  <a:lnTo>
                    <a:pt x="73025" y="82551"/>
                  </a:lnTo>
                  <a:lnTo>
                    <a:pt x="90488" y="66676"/>
                  </a:lnTo>
                  <a:lnTo>
                    <a:pt x="115888" y="84138"/>
                  </a:lnTo>
                  <a:lnTo>
                    <a:pt x="163513" y="68263"/>
                  </a:lnTo>
                  <a:lnTo>
                    <a:pt x="163513" y="146051"/>
                  </a:lnTo>
                  <a:lnTo>
                    <a:pt x="168275" y="146051"/>
                  </a:lnTo>
                  <a:lnTo>
                    <a:pt x="168275" y="150813"/>
                  </a:lnTo>
                  <a:lnTo>
                    <a:pt x="31750" y="150813"/>
                  </a:lnTo>
                  <a:lnTo>
                    <a:pt x="31750" y="146051"/>
                  </a:lnTo>
                  <a:lnTo>
                    <a:pt x="36512" y="146051"/>
                  </a:lnTo>
                  <a:close/>
                  <a:moveTo>
                    <a:pt x="163275" y="25400"/>
                  </a:moveTo>
                  <a:cubicBezTo>
                    <a:pt x="163275" y="25400"/>
                    <a:pt x="163275" y="25400"/>
                    <a:pt x="167185" y="26694"/>
                  </a:cubicBezTo>
                  <a:cubicBezTo>
                    <a:pt x="168488" y="27989"/>
                    <a:pt x="171094" y="29284"/>
                    <a:pt x="172397" y="31873"/>
                  </a:cubicBezTo>
                  <a:lnTo>
                    <a:pt x="180975" y="45445"/>
                  </a:lnTo>
                  <a:lnTo>
                    <a:pt x="180975" y="50687"/>
                  </a:lnTo>
                  <a:cubicBezTo>
                    <a:pt x="180975" y="57250"/>
                    <a:pt x="180975" y="65126"/>
                    <a:pt x="180975" y="74578"/>
                  </a:cubicBezTo>
                  <a:lnTo>
                    <a:pt x="180975" y="80634"/>
                  </a:lnTo>
                  <a:lnTo>
                    <a:pt x="177936" y="78805"/>
                  </a:lnTo>
                  <a:cubicBezTo>
                    <a:pt x="171094" y="72655"/>
                    <a:pt x="165230" y="65535"/>
                    <a:pt x="160669" y="59061"/>
                  </a:cubicBezTo>
                  <a:cubicBezTo>
                    <a:pt x="160669" y="59061"/>
                    <a:pt x="160669" y="59061"/>
                    <a:pt x="158062" y="55177"/>
                  </a:cubicBezTo>
                  <a:cubicBezTo>
                    <a:pt x="154153" y="48704"/>
                    <a:pt x="151547" y="43525"/>
                    <a:pt x="151547" y="42230"/>
                  </a:cubicBezTo>
                  <a:cubicBezTo>
                    <a:pt x="147637" y="37052"/>
                    <a:pt x="150243" y="29284"/>
                    <a:pt x="156759" y="26694"/>
                  </a:cubicBezTo>
                  <a:cubicBezTo>
                    <a:pt x="159366" y="25400"/>
                    <a:pt x="160669" y="25400"/>
                    <a:pt x="163275" y="25400"/>
                  </a:cubicBezTo>
                  <a:close/>
                  <a:moveTo>
                    <a:pt x="242094" y="1588"/>
                  </a:moveTo>
                  <a:cubicBezTo>
                    <a:pt x="259191" y="1588"/>
                    <a:pt x="273051" y="15092"/>
                    <a:pt x="273051" y="31751"/>
                  </a:cubicBezTo>
                  <a:cubicBezTo>
                    <a:pt x="273051" y="48410"/>
                    <a:pt x="259191" y="61914"/>
                    <a:pt x="242094" y="61914"/>
                  </a:cubicBezTo>
                  <a:cubicBezTo>
                    <a:pt x="224997" y="61914"/>
                    <a:pt x="211137" y="48410"/>
                    <a:pt x="211137" y="31751"/>
                  </a:cubicBezTo>
                  <a:cubicBezTo>
                    <a:pt x="211137" y="15092"/>
                    <a:pt x="224997" y="1588"/>
                    <a:pt x="242094" y="1588"/>
                  </a:cubicBezTo>
                  <a:close/>
                  <a:moveTo>
                    <a:pt x="27917" y="0"/>
                  </a:moveTo>
                  <a:cubicBezTo>
                    <a:pt x="175282" y="0"/>
                    <a:pt x="175282" y="0"/>
                    <a:pt x="175282" y="0"/>
                  </a:cubicBezTo>
                  <a:cubicBezTo>
                    <a:pt x="184331" y="0"/>
                    <a:pt x="192087" y="7780"/>
                    <a:pt x="192087" y="16856"/>
                  </a:cubicBezTo>
                  <a:lnTo>
                    <a:pt x="192087" y="58056"/>
                  </a:lnTo>
                  <a:lnTo>
                    <a:pt x="185592" y="52750"/>
                  </a:lnTo>
                  <a:lnTo>
                    <a:pt x="180975" y="45445"/>
                  </a:lnTo>
                  <a:lnTo>
                    <a:pt x="180975" y="34672"/>
                  </a:lnTo>
                  <a:cubicBezTo>
                    <a:pt x="180975" y="17870"/>
                    <a:pt x="180975" y="17870"/>
                    <a:pt x="180975" y="17870"/>
                  </a:cubicBezTo>
                  <a:cubicBezTo>
                    <a:pt x="180975" y="15285"/>
                    <a:pt x="179674" y="12700"/>
                    <a:pt x="175770" y="12700"/>
                  </a:cubicBezTo>
                  <a:lnTo>
                    <a:pt x="27430" y="12700"/>
                  </a:lnTo>
                  <a:cubicBezTo>
                    <a:pt x="24827" y="12700"/>
                    <a:pt x="22225" y="15285"/>
                    <a:pt x="22225" y="17870"/>
                  </a:cubicBezTo>
                  <a:cubicBezTo>
                    <a:pt x="22225" y="152288"/>
                    <a:pt x="22225" y="152288"/>
                    <a:pt x="22225" y="152288"/>
                  </a:cubicBezTo>
                  <a:cubicBezTo>
                    <a:pt x="22225" y="156165"/>
                    <a:pt x="24827" y="158750"/>
                    <a:pt x="27430" y="158750"/>
                  </a:cubicBezTo>
                  <a:cubicBezTo>
                    <a:pt x="175770" y="158750"/>
                    <a:pt x="175770" y="158750"/>
                    <a:pt x="175770" y="158750"/>
                  </a:cubicBezTo>
                  <a:cubicBezTo>
                    <a:pt x="179674" y="158750"/>
                    <a:pt x="180975" y="156165"/>
                    <a:pt x="180975" y="152288"/>
                  </a:cubicBezTo>
                  <a:cubicBezTo>
                    <a:pt x="180975" y="135486"/>
                    <a:pt x="180975" y="120784"/>
                    <a:pt x="180975" y="107919"/>
                  </a:cubicBezTo>
                  <a:lnTo>
                    <a:pt x="180975" y="80634"/>
                  </a:lnTo>
                  <a:lnTo>
                    <a:pt x="192087" y="87320"/>
                  </a:lnTo>
                  <a:lnTo>
                    <a:pt x="192087" y="94819"/>
                  </a:lnTo>
                  <a:cubicBezTo>
                    <a:pt x="192087" y="151710"/>
                    <a:pt x="192087" y="151710"/>
                    <a:pt x="192087" y="151710"/>
                  </a:cubicBezTo>
                  <a:cubicBezTo>
                    <a:pt x="192087" y="162083"/>
                    <a:pt x="184331" y="169863"/>
                    <a:pt x="175282" y="169863"/>
                  </a:cubicBezTo>
                  <a:cubicBezTo>
                    <a:pt x="27917" y="169863"/>
                    <a:pt x="27917" y="169863"/>
                    <a:pt x="27917" y="169863"/>
                  </a:cubicBezTo>
                  <a:cubicBezTo>
                    <a:pt x="18868" y="169863"/>
                    <a:pt x="11112" y="162083"/>
                    <a:pt x="11112" y="151710"/>
                  </a:cubicBezTo>
                  <a:cubicBezTo>
                    <a:pt x="11112" y="16856"/>
                    <a:pt x="11112" y="16856"/>
                    <a:pt x="11112" y="16856"/>
                  </a:cubicBezTo>
                  <a:cubicBezTo>
                    <a:pt x="11112" y="7780"/>
                    <a:pt x="18868" y="0"/>
                    <a:pt x="279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60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6672862" y="1977684"/>
            <a:ext cx="1741423" cy="2253286"/>
            <a:chOff x="6672862" y="1977684"/>
            <a:chExt cx="1741423" cy="2253286"/>
          </a:xfrm>
        </p:grpSpPr>
        <p:sp>
          <p:nvSpPr>
            <p:cNvPr id="8" name="Right Arrow Callout 122"/>
            <p:cNvSpPr/>
            <p:nvPr/>
          </p:nvSpPr>
          <p:spPr>
            <a:xfrm>
              <a:off x="6672862" y="1977684"/>
              <a:ext cx="1741423" cy="1115795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76655"/>
              </a:avLst>
            </a:prstGeom>
            <a:solidFill>
              <a:schemeClr val="accent1"/>
            </a:solidFill>
            <a:ln w="12700">
              <a:noFill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Text Placeholder 3"/>
            <p:cNvSpPr txBox="1"/>
            <p:nvPr/>
          </p:nvSpPr>
          <p:spPr>
            <a:xfrm>
              <a:off x="8037466" y="2400724"/>
              <a:ext cx="268906" cy="266263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 lnSpcReduction="20000"/>
            </a:bodyPr>
            <a:lstStyle>
              <a:defPPr>
                <a:defRPr lang="zh-CN"/>
              </a:defPPr>
              <a:lvl1pPr lvl="0" algn="ctr" defTabSz="914400">
                <a:lnSpc>
                  <a:spcPct val="120000"/>
                </a:lnSpc>
                <a:spcBef>
                  <a:spcPct val="0"/>
                </a:spcBef>
                <a:defRPr>
                  <a:solidFill>
                    <a:schemeClr val="bg1"/>
                  </a:solidFill>
                  <a:latin typeface="Impact" panose="020B0806030902050204" pitchFamily="34" charset="0"/>
                  <a:cs typeface="+mn-ea"/>
                </a:defRPr>
              </a:lvl1pPr>
            </a:lstStyle>
            <a:p>
              <a:r>
                <a:rPr lang="en-US" dirty="0">
                  <a:latin typeface="+mn-lt"/>
                  <a:sym typeface="+mn-lt"/>
                </a:rPr>
                <a:t>05</a:t>
              </a:r>
              <a:endParaRPr lang="en-US" dirty="0">
                <a:latin typeface="+mn-lt"/>
                <a:sym typeface="+mn-lt"/>
              </a:endParaRPr>
            </a:p>
          </p:txBody>
        </p:sp>
        <p:sp>
          <p:nvSpPr>
            <p:cNvPr id="22" name="任意多边形: 形状 21"/>
            <p:cNvSpPr/>
            <p:nvPr/>
          </p:nvSpPr>
          <p:spPr bwMode="auto">
            <a:xfrm>
              <a:off x="7167108" y="2268415"/>
              <a:ext cx="383602" cy="454720"/>
            </a:xfrm>
            <a:custGeom>
              <a:avLst/>
              <a:gdLst>
                <a:gd name="connsiteX0" fmla="*/ 227262 w 282575"/>
                <a:gd name="connsiteY0" fmla="*/ 325438 h 334963"/>
                <a:gd name="connsiteX1" fmla="*/ 228600 w 282575"/>
                <a:gd name="connsiteY1" fmla="*/ 334963 h 334963"/>
                <a:gd name="connsiteX2" fmla="*/ 160337 w 282575"/>
                <a:gd name="connsiteY2" fmla="*/ 334963 h 334963"/>
                <a:gd name="connsiteX3" fmla="*/ 160337 w 282575"/>
                <a:gd name="connsiteY3" fmla="*/ 332242 h 334963"/>
                <a:gd name="connsiteX4" fmla="*/ 227262 w 282575"/>
                <a:gd name="connsiteY4" fmla="*/ 325438 h 334963"/>
                <a:gd name="connsiteX5" fmla="*/ 58187 w 282575"/>
                <a:gd name="connsiteY5" fmla="*/ 323850 h 334963"/>
                <a:gd name="connsiteX6" fmla="*/ 123825 w 282575"/>
                <a:gd name="connsiteY6" fmla="*/ 330654 h 334963"/>
                <a:gd name="connsiteX7" fmla="*/ 123825 w 282575"/>
                <a:gd name="connsiteY7" fmla="*/ 333375 h 334963"/>
                <a:gd name="connsiteX8" fmla="*/ 55562 w 282575"/>
                <a:gd name="connsiteY8" fmla="*/ 333375 h 334963"/>
                <a:gd name="connsiteX9" fmla="*/ 58187 w 282575"/>
                <a:gd name="connsiteY9" fmla="*/ 323850 h 334963"/>
                <a:gd name="connsiteX10" fmla="*/ 206936 w 282575"/>
                <a:gd name="connsiteY10" fmla="*/ 300038 h 334963"/>
                <a:gd name="connsiteX11" fmla="*/ 205597 w 282575"/>
                <a:gd name="connsiteY11" fmla="*/ 306893 h 334963"/>
                <a:gd name="connsiteX12" fmla="*/ 227013 w 282575"/>
                <a:gd name="connsiteY12" fmla="*/ 324717 h 334963"/>
                <a:gd name="connsiteX13" fmla="*/ 160089 w 282575"/>
                <a:gd name="connsiteY13" fmla="*/ 330201 h 334963"/>
                <a:gd name="connsiteX14" fmla="*/ 165443 w 282575"/>
                <a:gd name="connsiteY14" fmla="*/ 317862 h 334963"/>
                <a:gd name="connsiteX15" fmla="*/ 165443 w 282575"/>
                <a:gd name="connsiteY15" fmla="*/ 309635 h 334963"/>
                <a:gd name="connsiteX16" fmla="*/ 206936 w 282575"/>
                <a:gd name="connsiteY16" fmla="*/ 300038 h 334963"/>
                <a:gd name="connsiteX17" fmla="*/ 75819 w 282575"/>
                <a:gd name="connsiteY17" fmla="*/ 300038 h 334963"/>
                <a:gd name="connsiteX18" fmla="*/ 117157 w 282575"/>
                <a:gd name="connsiteY18" fmla="*/ 309130 h 334963"/>
                <a:gd name="connsiteX19" fmla="*/ 117157 w 282575"/>
                <a:gd name="connsiteY19" fmla="*/ 316923 h 334963"/>
                <a:gd name="connsiteX20" fmla="*/ 122491 w 282575"/>
                <a:gd name="connsiteY20" fmla="*/ 328613 h 334963"/>
                <a:gd name="connsiteX21" fmla="*/ 57150 w 282575"/>
                <a:gd name="connsiteY21" fmla="*/ 323418 h 334963"/>
                <a:gd name="connsiteX22" fmla="*/ 77152 w 282575"/>
                <a:gd name="connsiteY22" fmla="*/ 306532 h 334963"/>
                <a:gd name="connsiteX23" fmla="*/ 75819 w 282575"/>
                <a:gd name="connsiteY23" fmla="*/ 300038 h 334963"/>
                <a:gd name="connsiteX24" fmla="*/ 155575 w 282575"/>
                <a:gd name="connsiteY24" fmla="*/ 246063 h 334963"/>
                <a:gd name="connsiteX25" fmla="*/ 155575 w 282575"/>
                <a:gd name="connsiteY25" fmla="*/ 258763 h 334963"/>
                <a:gd name="connsiteX26" fmla="*/ 165100 w 282575"/>
                <a:gd name="connsiteY26" fmla="*/ 258763 h 334963"/>
                <a:gd name="connsiteX27" fmla="*/ 163513 w 282575"/>
                <a:gd name="connsiteY27" fmla="*/ 246063 h 334963"/>
                <a:gd name="connsiteX28" fmla="*/ 150532 w 282575"/>
                <a:gd name="connsiteY28" fmla="*/ 239407 h 334963"/>
                <a:gd name="connsiteX29" fmla="*/ 157069 w 282575"/>
                <a:gd name="connsiteY29" fmla="*/ 239407 h 334963"/>
                <a:gd name="connsiteX30" fmla="*/ 170143 w 282575"/>
                <a:gd name="connsiteY30" fmla="*/ 252230 h 334963"/>
                <a:gd name="connsiteX31" fmla="*/ 157069 w 282575"/>
                <a:gd name="connsiteY31" fmla="*/ 265052 h 334963"/>
                <a:gd name="connsiteX32" fmla="*/ 157069 w 282575"/>
                <a:gd name="connsiteY32" fmla="*/ 271463 h 334963"/>
                <a:gd name="connsiteX33" fmla="*/ 149225 w 282575"/>
                <a:gd name="connsiteY33" fmla="*/ 271463 h 334963"/>
                <a:gd name="connsiteX34" fmla="*/ 150532 w 282575"/>
                <a:gd name="connsiteY34" fmla="*/ 239407 h 334963"/>
                <a:gd name="connsiteX35" fmla="*/ 141287 w 282575"/>
                <a:gd name="connsiteY35" fmla="*/ 238125 h 334963"/>
                <a:gd name="connsiteX36" fmla="*/ 142875 w 282575"/>
                <a:gd name="connsiteY36" fmla="*/ 244475 h 334963"/>
                <a:gd name="connsiteX37" fmla="*/ 130175 w 282575"/>
                <a:gd name="connsiteY37" fmla="*/ 246063 h 334963"/>
                <a:gd name="connsiteX38" fmla="*/ 131762 w 282575"/>
                <a:gd name="connsiteY38" fmla="*/ 254000 h 334963"/>
                <a:gd name="connsiteX39" fmla="*/ 142875 w 282575"/>
                <a:gd name="connsiteY39" fmla="*/ 252413 h 334963"/>
                <a:gd name="connsiteX40" fmla="*/ 142875 w 282575"/>
                <a:gd name="connsiteY40" fmla="*/ 257175 h 334963"/>
                <a:gd name="connsiteX41" fmla="*/ 134937 w 282575"/>
                <a:gd name="connsiteY41" fmla="*/ 260350 h 334963"/>
                <a:gd name="connsiteX42" fmla="*/ 136525 w 282575"/>
                <a:gd name="connsiteY42" fmla="*/ 271463 h 334963"/>
                <a:gd name="connsiteX43" fmla="*/ 128587 w 282575"/>
                <a:gd name="connsiteY43" fmla="*/ 274638 h 334963"/>
                <a:gd name="connsiteX44" fmla="*/ 123825 w 282575"/>
                <a:gd name="connsiteY44" fmla="*/ 242888 h 334963"/>
                <a:gd name="connsiteX45" fmla="*/ 160338 w 282575"/>
                <a:gd name="connsiteY45" fmla="*/ 223838 h 334963"/>
                <a:gd name="connsiteX46" fmla="*/ 123825 w 282575"/>
                <a:gd name="connsiteY46" fmla="*/ 228600 h 334963"/>
                <a:gd name="connsiteX47" fmla="*/ 114300 w 282575"/>
                <a:gd name="connsiteY47" fmla="*/ 258763 h 334963"/>
                <a:gd name="connsiteX48" fmla="*/ 130175 w 282575"/>
                <a:gd name="connsiteY48" fmla="*/ 284163 h 334963"/>
                <a:gd name="connsiteX49" fmla="*/ 169863 w 282575"/>
                <a:gd name="connsiteY49" fmla="*/ 279401 h 334963"/>
                <a:gd name="connsiteX50" fmla="*/ 177800 w 282575"/>
                <a:gd name="connsiteY50" fmla="*/ 246063 h 334963"/>
                <a:gd name="connsiteX51" fmla="*/ 219075 w 282575"/>
                <a:gd name="connsiteY51" fmla="*/ 211138 h 334963"/>
                <a:gd name="connsiteX52" fmla="*/ 223837 w 282575"/>
                <a:gd name="connsiteY52" fmla="*/ 238125 h 334963"/>
                <a:gd name="connsiteX53" fmla="*/ 211137 w 282575"/>
                <a:gd name="connsiteY53" fmla="*/ 239713 h 334963"/>
                <a:gd name="connsiteX54" fmla="*/ 204787 w 282575"/>
                <a:gd name="connsiteY54" fmla="*/ 215900 h 334963"/>
                <a:gd name="connsiteX55" fmla="*/ 63500 w 282575"/>
                <a:gd name="connsiteY55" fmla="*/ 207963 h 334963"/>
                <a:gd name="connsiteX56" fmla="*/ 76200 w 282575"/>
                <a:gd name="connsiteY56" fmla="*/ 212726 h 334963"/>
                <a:gd name="connsiteX57" fmla="*/ 71437 w 282575"/>
                <a:gd name="connsiteY57" fmla="*/ 238126 h 334963"/>
                <a:gd name="connsiteX58" fmla="*/ 57150 w 282575"/>
                <a:gd name="connsiteY58" fmla="*/ 238126 h 334963"/>
                <a:gd name="connsiteX59" fmla="*/ 254311 w 282575"/>
                <a:gd name="connsiteY59" fmla="*/ 176213 h 334963"/>
                <a:gd name="connsiteX60" fmla="*/ 262386 w 282575"/>
                <a:gd name="connsiteY60" fmla="*/ 195823 h 334963"/>
                <a:gd name="connsiteX61" fmla="*/ 255657 w 282575"/>
                <a:gd name="connsiteY61" fmla="*/ 199745 h 334963"/>
                <a:gd name="connsiteX62" fmla="*/ 254311 w 282575"/>
                <a:gd name="connsiteY62" fmla="*/ 201053 h 334963"/>
                <a:gd name="connsiteX63" fmla="*/ 250273 w 282575"/>
                <a:gd name="connsiteY63" fmla="*/ 214126 h 334963"/>
                <a:gd name="connsiteX64" fmla="*/ 263732 w 282575"/>
                <a:gd name="connsiteY64" fmla="*/ 219356 h 334963"/>
                <a:gd name="connsiteX65" fmla="*/ 274500 w 282575"/>
                <a:gd name="connsiteY65" fmla="*/ 215434 h 334963"/>
                <a:gd name="connsiteX66" fmla="*/ 282575 w 282575"/>
                <a:gd name="connsiteY66" fmla="*/ 231122 h 334963"/>
                <a:gd name="connsiteX67" fmla="*/ 281229 w 282575"/>
                <a:gd name="connsiteY67" fmla="*/ 233736 h 334963"/>
                <a:gd name="connsiteX68" fmla="*/ 254311 w 282575"/>
                <a:gd name="connsiteY68" fmla="*/ 242888 h 334963"/>
                <a:gd name="connsiteX69" fmla="*/ 240851 w 282575"/>
                <a:gd name="connsiteY69" fmla="*/ 238966 h 334963"/>
                <a:gd name="connsiteX70" fmla="*/ 238159 w 282575"/>
                <a:gd name="connsiteY70" fmla="*/ 237659 h 334963"/>
                <a:gd name="connsiteX71" fmla="*/ 226046 w 282575"/>
                <a:gd name="connsiteY71" fmla="*/ 238966 h 334963"/>
                <a:gd name="connsiteX72" fmla="*/ 220662 w 282575"/>
                <a:gd name="connsiteY72" fmla="*/ 211511 h 334963"/>
                <a:gd name="connsiteX73" fmla="*/ 228738 w 282575"/>
                <a:gd name="connsiteY73" fmla="*/ 208897 h 334963"/>
                <a:gd name="connsiteX74" fmla="*/ 228738 w 282575"/>
                <a:gd name="connsiteY74" fmla="*/ 204975 h 334963"/>
                <a:gd name="connsiteX75" fmla="*/ 250273 w 282575"/>
                <a:gd name="connsiteY75" fmla="*/ 177520 h 334963"/>
                <a:gd name="connsiteX76" fmla="*/ 254311 w 282575"/>
                <a:gd name="connsiteY76" fmla="*/ 176213 h 334963"/>
                <a:gd name="connsiteX77" fmla="*/ 28851 w 282575"/>
                <a:gd name="connsiteY77" fmla="*/ 173038 h 334963"/>
                <a:gd name="connsiteX78" fmla="*/ 39342 w 282575"/>
                <a:gd name="connsiteY78" fmla="*/ 179602 h 334963"/>
                <a:gd name="connsiteX79" fmla="*/ 55079 w 282575"/>
                <a:gd name="connsiteY79" fmla="*/ 203231 h 334963"/>
                <a:gd name="connsiteX80" fmla="*/ 53768 w 282575"/>
                <a:gd name="connsiteY80" fmla="*/ 205857 h 334963"/>
                <a:gd name="connsiteX81" fmla="*/ 60325 w 282575"/>
                <a:gd name="connsiteY81" fmla="*/ 208482 h 334963"/>
                <a:gd name="connsiteX82" fmla="*/ 55079 w 282575"/>
                <a:gd name="connsiteY82" fmla="*/ 236050 h 334963"/>
                <a:gd name="connsiteX83" fmla="*/ 45899 w 282575"/>
                <a:gd name="connsiteY83" fmla="*/ 236050 h 334963"/>
                <a:gd name="connsiteX84" fmla="*/ 43276 w 282575"/>
                <a:gd name="connsiteY84" fmla="*/ 237363 h 334963"/>
                <a:gd name="connsiteX85" fmla="*/ 19671 w 282575"/>
                <a:gd name="connsiteY85" fmla="*/ 239988 h 334963"/>
                <a:gd name="connsiteX86" fmla="*/ 0 w 282575"/>
                <a:gd name="connsiteY86" fmla="*/ 228173 h 334963"/>
                <a:gd name="connsiteX87" fmla="*/ 10491 w 282575"/>
                <a:gd name="connsiteY87" fmla="*/ 211108 h 334963"/>
                <a:gd name="connsiteX88" fmla="*/ 31474 w 282575"/>
                <a:gd name="connsiteY88" fmla="*/ 211108 h 334963"/>
                <a:gd name="connsiteX89" fmla="*/ 19671 w 282575"/>
                <a:gd name="connsiteY89" fmla="*/ 192729 h 334963"/>
                <a:gd name="connsiteX90" fmla="*/ 28851 w 282575"/>
                <a:gd name="connsiteY90" fmla="*/ 173038 h 334963"/>
                <a:gd name="connsiteX91" fmla="*/ 247650 w 282575"/>
                <a:gd name="connsiteY91" fmla="*/ 139700 h 334963"/>
                <a:gd name="connsiteX92" fmla="*/ 239744 w 282575"/>
                <a:gd name="connsiteY92" fmla="*/ 172773 h 334963"/>
                <a:gd name="connsiteX93" fmla="*/ 197576 w 282575"/>
                <a:gd name="connsiteY93" fmla="*/ 213783 h 334963"/>
                <a:gd name="connsiteX94" fmla="*/ 194941 w 282575"/>
                <a:gd name="connsiteY94" fmla="*/ 217752 h 334963"/>
                <a:gd name="connsiteX95" fmla="*/ 202847 w 282575"/>
                <a:gd name="connsiteY95" fmla="*/ 215106 h 334963"/>
                <a:gd name="connsiteX96" fmla="*/ 208118 w 282575"/>
                <a:gd name="connsiteY96" fmla="*/ 241565 h 334963"/>
                <a:gd name="connsiteX97" fmla="*/ 202847 w 282575"/>
                <a:gd name="connsiteY97" fmla="*/ 241565 h 334963"/>
                <a:gd name="connsiteX98" fmla="*/ 205483 w 282575"/>
                <a:gd name="connsiteY98" fmla="*/ 252148 h 334963"/>
                <a:gd name="connsiteX99" fmla="*/ 213389 w 282575"/>
                <a:gd name="connsiteY99" fmla="*/ 283898 h 334963"/>
                <a:gd name="connsiteX100" fmla="*/ 210754 w 282575"/>
                <a:gd name="connsiteY100" fmla="*/ 289190 h 334963"/>
                <a:gd name="connsiteX101" fmla="*/ 206801 w 282575"/>
                <a:gd name="connsiteY101" fmla="*/ 290513 h 334963"/>
                <a:gd name="connsiteX102" fmla="*/ 206801 w 282575"/>
                <a:gd name="connsiteY102" fmla="*/ 298451 h 334963"/>
                <a:gd name="connsiteX103" fmla="*/ 165951 w 282575"/>
                <a:gd name="connsiteY103" fmla="*/ 306388 h 334963"/>
                <a:gd name="connsiteX104" fmla="*/ 163315 w 282575"/>
                <a:gd name="connsiteY104" fmla="*/ 299773 h 334963"/>
                <a:gd name="connsiteX105" fmla="*/ 154091 w 282575"/>
                <a:gd name="connsiteY105" fmla="*/ 301096 h 334963"/>
                <a:gd name="connsiteX106" fmla="*/ 119830 w 282575"/>
                <a:gd name="connsiteY106" fmla="*/ 298451 h 334963"/>
                <a:gd name="connsiteX107" fmla="*/ 118512 w 282575"/>
                <a:gd name="connsiteY107" fmla="*/ 305065 h 334963"/>
                <a:gd name="connsiteX108" fmla="*/ 76345 w 282575"/>
                <a:gd name="connsiteY108" fmla="*/ 295805 h 334963"/>
                <a:gd name="connsiteX109" fmla="*/ 76345 w 282575"/>
                <a:gd name="connsiteY109" fmla="*/ 285221 h 334963"/>
                <a:gd name="connsiteX110" fmla="*/ 75027 w 282575"/>
                <a:gd name="connsiteY110" fmla="*/ 285221 h 334963"/>
                <a:gd name="connsiteX111" fmla="*/ 71074 w 282575"/>
                <a:gd name="connsiteY111" fmla="*/ 275961 h 334963"/>
                <a:gd name="connsiteX112" fmla="*/ 82933 w 282575"/>
                <a:gd name="connsiteY112" fmla="*/ 238919 h 334963"/>
                <a:gd name="connsiteX113" fmla="*/ 75027 w 282575"/>
                <a:gd name="connsiteY113" fmla="*/ 238919 h 334963"/>
                <a:gd name="connsiteX114" fmla="*/ 78980 w 282575"/>
                <a:gd name="connsiteY114" fmla="*/ 212461 h 334963"/>
                <a:gd name="connsiteX115" fmla="*/ 93475 w 282575"/>
                <a:gd name="connsiteY115" fmla="*/ 216429 h 334963"/>
                <a:gd name="connsiteX116" fmla="*/ 46037 w 282575"/>
                <a:gd name="connsiteY116" fmla="*/ 155575 h 334963"/>
                <a:gd name="connsiteX117" fmla="*/ 247650 w 282575"/>
                <a:gd name="connsiteY117" fmla="*/ 139700 h 334963"/>
                <a:gd name="connsiteX118" fmla="*/ 189569 w 282575"/>
                <a:gd name="connsiteY118" fmla="*/ 74613 h 334963"/>
                <a:gd name="connsiteX119" fmla="*/ 169862 w 282575"/>
                <a:gd name="connsiteY119" fmla="*/ 95250 h 334963"/>
                <a:gd name="connsiteX120" fmla="*/ 189569 w 282575"/>
                <a:gd name="connsiteY120" fmla="*/ 115888 h 334963"/>
                <a:gd name="connsiteX121" fmla="*/ 207962 w 282575"/>
                <a:gd name="connsiteY121" fmla="*/ 95250 h 334963"/>
                <a:gd name="connsiteX122" fmla="*/ 189569 w 282575"/>
                <a:gd name="connsiteY122" fmla="*/ 74613 h 334963"/>
                <a:gd name="connsiteX123" fmla="*/ 106363 w 282575"/>
                <a:gd name="connsiteY123" fmla="*/ 74613 h 334963"/>
                <a:gd name="connsiteX124" fmla="*/ 73025 w 282575"/>
                <a:gd name="connsiteY124" fmla="*/ 107157 h 334963"/>
                <a:gd name="connsiteX125" fmla="*/ 106363 w 282575"/>
                <a:gd name="connsiteY125" fmla="*/ 139701 h 334963"/>
                <a:gd name="connsiteX126" fmla="*/ 139701 w 282575"/>
                <a:gd name="connsiteY126" fmla="*/ 107157 h 334963"/>
                <a:gd name="connsiteX127" fmla="*/ 106363 w 282575"/>
                <a:gd name="connsiteY127" fmla="*/ 74613 h 334963"/>
                <a:gd name="connsiteX128" fmla="*/ 11344 w 282575"/>
                <a:gd name="connsiteY128" fmla="*/ 63500 h 334963"/>
                <a:gd name="connsiteX129" fmla="*/ 19243 w 282575"/>
                <a:gd name="connsiteY129" fmla="*/ 71368 h 334963"/>
                <a:gd name="connsiteX130" fmla="*/ 17926 w 282575"/>
                <a:gd name="connsiteY130" fmla="*/ 75303 h 334963"/>
                <a:gd name="connsiteX131" fmla="*/ 19243 w 282575"/>
                <a:gd name="connsiteY131" fmla="*/ 75303 h 334963"/>
                <a:gd name="connsiteX132" fmla="*/ 27142 w 282575"/>
                <a:gd name="connsiteY132" fmla="*/ 76614 h 334963"/>
                <a:gd name="connsiteX133" fmla="*/ 31091 w 282575"/>
                <a:gd name="connsiteY133" fmla="*/ 84483 h 334963"/>
                <a:gd name="connsiteX134" fmla="*/ 50838 w 282575"/>
                <a:gd name="connsiteY134" fmla="*/ 66123 h 334963"/>
                <a:gd name="connsiteX135" fmla="*/ 58737 w 282575"/>
                <a:gd name="connsiteY135" fmla="*/ 72680 h 334963"/>
                <a:gd name="connsiteX136" fmla="*/ 41623 w 282575"/>
                <a:gd name="connsiteY136" fmla="*/ 97597 h 334963"/>
                <a:gd name="connsiteX137" fmla="*/ 40306 w 282575"/>
                <a:gd name="connsiteY137" fmla="*/ 105465 h 334963"/>
                <a:gd name="connsiteX138" fmla="*/ 38990 w 282575"/>
                <a:gd name="connsiteY138" fmla="*/ 123825 h 334963"/>
                <a:gd name="connsiteX139" fmla="*/ 20559 w 282575"/>
                <a:gd name="connsiteY139" fmla="*/ 117268 h 334963"/>
                <a:gd name="connsiteX140" fmla="*/ 28458 w 282575"/>
                <a:gd name="connsiteY140" fmla="*/ 89728 h 334963"/>
                <a:gd name="connsiteX141" fmla="*/ 24509 w 282575"/>
                <a:gd name="connsiteY141" fmla="*/ 83171 h 334963"/>
                <a:gd name="connsiteX142" fmla="*/ 16610 w 282575"/>
                <a:gd name="connsiteY142" fmla="*/ 79237 h 334963"/>
                <a:gd name="connsiteX143" fmla="*/ 13977 w 282575"/>
                <a:gd name="connsiteY143" fmla="*/ 79237 h 334963"/>
                <a:gd name="connsiteX144" fmla="*/ 11344 w 282575"/>
                <a:gd name="connsiteY144" fmla="*/ 79237 h 334963"/>
                <a:gd name="connsiteX145" fmla="*/ 4762 w 282575"/>
                <a:gd name="connsiteY145" fmla="*/ 71368 h 334963"/>
                <a:gd name="connsiteX146" fmla="*/ 11344 w 282575"/>
                <a:gd name="connsiteY146" fmla="*/ 63500 h 334963"/>
                <a:gd name="connsiteX147" fmla="*/ 261938 w 282575"/>
                <a:gd name="connsiteY147" fmla="*/ 53975 h 334963"/>
                <a:gd name="connsiteX148" fmla="*/ 269875 w 282575"/>
                <a:gd name="connsiteY148" fmla="*/ 60469 h 334963"/>
                <a:gd name="connsiteX149" fmla="*/ 261938 w 282575"/>
                <a:gd name="connsiteY149" fmla="*/ 68262 h 334963"/>
                <a:gd name="connsiteX150" fmla="*/ 257969 w 282575"/>
                <a:gd name="connsiteY150" fmla="*/ 66964 h 334963"/>
                <a:gd name="connsiteX151" fmla="*/ 257969 w 282575"/>
                <a:gd name="connsiteY151" fmla="*/ 74757 h 334963"/>
                <a:gd name="connsiteX152" fmla="*/ 250031 w 282575"/>
                <a:gd name="connsiteY152" fmla="*/ 81251 h 334963"/>
                <a:gd name="connsiteX153" fmla="*/ 260615 w 282575"/>
                <a:gd name="connsiteY153" fmla="*/ 102033 h 334963"/>
                <a:gd name="connsiteX154" fmla="*/ 243417 w 282575"/>
                <a:gd name="connsiteY154" fmla="*/ 111125 h 334963"/>
                <a:gd name="connsiteX155" fmla="*/ 231510 w 282575"/>
                <a:gd name="connsiteY155" fmla="*/ 87745 h 334963"/>
                <a:gd name="connsiteX156" fmla="*/ 214312 w 282575"/>
                <a:gd name="connsiteY156" fmla="*/ 66964 h 334963"/>
                <a:gd name="connsiteX157" fmla="*/ 226219 w 282575"/>
                <a:gd name="connsiteY157" fmla="*/ 55274 h 334963"/>
                <a:gd name="connsiteX158" fmla="*/ 247385 w 282575"/>
                <a:gd name="connsiteY158" fmla="*/ 76056 h 334963"/>
                <a:gd name="connsiteX159" fmla="*/ 254000 w 282575"/>
                <a:gd name="connsiteY159" fmla="*/ 72159 h 334963"/>
                <a:gd name="connsiteX160" fmla="*/ 255323 w 282575"/>
                <a:gd name="connsiteY160" fmla="*/ 61768 h 334963"/>
                <a:gd name="connsiteX161" fmla="*/ 255323 w 282575"/>
                <a:gd name="connsiteY161" fmla="*/ 60469 h 334963"/>
                <a:gd name="connsiteX162" fmla="*/ 261938 w 282575"/>
                <a:gd name="connsiteY162" fmla="*/ 53975 h 334963"/>
                <a:gd name="connsiteX163" fmla="*/ 163412 w 282575"/>
                <a:gd name="connsiteY163" fmla="*/ 42589 h 334963"/>
                <a:gd name="connsiteX164" fmla="*/ 205531 w 282575"/>
                <a:gd name="connsiteY164" fmla="*/ 60991 h 334963"/>
                <a:gd name="connsiteX165" fmla="*/ 247650 w 282575"/>
                <a:gd name="connsiteY165" fmla="*/ 134596 h 334963"/>
                <a:gd name="connsiteX166" fmla="*/ 208164 w 282575"/>
                <a:gd name="connsiteY166" fmla="*/ 151683 h 334963"/>
                <a:gd name="connsiteX167" fmla="*/ 154198 w 282575"/>
                <a:gd name="connsiteY167" fmla="*/ 162199 h 334963"/>
                <a:gd name="connsiteX168" fmla="*/ 110763 w 282575"/>
                <a:gd name="connsiteY168" fmla="*/ 162199 h 334963"/>
                <a:gd name="connsiteX169" fmla="*/ 48900 w 282575"/>
                <a:gd name="connsiteY169" fmla="*/ 152998 h 334963"/>
                <a:gd name="connsiteX170" fmla="*/ 44952 w 282575"/>
                <a:gd name="connsiteY170" fmla="*/ 149055 h 334963"/>
                <a:gd name="connsiteX171" fmla="*/ 64695 w 282575"/>
                <a:gd name="connsiteY171" fmla="*/ 74135 h 334963"/>
                <a:gd name="connsiteX172" fmla="*/ 109446 w 282575"/>
                <a:gd name="connsiteY172" fmla="*/ 47847 h 334963"/>
                <a:gd name="connsiteX173" fmla="*/ 163412 w 282575"/>
                <a:gd name="connsiteY173" fmla="*/ 42589 h 334963"/>
                <a:gd name="connsiteX174" fmla="*/ 143394 w 282575"/>
                <a:gd name="connsiteY174" fmla="*/ 0 h 334963"/>
                <a:gd name="connsiteX175" fmla="*/ 155209 w 282575"/>
                <a:gd name="connsiteY175" fmla="*/ 10459 h 334963"/>
                <a:gd name="connsiteX176" fmla="*/ 144707 w 282575"/>
                <a:gd name="connsiteY176" fmla="*/ 22225 h 334963"/>
                <a:gd name="connsiteX177" fmla="*/ 144707 w 282575"/>
                <a:gd name="connsiteY177" fmla="*/ 26147 h 334963"/>
                <a:gd name="connsiteX178" fmla="*/ 176213 w 282575"/>
                <a:gd name="connsiteY178" fmla="*/ 31376 h 334963"/>
                <a:gd name="connsiteX179" fmla="*/ 173588 w 282575"/>
                <a:gd name="connsiteY179" fmla="*/ 40528 h 334963"/>
                <a:gd name="connsiteX180" fmla="*/ 135518 w 282575"/>
                <a:gd name="connsiteY180" fmla="*/ 37913 h 334963"/>
                <a:gd name="connsiteX181" fmla="*/ 111888 w 282575"/>
                <a:gd name="connsiteY181" fmla="*/ 44450 h 334963"/>
                <a:gd name="connsiteX182" fmla="*/ 107950 w 282575"/>
                <a:gd name="connsiteY182" fmla="*/ 36606 h 334963"/>
                <a:gd name="connsiteX183" fmla="*/ 128954 w 282575"/>
                <a:gd name="connsiteY183" fmla="*/ 27454 h 334963"/>
                <a:gd name="connsiteX184" fmla="*/ 140769 w 282575"/>
                <a:gd name="connsiteY184" fmla="*/ 26147 h 334963"/>
                <a:gd name="connsiteX185" fmla="*/ 140769 w 282575"/>
                <a:gd name="connsiteY185" fmla="*/ 22225 h 334963"/>
                <a:gd name="connsiteX186" fmla="*/ 132892 w 282575"/>
                <a:gd name="connsiteY186" fmla="*/ 10459 h 334963"/>
                <a:gd name="connsiteX187" fmla="*/ 143394 w 282575"/>
                <a:gd name="connsiteY187" fmla="*/ 0 h 3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</a:cxnLst>
              <a:rect l="l" t="t" r="r" b="b"/>
              <a:pathLst>
                <a:path w="282575" h="334963">
                  <a:moveTo>
                    <a:pt x="227262" y="325438"/>
                  </a:moveTo>
                  <a:cubicBezTo>
                    <a:pt x="228600" y="326799"/>
                    <a:pt x="228600" y="334963"/>
                    <a:pt x="228600" y="334963"/>
                  </a:cubicBezTo>
                  <a:cubicBezTo>
                    <a:pt x="228600" y="334963"/>
                    <a:pt x="228600" y="334963"/>
                    <a:pt x="160337" y="334963"/>
                  </a:cubicBezTo>
                  <a:cubicBezTo>
                    <a:pt x="160337" y="334963"/>
                    <a:pt x="160337" y="334963"/>
                    <a:pt x="160337" y="332242"/>
                  </a:cubicBezTo>
                  <a:cubicBezTo>
                    <a:pt x="160337" y="332242"/>
                    <a:pt x="160337" y="332242"/>
                    <a:pt x="227262" y="325438"/>
                  </a:cubicBezTo>
                  <a:close/>
                  <a:moveTo>
                    <a:pt x="58187" y="323850"/>
                  </a:moveTo>
                  <a:cubicBezTo>
                    <a:pt x="58187" y="323850"/>
                    <a:pt x="58187" y="323850"/>
                    <a:pt x="123825" y="330654"/>
                  </a:cubicBezTo>
                  <a:cubicBezTo>
                    <a:pt x="123825" y="330654"/>
                    <a:pt x="123825" y="330654"/>
                    <a:pt x="123825" y="333375"/>
                  </a:cubicBezTo>
                  <a:cubicBezTo>
                    <a:pt x="123825" y="333375"/>
                    <a:pt x="123825" y="333375"/>
                    <a:pt x="55562" y="333375"/>
                  </a:cubicBezTo>
                  <a:cubicBezTo>
                    <a:pt x="55562" y="333375"/>
                    <a:pt x="55562" y="325211"/>
                    <a:pt x="58187" y="323850"/>
                  </a:cubicBezTo>
                  <a:close/>
                  <a:moveTo>
                    <a:pt x="206936" y="300038"/>
                  </a:moveTo>
                  <a:cubicBezTo>
                    <a:pt x="206936" y="300038"/>
                    <a:pt x="206936" y="300038"/>
                    <a:pt x="205597" y="306893"/>
                  </a:cubicBezTo>
                  <a:cubicBezTo>
                    <a:pt x="220321" y="309635"/>
                    <a:pt x="227013" y="324717"/>
                    <a:pt x="227013" y="324717"/>
                  </a:cubicBezTo>
                  <a:cubicBezTo>
                    <a:pt x="227013" y="324717"/>
                    <a:pt x="227013" y="324717"/>
                    <a:pt x="160089" y="330201"/>
                  </a:cubicBezTo>
                  <a:cubicBezTo>
                    <a:pt x="158750" y="326088"/>
                    <a:pt x="165443" y="317862"/>
                    <a:pt x="165443" y="317862"/>
                  </a:cubicBezTo>
                  <a:cubicBezTo>
                    <a:pt x="165443" y="317862"/>
                    <a:pt x="165443" y="317862"/>
                    <a:pt x="165443" y="309635"/>
                  </a:cubicBezTo>
                  <a:cubicBezTo>
                    <a:pt x="184182" y="301409"/>
                    <a:pt x="206936" y="300038"/>
                    <a:pt x="206936" y="300038"/>
                  </a:cubicBezTo>
                  <a:close/>
                  <a:moveTo>
                    <a:pt x="75819" y="300038"/>
                  </a:moveTo>
                  <a:cubicBezTo>
                    <a:pt x="75819" y="300038"/>
                    <a:pt x="99822" y="301337"/>
                    <a:pt x="117157" y="309130"/>
                  </a:cubicBezTo>
                  <a:cubicBezTo>
                    <a:pt x="117157" y="309130"/>
                    <a:pt x="117157" y="309130"/>
                    <a:pt x="117157" y="316923"/>
                  </a:cubicBezTo>
                  <a:cubicBezTo>
                    <a:pt x="117157" y="316923"/>
                    <a:pt x="123825" y="323418"/>
                    <a:pt x="122491" y="328613"/>
                  </a:cubicBezTo>
                  <a:cubicBezTo>
                    <a:pt x="122491" y="328613"/>
                    <a:pt x="122491" y="328613"/>
                    <a:pt x="57150" y="323418"/>
                  </a:cubicBezTo>
                  <a:cubicBezTo>
                    <a:pt x="57150" y="323418"/>
                    <a:pt x="62484" y="309130"/>
                    <a:pt x="77152" y="306532"/>
                  </a:cubicBezTo>
                  <a:cubicBezTo>
                    <a:pt x="77152" y="306532"/>
                    <a:pt x="77152" y="306532"/>
                    <a:pt x="75819" y="300038"/>
                  </a:cubicBezTo>
                  <a:close/>
                  <a:moveTo>
                    <a:pt x="155575" y="246063"/>
                  </a:moveTo>
                  <a:lnTo>
                    <a:pt x="155575" y="258763"/>
                  </a:lnTo>
                  <a:lnTo>
                    <a:pt x="165100" y="258763"/>
                  </a:lnTo>
                  <a:lnTo>
                    <a:pt x="163513" y="246063"/>
                  </a:lnTo>
                  <a:close/>
                  <a:moveTo>
                    <a:pt x="150532" y="239407"/>
                  </a:moveTo>
                  <a:cubicBezTo>
                    <a:pt x="150532" y="239407"/>
                    <a:pt x="150532" y="239407"/>
                    <a:pt x="157069" y="239407"/>
                  </a:cubicBezTo>
                  <a:cubicBezTo>
                    <a:pt x="171450" y="238125"/>
                    <a:pt x="170143" y="252230"/>
                    <a:pt x="170143" y="252230"/>
                  </a:cubicBezTo>
                  <a:cubicBezTo>
                    <a:pt x="170143" y="267616"/>
                    <a:pt x="157069" y="265052"/>
                    <a:pt x="157069" y="265052"/>
                  </a:cubicBezTo>
                  <a:cubicBezTo>
                    <a:pt x="157069" y="265052"/>
                    <a:pt x="157069" y="265052"/>
                    <a:pt x="157069" y="271463"/>
                  </a:cubicBezTo>
                  <a:cubicBezTo>
                    <a:pt x="157069" y="271463"/>
                    <a:pt x="157069" y="271463"/>
                    <a:pt x="149225" y="271463"/>
                  </a:cubicBezTo>
                  <a:cubicBezTo>
                    <a:pt x="149225" y="271463"/>
                    <a:pt x="149225" y="271463"/>
                    <a:pt x="150532" y="239407"/>
                  </a:cubicBezTo>
                  <a:close/>
                  <a:moveTo>
                    <a:pt x="141287" y="238125"/>
                  </a:moveTo>
                  <a:lnTo>
                    <a:pt x="142875" y="244475"/>
                  </a:lnTo>
                  <a:lnTo>
                    <a:pt x="130175" y="246063"/>
                  </a:lnTo>
                  <a:lnTo>
                    <a:pt x="131762" y="254000"/>
                  </a:lnTo>
                  <a:lnTo>
                    <a:pt x="142875" y="252413"/>
                  </a:lnTo>
                  <a:lnTo>
                    <a:pt x="142875" y="257175"/>
                  </a:lnTo>
                  <a:lnTo>
                    <a:pt x="134937" y="260350"/>
                  </a:lnTo>
                  <a:lnTo>
                    <a:pt x="136525" y="271463"/>
                  </a:lnTo>
                  <a:lnTo>
                    <a:pt x="128587" y="274638"/>
                  </a:lnTo>
                  <a:lnTo>
                    <a:pt x="123825" y="242888"/>
                  </a:lnTo>
                  <a:close/>
                  <a:moveTo>
                    <a:pt x="160338" y="223838"/>
                  </a:moveTo>
                  <a:lnTo>
                    <a:pt x="123825" y="228600"/>
                  </a:lnTo>
                  <a:lnTo>
                    <a:pt x="114300" y="258763"/>
                  </a:lnTo>
                  <a:lnTo>
                    <a:pt x="130175" y="284163"/>
                  </a:lnTo>
                  <a:lnTo>
                    <a:pt x="169863" y="279401"/>
                  </a:lnTo>
                  <a:lnTo>
                    <a:pt x="177800" y="246063"/>
                  </a:lnTo>
                  <a:close/>
                  <a:moveTo>
                    <a:pt x="219075" y="211138"/>
                  </a:moveTo>
                  <a:lnTo>
                    <a:pt x="223837" y="238125"/>
                  </a:lnTo>
                  <a:lnTo>
                    <a:pt x="211137" y="239713"/>
                  </a:lnTo>
                  <a:lnTo>
                    <a:pt x="204787" y="215900"/>
                  </a:lnTo>
                  <a:close/>
                  <a:moveTo>
                    <a:pt x="63500" y="207963"/>
                  </a:moveTo>
                  <a:lnTo>
                    <a:pt x="76200" y="212726"/>
                  </a:lnTo>
                  <a:lnTo>
                    <a:pt x="71437" y="238126"/>
                  </a:lnTo>
                  <a:lnTo>
                    <a:pt x="57150" y="238126"/>
                  </a:lnTo>
                  <a:close/>
                  <a:moveTo>
                    <a:pt x="254311" y="176213"/>
                  </a:moveTo>
                  <a:cubicBezTo>
                    <a:pt x="257002" y="182750"/>
                    <a:pt x="259694" y="189286"/>
                    <a:pt x="262386" y="195823"/>
                  </a:cubicBezTo>
                  <a:cubicBezTo>
                    <a:pt x="259694" y="197131"/>
                    <a:pt x="258348" y="198438"/>
                    <a:pt x="255657" y="199745"/>
                  </a:cubicBezTo>
                  <a:cubicBezTo>
                    <a:pt x="255657" y="199745"/>
                    <a:pt x="254311" y="201053"/>
                    <a:pt x="254311" y="201053"/>
                  </a:cubicBezTo>
                  <a:cubicBezTo>
                    <a:pt x="248927" y="204975"/>
                    <a:pt x="247581" y="210204"/>
                    <a:pt x="250273" y="214126"/>
                  </a:cubicBezTo>
                  <a:cubicBezTo>
                    <a:pt x="251619" y="218048"/>
                    <a:pt x="258348" y="220663"/>
                    <a:pt x="263732" y="219356"/>
                  </a:cubicBezTo>
                  <a:cubicBezTo>
                    <a:pt x="266424" y="218048"/>
                    <a:pt x="270462" y="216741"/>
                    <a:pt x="274500" y="215434"/>
                  </a:cubicBezTo>
                  <a:cubicBezTo>
                    <a:pt x="277192" y="220663"/>
                    <a:pt x="279883" y="225892"/>
                    <a:pt x="282575" y="231122"/>
                  </a:cubicBezTo>
                  <a:cubicBezTo>
                    <a:pt x="282575" y="231122"/>
                    <a:pt x="281229" y="233736"/>
                    <a:pt x="281229" y="233736"/>
                  </a:cubicBezTo>
                  <a:cubicBezTo>
                    <a:pt x="273154" y="240273"/>
                    <a:pt x="265078" y="242888"/>
                    <a:pt x="254311" y="242888"/>
                  </a:cubicBezTo>
                  <a:cubicBezTo>
                    <a:pt x="250273" y="241581"/>
                    <a:pt x="244889" y="240273"/>
                    <a:pt x="240851" y="238966"/>
                  </a:cubicBezTo>
                  <a:cubicBezTo>
                    <a:pt x="239505" y="238966"/>
                    <a:pt x="238159" y="238966"/>
                    <a:pt x="238159" y="237659"/>
                  </a:cubicBezTo>
                  <a:cubicBezTo>
                    <a:pt x="238159" y="237659"/>
                    <a:pt x="238159" y="237659"/>
                    <a:pt x="226046" y="238966"/>
                  </a:cubicBezTo>
                  <a:cubicBezTo>
                    <a:pt x="226046" y="238966"/>
                    <a:pt x="226046" y="238966"/>
                    <a:pt x="220662" y="211511"/>
                  </a:cubicBezTo>
                  <a:cubicBezTo>
                    <a:pt x="220662" y="211511"/>
                    <a:pt x="220662" y="211511"/>
                    <a:pt x="228738" y="208897"/>
                  </a:cubicBezTo>
                  <a:cubicBezTo>
                    <a:pt x="228738" y="207589"/>
                    <a:pt x="228738" y="206282"/>
                    <a:pt x="228738" y="204975"/>
                  </a:cubicBezTo>
                  <a:cubicBezTo>
                    <a:pt x="231430" y="191901"/>
                    <a:pt x="240851" y="184057"/>
                    <a:pt x="250273" y="177520"/>
                  </a:cubicBezTo>
                  <a:cubicBezTo>
                    <a:pt x="251619" y="177520"/>
                    <a:pt x="252965" y="177520"/>
                    <a:pt x="254311" y="176213"/>
                  </a:cubicBezTo>
                  <a:close/>
                  <a:moveTo>
                    <a:pt x="28851" y="173038"/>
                  </a:moveTo>
                  <a:cubicBezTo>
                    <a:pt x="31474" y="173038"/>
                    <a:pt x="36719" y="176976"/>
                    <a:pt x="39342" y="179602"/>
                  </a:cubicBezTo>
                  <a:cubicBezTo>
                    <a:pt x="47211" y="186165"/>
                    <a:pt x="52456" y="192729"/>
                    <a:pt x="55079" y="203231"/>
                  </a:cubicBezTo>
                  <a:cubicBezTo>
                    <a:pt x="55079" y="204544"/>
                    <a:pt x="55079" y="205857"/>
                    <a:pt x="53768" y="205857"/>
                  </a:cubicBezTo>
                  <a:cubicBezTo>
                    <a:pt x="53768" y="205857"/>
                    <a:pt x="53768" y="205857"/>
                    <a:pt x="60325" y="208482"/>
                  </a:cubicBezTo>
                  <a:cubicBezTo>
                    <a:pt x="60325" y="208482"/>
                    <a:pt x="60325" y="208482"/>
                    <a:pt x="55079" y="236050"/>
                  </a:cubicBezTo>
                  <a:lnTo>
                    <a:pt x="45899" y="236050"/>
                  </a:lnTo>
                  <a:cubicBezTo>
                    <a:pt x="44588" y="236050"/>
                    <a:pt x="44588" y="236050"/>
                    <a:pt x="43276" y="237363"/>
                  </a:cubicBezTo>
                  <a:cubicBezTo>
                    <a:pt x="35408" y="239988"/>
                    <a:pt x="27539" y="241301"/>
                    <a:pt x="19671" y="239988"/>
                  </a:cubicBezTo>
                  <a:cubicBezTo>
                    <a:pt x="6557" y="237363"/>
                    <a:pt x="0" y="228173"/>
                    <a:pt x="0" y="228173"/>
                  </a:cubicBezTo>
                  <a:cubicBezTo>
                    <a:pt x="0" y="228173"/>
                    <a:pt x="0" y="228173"/>
                    <a:pt x="10491" y="211108"/>
                  </a:cubicBezTo>
                  <a:cubicBezTo>
                    <a:pt x="26228" y="221610"/>
                    <a:pt x="31474" y="211108"/>
                    <a:pt x="31474" y="211108"/>
                  </a:cubicBezTo>
                  <a:cubicBezTo>
                    <a:pt x="38031" y="200606"/>
                    <a:pt x="19671" y="192729"/>
                    <a:pt x="19671" y="192729"/>
                  </a:cubicBezTo>
                  <a:cubicBezTo>
                    <a:pt x="19671" y="192729"/>
                    <a:pt x="19671" y="192729"/>
                    <a:pt x="28851" y="173038"/>
                  </a:cubicBezTo>
                  <a:close/>
                  <a:moveTo>
                    <a:pt x="247650" y="139700"/>
                  </a:moveTo>
                  <a:cubicBezTo>
                    <a:pt x="247650" y="151606"/>
                    <a:pt x="245015" y="162190"/>
                    <a:pt x="239744" y="172773"/>
                  </a:cubicBezTo>
                  <a:cubicBezTo>
                    <a:pt x="231837" y="191294"/>
                    <a:pt x="216025" y="204523"/>
                    <a:pt x="197576" y="213783"/>
                  </a:cubicBezTo>
                  <a:cubicBezTo>
                    <a:pt x="193623" y="215106"/>
                    <a:pt x="193623" y="215106"/>
                    <a:pt x="194941" y="217752"/>
                  </a:cubicBezTo>
                  <a:cubicBezTo>
                    <a:pt x="194941" y="217752"/>
                    <a:pt x="194941" y="217752"/>
                    <a:pt x="202847" y="215106"/>
                  </a:cubicBezTo>
                  <a:cubicBezTo>
                    <a:pt x="202847" y="215106"/>
                    <a:pt x="202847" y="215106"/>
                    <a:pt x="208118" y="241565"/>
                  </a:cubicBezTo>
                  <a:cubicBezTo>
                    <a:pt x="208118" y="241565"/>
                    <a:pt x="208118" y="241565"/>
                    <a:pt x="202847" y="241565"/>
                  </a:cubicBezTo>
                  <a:cubicBezTo>
                    <a:pt x="204165" y="245534"/>
                    <a:pt x="204165" y="249502"/>
                    <a:pt x="205483" y="252148"/>
                  </a:cubicBezTo>
                  <a:cubicBezTo>
                    <a:pt x="208118" y="262732"/>
                    <a:pt x="210754" y="273315"/>
                    <a:pt x="213389" y="283898"/>
                  </a:cubicBezTo>
                  <a:cubicBezTo>
                    <a:pt x="213389" y="286544"/>
                    <a:pt x="213389" y="287867"/>
                    <a:pt x="210754" y="289190"/>
                  </a:cubicBezTo>
                  <a:cubicBezTo>
                    <a:pt x="209436" y="289190"/>
                    <a:pt x="208118" y="290513"/>
                    <a:pt x="206801" y="290513"/>
                  </a:cubicBezTo>
                  <a:cubicBezTo>
                    <a:pt x="206801" y="294482"/>
                    <a:pt x="206801" y="297128"/>
                    <a:pt x="206801" y="298451"/>
                  </a:cubicBezTo>
                  <a:cubicBezTo>
                    <a:pt x="206801" y="298451"/>
                    <a:pt x="177810" y="301096"/>
                    <a:pt x="165951" y="306388"/>
                  </a:cubicBezTo>
                  <a:cubicBezTo>
                    <a:pt x="165951" y="306388"/>
                    <a:pt x="164633" y="301096"/>
                    <a:pt x="163315" y="299773"/>
                  </a:cubicBezTo>
                  <a:cubicBezTo>
                    <a:pt x="160680" y="301096"/>
                    <a:pt x="156727" y="301096"/>
                    <a:pt x="154091" y="301096"/>
                  </a:cubicBezTo>
                  <a:cubicBezTo>
                    <a:pt x="142231" y="301096"/>
                    <a:pt x="131689" y="299773"/>
                    <a:pt x="119830" y="298451"/>
                  </a:cubicBezTo>
                  <a:cubicBezTo>
                    <a:pt x="118512" y="298451"/>
                    <a:pt x="118512" y="305065"/>
                    <a:pt x="118512" y="305065"/>
                  </a:cubicBezTo>
                  <a:cubicBezTo>
                    <a:pt x="105335" y="299773"/>
                    <a:pt x="76345" y="295805"/>
                    <a:pt x="76345" y="295805"/>
                  </a:cubicBezTo>
                  <a:cubicBezTo>
                    <a:pt x="76345" y="295805"/>
                    <a:pt x="76345" y="287867"/>
                    <a:pt x="76345" y="285221"/>
                  </a:cubicBezTo>
                  <a:cubicBezTo>
                    <a:pt x="76345" y="285221"/>
                    <a:pt x="76345" y="285221"/>
                    <a:pt x="75027" y="285221"/>
                  </a:cubicBezTo>
                  <a:cubicBezTo>
                    <a:pt x="69756" y="281253"/>
                    <a:pt x="69756" y="281253"/>
                    <a:pt x="71074" y="275961"/>
                  </a:cubicBezTo>
                  <a:cubicBezTo>
                    <a:pt x="73709" y="264055"/>
                    <a:pt x="77662" y="250825"/>
                    <a:pt x="82933" y="238919"/>
                  </a:cubicBezTo>
                  <a:cubicBezTo>
                    <a:pt x="82933" y="238919"/>
                    <a:pt x="82933" y="238919"/>
                    <a:pt x="75027" y="238919"/>
                  </a:cubicBezTo>
                  <a:cubicBezTo>
                    <a:pt x="75027" y="238919"/>
                    <a:pt x="75027" y="238919"/>
                    <a:pt x="78980" y="212461"/>
                  </a:cubicBezTo>
                  <a:cubicBezTo>
                    <a:pt x="78980" y="212461"/>
                    <a:pt x="78980" y="212461"/>
                    <a:pt x="93475" y="216429"/>
                  </a:cubicBezTo>
                  <a:cubicBezTo>
                    <a:pt x="67120" y="204523"/>
                    <a:pt x="51308" y="184679"/>
                    <a:pt x="46037" y="155575"/>
                  </a:cubicBezTo>
                  <a:cubicBezTo>
                    <a:pt x="115877" y="176742"/>
                    <a:pt x="183081" y="174096"/>
                    <a:pt x="247650" y="139700"/>
                  </a:cubicBezTo>
                  <a:close/>
                  <a:moveTo>
                    <a:pt x="189569" y="74613"/>
                  </a:moveTo>
                  <a:cubicBezTo>
                    <a:pt x="179059" y="75903"/>
                    <a:pt x="171176" y="83642"/>
                    <a:pt x="169862" y="95250"/>
                  </a:cubicBezTo>
                  <a:cubicBezTo>
                    <a:pt x="169862" y="108149"/>
                    <a:pt x="179059" y="115888"/>
                    <a:pt x="189569" y="115888"/>
                  </a:cubicBezTo>
                  <a:cubicBezTo>
                    <a:pt x="200079" y="115888"/>
                    <a:pt x="207962" y="106859"/>
                    <a:pt x="207962" y="95250"/>
                  </a:cubicBezTo>
                  <a:cubicBezTo>
                    <a:pt x="207962" y="83642"/>
                    <a:pt x="202707" y="74613"/>
                    <a:pt x="189569" y="74613"/>
                  </a:cubicBezTo>
                  <a:close/>
                  <a:moveTo>
                    <a:pt x="106363" y="74613"/>
                  </a:moveTo>
                  <a:cubicBezTo>
                    <a:pt x="87951" y="74613"/>
                    <a:pt x="73025" y="89183"/>
                    <a:pt x="73025" y="107157"/>
                  </a:cubicBezTo>
                  <a:cubicBezTo>
                    <a:pt x="73025" y="125131"/>
                    <a:pt x="87951" y="139701"/>
                    <a:pt x="106363" y="139701"/>
                  </a:cubicBezTo>
                  <a:cubicBezTo>
                    <a:pt x="124775" y="139701"/>
                    <a:pt x="139701" y="125131"/>
                    <a:pt x="139701" y="107157"/>
                  </a:cubicBezTo>
                  <a:cubicBezTo>
                    <a:pt x="139701" y="89183"/>
                    <a:pt x="124775" y="74613"/>
                    <a:pt x="106363" y="74613"/>
                  </a:cubicBezTo>
                  <a:close/>
                  <a:moveTo>
                    <a:pt x="11344" y="63500"/>
                  </a:moveTo>
                  <a:cubicBezTo>
                    <a:pt x="15293" y="63500"/>
                    <a:pt x="19243" y="67434"/>
                    <a:pt x="19243" y="71368"/>
                  </a:cubicBezTo>
                  <a:cubicBezTo>
                    <a:pt x="19243" y="72680"/>
                    <a:pt x="19243" y="73991"/>
                    <a:pt x="17926" y="75303"/>
                  </a:cubicBezTo>
                  <a:cubicBezTo>
                    <a:pt x="19243" y="75303"/>
                    <a:pt x="19243" y="75303"/>
                    <a:pt x="19243" y="75303"/>
                  </a:cubicBezTo>
                  <a:cubicBezTo>
                    <a:pt x="24509" y="75303"/>
                    <a:pt x="24509" y="73991"/>
                    <a:pt x="27142" y="76614"/>
                  </a:cubicBezTo>
                  <a:cubicBezTo>
                    <a:pt x="28458" y="79237"/>
                    <a:pt x="29775" y="83171"/>
                    <a:pt x="31091" y="84483"/>
                  </a:cubicBezTo>
                  <a:cubicBezTo>
                    <a:pt x="40306" y="71368"/>
                    <a:pt x="50838" y="66123"/>
                    <a:pt x="50838" y="66123"/>
                  </a:cubicBezTo>
                  <a:cubicBezTo>
                    <a:pt x="50838" y="66123"/>
                    <a:pt x="50838" y="66123"/>
                    <a:pt x="58737" y="72680"/>
                  </a:cubicBezTo>
                  <a:cubicBezTo>
                    <a:pt x="58737" y="72680"/>
                    <a:pt x="45572" y="84483"/>
                    <a:pt x="41623" y="97597"/>
                  </a:cubicBezTo>
                  <a:cubicBezTo>
                    <a:pt x="41623" y="100220"/>
                    <a:pt x="40306" y="102842"/>
                    <a:pt x="40306" y="105465"/>
                  </a:cubicBezTo>
                  <a:cubicBezTo>
                    <a:pt x="38990" y="110711"/>
                    <a:pt x="38990" y="123825"/>
                    <a:pt x="38990" y="123825"/>
                  </a:cubicBezTo>
                  <a:cubicBezTo>
                    <a:pt x="38990" y="123825"/>
                    <a:pt x="38990" y="123825"/>
                    <a:pt x="20559" y="117268"/>
                  </a:cubicBezTo>
                  <a:cubicBezTo>
                    <a:pt x="20559" y="105465"/>
                    <a:pt x="25825" y="94974"/>
                    <a:pt x="28458" y="89728"/>
                  </a:cubicBezTo>
                  <a:cubicBezTo>
                    <a:pt x="27142" y="88417"/>
                    <a:pt x="24509" y="85794"/>
                    <a:pt x="24509" y="83171"/>
                  </a:cubicBezTo>
                  <a:cubicBezTo>
                    <a:pt x="21876" y="77925"/>
                    <a:pt x="21876" y="80548"/>
                    <a:pt x="16610" y="79237"/>
                  </a:cubicBezTo>
                  <a:cubicBezTo>
                    <a:pt x="15293" y="79237"/>
                    <a:pt x="13977" y="79237"/>
                    <a:pt x="13977" y="79237"/>
                  </a:cubicBezTo>
                  <a:cubicBezTo>
                    <a:pt x="12661" y="79237"/>
                    <a:pt x="12661" y="79237"/>
                    <a:pt x="11344" y="79237"/>
                  </a:cubicBezTo>
                  <a:cubicBezTo>
                    <a:pt x="7395" y="79237"/>
                    <a:pt x="4762" y="75303"/>
                    <a:pt x="4762" y="71368"/>
                  </a:cubicBezTo>
                  <a:cubicBezTo>
                    <a:pt x="4762" y="67434"/>
                    <a:pt x="7395" y="63500"/>
                    <a:pt x="11344" y="63500"/>
                  </a:cubicBezTo>
                  <a:close/>
                  <a:moveTo>
                    <a:pt x="261938" y="53975"/>
                  </a:moveTo>
                  <a:cubicBezTo>
                    <a:pt x="267229" y="53975"/>
                    <a:pt x="269875" y="56573"/>
                    <a:pt x="269875" y="60469"/>
                  </a:cubicBezTo>
                  <a:cubicBezTo>
                    <a:pt x="269875" y="65665"/>
                    <a:pt x="267229" y="68262"/>
                    <a:pt x="261938" y="68262"/>
                  </a:cubicBezTo>
                  <a:cubicBezTo>
                    <a:pt x="260615" y="68262"/>
                    <a:pt x="259292" y="68262"/>
                    <a:pt x="257969" y="66964"/>
                  </a:cubicBezTo>
                  <a:cubicBezTo>
                    <a:pt x="256646" y="68262"/>
                    <a:pt x="257969" y="70860"/>
                    <a:pt x="257969" y="74757"/>
                  </a:cubicBezTo>
                  <a:cubicBezTo>
                    <a:pt x="257969" y="78653"/>
                    <a:pt x="255323" y="79952"/>
                    <a:pt x="250031" y="81251"/>
                  </a:cubicBezTo>
                  <a:cubicBezTo>
                    <a:pt x="256646" y="92941"/>
                    <a:pt x="260615" y="102033"/>
                    <a:pt x="260615" y="102033"/>
                  </a:cubicBezTo>
                  <a:cubicBezTo>
                    <a:pt x="260615" y="102033"/>
                    <a:pt x="260615" y="102033"/>
                    <a:pt x="243417" y="111125"/>
                  </a:cubicBezTo>
                  <a:cubicBezTo>
                    <a:pt x="243417" y="111125"/>
                    <a:pt x="239448" y="98136"/>
                    <a:pt x="231510" y="87745"/>
                  </a:cubicBezTo>
                  <a:cubicBezTo>
                    <a:pt x="224896" y="77354"/>
                    <a:pt x="214312" y="66964"/>
                    <a:pt x="214312" y="66964"/>
                  </a:cubicBezTo>
                  <a:cubicBezTo>
                    <a:pt x="214312" y="66964"/>
                    <a:pt x="214312" y="66964"/>
                    <a:pt x="226219" y="55274"/>
                  </a:cubicBezTo>
                  <a:cubicBezTo>
                    <a:pt x="226219" y="55274"/>
                    <a:pt x="239448" y="63067"/>
                    <a:pt x="247385" y="76056"/>
                  </a:cubicBezTo>
                  <a:cubicBezTo>
                    <a:pt x="250031" y="76056"/>
                    <a:pt x="254000" y="74757"/>
                    <a:pt x="254000" y="72159"/>
                  </a:cubicBezTo>
                  <a:cubicBezTo>
                    <a:pt x="254000" y="69561"/>
                    <a:pt x="252677" y="64366"/>
                    <a:pt x="255323" y="61768"/>
                  </a:cubicBezTo>
                  <a:cubicBezTo>
                    <a:pt x="255323" y="61768"/>
                    <a:pt x="255323" y="61768"/>
                    <a:pt x="255323" y="60469"/>
                  </a:cubicBezTo>
                  <a:cubicBezTo>
                    <a:pt x="255323" y="56573"/>
                    <a:pt x="257969" y="53975"/>
                    <a:pt x="261938" y="53975"/>
                  </a:cubicBezTo>
                  <a:close/>
                  <a:moveTo>
                    <a:pt x="163412" y="42589"/>
                  </a:moveTo>
                  <a:cubicBezTo>
                    <a:pt x="179207" y="43904"/>
                    <a:pt x="195001" y="51790"/>
                    <a:pt x="205531" y="60991"/>
                  </a:cubicBezTo>
                  <a:cubicBezTo>
                    <a:pt x="226591" y="79392"/>
                    <a:pt x="242385" y="112252"/>
                    <a:pt x="247650" y="134596"/>
                  </a:cubicBezTo>
                  <a:cubicBezTo>
                    <a:pt x="235804" y="142483"/>
                    <a:pt x="222642" y="147740"/>
                    <a:pt x="208164" y="151683"/>
                  </a:cubicBezTo>
                  <a:cubicBezTo>
                    <a:pt x="191053" y="158255"/>
                    <a:pt x="172626" y="160884"/>
                    <a:pt x="154198" y="162199"/>
                  </a:cubicBezTo>
                  <a:cubicBezTo>
                    <a:pt x="139720" y="163513"/>
                    <a:pt x="125241" y="163513"/>
                    <a:pt x="110763" y="162199"/>
                  </a:cubicBezTo>
                  <a:cubicBezTo>
                    <a:pt x="89703" y="162199"/>
                    <a:pt x="68644" y="158255"/>
                    <a:pt x="48900" y="152998"/>
                  </a:cubicBezTo>
                  <a:cubicBezTo>
                    <a:pt x="46268" y="152998"/>
                    <a:pt x="44952" y="151683"/>
                    <a:pt x="44952" y="149055"/>
                  </a:cubicBezTo>
                  <a:cubicBezTo>
                    <a:pt x="39687" y="121453"/>
                    <a:pt x="43635" y="95165"/>
                    <a:pt x="64695" y="74135"/>
                  </a:cubicBezTo>
                  <a:cubicBezTo>
                    <a:pt x="76541" y="60991"/>
                    <a:pt x="92336" y="53104"/>
                    <a:pt x="109446" y="47847"/>
                  </a:cubicBezTo>
                  <a:cubicBezTo>
                    <a:pt x="126557" y="42589"/>
                    <a:pt x="144984" y="41275"/>
                    <a:pt x="163412" y="42589"/>
                  </a:cubicBezTo>
                  <a:close/>
                  <a:moveTo>
                    <a:pt x="143394" y="0"/>
                  </a:moveTo>
                  <a:cubicBezTo>
                    <a:pt x="149958" y="0"/>
                    <a:pt x="155209" y="5229"/>
                    <a:pt x="155209" y="10459"/>
                  </a:cubicBezTo>
                  <a:cubicBezTo>
                    <a:pt x="155209" y="16996"/>
                    <a:pt x="151271" y="22225"/>
                    <a:pt x="144707" y="22225"/>
                  </a:cubicBezTo>
                  <a:cubicBezTo>
                    <a:pt x="144707" y="22225"/>
                    <a:pt x="144707" y="22225"/>
                    <a:pt x="144707" y="26147"/>
                  </a:cubicBezTo>
                  <a:cubicBezTo>
                    <a:pt x="164398" y="26147"/>
                    <a:pt x="176213" y="31376"/>
                    <a:pt x="176213" y="31376"/>
                  </a:cubicBezTo>
                  <a:cubicBezTo>
                    <a:pt x="176213" y="31376"/>
                    <a:pt x="176213" y="31376"/>
                    <a:pt x="173588" y="40528"/>
                  </a:cubicBezTo>
                  <a:cubicBezTo>
                    <a:pt x="173588" y="40528"/>
                    <a:pt x="152583" y="36606"/>
                    <a:pt x="135518" y="37913"/>
                  </a:cubicBezTo>
                  <a:cubicBezTo>
                    <a:pt x="119765" y="40528"/>
                    <a:pt x="111888" y="44450"/>
                    <a:pt x="111888" y="44450"/>
                  </a:cubicBezTo>
                  <a:cubicBezTo>
                    <a:pt x="111888" y="44450"/>
                    <a:pt x="111888" y="44450"/>
                    <a:pt x="107950" y="36606"/>
                  </a:cubicBezTo>
                  <a:cubicBezTo>
                    <a:pt x="107950" y="36606"/>
                    <a:pt x="117139" y="30069"/>
                    <a:pt x="128954" y="27454"/>
                  </a:cubicBezTo>
                  <a:cubicBezTo>
                    <a:pt x="132892" y="27454"/>
                    <a:pt x="136830" y="26147"/>
                    <a:pt x="140769" y="26147"/>
                  </a:cubicBezTo>
                  <a:cubicBezTo>
                    <a:pt x="140769" y="26147"/>
                    <a:pt x="140769" y="26147"/>
                    <a:pt x="140769" y="22225"/>
                  </a:cubicBezTo>
                  <a:cubicBezTo>
                    <a:pt x="136830" y="19610"/>
                    <a:pt x="132892" y="15688"/>
                    <a:pt x="132892" y="10459"/>
                  </a:cubicBezTo>
                  <a:cubicBezTo>
                    <a:pt x="132892" y="5229"/>
                    <a:pt x="138143" y="0"/>
                    <a:pt x="14339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文本框 23"/>
            <p:cNvSpPr txBox="1"/>
            <p:nvPr/>
          </p:nvSpPr>
          <p:spPr>
            <a:xfrm>
              <a:off x="6672862" y="3143200"/>
              <a:ext cx="1331005" cy="307777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28"/>
            <p:cNvSpPr txBox="1"/>
            <p:nvPr/>
          </p:nvSpPr>
          <p:spPr>
            <a:xfrm>
              <a:off x="6716716" y="3515389"/>
              <a:ext cx="1287151" cy="715581"/>
            </a:xfrm>
            <a:prstGeom prst="rect">
              <a:avLst/>
            </a:prstGeom>
            <a:noFill/>
          </p:spPr>
          <p:txBody>
            <a:bodyPr wrap="square" rtlCol="0" anchor="t" anchorCtr="1"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endParaRPr lang="zh-CN" altLang="en-US" sz="9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187075" y="1977684"/>
            <a:ext cx="1741423" cy="2253285"/>
            <a:chOff x="5187075" y="1977684"/>
            <a:chExt cx="1741423" cy="2253285"/>
          </a:xfrm>
        </p:grpSpPr>
        <p:sp>
          <p:nvSpPr>
            <p:cNvPr id="9" name="Right Arrow Callout 121"/>
            <p:cNvSpPr/>
            <p:nvPr/>
          </p:nvSpPr>
          <p:spPr>
            <a:xfrm>
              <a:off x="5187075" y="1977684"/>
              <a:ext cx="1741423" cy="1115795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76655"/>
              </a:avLst>
            </a:prstGeom>
            <a:solidFill>
              <a:schemeClr val="tx1">
                <a:lumMod val="95000"/>
                <a:lumOff val="5000"/>
              </a:schemeClr>
            </a:solidFill>
            <a:ln w="38100">
              <a:solidFill>
                <a:schemeClr val="bg1"/>
              </a:solidFill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6" name="Text Placeholder 3"/>
            <p:cNvSpPr txBox="1"/>
            <p:nvPr/>
          </p:nvSpPr>
          <p:spPr>
            <a:xfrm>
              <a:off x="6538408" y="2400724"/>
              <a:ext cx="268906" cy="266263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任意多边形: 形状 18"/>
            <p:cNvSpPr/>
            <p:nvPr/>
          </p:nvSpPr>
          <p:spPr bwMode="auto">
            <a:xfrm>
              <a:off x="5657127" y="2290293"/>
              <a:ext cx="419808" cy="419808"/>
            </a:xfrm>
            <a:custGeom>
              <a:avLst/>
              <a:gdLst>
                <a:gd name="connsiteX0" fmla="*/ 187191 w 331850"/>
                <a:gd name="connsiteY0" fmla="*/ 75485 h 289797"/>
                <a:gd name="connsiteX1" fmla="*/ 189878 w 331850"/>
                <a:gd name="connsiteY1" fmla="*/ 82100 h 289797"/>
                <a:gd name="connsiteX2" fmla="*/ 189878 w 331850"/>
                <a:gd name="connsiteY2" fmla="*/ 242173 h 289797"/>
                <a:gd name="connsiteX3" fmla="*/ 238236 w 331850"/>
                <a:gd name="connsiteY3" fmla="*/ 242173 h 289797"/>
                <a:gd name="connsiteX4" fmla="*/ 238236 w 331850"/>
                <a:gd name="connsiteY4" fmla="*/ 82100 h 289797"/>
                <a:gd name="connsiteX5" fmla="*/ 239579 w 331850"/>
                <a:gd name="connsiteY5" fmla="*/ 75485 h 289797"/>
                <a:gd name="connsiteX6" fmla="*/ 187191 w 331850"/>
                <a:gd name="connsiteY6" fmla="*/ 75485 h 289797"/>
                <a:gd name="connsiteX7" fmla="*/ 93528 w 331850"/>
                <a:gd name="connsiteY7" fmla="*/ 75485 h 289797"/>
                <a:gd name="connsiteX8" fmla="*/ 94830 w 331850"/>
                <a:gd name="connsiteY8" fmla="*/ 82100 h 289797"/>
                <a:gd name="connsiteX9" fmla="*/ 94830 w 331850"/>
                <a:gd name="connsiteY9" fmla="*/ 242173 h 289797"/>
                <a:gd name="connsiteX10" fmla="*/ 143025 w 331850"/>
                <a:gd name="connsiteY10" fmla="*/ 242173 h 289797"/>
                <a:gd name="connsiteX11" fmla="*/ 143025 w 331850"/>
                <a:gd name="connsiteY11" fmla="*/ 82100 h 289797"/>
                <a:gd name="connsiteX12" fmla="*/ 144328 w 331850"/>
                <a:gd name="connsiteY12" fmla="*/ 75485 h 289797"/>
                <a:gd name="connsiteX13" fmla="*/ 93528 w 331850"/>
                <a:gd name="connsiteY13" fmla="*/ 75485 h 289797"/>
                <a:gd name="connsiteX14" fmla="*/ 165925 w 331850"/>
                <a:gd name="connsiteY14" fmla="*/ 0 h 289797"/>
                <a:gd name="connsiteX15" fmla="*/ 217975 w 331850"/>
                <a:gd name="connsiteY15" fmla="*/ 6907 h 289797"/>
                <a:gd name="connsiteX16" fmla="*/ 311831 w 331850"/>
                <a:gd name="connsiteY16" fmla="*/ 59538 h 289797"/>
                <a:gd name="connsiteX17" fmla="*/ 309187 w 331850"/>
                <a:gd name="connsiteY17" fmla="*/ 76643 h 289797"/>
                <a:gd name="connsiteX18" fmla="*/ 284071 w 331850"/>
                <a:gd name="connsiteY18" fmla="*/ 76643 h 289797"/>
                <a:gd name="connsiteX19" fmla="*/ 285393 w 331850"/>
                <a:gd name="connsiteY19" fmla="*/ 83222 h 289797"/>
                <a:gd name="connsiteX20" fmla="*/ 285393 w 331850"/>
                <a:gd name="connsiteY20" fmla="*/ 242429 h 289797"/>
                <a:gd name="connsiteX21" fmla="*/ 303900 w 331850"/>
                <a:gd name="connsiteY21" fmla="*/ 242429 h 289797"/>
                <a:gd name="connsiteX22" fmla="*/ 327694 w 331850"/>
                <a:gd name="connsiteY22" fmla="*/ 266113 h 289797"/>
                <a:gd name="connsiteX23" fmla="*/ 303900 w 331850"/>
                <a:gd name="connsiteY23" fmla="*/ 289797 h 289797"/>
                <a:gd name="connsiteX24" fmla="*/ 27619 w 331850"/>
                <a:gd name="connsiteY24" fmla="*/ 289797 h 289797"/>
                <a:gd name="connsiteX25" fmla="*/ 3825 w 331850"/>
                <a:gd name="connsiteY25" fmla="*/ 266113 h 289797"/>
                <a:gd name="connsiteX26" fmla="*/ 27619 w 331850"/>
                <a:gd name="connsiteY26" fmla="*/ 242429 h 289797"/>
                <a:gd name="connsiteX27" fmla="*/ 46126 w 331850"/>
                <a:gd name="connsiteY27" fmla="*/ 242429 h 289797"/>
                <a:gd name="connsiteX28" fmla="*/ 46126 w 331850"/>
                <a:gd name="connsiteY28" fmla="*/ 83222 h 289797"/>
                <a:gd name="connsiteX29" fmla="*/ 48770 w 331850"/>
                <a:gd name="connsiteY29" fmla="*/ 76643 h 289797"/>
                <a:gd name="connsiteX30" fmla="*/ 23654 w 331850"/>
                <a:gd name="connsiteY30" fmla="*/ 76643 h 289797"/>
                <a:gd name="connsiteX31" fmla="*/ 21010 w 331850"/>
                <a:gd name="connsiteY31" fmla="*/ 59538 h 289797"/>
                <a:gd name="connsiteX32" fmla="*/ 114866 w 331850"/>
                <a:gd name="connsiteY32" fmla="*/ 6907 h 289797"/>
                <a:gd name="connsiteX33" fmla="*/ 165925 w 331850"/>
                <a:gd name="connsiteY33" fmla="*/ 0 h 28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1850" h="289797">
                  <a:moveTo>
                    <a:pt x="187191" y="75485"/>
                  </a:moveTo>
                  <a:cubicBezTo>
                    <a:pt x="188535" y="76808"/>
                    <a:pt x="189878" y="79454"/>
                    <a:pt x="189878" y="82100"/>
                  </a:cubicBezTo>
                  <a:cubicBezTo>
                    <a:pt x="189878" y="82100"/>
                    <a:pt x="189878" y="82100"/>
                    <a:pt x="189878" y="242173"/>
                  </a:cubicBezTo>
                  <a:cubicBezTo>
                    <a:pt x="189878" y="242173"/>
                    <a:pt x="189878" y="242173"/>
                    <a:pt x="238236" y="242173"/>
                  </a:cubicBezTo>
                  <a:cubicBezTo>
                    <a:pt x="238236" y="242173"/>
                    <a:pt x="238236" y="242173"/>
                    <a:pt x="238236" y="82100"/>
                  </a:cubicBezTo>
                  <a:cubicBezTo>
                    <a:pt x="238236" y="79454"/>
                    <a:pt x="239579" y="76808"/>
                    <a:pt x="239579" y="75485"/>
                  </a:cubicBezTo>
                  <a:cubicBezTo>
                    <a:pt x="239579" y="75485"/>
                    <a:pt x="239579" y="75485"/>
                    <a:pt x="187191" y="75485"/>
                  </a:cubicBezTo>
                  <a:close/>
                  <a:moveTo>
                    <a:pt x="93528" y="75485"/>
                  </a:moveTo>
                  <a:cubicBezTo>
                    <a:pt x="94830" y="76808"/>
                    <a:pt x="94830" y="79454"/>
                    <a:pt x="94830" y="82100"/>
                  </a:cubicBezTo>
                  <a:cubicBezTo>
                    <a:pt x="94830" y="82100"/>
                    <a:pt x="94830" y="82100"/>
                    <a:pt x="94830" y="242173"/>
                  </a:cubicBezTo>
                  <a:cubicBezTo>
                    <a:pt x="94830" y="242173"/>
                    <a:pt x="94830" y="242173"/>
                    <a:pt x="143025" y="242173"/>
                  </a:cubicBezTo>
                  <a:lnTo>
                    <a:pt x="143025" y="82100"/>
                  </a:lnTo>
                  <a:cubicBezTo>
                    <a:pt x="143025" y="79454"/>
                    <a:pt x="143025" y="76808"/>
                    <a:pt x="144328" y="75485"/>
                  </a:cubicBezTo>
                  <a:cubicBezTo>
                    <a:pt x="144328" y="75485"/>
                    <a:pt x="144328" y="75485"/>
                    <a:pt x="93528" y="75485"/>
                  </a:cubicBezTo>
                  <a:close/>
                  <a:moveTo>
                    <a:pt x="165925" y="0"/>
                  </a:moveTo>
                  <a:cubicBezTo>
                    <a:pt x="184597" y="0"/>
                    <a:pt x="203434" y="2302"/>
                    <a:pt x="217975" y="6907"/>
                  </a:cubicBezTo>
                  <a:cubicBezTo>
                    <a:pt x="217975" y="6907"/>
                    <a:pt x="217975" y="6907"/>
                    <a:pt x="311831" y="59538"/>
                  </a:cubicBezTo>
                  <a:cubicBezTo>
                    <a:pt x="339591" y="68748"/>
                    <a:pt x="338269" y="76643"/>
                    <a:pt x="309187" y="76643"/>
                  </a:cubicBezTo>
                  <a:lnTo>
                    <a:pt x="284071" y="76643"/>
                  </a:lnTo>
                  <a:cubicBezTo>
                    <a:pt x="284071" y="77959"/>
                    <a:pt x="285393" y="80590"/>
                    <a:pt x="285393" y="83222"/>
                  </a:cubicBezTo>
                  <a:cubicBezTo>
                    <a:pt x="285393" y="83222"/>
                    <a:pt x="285393" y="83222"/>
                    <a:pt x="285393" y="242429"/>
                  </a:cubicBezTo>
                  <a:cubicBezTo>
                    <a:pt x="285393" y="242429"/>
                    <a:pt x="285393" y="242429"/>
                    <a:pt x="303900" y="242429"/>
                  </a:cubicBezTo>
                  <a:cubicBezTo>
                    <a:pt x="317119" y="242429"/>
                    <a:pt x="327694" y="252956"/>
                    <a:pt x="327694" y="266113"/>
                  </a:cubicBezTo>
                  <a:cubicBezTo>
                    <a:pt x="327694" y="279271"/>
                    <a:pt x="317119" y="289797"/>
                    <a:pt x="303900" y="289797"/>
                  </a:cubicBezTo>
                  <a:cubicBezTo>
                    <a:pt x="303900" y="289797"/>
                    <a:pt x="303900" y="289797"/>
                    <a:pt x="27619" y="289797"/>
                  </a:cubicBezTo>
                  <a:cubicBezTo>
                    <a:pt x="14400" y="289797"/>
                    <a:pt x="3825" y="279271"/>
                    <a:pt x="3825" y="266113"/>
                  </a:cubicBezTo>
                  <a:cubicBezTo>
                    <a:pt x="3825" y="252956"/>
                    <a:pt x="14400" y="242429"/>
                    <a:pt x="27619" y="242429"/>
                  </a:cubicBezTo>
                  <a:cubicBezTo>
                    <a:pt x="27619" y="242429"/>
                    <a:pt x="27619" y="242429"/>
                    <a:pt x="46126" y="242429"/>
                  </a:cubicBezTo>
                  <a:cubicBezTo>
                    <a:pt x="46126" y="242429"/>
                    <a:pt x="46126" y="242429"/>
                    <a:pt x="46126" y="83222"/>
                  </a:cubicBezTo>
                  <a:cubicBezTo>
                    <a:pt x="46126" y="80590"/>
                    <a:pt x="47448" y="77959"/>
                    <a:pt x="48770" y="76643"/>
                  </a:cubicBezTo>
                  <a:cubicBezTo>
                    <a:pt x="48770" y="76643"/>
                    <a:pt x="48770" y="76643"/>
                    <a:pt x="23654" y="76643"/>
                  </a:cubicBezTo>
                  <a:cubicBezTo>
                    <a:pt x="-6750" y="76643"/>
                    <a:pt x="-8072" y="68748"/>
                    <a:pt x="21010" y="59538"/>
                  </a:cubicBezTo>
                  <a:cubicBezTo>
                    <a:pt x="21010" y="59538"/>
                    <a:pt x="21010" y="59538"/>
                    <a:pt x="114866" y="6907"/>
                  </a:cubicBezTo>
                  <a:cubicBezTo>
                    <a:pt x="128746" y="2302"/>
                    <a:pt x="147253" y="0"/>
                    <a:pt x="1659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文本框 22"/>
            <p:cNvSpPr txBox="1"/>
            <p:nvPr/>
          </p:nvSpPr>
          <p:spPr>
            <a:xfrm>
              <a:off x="5187075" y="3143200"/>
              <a:ext cx="1331005" cy="307777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27"/>
            <p:cNvSpPr txBox="1"/>
            <p:nvPr/>
          </p:nvSpPr>
          <p:spPr>
            <a:xfrm>
              <a:off x="5225447" y="3515388"/>
              <a:ext cx="1287151" cy="715581"/>
            </a:xfrm>
            <a:prstGeom prst="rect">
              <a:avLst/>
            </a:prstGeom>
            <a:noFill/>
          </p:spPr>
          <p:txBody>
            <a:bodyPr wrap="square" rtlCol="0" anchor="t" anchorCtr="1"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endParaRPr lang="zh-CN" altLang="en-US" sz="9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701288" y="1977684"/>
            <a:ext cx="1741423" cy="2253285"/>
            <a:chOff x="3701288" y="1977684"/>
            <a:chExt cx="1741423" cy="2253285"/>
          </a:xfrm>
        </p:grpSpPr>
        <p:sp>
          <p:nvSpPr>
            <p:cNvPr id="10" name="Right Arrow Callout 120"/>
            <p:cNvSpPr/>
            <p:nvPr/>
          </p:nvSpPr>
          <p:spPr>
            <a:xfrm>
              <a:off x="3701288" y="1977684"/>
              <a:ext cx="1741423" cy="1115795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76655"/>
              </a:avLst>
            </a:prstGeom>
            <a:solidFill>
              <a:schemeClr val="accent1"/>
            </a:solidFill>
            <a:ln w="38100">
              <a:solidFill>
                <a:schemeClr val="bg1"/>
              </a:solidFill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 Placeholder 3"/>
            <p:cNvSpPr txBox="1"/>
            <p:nvPr/>
          </p:nvSpPr>
          <p:spPr>
            <a:xfrm>
              <a:off x="5053669" y="2400724"/>
              <a:ext cx="268906" cy="266263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: 形状 19"/>
            <p:cNvSpPr/>
            <p:nvPr/>
          </p:nvSpPr>
          <p:spPr bwMode="auto">
            <a:xfrm>
              <a:off x="4145055" y="2308009"/>
              <a:ext cx="419808" cy="419808"/>
            </a:xfrm>
            <a:custGeom>
              <a:avLst/>
              <a:gdLst>
                <a:gd name="connsiteX0" fmla="*/ 187191 w 331850"/>
                <a:gd name="connsiteY0" fmla="*/ 75485 h 289797"/>
                <a:gd name="connsiteX1" fmla="*/ 189878 w 331850"/>
                <a:gd name="connsiteY1" fmla="*/ 82100 h 289797"/>
                <a:gd name="connsiteX2" fmla="*/ 189878 w 331850"/>
                <a:gd name="connsiteY2" fmla="*/ 242173 h 289797"/>
                <a:gd name="connsiteX3" fmla="*/ 238236 w 331850"/>
                <a:gd name="connsiteY3" fmla="*/ 242173 h 289797"/>
                <a:gd name="connsiteX4" fmla="*/ 238236 w 331850"/>
                <a:gd name="connsiteY4" fmla="*/ 82100 h 289797"/>
                <a:gd name="connsiteX5" fmla="*/ 239579 w 331850"/>
                <a:gd name="connsiteY5" fmla="*/ 75485 h 289797"/>
                <a:gd name="connsiteX6" fmla="*/ 187191 w 331850"/>
                <a:gd name="connsiteY6" fmla="*/ 75485 h 289797"/>
                <a:gd name="connsiteX7" fmla="*/ 93528 w 331850"/>
                <a:gd name="connsiteY7" fmla="*/ 75485 h 289797"/>
                <a:gd name="connsiteX8" fmla="*/ 94830 w 331850"/>
                <a:gd name="connsiteY8" fmla="*/ 82100 h 289797"/>
                <a:gd name="connsiteX9" fmla="*/ 94830 w 331850"/>
                <a:gd name="connsiteY9" fmla="*/ 242173 h 289797"/>
                <a:gd name="connsiteX10" fmla="*/ 143025 w 331850"/>
                <a:gd name="connsiteY10" fmla="*/ 242173 h 289797"/>
                <a:gd name="connsiteX11" fmla="*/ 143025 w 331850"/>
                <a:gd name="connsiteY11" fmla="*/ 82100 h 289797"/>
                <a:gd name="connsiteX12" fmla="*/ 144328 w 331850"/>
                <a:gd name="connsiteY12" fmla="*/ 75485 h 289797"/>
                <a:gd name="connsiteX13" fmla="*/ 93528 w 331850"/>
                <a:gd name="connsiteY13" fmla="*/ 75485 h 289797"/>
                <a:gd name="connsiteX14" fmla="*/ 165925 w 331850"/>
                <a:gd name="connsiteY14" fmla="*/ 0 h 289797"/>
                <a:gd name="connsiteX15" fmla="*/ 217975 w 331850"/>
                <a:gd name="connsiteY15" fmla="*/ 6907 h 289797"/>
                <a:gd name="connsiteX16" fmla="*/ 311831 w 331850"/>
                <a:gd name="connsiteY16" fmla="*/ 59538 h 289797"/>
                <a:gd name="connsiteX17" fmla="*/ 309187 w 331850"/>
                <a:gd name="connsiteY17" fmla="*/ 76643 h 289797"/>
                <a:gd name="connsiteX18" fmla="*/ 284071 w 331850"/>
                <a:gd name="connsiteY18" fmla="*/ 76643 h 289797"/>
                <a:gd name="connsiteX19" fmla="*/ 285393 w 331850"/>
                <a:gd name="connsiteY19" fmla="*/ 83222 h 289797"/>
                <a:gd name="connsiteX20" fmla="*/ 285393 w 331850"/>
                <a:gd name="connsiteY20" fmla="*/ 242429 h 289797"/>
                <a:gd name="connsiteX21" fmla="*/ 303900 w 331850"/>
                <a:gd name="connsiteY21" fmla="*/ 242429 h 289797"/>
                <a:gd name="connsiteX22" fmla="*/ 327694 w 331850"/>
                <a:gd name="connsiteY22" fmla="*/ 266113 h 289797"/>
                <a:gd name="connsiteX23" fmla="*/ 303900 w 331850"/>
                <a:gd name="connsiteY23" fmla="*/ 289797 h 289797"/>
                <a:gd name="connsiteX24" fmla="*/ 27619 w 331850"/>
                <a:gd name="connsiteY24" fmla="*/ 289797 h 289797"/>
                <a:gd name="connsiteX25" fmla="*/ 3825 w 331850"/>
                <a:gd name="connsiteY25" fmla="*/ 266113 h 289797"/>
                <a:gd name="connsiteX26" fmla="*/ 27619 w 331850"/>
                <a:gd name="connsiteY26" fmla="*/ 242429 h 289797"/>
                <a:gd name="connsiteX27" fmla="*/ 46126 w 331850"/>
                <a:gd name="connsiteY27" fmla="*/ 242429 h 289797"/>
                <a:gd name="connsiteX28" fmla="*/ 46126 w 331850"/>
                <a:gd name="connsiteY28" fmla="*/ 83222 h 289797"/>
                <a:gd name="connsiteX29" fmla="*/ 48770 w 331850"/>
                <a:gd name="connsiteY29" fmla="*/ 76643 h 289797"/>
                <a:gd name="connsiteX30" fmla="*/ 23654 w 331850"/>
                <a:gd name="connsiteY30" fmla="*/ 76643 h 289797"/>
                <a:gd name="connsiteX31" fmla="*/ 21010 w 331850"/>
                <a:gd name="connsiteY31" fmla="*/ 59538 h 289797"/>
                <a:gd name="connsiteX32" fmla="*/ 114866 w 331850"/>
                <a:gd name="connsiteY32" fmla="*/ 6907 h 289797"/>
                <a:gd name="connsiteX33" fmla="*/ 165925 w 331850"/>
                <a:gd name="connsiteY33" fmla="*/ 0 h 28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1850" h="289797">
                  <a:moveTo>
                    <a:pt x="187191" y="75485"/>
                  </a:moveTo>
                  <a:cubicBezTo>
                    <a:pt x="188535" y="76808"/>
                    <a:pt x="189878" y="79454"/>
                    <a:pt x="189878" y="82100"/>
                  </a:cubicBezTo>
                  <a:cubicBezTo>
                    <a:pt x="189878" y="82100"/>
                    <a:pt x="189878" y="82100"/>
                    <a:pt x="189878" y="242173"/>
                  </a:cubicBezTo>
                  <a:cubicBezTo>
                    <a:pt x="189878" y="242173"/>
                    <a:pt x="189878" y="242173"/>
                    <a:pt x="238236" y="242173"/>
                  </a:cubicBezTo>
                  <a:cubicBezTo>
                    <a:pt x="238236" y="242173"/>
                    <a:pt x="238236" y="242173"/>
                    <a:pt x="238236" y="82100"/>
                  </a:cubicBezTo>
                  <a:cubicBezTo>
                    <a:pt x="238236" y="79454"/>
                    <a:pt x="239579" y="76808"/>
                    <a:pt x="239579" y="75485"/>
                  </a:cubicBezTo>
                  <a:cubicBezTo>
                    <a:pt x="239579" y="75485"/>
                    <a:pt x="239579" y="75485"/>
                    <a:pt x="187191" y="75485"/>
                  </a:cubicBezTo>
                  <a:close/>
                  <a:moveTo>
                    <a:pt x="93528" y="75485"/>
                  </a:moveTo>
                  <a:cubicBezTo>
                    <a:pt x="94830" y="76808"/>
                    <a:pt x="94830" y="79454"/>
                    <a:pt x="94830" y="82100"/>
                  </a:cubicBezTo>
                  <a:cubicBezTo>
                    <a:pt x="94830" y="82100"/>
                    <a:pt x="94830" y="82100"/>
                    <a:pt x="94830" y="242173"/>
                  </a:cubicBezTo>
                  <a:cubicBezTo>
                    <a:pt x="94830" y="242173"/>
                    <a:pt x="94830" y="242173"/>
                    <a:pt x="143025" y="242173"/>
                  </a:cubicBezTo>
                  <a:lnTo>
                    <a:pt x="143025" y="82100"/>
                  </a:lnTo>
                  <a:cubicBezTo>
                    <a:pt x="143025" y="79454"/>
                    <a:pt x="143025" y="76808"/>
                    <a:pt x="144328" y="75485"/>
                  </a:cubicBezTo>
                  <a:cubicBezTo>
                    <a:pt x="144328" y="75485"/>
                    <a:pt x="144328" y="75485"/>
                    <a:pt x="93528" y="75485"/>
                  </a:cubicBezTo>
                  <a:close/>
                  <a:moveTo>
                    <a:pt x="165925" y="0"/>
                  </a:moveTo>
                  <a:cubicBezTo>
                    <a:pt x="184597" y="0"/>
                    <a:pt x="203434" y="2302"/>
                    <a:pt x="217975" y="6907"/>
                  </a:cubicBezTo>
                  <a:cubicBezTo>
                    <a:pt x="217975" y="6907"/>
                    <a:pt x="217975" y="6907"/>
                    <a:pt x="311831" y="59538"/>
                  </a:cubicBezTo>
                  <a:cubicBezTo>
                    <a:pt x="339591" y="68748"/>
                    <a:pt x="338269" y="76643"/>
                    <a:pt x="309187" y="76643"/>
                  </a:cubicBezTo>
                  <a:lnTo>
                    <a:pt x="284071" y="76643"/>
                  </a:lnTo>
                  <a:cubicBezTo>
                    <a:pt x="284071" y="77959"/>
                    <a:pt x="285393" y="80590"/>
                    <a:pt x="285393" y="83222"/>
                  </a:cubicBezTo>
                  <a:cubicBezTo>
                    <a:pt x="285393" y="83222"/>
                    <a:pt x="285393" y="83222"/>
                    <a:pt x="285393" y="242429"/>
                  </a:cubicBezTo>
                  <a:cubicBezTo>
                    <a:pt x="285393" y="242429"/>
                    <a:pt x="285393" y="242429"/>
                    <a:pt x="303900" y="242429"/>
                  </a:cubicBezTo>
                  <a:cubicBezTo>
                    <a:pt x="317119" y="242429"/>
                    <a:pt x="327694" y="252956"/>
                    <a:pt x="327694" y="266113"/>
                  </a:cubicBezTo>
                  <a:cubicBezTo>
                    <a:pt x="327694" y="279271"/>
                    <a:pt x="317119" y="289797"/>
                    <a:pt x="303900" y="289797"/>
                  </a:cubicBezTo>
                  <a:cubicBezTo>
                    <a:pt x="303900" y="289797"/>
                    <a:pt x="303900" y="289797"/>
                    <a:pt x="27619" y="289797"/>
                  </a:cubicBezTo>
                  <a:cubicBezTo>
                    <a:pt x="14400" y="289797"/>
                    <a:pt x="3825" y="279271"/>
                    <a:pt x="3825" y="266113"/>
                  </a:cubicBezTo>
                  <a:cubicBezTo>
                    <a:pt x="3825" y="252956"/>
                    <a:pt x="14400" y="242429"/>
                    <a:pt x="27619" y="242429"/>
                  </a:cubicBezTo>
                  <a:cubicBezTo>
                    <a:pt x="27619" y="242429"/>
                    <a:pt x="27619" y="242429"/>
                    <a:pt x="46126" y="242429"/>
                  </a:cubicBezTo>
                  <a:cubicBezTo>
                    <a:pt x="46126" y="242429"/>
                    <a:pt x="46126" y="242429"/>
                    <a:pt x="46126" y="83222"/>
                  </a:cubicBezTo>
                  <a:cubicBezTo>
                    <a:pt x="46126" y="80590"/>
                    <a:pt x="47448" y="77959"/>
                    <a:pt x="48770" y="76643"/>
                  </a:cubicBezTo>
                  <a:cubicBezTo>
                    <a:pt x="48770" y="76643"/>
                    <a:pt x="48770" y="76643"/>
                    <a:pt x="23654" y="76643"/>
                  </a:cubicBezTo>
                  <a:cubicBezTo>
                    <a:pt x="-6750" y="76643"/>
                    <a:pt x="-8072" y="68748"/>
                    <a:pt x="21010" y="59538"/>
                  </a:cubicBezTo>
                  <a:cubicBezTo>
                    <a:pt x="21010" y="59538"/>
                    <a:pt x="21010" y="59538"/>
                    <a:pt x="114866" y="6907"/>
                  </a:cubicBezTo>
                  <a:cubicBezTo>
                    <a:pt x="128746" y="2302"/>
                    <a:pt x="147253" y="0"/>
                    <a:pt x="1659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文本框 21"/>
            <p:cNvSpPr txBox="1"/>
            <p:nvPr/>
          </p:nvSpPr>
          <p:spPr>
            <a:xfrm>
              <a:off x="3701288" y="3143200"/>
              <a:ext cx="1331005" cy="307777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6"/>
            <p:cNvSpPr txBox="1"/>
            <p:nvPr/>
          </p:nvSpPr>
          <p:spPr>
            <a:xfrm>
              <a:off x="3734179" y="3515388"/>
              <a:ext cx="1287151" cy="715581"/>
            </a:xfrm>
            <a:prstGeom prst="rect">
              <a:avLst/>
            </a:prstGeom>
            <a:noFill/>
          </p:spPr>
          <p:txBody>
            <a:bodyPr wrap="square" rtlCol="0" anchor="t" anchorCtr="1"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</a:t>
              </a:r>
              <a:r>
                <a:rPr lang="zh-CN" altLang="en-US" sz="900">
                  <a:solidFill>
                    <a:sysClr val="windowText" lastClr="000000"/>
                  </a:solidFill>
                  <a:cs typeface="+mn-ea"/>
                  <a:sym typeface="+mn-lt"/>
                </a:rPr>
                <a:t>位显示（</a:t>
              </a:r>
              <a:r>
                <a:rPr lang="zh-CN" altLang="en-US" sz="9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建议使用主题字体）</a:t>
              </a:r>
              <a:endParaRPr lang="zh-CN" altLang="en-US" sz="9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215501" y="1977684"/>
            <a:ext cx="1741423" cy="2253285"/>
            <a:chOff x="2215501" y="1977684"/>
            <a:chExt cx="1741423" cy="2253285"/>
          </a:xfrm>
        </p:grpSpPr>
        <p:sp>
          <p:nvSpPr>
            <p:cNvPr id="11" name="Right Arrow Callout 119"/>
            <p:cNvSpPr/>
            <p:nvPr/>
          </p:nvSpPr>
          <p:spPr>
            <a:xfrm>
              <a:off x="2215501" y="1977684"/>
              <a:ext cx="1741423" cy="1115795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76655"/>
              </a:avLst>
            </a:prstGeom>
            <a:solidFill>
              <a:schemeClr val="tx1">
                <a:lumMod val="95000"/>
                <a:lumOff val="5000"/>
              </a:schemeClr>
            </a:solidFill>
            <a:ln w="38100">
              <a:solidFill>
                <a:schemeClr val="bg1"/>
              </a:solidFill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 Placeholder 3"/>
            <p:cNvSpPr txBox="1"/>
            <p:nvPr/>
          </p:nvSpPr>
          <p:spPr>
            <a:xfrm>
              <a:off x="3584057" y="2400724"/>
              <a:ext cx="268906" cy="266263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/>
          </p:nvSpPr>
          <p:spPr bwMode="auto">
            <a:xfrm>
              <a:off x="2658945" y="2308009"/>
              <a:ext cx="419808" cy="419808"/>
            </a:xfrm>
            <a:custGeom>
              <a:avLst/>
              <a:gdLst>
                <a:gd name="connsiteX0" fmla="*/ 187191 w 331850"/>
                <a:gd name="connsiteY0" fmla="*/ 75485 h 289797"/>
                <a:gd name="connsiteX1" fmla="*/ 189878 w 331850"/>
                <a:gd name="connsiteY1" fmla="*/ 82100 h 289797"/>
                <a:gd name="connsiteX2" fmla="*/ 189878 w 331850"/>
                <a:gd name="connsiteY2" fmla="*/ 242173 h 289797"/>
                <a:gd name="connsiteX3" fmla="*/ 238236 w 331850"/>
                <a:gd name="connsiteY3" fmla="*/ 242173 h 289797"/>
                <a:gd name="connsiteX4" fmla="*/ 238236 w 331850"/>
                <a:gd name="connsiteY4" fmla="*/ 82100 h 289797"/>
                <a:gd name="connsiteX5" fmla="*/ 239579 w 331850"/>
                <a:gd name="connsiteY5" fmla="*/ 75485 h 289797"/>
                <a:gd name="connsiteX6" fmla="*/ 187191 w 331850"/>
                <a:gd name="connsiteY6" fmla="*/ 75485 h 289797"/>
                <a:gd name="connsiteX7" fmla="*/ 93528 w 331850"/>
                <a:gd name="connsiteY7" fmla="*/ 75485 h 289797"/>
                <a:gd name="connsiteX8" fmla="*/ 94830 w 331850"/>
                <a:gd name="connsiteY8" fmla="*/ 82100 h 289797"/>
                <a:gd name="connsiteX9" fmla="*/ 94830 w 331850"/>
                <a:gd name="connsiteY9" fmla="*/ 242173 h 289797"/>
                <a:gd name="connsiteX10" fmla="*/ 143025 w 331850"/>
                <a:gd name="connsiteY10" fmla="*/ 242173 h 289797"/>
                <a:gd name="connsiteX11" fmla="*/ 143025 w 331850"/>
                <a:gd name="connsiteY11" fmla="*/ 82100 h 289797"/>
                <a:gd name="connsiteX12" fmla="*/ 144328 w 331850"/>
                <a:gd name="connsiteY12" fmla="*/ 75485 h 289797"/>
                <a:gd name="connsiteX13" fmla="*/ 93528 w 331850"/>
                <a:gd name="connsiteY13" fmla="*/ 75485 h 289797"/>
                <a:gd name="connsiteX14" fmla="*/ 165925 w 331850"/>
                <a:gd name="connsiteY14" fmla="*/ 0 h 289797"/>
                <a:gd name="connsiteX15" fmla="*/ 217975 w 331850"/>
                <a:gd name="connsiteY15" fmla="*/ 6907 h 289797"/>
                <a:gd name="connsiteX16" fmla="*/ 311831 w 331850"/>
                <a:gd name="connsiteY16" fmla="*/ 59538 h 289797"/>
                <a:gd name="connsiteX17" fmla="*/ 309187 w 331850"/>
                <a:gd name="connsiteY17" fmla="*/ 76643 h 289797"/>
                <a:gd name="connsiteX18" fmla="*/ 284071 w 331850"/>
                <a:gd name="connsiteY18" fmla="*/ 76643 h 289797"/>
                <a:gd name="connsiteX19" fmla="*/ 285393 w 331850"/>
                <a:gd name="connsiteY19" fmla="*/ 83222 h 289797"/>
                <a:gd name="connsiteX20" fmla="*/ 285393 w 331850"/>
                <a:gd name="connsiteY20" fmla="*/ 242429 h 289797"/>
                <a:gd name="connsiteX21" fmla="*/ 303900 w 331850"/>
                <a:gd name="connsiteY21" fmla="*/ 242429 h 289797"/>
                <a:gd name="connsiteX22" fmla="*/ 327694 w 331850"/>
                <a:gd name="connsiteY22" fmla="*/ 266113 h 289797"/>
                <a:gd name="connsiteX23" fmla="*/ 303900 w 331850"/>
                <a:gd name="connsiteY23" fmla="*/ 289797 h 289797"/>
                <a:gd name="connsiteX24" fmla="*/ 27619 w 331850"/>
                <a:gd name="connsiteY24" fmla="*/ 289797 h 289797"/>
                <a:gd name="connsiteX25" fmla="*/ 3825 w 331850"/>
                <a:gd name="connsiteY25" fmla="*/ 266113 h 289797"/>
                <a:gd name="connsiteX26" fmla="*/ 27619 w 331850"/>
                <a:gd name="connsiteY26" fmla="*/ 242429 h 289797"/>
                <a:gd name="connsiteX27" fmla="*/ 46126 w 331850"/>
                <a:gd name="connsiteY27" fmla="*/ 242429 h 289797"/>
                <a:gd name="connsiteX28" fmla="*/ 46126 w 331850"/>
                <a:gd name="connsiteY28" fmla="*/ 83222 h 289797"/>
                <a:gd name="connsiteX29" fmla="*/ 48770 w 331850"/>
                <a:gd name="connsiteY29" fmla="*/ 76643 h 289797"/>
                <a:gd name="connsiteX30" fmla="*/ 23654 w 331850"/>
                <a:gd name="connsiteY30" fmla="*/ 76643 h 289797"/>
                <a:gd name="connsiteX31" fmla="*/ 21010 w 331850"/>
                <a:gd name="connsiteY31" fmla="*/ 59538 h 289797"/>
                <a:gd name="connsiteX32" fmla="*/ 114866 w 331850"/>
                <a:gd name="connsiteY32" fmla="*/ 6907 h 289797"/>
                <a:gd name="connsiteX33" fmla="*/ 165925 w 331850"/>
                <a:gd name="connsiteY33" fmla="*/ 0 h 28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1850" h="289797">
                  <a:moveTo>
                    <a:pt x="187191" y="75485"/>
                  </a:moveTo>
                  <a:cubicBezTo>
                    <a:pt x="188535" y="76808"/>
                    <a:pt x="189878" y="79454"/>
                    <a:pt x="189878" y="82100"/>
                  </a:cubicBezTo>
                  <a:cubicBezTo>
                    <a:pt x="189878" y="82100"/>
                    <a:pt x="189878" y="82100"/>
                    <a:pt x="189878" y="242173"/>
                  </a:cubicBezTo>
                  <a:cubicBezTo>
                    <a:pt x="189878" y="242173"/>
                    <a:pt x="189878" y="242173"/>
                    <a:pt x="238236" y="242173"/>
                  </a:cubicBezTo>
                  <a:cubicBezTo>
                    <a:pt x="238236" y="242173"/>
                    <a:pt x="238236" y="242173"/>
                    <a:pt x="238236" y="82100"/>
                  </a:cubicBezTo>
                  <a:cubicBezTo>
                    <a:pt x="238236" y="79454"/>
                    <a:pt x="239579" y="76808"/>
                    <a:pt x="239579" y="75485"/>
                  </a:cubicBezTo>
                  <a:cubicBezTo>
                    <a:pt x="239579" y="75485"/>
                    <a:pt x="239579" y="75485"/>
                    <a:pt x="187191" y="75485"/>
                  </a:cubicBezTo>
                  <a:close/>
                  <a:moveTo>
                    <a:pt x="93528" y="75485"/>
                  </a:moveTo>
                  <a:cubicBezTo>
                    <a:pt x="94830" y="76808"/>
                    <a:pt x="94830" y="79454"/>
                    <a:pt x="94830" y="82100"/>
                  </a:cubicBezTo>
                  <a:cubicBezTo>
                    <a:pt x="94830" y="82100"/>
                    <a:pt x="94830" y="82100"/>
                    <a:pt x="94830" y="242173"/>
                  </a:cubicBezTo>
                  <a:cubicBezTo>
                    <a:pt x="94830" y="242173"/>
                    <a:pt x="94830" y="242173"/>
                    <a:pt x="143025" y="242173"/>
                  </a:cubicBezTo>
                  <a:lnTo>
                    <a:pt x="143025" y="82100"/>
                  </a:lnTo>
                  <a:cubicBezTo>
                    <a:pt x="143025" y="79454"/>
                    <a:pt x="143025" y="76808"/>
                    <a:pt x="144328" y="75485"/>
                  </a:cubicBezTo>
                  <a:cubicBezTo>
                    <a:pt x="144328" y="75485"/>
                    <a:pt x="144328" y="75485"/>
                    <a:pt x="93528" y="75485"/>
                  </a:cubicBezTo>
                  <a:close/>
                  <a:moveTo>
                    <a:pt x="165925" y="0"/>
                  </a:moveTo>
                  <a:cubicBezTo>
                    <a:pt x="184597" y="0"/>
                    <a:pt x="203434" y="2302"/>
                    <a:pt x="217975" y="6907"/>
                  </a:cubicBezTo>
                  <a:cubicBezTo>
                    <a:pt x="217975" y="6907"/>
                    <a:pt x="217975" y="6907"/>
                    <a:pt x="311831" y="59538"/>
                  </a:cubicBezTo>
                  <a:cubicBezTo>
                    <a:pt x="339591" y="68748"/>
                    <a:pt x="338269" y="76643"/>
                    <a:pt x="309187" y="76643"/>
                  </a:cubicBezTo>
                  <a:lnTo>
                    <a:pt x="284071" y="76643"/>
                  </a:lnTo>
                  <a:cubicBezTo>
                    <a:pt x="284071" y="77959"/>
                    <a:pt x="285393" y="80590"/>
                    <a:pt x="285393" y="83222"/>
                  </a:cubicBezTo>
                  <a:cubicBezTo>
                    <a:pt x="285393" y="83222"/>
                    <a:pt x="285393" y="83222"/>
                    <a:pt x="285393" y="242429"/>
                  </a:cubicBezTo>
                  <a:cubicBezTo>
                    <a:pt x="285393" y="242429"/>
                    <a:pt x="285393" y="242429"/>
                    <a:pt x="303900" y="242429"/>
                  </a:cubicBezTo>
                  <a:cubicBezTo>
                    <a:pt x="317119" y="242429"/>
                    <a:pt x="327694" y="252956"/>
                    <a:pt x="327694" y="266113"/>
                  </a:cubicBezTo>
                  <a:cubicBezTo>
                    <a:pt x="327694" y="279271"/>
                    <a:pt x="317119" y="289797"/>
                    <a:pt x="303900" y="289797"/>
                  </a:cubicBezTo>
                  <a:cubicBezTo>
                    <a:pt x="303900" y="289797"/>
                    <a:pt x="303900" y="289797"/>
                    <a:pt x="27619" y="289797"/>
                  </a:cubicBezTo>
                  <a:cubicBezTo>
                    <a:pt x="14400" y="289797"/>
                    <a:pt x="3825" y="279271"/>
                    <a:pt x="3825" y="266113"/>
                  </a:cubicBezTo>
                  <a:cubicBezTo>
                    <a:pt x="3825" y="252956"/>
                    <a:pt x="14400" y="242429"/>
                    <a:pt x="27619" y="242429"/>
                  </a:cubicBezTo>
                  <a:cubicBezTo>
                    <a:pt x="27619" y="242429"/>
                    <a:pt x="27619" y="242429"/>
                    <a:pt x="46126" y="242429"/>
                  </a:cubicBezTo>
                  <a:cubicBezTo>
                    <a:pt x="46126" y="242429"/>
                    <a:pt x="46126" y="242429"/>
                    <a:pt x="46126" y="83222"/>
                  </a:cubicBezTo>
                  <a:cubicBezTo>
                    <a:pt x="46126" y="80590"/>
                    <a:pt x="47448" y="77959"/>
                    <a:pt x="48770" y="76643"/>
                  </a:cubicBezTo>
                  <a:cubicBezTo>
                    <a:pt x="48770" y="76643"/>
                    <a:pt x="48770" y="76643"/>
                    <a:pt x="23654" y="76643"/>
                  </a:cubicBezTo>
                  <a:cubicBezTo>
                    <a:pt x="-6750" y="76643"/>
                    <a:pt x="-8072" y="68748"/>
                    <a:pt x="21010" y="59538"/>
                  </a:cubicBezTo>
                  <a:cubicBezTo>
                    <a:pt x="21010" y="59538"/>
                    <a:pt x="21010" y="59538"/>
                    <a:pt x="114866" y="6907"/>
                  </a:cubicBezTo>
                  <a:cubicBezTo>
                    <a:pt x="128746" y="2302"/>
                    <a:pt x="147253" y="0"/>
                    <a:pt x="1659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文本框 20"/>
            <p:cNvSpPr txBox="1"/>
            <p:nvPr/>
          </p:nvSpPr>
          <p:spPr>
            <a:xfrm>
              <a:off x="2215501" y="3143200"/>
              <a:ext cx="1331005" cy="307777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5"/>
            <p:cNvSpPr txBox="1"/>
            <p:nvPr/>
          </p:nvSpPr>
          <p:spPr>
            <a:xfrm>
              <a:off x="2242910" y="3515388"/>
              <a:ext cx="1287151" cy="715581"/>
            </a:xfrm>
            <a:prstGeom prst="rect">
              <a:avLst/>
            </a:prstGeom>
            <a:noFill/>
          </p:spPr>
          <p:txBody>
            <a:bodyPr wrap="square" rtlCol="0" anchor="t" anchorCtr="1"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</a:t>
              </a:r>
              <a:r>
                <a:rPr lang="zh-CN" altLang="en-US" sz="900">
                  <a:solidFill>
                    <a:sysClr val="windowText" lastClr="000000"/>
                  </a:solidFill>
                  <a:cs typeface="+mn-ea"/>
                  <a:sym typeface="+mn-lt"/>
                </a:rPr>
                <a:t>位显示（</a:t>
              </a:r>
              <a:r>
                <a:rPr lang="zh-CN" altLang="en-US" sz="9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建议使用主题字体）</a:t>
              </a:r>
              <a:endParaRPr lang="zh-CN" altLang="en-US" sz="9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29714" y="1977684"/>
            <a:ext cx="1741423" cy="2253285"/>
            <a:chOff x="729714" y="1977684"/>
            <a:chExt cx="1741423" cy="2253285"/>
          </a:xfrm>
        </p:grpSpPr>
        <p:sp>
          <p:nvSpPr>
            <p:cNvPr id="12" name="Right Arrow Callout 4"/>
            <p:cNvSpPr/>
            <p:nvPr/>
          </p:nvSpPr>
          <p:spPr>
            <a:xfrm>
              <a:off x="729714" y="1977684"/>
              <a:ext cx="1741423" cy="1115795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76655"/>
              </a:avLst>
            </a:prstGeom>
            <a:solidFill>
              <a:schemeClr val="accent1"/>
            </a:solidFill>
            <a:ln w="38100">
              <a:solidFill>
                <a:schemeClr val="bg1"/>
              </a:solidFill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 Placeholder 3"/>
            <p:cNvSpPr txBox="1"/>
            <p:nvPr/>
          </p:nvSpPr>
          <p:spPr>
            <a:xfrm>
              <a:off x="2092568" y="2400724"/>
              <a:ext cx="268906" cy="266263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/>
          </p:nvSpPr>
          <p:spPr bwMode="auto">
            <a:xfrm>
              <a:off x="1180952" y="2323951"/>
              <a:ext cx="419808" cy="419808"/>
            </a:xfrm>
            <a:custGeom>
              <a:avLst/>
              <a:gdLst>
                <a:gd name="connsiteX0" fmla="*/ 187191 w 331850"/>
                <a:gd name="connsiteY0" fmla="*/ 75485 h 289797"/>
                <a:gd name="connsiteX1" fmla="*/ 189878 w 331850"/>
                <a:gd name="connsiteY1" fmla="*/ 82100 h 289797"/>
                <a:gd name="connsiteX2" fmla="*/ 189878 w 331850"/>
                <a:gd name="connsiteY2" fmla="*/ 242173 h 289797"/>
                <a:gd name="connsiteX3" fmla="*/ 238236 w 331850"/>
                <a:gd name="connsiteY3" fmla="*/ 242173 h 289797"/>
                <a:gd name="connsiteX4" fmla="*/ 238236 w 331850"/>
                <a:gd name="connsiteY4" fmla="*/ 82100 h 289797"/>
                <a:gd name="connsiteX5" fmla="*/ 239579 w 331850"/>
                <a:gd name="connsiteY5" fmla="*/ 75485 h 289797"/>
                <a:gd name="connsiteX6" fmla="*/ 187191 w 331850"/>
                <a:gd name="connsiteY6" fmla="*/ 75485 h 289797"/>
                <a:gd name="connsiteX7" fmla="*/ 93528 w 331850"/>
                <a:gd name="connsiteY7" fmla="*/ 75485 h 289797"/>
                <a:gd name="connsiteX8" fmla="*/ 94830 w 331850"/>
                <a:gd name="connsiteY8" fmla="*/ 82100 h 289797"/>
                <a:gd name="connsiteX9" fmla="*/ 94830 w 331850"/>
                <a:gd name="connsiteY9" fmla="*/ 242173 h 289797"/>
                <a:gd name="connsiteX10" fmla="*/ 143025 w 331850"/>
                <a:gd name="connsiteY10" fmla="*/ 242173 h 289797"/>
                <a:gd name="connsiteX11" fmla="*/ 143025 w 331850"/>
                <a:gd name="connsiteY11" fmla="*/ 82100 h 289797"/>
                <a:gd name="connsiteX12" fmla="*/ 144328 w 331850"/>
                <a:gd name="connsiteY12" fmla="*/ 75485 h 289797"/>
                <a:gd name="connsiteX13" fmla="*/ 93528 w 331850"/>
                <a:gd name="connsiteY13" fmla="*/ 75485 h 289797"/>
                <a:gd name="connsiteX14" fmla="*/ 165925 w 331850"/>
                <a:gd name="connsiteY14" fmla="*/ 0 h 289797"/>
                <a:gd name="connsiteX15" fmla="*/ 217975 w 331850"/>
                <a:gd name="connsiteY15" fmla="*/ 6907 h 289797"/>
                <a:gd name="connsiteX16" fmla="*/ 311831 w 331850"/>
                <a:gd name="connsiteY16" fmla="*/ 59538 h 289797"/>
                <a:gd name="connsiteX17" fmla="*/ 309187 w 331850"/>
                <a:gd name="connsiteY17" fmla="*/ 76643 h 289797"/>
                <a:gd name="connsiteX18" fmla="*/ 284071 w 331850"/>
                <a:gd name="connsiteY18" fmla="*/ 76643 h 289797"/>
                <a:gd name="connsiteX19" fmla="*/ 285393 w 331850"/>
                <a:gd name="connsiteY19" fmla="*/ 83222 h 289797"/>
                <a:gd name="connsiteX20" fmla="*/ 285393 w 331850"/>
                <a:gd name="connsiteY20" fmla="*/ 242429 h 289797"/>
                <a:gd name="connsiteX21" fmla="*/ 303900 w 331850"/>
                <a:gd name="connsiteY21" fmla="*/ 242429 h 289797"/>
                <a:gd name="connsiteX22" fmla="*/ 327694 w 331850"/>
                <a:gd name="connsiteY22" fmla="*/ 266113 h 289797"/>
                <a:gd name="connsiteX23" fmla="*/ 303900 w 331850"/>
                <a:gd name="connsiteY23" fmla="*/ 289797 h 289797"/>
                <a:gd name="connsiteX24" fmla="*/ 27619 w 331850"/>
                <a:gd name="connsiteY24" fmla="*/ 289797 h 289797"/>
                <a:gd name="connsiteX25" fmla="*/ 3825 w 331850"/>
                <a:gd name="connsiteY25" fmla="*/ 266113 h 289797"/>
                <a:gd name="connsiteX26" fmla="*/ 27619 w 331850"/>
                <a:gd name="connsiteY26" fmla="*/ 242429 h 289797"/>
                <a:gd name="connsiteX27" fmla="*/ 46126 w 331850"/>
                <a:gd name="connsiteY27" fmla="*/ 242429 h 289797"/>
                <a:gd name="connsiteX28" fmla="*/ 46126 w 331850"/>
                <a:gd name="connsiteY28" fmla="*/ 83222 h 289797"/>
                <a:gd name="connsiteX29" fmla="*/ 48770 w 331850"/>
                <a:gd name="connsiteY29" fmla="*/ 76643 h 289797"/>
                <a:gd name="connsiteX30" fmla="*/ 23654 w 331850"/>
                <a:gd name="connsiteY30" fmla="*/ 76643 h 289797"/>
                <a:gd name="connsiteX31" fmla="*/ 21010 w 331850"/>
                <a:gd name="connsiteY31" fmla="*/ 59538 h 289797"/>
                <a:gd name="connsiteX32" fmla="*/ 114866 w 331850"/>
                <a:gd name="connsiteY32" fmla="*/ 6907 h 289797"/>
                <a:gd name="connsiteX33" fmla="*/ 165925 w 331850"/>
                <a:gd name="connsiteY33" fmla="*/ 0 h 28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1850" h="289797">
                  <a:moveTo>
                    <a:pt x="187191" y="75485"/>
                  </a:moveTo>
                  <a:cubicBezTo>
                    <a:pt x="188535" y="76808"/>
                    <a:pt x="189878" y="79454"/>
                    <a:pt x="189878" y="82100"/>
                  </a:cubicBezTo>
                  <a:cubicBezTo>
                    <a:pt x="189878" y="82100"/>
                    <a:pt x="189878" y="82100"/>
                    <a:pt x="189878" y="242173"/>
                  </a:cubicBezTo>
                  <a:cubicBezTo>
                    <a:pt x="189878" y="242173"/>
                    <a:pt x="189878" y="242173"/>
                    <a:pt x="238236" y="242173"/>
                  </a:cubicBezTo>
                  <a:cubicBezTo>
                    <a:pt x="238236" y="242173"/>
                    <a:pt x="238236" y="242173"/>
                    <a:pt x="238236" y="82100"/>
                  </a:cubicBezTo>
                  <a:cubicBezTo>
                    <a:pt x="238236" y="79454"/>
                    <a:pt x="239579" y="76808"/>
                    <a:pt x="239579" y="75485"/>
                  </a:cubicBezTo>
                  <a:cubicBezTo>
                    <a:pt x="239579" y="75485"/>
                    <a:pt x="239579" y="75485"/>
                    <a:pt x="187191" y="75485"/>
                  </a:cubicBezTo>
                  <a:close/>
                  <a:moveTo>
                    <a:pt x="93528" y="75485"/>
                  </a:moveTo>
                  <a:cubicBezTo>
                    <a:pt x="94830" y="76808"/>
                    <a:pt x="94830" y="79454"/>
                    <a:pt x="94830" y="82100"/>
                  </a:cubicBezTo>
                  <a:cubicBezTo>
                    <a:pt x="94830" y="82100"/>
                    <a:pt x="94830" y="82100"/>
                    <a:pt x="94830" y="242173"/>
                  </a:cubicBezTo>
                  <a:cubicBezTo>
                    <a:pt x="94830" y="242173"/>
                    <a:pt x="94830" y="242173"/>
                    <a:pt x="143025" y="242173"/>
                  </a:cubicBezTo>
                  <a:lnTo>
                    <a:pt x="143025" y="82100"/>
                  </a:lnTo>
                  <a:cubicBezTo>
                    <a:pt x="143025" y="79454"/>
                    <a:pt x="143025" y="76808"/>
                    <a:pt x="144328" y="75485"/>
                  </a:cubicBezTo>
                  <a:cubicBezTo>
                    <a:pt x="144328" y="75485"/>
                    <a:pt x="144328" y="75485"/>
                    <a:pt x="93528" y="75485"/>
                  </a:cubicBezTo>
                  <a:close/>
                  <a:moveTo>
                    <a:pt x="165925" y="0"/>
                  </a:moveTo>
                  <a:cubicBezTo>
                    <a:pt x="184597" y="0"/>
                    <a:pt x="203434" y="2302"/>
                    <a:pt x="217975" y="6907"/>
                  </a:cubicBezTo>
                  <a:cubicBezTo>
                    <a:pt x="217975" y="6907"/>
                    <a:pt x="217975" y="6907"/>
                    <a:pt x="311831" y="59538"/>
                  </a:cubicBezTo>
                  <a:cubicBezTo>
                    <a:pt x="339591" y="68748"/>
                    <a:pt x="338269" y="76643"/>
                    <a:pt x="309187" y="76643"/>
                  </a:cubicBezTo>
                  <a:lnTo>
                    <a:pt x="284071" y="76643"/>
                  </a:lnTo>
                  <a:cubicBezTo>
                    <a:pt x="284071" y="77959"/>
                    <a:pt x="285393" y="80590"/>
                    <a:pt x="285393" y="83222"/>
                  </a:cubicBezTo>
                  <a:cubicBezTo>
                    <a:pt x="285393" y="83222"/>
                    <a:pt x="285393" y="83222"/>
                    <a:pt x="285393" y="242429"/>
                  </a:cubicBezTo>
                  <a:cubicBezTo>
                    <a:pt x="285393" y="242429"/>
                    <a:pt x="285393" y="242429"/>
                    <a:pt x="303900" y="242429"/>
                  </a:cubicBezTo>
                  <a:cubicBezTo>
                    <a:pt x="317119" y="242429"/>
                    <a:pt x="327694" y="252956"/>
                    <a:pt x="327694" y="266113"/>
                  </a:cubicBezTo>
                  <a:cubicBezTo>
                    <a:pt x="327694" y="279271"/>
                    <a:pt x="317119" y="289797"/>
                    <a:pt x="303900" y="289797"/>
                  </a:cubicBezTo>
                  <a:cubicBezTo>
                    <a:pt x="303900" y="289797"/>
                    <a:pt x="303900" y="289797"/>
                    <a:pt x="27619" y="289797"/>
                  </a:cubicBezTo>
                  <a:cubicBezTo>
                    <a:pt x="14400" y="289797"/>
                    <a:pt x="3825" y="279271"/>
                    <a:pt x="3825" y="266113"/>
                  </a:cubicBezTo>
                  <a:cubicBezTo>
                    <a:pt x="3825" y="252956"/>
                    <a:pt x="14400" y="242429"/>
                    <a:pt x="27619" y="242429"/>
                  </a:cubicBezTo>
                  <a:cubicBezTo>
                    <a:pt x="27619" y="242429"/>
                    <a:pt x="27619" y="242429"/>
                    <a:pt x="46126" y="242429"/>
                  </a:cubicBezTo>
                  <a:cubicBezTo>
                    <a:pt x="46126" y="242429"/>
                    <a:pt x="46126" y="242429"/>
                    <a:pt x="46126" y="83222"/>
                  </a:cubicBezTo>
                  <a:cubicBezTo>
                    <a:pt x="46126" y="80590"/>
                    <a:pt x="47448" y="77959"/>
                    <a:pt x="48770" y="76643"/>
                  </a:cubicBezTo>
                  <a:cubicBezTo>
                    <a:pt x="48770" y="76643"/>
                    <a:pt x="48770" y="76643"/>
                    <a:pt x="23654" y="76643"/>
                  </a:cubicBezTo>
                  <a:cubicBezTo>
                    <a:pt x="-6750" y="76643"/>
                    <a:pt x="-8072" y="68748"/>
                    <a:pt x="21010" y="59538"/>
                  </a:cubicBezTo>
                  <a:cubicBezTo>
                    <a:pt x="21010" y="59538"/>
                    <a:pt x="21010" y="59538"/>
                    <a:pt x="114866" y="6907"/>
                  </a:cubicBezTo>
                  <a:cubicBezTo>
                    <a:pt x="128746" y="2302"/>
                    <a:pt x="147253" y="0"/>
                    <a:pt x="1659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文本框 19"/>
            <p:cNvSpPr txBox="1"/>
            <p:nvPr/>
          </p:nvSpPr>
          <p:spPr>
            <a:xfrm>
              <a:off x="729715" y="3143200"/>
              <a:ext cx="1331005" cy="307777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4"/>
            <p:cNvSpPr txBox="1"/>
            <p:nvPr/>
          </p:nvSpPr>
          <p:spPr>
            <a:xfrm>
              <a:off x="751642" y="3515388"/>
              <a:ext cx="1287151" cy="715581"/>
            </a:xfrm>
            <a:prstGeom prst="rect">
              <a:avLst/>
            </a:prstGeom>
            <a:noFill/>
          </p:spPr>
          <p:txBody>
            <a:bodyPr wrap="square" rtlCol="0" anchor="t" anchorCtr="1"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endParaRPr lang="zh-CN" altLang="en-US" sz="9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5"/>
          <p:cNvSpPr/>
          <p:nvPr/>
        </p:nvSpPr>
        <p:spPr bwMode="auto">
          <a:xfrm>
            <a:off x="1867889" y="3050597"/>
            <a:ext cx="1363418" cy="2092904"/>
          </a:xfrm>
          <a:custGeom>
            <a:avLst/>
            <a:gdLst>
              <a:gd name="T0" fmla="*/ 258 w 725"/>
              <a:gd name="T1" fmla="*/ 1251 h 1251"/>
              <a:gd name="T2" fmla="*/ 285 w 725"/>
              <a:gd name="T3" fmla="*/ 700 h 1251"/>
              <a:gd name="T4" fmla="*/ 0 w 725"/>
              <a:gd name="T5" fmla="*/ 315 h 1251"/>
              <a:gd name="T6" fmla="*/ 46 w 725"/>
              <a:gd name="T7" fmla="*/ 273 h 1251"/>
              <a:gd name="T8" fmla="*/ 314 w 725"/>
              <a:gd name="T9" fmla="*/ 578 h 1251"/>
              <a:gd name="T10" fmla="*/ 344 w 725"/>
              <a:gd name="T11" fmla="*/ 0 h 1251"/>
              <a:gd name="T12" fmla="*/ 412 w 725"/>
              <a:gd name="T13" fmla="*/ 0 h 1251"/>
              <a:gd name="T14" fmla="*/ 440 w 725"/>
              <a:gd name="T15" fmla="*/ 377 h 1251"/>
              <a:gd name="T16" fmla="*/ 675 w 725"/>
              <a:gd name="T17" fmla="*/ 126 h 1251"/>
              <a:gd name="T18" fmla="*/ 725 w 725"/>
              <a:gd name="T19" fmla="*/ 193 h 1251"/>
              <a:gd name="T20" fmla="*/ 478 w 725"/>
              <a:gd name="T21" fmla="*/ 490 h 1251"/>
              <a:gd name="T22" fmla="*/ 461 w 725"/>
              <a:gd name="T23" fmla="*/ 788 h 1251"/>
              <a:gd name="T24" fmla="*/ 507 w 725"/>
              <a:gd name="T25" fmla="*/ 1245 h 1251"/>
              <a:gd name="T26" fmla="*/ 258 w 725"/>
              <a:gd name="T27" fmla="*/ 1251 h 1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25" h="1251">
                <a:moveTo>
                  <a:pt x="258" y="1251"/>
                </a:moveTo>
                <a:cubicBezTo>
                  <a:pt x="258" y="1251"/>
                  <a:pt x="323" y="826"/>
                  <a:pt x="285" y="700"/>
                </a:cubicBezTo>
                <a:cubicBezTo>
                  <a:pt x="0" y="315"/>
                  <a:pt x="0" y="315"/>
                  <a:pt x="0" y="315"/>
                </a:cubicBezTo>
                <a:cubicBezTo>
                  <a:pt x="46" y="273"/>
                  <a:pt x="46" y="273"/>
                  <a:pt x="46" y="273"/>
                </a:cubicBezTo>
                <a:cubicBezTo>
                  <a:pt x="314" y="578"/>
                  <a:pt x="314" y="578"/>
                  <a:pt x="314" y="578"/>
                </a:cubicBezTo>
                <a:cubicBezTo>
                  <a:pt x="344" y="0"/>
                  <a:pt x="344" y="0"/>
                  <a:pt x="344" y="0"/>
                </a:cubicBezTo>
                <a:cubicBezTo>
                  <a:pt x="412" y="0"/>
                  <a:pt x="412" y="0"/>
                  <a:pt x="412" y="0"/>
                </a:cubicBezTo>
                <a:cubicBezTo>
                  <a:pt x="440" y="377"/>
                  <a:pt x="440" y="377"/>
                  <a:pt x="440" y="377"/>
                </a:cubicBezTo>
                <a:cubicBezTo>
                  <a:pt x="675" y="126"/>
                  <a:pt x="675" y="126"/>
                  <a:pt x="675" y="126"/>
                </a:cubicBezTo>
                <a:cubicBezTo>
                  <a:pt x="725" y="193"/>
                  <a:pt x="725" y="193"/>
                  <a:pt x="725" y="193"/>
                </a:cubicBezTo>
                <a:cubicBezTo>
                  <a:pt x="478" y="490"/>
                  <a:pt x="478" y="490"/>
                  <a:pt x="478" y="490"/>
                </a:cubicBezTo>
                <a:cubicBezTo>
                  <a:pt x="478" y="490"/>
                  <a:pt x="436" y="490"/>
                  <a:pt x="461" y="788"/>
                </a:cubicBezTo>
                <a:cubicBezTo>
                  <a:pt x="486" y="1085"/>
                  <a:pt x="507" y="1245"/>
                  <a:pt x="507" y="1245"/>
                </a:cubicBezTo>
                <a:cubicBezTo>
                  <a:pt x="258" y="1251"/>
                  <a:pt x="258" y="1251"/>
                  <a:pt x="258" y="1251"/>
                </a:cubicBezTo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17266" y="2549718"/>
            <a:ext cx="1495626" cy="1492417"/>
            <a:chOff x="717266" y="2549718"/>
            <a:chExt cx="1495626" cy="1492417"/>
          </a:xfrm>
        </p:grpSpPr>
        <p:sp>
          <p:nvSpPr>
            <p:cNvPr id="9" name="Oval 8"/>
            <p:cNvSpPr/>
            <p:nvPr/>
          </p:nvSpPr>
          <p:spPr bwMode="auto">
            <a:xfrm>
              <a:off x="717266" y="2549718"/>
              <a:ext cx="1495626" cy="149241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Oval 9"/>
            <p:cNvSpPr/>
            <p:nvPr/>
          </p:nvSpPr>
          <p:spPr bwMode="auto">
            <a:xfrm>
              <a:off x="853669" y="2686122"/>
              <a:ext cx="1222819" cy="122121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019911" y="2996448"/>
              <a:ext cx="900791" cy="571310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  <a:cs typeface="+mn-ea"/>
                  <a:sym typeface="+mn-lt"/>
                </a:rPr>
                <a:t>S1</a:t>
              </a:r>
              <a:br>
                <a:rPr lang="en-US" altLang="zh-CN" b="1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898720" y="2429525"/>
            <a:ext cx="1341369" cy="1343207"/>
            <a:chOff x="2898720" y="2429525"/>
            <a:chExt cx="1341369" cy="1343207"/>
          </a:xfrm>
        </p:grpSpPr>
        <p:sp>
          <p:nvSpPr>
            <p:cNvPr id="7" name="Oval 14"/>
            <p:cNvSpPr/>
            <p:nvPr/>
          </p:nvSpPr>
          <p:spPr bwMode="auto">
            <a:xfrm>
              <a:off x="2898720" y="2429525"/>
              <a:ext cx="1341369" cy="1343207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Oval 15"/>
            <p:cNvSpPr/>
            <p:nvPr/>
          </p:nvSpPr>
          <p:spPr bwMode="auto">
            <a:xfrm>
              <a:off x="3047557" y="2576524"/>
              <a:ext cx="1045534" cy="104737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124829" y="2743029"/>
              <a:ext cx="890988" cy="588623"/>
            </a:xfrm>
            <a:prstGeom prst="rect">
              <a:avLst/>
            </a:prstGeom>
          </p:spPr>
          <p:txBody>
            <a:bodyPr wrap="square" anchor="ctr" anchorCtr="1">
              <a:normAutofit fontScale="70000" lnSpcReduction="20000"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S3</a:t>
              </a:r>
              <a:b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382791" y="878682"/>
            <a:ext cx="2311565" cy="2311564"/>
            <a:chOff x="1382791" y="878682"/>
            <a:chExt cx="2311565" cy="2311564"/>
          </a:xfrm>
        </p:grpSpPr>
        <p:sp>
          <p:nvSpPr>
            <p:cNvPr id="5" name="Oval 16"/>
            <p:cNvSpPr/>
            <p:nvPr/>
          </p:nvSpPr>
          <p:spPr bwMode="auto">
            <a:xfrm>
              <a:off x="1382791" y="878682"/>
              <a:ext cx="2311565" cy="2311564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Oval 17"/>
            <p:cNvSpPr/>
            <p:nvPr/>
          </p:nvSpPr>
          <p:spPr bwMode="auto">
            <a:xfrm>
              <a:off x="1561027" y="1058756"/>
              <a:ext cx="1951416" cy="1953254"/>
            </a:xfrm>
            <a:prstGeom prst="ellipse">
              <a:avLst/>
            </a:prstGeom>
            <a:solidFill>
              <a:srgbClr val="7E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766002" y="1613663"/>
              <a:ext cx="1569320" cy="1083179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: Shape 13"/>
            <p:cNvSpPr/>
            <p:nvPr/>
          </p:nvSpPr>
          <p:spPr bwMode="auto">
            <a:xfrm>
              <a:off x="2326505" y="1336019"/>
              <a:ext cx="446184" cy="364582"/>
            </a:xfrm>
            <a:custGeom>
              <a:avLst/>
              <a:gdLst>
                <a:gd name="T0" fmla="*/ 85 w 186"/>
                <a:gd name="T1" fmla="*/ 122 h 152"/>
                <a:gd name="T2" fmla="*/ 80 w 186"/>
                <a:gd name="T3" fmla="*/ 118 h 152"/>
                <a:gd name="T4" fmla="*/ 77 w 186"/>
                <a:gd name="T5" fmla="*/ 119 h 152"/>
                <a:gd name="T6" fmla="*/ 52 w 186"/>
                <a:gd name="T7" fmla="*/ 144 h 152"/>
                <a:gd name="T8" fmla="*/ 51 w 186"/>
                <a:gd name="T9" fmla="*/ 147 h 152"/>
                <a:gd name="T10" fmla="*/ 55 w 186"/>
                <a:gd name="T11" fmla="*/ 152 h 152"/>
                <a:gd name="T12" fmla="*/ 58 w 186"/>
                <a:gd name="T13" fmla="*/ 150 h 152"/>
                <a:gd name="T14" fmla="*/ 83 w 186"/>
                <a:gd name="T15" fmla="*/ 125 h 152"/>
                <a:gd name="T16" fmla="*/ 85 w 186"/>
                <a:gd name="T17" fmla="*/ 122 h 152"/>
                <a:gd name="T18" fmla="*/ 59 w 186"/>
                <a:gd name="T19" fmla="*/ 122 h 152"/>
                <a:gd name="T20" fmla="*/ 55 w 186"/>
                <a:gd name="T21" fmla="*/ 118 h 152"/>
                <a:gd name="T22" fmla="*/ 52 w 186"/>
                <a:gd name="T23" fmla="*/ 119 h 152"/>
                <a:gd name="T24" fmla="*/ 27 w 186"/>
                <a:gd name="T25" fmla="*/ 144 h 152"/>
                <a:gd name="T26" fmla="*/ 26 w 186"/>
                <a:gd name="T27" fmla="*/ 147 h 152"/>
                <a:gd name="T28" fmla="*/ 30 w 186"/>
                <a:gd name="T29" fmla="*/ 152 h 152"/>
                <a:gd name="T30" fmla="*/ 33 w 186"/>
                <a:gd name="T31" fmla="*/ 150 h 152"/>
                <a:gd name="T32" fmla="*/ 58 w 186"/>
                <a:gd name="T33" fmla="*/ 125 h 152"/>
                <a:gd name="T34" fmla="*/ 59 w 186"/>
                <a:gd name="T35" fmla="*/ 122 h 152"/>
                <a:gd name="T36" fmla="*/ 161 w 186"/>
                <a:gd name="T37" fmla="*/ 43 h 152"/>
                <a:gd name="T38" fmla="*/ 161 w 186"/>
                <a:gd name="T39" fmla="*/ 42 h 152"/>
                <a:gd name="T40" fmla="*/ 135 w 186"/>
                <a:gd name="T41" fmla="*/ 17 h 152"/>
                <a:gd name="T42" fmla="*/ 119 w 186"/>
                <a:gd name="T43" fmla="*/ 23 h 152"/>
                <a:gd name="T44" fmla="*/ 76 w 186"/>
                <a:gd name="T45" fmla="*/ 0 h 152"/>
                <a:gd name="T46" fmla="*/ 26 w 186"/>
                <a:gd name="T47" fmla="*/ 43 h 152"/>
                <a:gd name="T48" fmla="*/ 0 w 186"/>
                <a:gd name="T49" fmla="*/ 76 h 152"/>
                <a:gd name="T50" fmla="*/ 34 w 186"/>
                <a:gd name="T51" fmla="*/ 109 h 152"/>
                <a:gd name="T52" fmla="*/ 152 w 186"/>
                <a:gd name="T53" fmla="*/ 109 h 152"/>
                <a:gd name="T54" fmla="*/ 186 w 186"/>
                <a:gd name="T55" fmla="*/ 76 h 152"/>
                <a:gd name="T56" fmla="*/ 161 w 186"/>
                <a:gd name="T57" fmla="*/ 43 h 152"/>
                <a:gd name="T58" fmla="*/ 152 w 186"/>
                <a:gd name="T59" fmla="*/ 101 h 152"/>
                <a:gd name="T60" fmla="*/ 34 w 186"/>
                <a:gd name="T61" fmla="*/ 101 h 152"/>
                <a:gd name="T62" fmla="*/ 9 w 186"/>
                <a:gd name="T63" fmla="*/ 76 h 152"/>
                <a:gd name="T64" fmla="*/ 28 w 186"/>
                <a:gd name="T65" fmla="*/ 51 h 152"/>
                <a:gd name="T66" fmla="*/ 35 w 186"/>
                <a:gd name="T67" fmla="*/ 44 h 152"/>
                <a:gd name="T68" fmla="*/ 76 w 186"/>
                <a:gd name="T69" fmla="*/ 8 h 152"/>
                <a:gd name="T70" fmla="*/ 107 w 186"/>
                <a:gd name="T71" fmla="*/ 23 h 152"/>
                <a:gd name="T72" fmla="*/ 117 w 186"/>
                <a:gd name="T73" fmla="*/ 31 h 152"/>
                <a:gd name="T74" fmla="*/ 119 w 186"/>
                <a:gd name="T75" fmla="*/ 31 h 152"/>
                <a:gd name="T76" fmla="*/ 124 w 186"/>
                <a:gd name="T77" fmla="*/ 29 h 152"/>
                <a:gd name="T78" fmla="*/ 135 w 186"/>
                <a:gd name="T79" fmla="*/ 25 h 152"/>
                <a:gd name="T80" fmla="*/ 152 w 186"/>
                <a:gd name="T81" fmla="*/ 42 h 152"/>
                <a:gd name="T82" fmla="*/ 152 w 186"/>
                <a:gd name="T83" fmla="*/ 43 h 152"/>
                <a:gd name="T84" fmla="*/ 158 w 186"/>
                <a:gd name="T85" fmla="*/ 51 h 152"/>
                <a:gd name="T86" fmla="*/ 177 w 186"/>
                <a:gd name="T87" fmla="*/ 76 h 152"/>
                <a:gd name="T88" fmla="*/ 152 w 186"/>
                <a:gd name="T89" fmla="*/ 101 h 152"/>
                <a:gd name="T90" fmla="*/ 131 w 186"/>
                <a:gd name="T91" fmla="*/ 118 h 152"/>
                <a:gd name="T92" fmla="*/ 128 w 186"/>
                <a:gd name="T93" fmla="*/ 119 h 152"/>
                <a:gd name="T94" fmla="*/ 103 w 186"/>
                <a:gd name="T95" fmla="*/ 144 h 152"/>
                <a:gd name="T96" fmla="*/ 102 w 186"/>
                <a:gd name="T97" fmla="*/ 147 h 152"/>
                <a:gd name="T98" fmla="*/ 106 w 186"/>
                <a:gd name="T99" fmla="*/ 152 h 152"/>
                <a:gd name="T100" fmla="*/ 109 w 186"/>
                <a:gd name="T101" fmla="*/ 150 h 152"/>
                <a:gd name="T102" fmla="*/ 134 w 186"/>
                <a:gd name="T103" fmla="*/ 125 h 152"/>
                <a:gd name="T104" fmla="*/ 135 w 186"/>
                <a:gd name="T105" fmla="*/ 122 h 152"/>
                <a:gd name="T106" fmla="*/ 131 w 186"/>
                <a:gd name="T107" fmla="*/ 118 h 152"/>
                <a:gd name="T108" fmla="*/ 110 w 186"/>
                <a:gd name="T109" fmla="*/ 122 h 152"/>
                <a:gd name="T110" fmla="*/ 106 w 186"/>
                <a:gd name="T111" fmla="*/ 118 h 152"/>
                <a:gd name="T112" fmla="*/ 103 w 186"/>
                <a:gd name="T113" fmla="*/ 119 h 152"/>
                <a:gd name="T114" fmla="*/ 77 w 186"/>
                <a:gd name="T115" fmla="*/ 144 h 152"/>
                <a:gd name="T116" fmla="*/ 76 w 186"/>
                <a:gd name="T117" fmla="*/ 147 h 152"/>
                <a:gd name="T118" fmla="*/ 80 w 186"/>
                <a:gd name="T119" fmla="*/ 152 h 152"/>
                <a:gd name="T120" fmla="*/ 83 w 186"/>
                <a:gd name="T121" fmla="*/ 150 h 152"/>
                <a:gd name="T122" fmla="*/ 109 w 186"/>
                <a:gd name="T123" fmla="*/ 125 h 152"/>
                <a:gd name="T124" fmla="*/ 110 w 186"/>
                <a:gd name="T125" fmla="*/ 12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" h="152">
                  <a:moveTo>
                    <a:pt x="85" y="122"/>
                  </a:moveTo>
                  <a:cubicBezTo>
                    <a:pt x="85" y="120"/>
                    <a:pt x="83" y="118"/>
                    <a:pt x="80" y="118"/>
                  </a:cubicBezTo>
                  <a:cubicBezTo>
                    <a:pt x="79" y="118"/>
                    <a:pt x="78" y="118"/>
                    <a:pt x="77" y="119"/>
                  </a:cubicBezTo>
                  <a:cubicBezTo>
                    <a:pt x="52" y="144"/>
                    <a:pt x="52" y="144"/>
                    <a:pt x="52" y="144"/>
                  </a:cubicBezTo>
                  <a:cubicBezTo>
                    <a:pt x="51" y="145"/>
                    <a:pt x="51" y="146"/>
                    <a:pt x="51" y="147"/>
                  </a:cubicBezTo>
                  <a:cubicBezTo>
                    <a:pt x="51" y="150"/>
                    <a:pt x="53" y="152"/>
                    <a:pt x="55" y="152"/>
                  </a:cubicBezTo>
                  <a:cubicBezTo>
                    <a:pt x="56" y="152"/>
                    <a:pt x="57" y="151"/>
                    <a:pt x="58" y="150"/>
                  </a:cubicBezTo>
                  <a:cubicBezTo>
                    <a:pt x="83" y="125"/>
                    <a:pt x="83" y="125"/>
                    <a:pt x="83" y="125"/>
                  </a:cubicBezTo>
                  <a:cubicBezTo>
                    <a:pt x="84" y="124"/>
                    <a:pt x="85" y="123"/>
                    <a:pt x="85" y="122"/>
                  </a:cubicBezTo>
                  <a:close/>
                  <a:moveTo>
                    <a:pt x="59" y="122"/>
                  </a:moveTo>
                  <a:cubicBezTo>
                    <a:pt x="59" y="120"/>
                    <a:pt x="57" y="118"/>
                    <a:pt x="55" y="118"/>
                  </a:cubicBezTo>
                  <a:cubicBezTo>
                    <a:pt x="54" y="118"/>
                    <a:pt x="53" y="118"/>
                    <a:pt x="52" y="119"/>
                  </a:cubicBezTo>
                  <a:cubicBezTo>
                    <a:pt x="27" y="144"/>
                    <a:pt x="27" y="144"/>
                    <a:pt x="27" y="144"/>
                  </a:cubicBezTo>
                  <a:cubicBezTo>
                    <a:pt x="26" y="145"/>
                    <a:pt x="26" y="146"/>
                    <a:pt x="26" y="147"/>
                  </a:cubicBezTo>
                  <a:cubicBezTo>
                    <a:pt x="26" y="150"/>
                    <a:pt x="28" y="152"/>
                    <a:pt x="30" y="152"/>
                  </a:cubicBezTo>
                  <a:cubicBezTo>
                    <a:pt x="31" y="152"/>
                    <a:pt x="32" y="151"/>
                    <a:pt x="33" y="150"/>
                  </a:cubicBezTo>
                  <a:cubicBezTo>
                    <a:pt x="58" y="125"/>
                    <a:pt x="58" y="125"/>
                    <a:pt x="58" y="125"/>
                  </a:cubicBezTo>
                  <a:cubicBezTo>
                    <a:pt x="59" y="124"/>
                    <a:pt x="59" y="123"/>
                    <a:pt x="59" y="122"/>
                  </a:cubicBezTo>
                  <a:close/>
                  <a:moveTo>
                    <a:pt x="161" y="43"/>
                  </a:moveTo>
                  <a:cubicBezTo>
                    <a:pt x="161" y="43"/>
                    <a:pt x="161" y="42"/>
                    <a:pt x="161" y="42"/>
                  </a:cubicBezTo>
                  <a:cubicBezTo>
                    <a:pt x="161" y="28"/>
                    <a:pt x="149" y="17"/>
                    <a:pt x="135" y="17"/>
                  </a:cubicBezTo>
                  <a:cubicBezTo>
                    <a:pt x="129" y="17"/>
                    <a:pt x="123" y="19"/>
                    <a:pt x="119" y="23"/>
                  </a:cubicBezTo>
                  <a:cubicBezTo>
                    <a:pt x="110" y="9"/>
                    <a:pt x="94" y="0"/>
                    <a:pt x="76" y="0"/>
                  </a:cubicBezTo>
                  <a:cubicBezTo>
                    <a:pt x="51" y="0"/>
                    <a:pt x="30" y="18"/>
                    <a:pt x="26" y="43"/>
                  </a:cubicBezTo>
                  <a:cubicBezTo>
                    <a:pt x="11" y="46"/>
                    <a:pt x="0" y="60"/>
                    <a:pt x="0" y="76"/>
                  </a:cubicBezTo>
                  <a:cubicBezTo>
                    <a:pt x="0" y="94"/>
                    <a:pt x="15" y="109"/>
                    <a:pt x="34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71" y="109"/>
                    <a:pt x="186" y="94"/>
                    <a:pt x="186" y="76"/>
                  </a:cubicBezTo>
                  <a:cubicBezTo>
                    <a:pt x="186" y="60"/>
                    <a:pt x="175" y="47"/>
                    <a:pt x="161" y="43"/>
                  </a:cubicBezTo>
                  <a:close/>
                  <a:moveTo>
                    <a:pt x="152" y="101"/>
                  </a:moveTo>
                  <a:cubicBezTo>
                    <a:pt x="34" y="101"/>
                    <a:pt x="34" y="101"/>
                    <a:pt x="34" y="101"/>
                  </a:cubicBezTo>
                  <a:cubicBezTo>
                    <a:pt x="20" y="101"/>
                    <a:pt x="9" y="90"/>
                    <a:pt x="9" y="76"/>
                  </a:cubicBezTo>
                  <a:cubicBezTo>
                    <a:pt x="9" y="64"/>
                    <a:pt x="17" y="54"/>
                    <a:pt x="28" y="51"/>
                  </a:cubicBezTo>
                  <a:cubicBezTo>
                    <a:pt x="32" y="50"/>
                    <a:pt x="34" y="47"/>
                    <a:pt x="35" y="44"/>
                  </a:cubicBezTo>
                  <a:cubicBezTo>
                    <a:pt x="38" y="24"/>
                    <a:pt x="56" y="8"/>
                    <a:pt x="76" y="8"/>
                  </a:cubicBezTo>
                  <a:cubicBezTo>
                    <a:pt x="91" y="8"/>
                    <a:pt x="100" y="11"/>
                    <a:pt x="107" y="23"/>
                  </a:cubicBezTo>
                  <a:cubicBezTo>
                    <a:pt x="109" y="25"/>
                    <a:pt x="115" y="31"/>
                    <a:pt x="117" y="31"/>
                  </a:cubicBezTo>
                  <a:cubicBezTo>
                    <a:pt x="118" y="31"/>
                    <a:pt x="119" y="31"/>
                    <a:pt x="119" y="31"/>
                  </a:cubicBezTo>
                  <a:cubicBezTo>
                    <a:pt x="121" y="31"/>
                    <a:pt x="123" y="31"/>
                    <a:pt x="124" y="29"/>
                  </a:cubicBezTo>
                  <a:cubicBezTo>
                    <a:pt x="127" y="26"/>
                    <a:pt x="131" y="25"/>
                    <a:pt x="135" y="25"/>
                  </a:cubicBezTo>
                  <a:cubicBezTo>
                    <a:pt x="145" y="25"/>
                    <a:pt x="152" y="33"/>
                    <a:pt x="152" y="42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52" y="47"/>
                    <a:pt x="155" y="50"/>
                    <a:pt x="158" y="51"/>
                  </a:cubicBezTo>
                  <a:cubicBezTo>
                    <a:pt x="170" y="54"/>
                    <a:pt x="177" y="64"/>
                    <a:pt x="177" y="76"/>
                  </a:cubicBezTo>
                  <a:cubicBezTo>
                    <a:pt x="177" y="90"/>
                    <a:pt x="166" y="101"/>
                    <a:pt x="152" y="101"/>
                  </a:cubicBezTo>
                  <a:close/>
                  <a:moveTo>
                    <a:pt x="131" y="118"/>
                  </a:moveTo>
                  <a:cubicBezTo>
                    <a:pt x="130" y="118"/>
                    <a:pt x="129" y="118"/>
                    <a:pt x="128" y="119"/>
                  </a:cubicBezTo>
                  <a:cubicBezTo>
                    <a:pt x="103" y="144"/>
                    <a:pt x="103" y="144"/>
                    <a:pt x="103" y="144"/>
                  </a:cubicBezTo>
                  <a:cubicBezTo>
                    <a:pt x="102" y="145"/>
                    <a:pt x="102" y="146"/>
                    <a:pt x="102" y="147"/>
                  </a:cubicBezTo>
                  <a:cubicBezTo>
                    <a:pt x="102" y="150"/>
                    <a:pt x="103" y="152"/>
                    <a:pt x="106" y="152"/>
                  </a:cubicBezTo>
                  <a:cubicBezTo>
                    <a:pt x="107" y="152"/>
                    <a:pt x="108" y="151"/>
                    <a:pt x="109" y="150"/>
                  </a:cubicBezTo>
                  <a:cubicBezTo>
                    <a:pt x="134" y="125"/>
                    <a:pt x="134" y="125"/>
                    <a:pt x="134" y="125"/>
                  </a:cubicBezTo>
                  <a:cubicBezTo>
                    <a:pt x="135" y="124"/>
                    <a:pt x="135" y="123"/>
                    <a:pt x="135" y="122"/>
                  </a:cubicBezTo>
                  <a:cubicBezTo>
                    <a:pt x="135" y="120"/>
                    <a:pt x="133" y="118"/>
                    <a:pt x="131" y="118"/>
                  </a:cubicBezTo>
                  <a:close/>
                  <a:moveTo>
                    <a:pt x="110" y="122"/>
                  </a:moveTo>
                  <a:cubicBezTo>
                    <a:pt x="110" y="120"/>
                    <a:pt x="108" y="118"/>
                    <a:pt x="106" y="118"/>
                  </a:cubicBezTo>
                  <a:cubicBezTo>
                    <a:pt x="105" y="118"/>
                    <a:pt x="104" y="118"/>
                    <a:pt x="103" y="119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77" y="145"/>
                    <a:pt x="76" y="146"/>
                    <a:pt x="76" y="147"/>
                  </a:cubicBezTo>
                  <a:cubicBezTo>
                    <a:pt x="76" y="150"/>
                    <a:pt x="78" y="152"/>
                    <a:pt x="80" y="152"/>
                  </a:cubicBezTo>
                  <a:cubicBezTo>
                    <a:pt x="82" y="152"/>
                    <a:pt x="83" y="151"/>
                    <a:pt x="83" y="150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10" y="124"/>
                    <a:pt x="110" y="123"/>
                    <a:pt x="110" y="1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575359" y="1050846"/>
            <a:ext cx="1096084" cy="1668634"/>
            <a:chOff x="4575359" y="2139702"/>
            <a:chExt cx="1096084" cy="1668634"/>
          </a:xfrm>
        </p:grpSpPr>
        <p:sp>
          <p:nvSpPr>
            <p:cNvPr id="15" name="Oval 18"/>
            <p:cNvSpPr>
              <a:spLocks noChangeAspect="1"/>
            </p:cNvSpPr>
            <p:nvPr/>
          </p:nvSpPr>
          <p:spPr>
            <a:xfrm>
              <a:off x="4702166" y="2139702"/>
              <a:ext cx="872975" cy="872975"/>
            </a:xfrm>
            <a:prstGeom prst="ellipse">
              <a:avLst/>
            </a:prstGeom>
            <a:noFill/>
            <a:ln w="57150"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TextBox 19"/>
            <p:cNvSpPr txBox="1"/>
            <p:nvPr/>
          </p:nvSpPr>
          <p:spPr>
            <a:xfrm>
              <a:off x="4597000" y="3168963"/>
              <a:ext cx="1074443" cy="133306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85000" lnSpcReduction="20000"/>
            </a:bodyPr>
            <a:lstStyle/>
            <a:p>
              <a:pPr algn="ctr"/>
              <a:r>
                <a:rPr lang="zh-CN" altLang="en-US" sz="12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200" b="1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: Shape 25"/>
            <p:cNvSpPr/>
            <p:nvPr/>
          </p:nvSpPr>
          <p:spPr bwMode="auto">
            <a:xfrm>
              <a:off x="4994515" y="2432050"/>
              <a:ext cx="288279" cy="288279"/>
            </a:xfrm>
            <a:custGeom>
              <a:avLst/>
              <a:gdLst>
                <a:gd name="T0" fmla="*/ 30 w 186"/>
                <a:gd name="T1" fmla="*/ 89 h 186"/>
                <a:gd name="T2" fmla="*/ 0 w 186"/>
                <a:gd name="T3" fmla="*/ 93 h 186"/>
                <a:gd name="T4" fmla="*/ 30 w 186"/>
                <a:gd name="T5" fmla="*/ 97 h 186"/>
                <a:gd name="T6" fmla="*/ 45 w 186"/>
                <a:gd name="T7" fmla="*/ 51 h 186"/>
                <a:gd name="T8" fmla="*/ 51 w 186"/>
                <a:gd name="T9" fmla="*/ 46 h 186"/>
                <a:gd name="T10" fmla="*/ 27 w 186"/>
                <a:gd name="T11" fmla="*/ 28 h 186"/>
                <a:gd name="T12" fmla="*/ 45 w 186"/>
                <a:gd name="T13" fmla="*/ 51 h 186"/>
                <a:gd name="T14" fmla="*/ 159 w 186"/>
                <a:gd name="T15" fmla="*/ 34 h 186"/>
                <a:gd name="T16" fmla="*/ 153 w 186"/>
                <a:gd name="T17" fmla="*/ 28 h 186"/>
                <a:gd name="T18" fmla="*/ 135 w 186"/>
                <a:gd name="T19" fmla="*/ 51 h 186"/>
                <a:gd name="T20" fmla="*/ 45 w 186"/>
                <a:gd name="T21" fmla="*/ 135 h 186"/>
                <a:gd name="T22" fmla="*/ 27 w 186"/>
                <a:gd name="T23" fmla="*/ 159 h 186"/>
                <a:gd name="T24" fmla="*/ 51 w 186"/>
                <a:gd name="T25" fmla="*/ 141 h 186"/>
                <a:gd name="T26" fmla="*/ 45 w 186"/>
                <a:gd name="T27" fmla="*/ 135 h 186"/>
                <a:gd name="T28" fmla="*/ 97 w 186"/>
                <a:gd name="T29" fmla="*/ 30 h 186"/>
                <a:gd name="T30" fmla="*/ 93 w 186"/>
                <a:gd name="T31" fmla="*/ 0 h 186"/>
                <a:gd name="T32" fmla="*/ 89 w 186"/>
                <a:gd name="T33" fmla="*/ 30 h 186"/>
                <a:gd name="T34" fmla="*/ 182 w 186"/>
                <a:gd name="T35" fmla="*/ 89 h 186"/>
                <a:gd name="T36" fmla="*/ 152 w 186"/>
                <a:gd name="T37" fmla="*/ 93 h 186"/>
                <a:gd name="T38" fmla="*/ 182 w 186"/>
                <a:gd name="T39" fmla="*/ 97 h 186"/>
                <a:gd name="T40" fmla="*/ 182 w 186"/>
                <a:gd name="T41" fmla="*/ 89 h 186"/>
                <a:gd name="T42" fmla="*/ 135 w 186"/>
                <a:gd name="T43" fmla="*/ 135 h 186"/>
                <a:gd name="T44" fmla="*/ 153 w 186"/>
                <a:gd name="T45" fmla="*/ 159 h 186"/>
                <a:gd name="T46" fmla="*/ 159 w 186"/>
                <a:gd name="T47" fmla="*/ 153 h 186"/>
                <a:gd name="T48" fmla="*/ 93 w 186"/>
                <a:gd name="T49" fmla="*/ 43 h 186"/>
                <a:gd name="T50" fmla="*/ 93 w 186"/>
                <a:gd name="T51" fmla="*/ 144 h 186"/>
                <a:gd name="T52" fmla="*/ 93 w 186"/>
                <a:gd name="T53" fmla="*/ 43 h 186"/>
                <a:gd name="T54" fmla="*/ 51 w 186"/>
                <a:gd name="T55" fmla="*/ 93 h 186"/>
                <a:gd name="T56" fmla="*/ 135 w 186"/>
                <a:gd name="T57" fmla="*/ 93 h 186"/>
                <a:gd name="T58" fmla="*/ 93 w 186"/>
                <a:gd name="T59" fmla="*/ 152 h 186"/>
                <a:gd name="T60" fmla="*/ 89 w 186"/>
                <a:gd name="T61" fmla="*/ 182 h 186"/>
                <a:gd name="T62" fmla="*/ 97 w 186"/>
                <a:gd name="T63" fmla="*/ 182 h 186"/>
                <a:gd name="T64" fmla="*/ 93 w 186"/>
                <a:gd name="T65" fmla="*/ 15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6" h="186">
                  <a:moveTo>
                    <a:pt x="34" y="93"/>
                  </a:moveTo>
                  <a:cubicBezTo>
                    <a:pt x="34" y="91"/>
                    <a:pt x="32" y="89"/>
                    <a:pt x="30" y="89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2" y="89"/>
                    <a:pt x="0" y="91"/>
                    <a:pt x="0" y="93"/>
                  </a:cubicBezTo>
                  <a:cubicBezTo>
                    <a:pt x="0" y="96"/>
                    <a:pt x="2" y="97"/>
                    <a:pt x="4" y="97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32" y="97"/>
                    <a:pt x="34" y="96"/>
                    <a:pt x="34" y="93"/>
                  </a:cubicBezTo>
                  <a:close/>
                  <a:moveTo>
                    <a:pt x="45" y="51"/>
                  </a:moveTo>
                  <a:cubicBezTo>
                    <a:pt x="47" y="53"/>
                    <a:pt x="50" y="53"/>
                    <a:pt x="51" y="51"/>
                  </a:cubicBezTo>
                  <a:cubicBezTo>
                    <a:pt x="53" y="50"/>
                    <a:pt x="53" y="47"/>
                    <a:pt x="51" y="46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2" y="26"/>
                    <a:pt x="29" y="26"/>
                    <a:pt x="27" y="28"/>
                  </a:cubicBezTo>
                  <a:cubicBezTo>
                    <a:pt x="26" y="29"/>
                    <a:pt x="26" y="32"/>
                    <a:pt x="27" y="34"/>
                  </a:cubicBezTo>
                  <a:lnTo>
                    <a:pt x="45" y="51"/>
                  </a:lnTo>
                  <a:close/>
                  <a:moveTo>
                    <a:pt x="141" y="51"/>
                  </a:moveTo>
                  <a:cubicBezTo>
                    <a:pt x="159" y="34"/>
                    <a:pt x="159" y="34"/>
                    <a:pt x="159" y="34"/>
                  </a:cubicBezTo>
                  <a:cubicBezTo>
                    <a:pt x="160" y="32"/>
                    <a:pt x="160" y="29"/>
                    <a:pt x="159" y="28"/>
                  </a:cubicBezTo>
                  <a:cubicBezTo>
                    <a:pt x="157" y="26"/>
                    <a:pt x="154" y="26"/>
                    <a:pt x="153" y="28"/>
                  </a:cubicBezTo>
                  <a:cubicBezTo>
                    <a:pt x="135" y="46"/>
                    <a:pt x="135" y="46"/>
                    <a:pt x="135" y="46"/>
                  </a:cubicBezTo>
                  <a:cubicBezTo>
                    <a:pt x="133" y="47"/>
                    <a:pt x="133" y="50"/>
                    <a:pt x="135" y="51"/>
                  </a:cubicBezTo>
                  <a:cubicBezTo>
                    <a:pt x="136" y="53"/>
                    <a:pt x="139" y="53"/>
                    <a:pt x="141" y="51"/>
                  </a:cubicBezTo>
                  <a:close/>
                  <a:moveTo>
                    <a:pt x="45" y="135"/>
                  </a:moveTo>
                  <a:cubicBezTo>
                    <a:pt x="27" y="153"/>
                    <a:pt x="27" y="153"/>
                    <a:pt x="27" y="153"/>
                  </a:cubicBezTo>
                  <a:cubicBezTo>
                    <a:pt x="26" y="155"/>
                    <a:pt x="26" y="157"/>
                    <a:pt x="27" y="159"/>
                  </a:cubicBezTo>
                  <a:cubicBezTo>
                    <a:pt x="29" y="161"/>
                    <a:pt x="32" y="161"/>
                    <a:pt x="33" y="159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3" y="139"/>
                    <a:pt x="53" y="137"/>
                    <a:pt x="51" y="135"/>
                  </a:cubicBezTo>
                  <a:cubicBezTo>
                    <a:pt x="50" y="133"/>
                    <a:pt x="47" y="133"/>
                    <a:pt x="45" y="135"/>
                  </a:cubicBezTo>
                  <a:close/>
                  <a:moveTo>
                    <a:pt x="93" y="34"/>
                  </a:moveTo>
                  <a:cubicBezTo>
                    <a:pt x="95" y="34"/>
                    <a:pt x="97" y="32"/>
                    <a:pt x="97" y="30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2"/>
                    <a:pt x="95" y="0"/>
                    <a:pt x="93" y="0"/>
                  </a:cubicBezTo>
                  <a:cubicBezTo>
                    <a:pt x="91" y="0"/>
                    <a:pt x="89" y="2"/>
                    <a:pt x="89" y="5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89" y="32"/>
                    <a:pt x="91" y="34"/>
                    <a:pt x="93" y="34"/>
                  </a:cubicBezTo>
                  <a:close/>
                  <a:moveTo>
                    <a:pt x="182" y="89"/>
                  </a:moveTo>
                  <a:cubicBezTo>
                    <a:pt x="156" y="89"/>
                    <a:pt x="156" y="89"/>
                    <a:pt x="156" y="89"/>
                  </a:cubicBezTo>
                  <a:cubicBezTo>
                    <a:pt x="154" y="89"/>
                    <a:pt x="152" y="91"/>
                    <a:pt x="152" y="93"/>
                  </a:cubicBezTo>
                  <a:cubicBezTo>
                    <a:pt x="152" y="96"/>
                    <a:pt x="154" y="97"/>
                    <a:pt x="156" y="97"/>
                  </a:cubicBezTo>
                  <a:cubicBezTo>
                    <a:pt x="182" y="97"/>
                    <a:pt x="182" y="97"/>
                    <a:pt x="182" y="97"/>
                  </a:cubicBezTo>
                  <a:cubicBezTo>
                    <a:pt x="184" y="97"/>
                    <a:pt x="186" y="96"/>
                    <a:pt x="186" y="93"/>
                  </a:cubicBezTo>
                  <a:cubicBezTo>
                    <a:pt x="186" y="91"/>
                    <a:pt x="184" y="89"/>
                    <a:pt x="182" y="89"/>
                  </a:cubicBezTo>
                  <a:close/>
                  <a:moveTo>
                    <a:pt x="141" y="135"/>
                  </a:moveTo>
                  <a:cubicBezTo>
                    <a:pt x="139" y="133"/>
                    <a:pt x="136" y="133"/>
                    <a:pt x="135" y="135"/>
                  </a:cubicBezTo>
                  <a:cubicBezTo>
                    <a:pt x="133" y="137"/>
                    <a:pt x="133" y="139"/>
                    <a:pt x="135" y="141"/>
                  </a:cubicBezTo>
                  <a:cubicBezTo>
                    <a:pt x="153" y="159"/>
                    <a:pt x="153" y="159"/>
                    <a:pt x="153" y="159"/>
                  </a:cubicBezTo>
                  <a:cubicBezTo>
                    <a:pt x="154" y="161"/>
                    <a:pt x="157" y="161"/>
                    <a:pt x="159" y="159"/>
                  </a:cubicBezTo>
                  <a:cubicBezTo>
                    <a:pt x="160" y="157"/>
                    <a:pt x="160" y="155"/>
                    <a:pt x="159" y="153"/>
                  </a:cubicBezTo>
                  <a:lnTo>
                    <a:pt x="141" y="135"/>
                  </a:lnTo>
                  <a:close/>
                  <a:moveTo>
                    <a:pt x="93" y="43"/>
                  </a:moveTo>
                  <a:cubicBezTo>
                    <a:pt x="65" y="43"/>
                    <a:pt x="42" y="65"/>
                    <a:pt x="42" y="93"/>
                  </a:cubicBezTo>
                  <a:cubicBezTo>
                    <a:pt x="42" y="121"/>
                    <a:pt x="65" y="144"/>
                    <a:pt x="93" y="144"/>
                  </a:cubicBezTo>
                  <a:cubicBezTo>
                    <a:pt x="121" y="144"/>
                    <a:pt x="144" y="121"/>
                    <a:pt x="144" y="93"/>
                  </a:cubicBezTo>
                  <a:cubicBezTo>
                    <a:pt x="144" y="65"/>
                    <a:pt x="121" y="43"/>
                    <a:pt x="93" y="43"/>
                  </a:cubicBezTo>
                  <a:close/>
                  <a:moveTo>
                    <a:pt x="93" y="135"/>
                  </a:moveTo>
                  <a:cubicBezTo>
                    <a:pt x="70" y="135"/>
                    <a:pt x="51" y="117"/>
                    <a:pt x="51" y="93"/>
                  </a:cubicBezTo>
                  <a:cubicBezTo>
                    <a:pt x="51" y="70"/>
                    <a:pt x="70" y="51"/>
                    <a:pt x="93" y="51"/>
                  </a:cubicBezTo>
                  <a:cubicBezTo>
                    <a:pt x="116" y="51"/>
                    <a:pt x="135" y="70"/>
                    <a:pt x="135" y="93"/>
                  </a:cubicBezTo>
                  <a:cubicBezTo>
                    <a:pt x="135" y="117"/>
                    <a:pt x="116" y="135"/>
                    <a:pt x="93" y="135"/>
                  </a:cubicBezTo>
                  <a:close/>
                  <a:moveTo>
                    <a:pt x="93" y="152"/>
                  </a:moveTo>
                  <a:cubicBezTo>
                    <a:pt x="91" y="152"/>
                    <a:pt x="89" y="154"/>
                    <a:pt x="89" y="157"/>
                  </a:cubicBezTo>
                  <a:cubicBezTo>
                    <a:pt x="89" y="182"/>
                    <a:pt x="89" y="182"/>
                    <a:pt x="89" y="182"/>
                  </a:cubicBezTo>
                  <a:cubicBezTo>
                    <a:pt x="89" y="184"/>
                    <a:pt x="91" y="186"/>
                    <a:pt x="93" y="186"/>
                  </a:cubicBezTo>
                  <a:cubicBezTo>
                    <a:pt x="95" y="186"/>
                    <a:pt x="97" y="184"/>
                    <a:pt x="97" y="182"/>
                  </a:cubicBezTo>
                  <a:cubicBezTo>
                    <a:pt x="97" y="157"/>
                    <a:pt x="97" y="157"/>
                    <a:pt x="97" y="157"/>
                  </a:cubicBezTo>
                  <a:cubicBezTo>
                    <a:pt x="97" y="154"/>
                    <a:pt x="95" y="152"/>
                    <a:pt x="93" y="1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Rectangle 1"/>
            <p:cNvSpPr/>
            <p:nvPr/>
          </p:nvSpPr>
          <p:spPr>
            <a:xfrm>
              <a:off x="4575359" y="3282791"/>
              <a:ext cx="1090683" cy="525545"/>
            </a:xfrm>
            <a:prstGeom prst="rect">
              <a:avLst/>
            </a:prstGeom>
          </p:spPr>
          <p:txBody>
            <a:bodyPr wrap="square" anchor="t" anchorCtr="1">
              <a:normAutofit fontScale="8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排版占位显示</a:t>
              </a:r>
              <a:endParaRPr lang="zh-CN" altLang="en-US" sz="1100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861962" y="2139702"/>
            <a:ext cx="1105541" cy="1668633"/>
            <a:chOff x="5861962" y="2139702"/>
            <a:chExt cx="1105541" cy="1668633"/>
          </a:xfrm>
        </p:grpSpPr>
        <p:sp>
          <p:nvSpPr>
            <p:cNvPr id="17" name="Oval 20"/>
            <p:cNvSpPr>
              <a:spLocks noChangeAspect="1"/>
            </p:cNvSpPr>
            <p:nvPr/>
          </p:nvSpPr>
          <p:spPr>
            <a:xfrm>
              <a:off x="5962697" y="2139702"/>
              <a:ext cx="872975" cy="872975"/>
            </a:xfrm>
            <a:prstGeom prst="ellipse">
              <a:avLst/>
            </a:prstGeom>
            <a:noFill/>
            <a:ln w="57150">
              <a:solidFill>
                <a:schemeClr val="accent4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TextBox 21"/>
            <p:cNvSpPr txBox="1"/>
            <p:nvPr/>
          </p:nvSpPr>
          <p:spPr>
            <a:xfrm>
              <a:off x="5861962" y="3168963"/>
              <a:ext cx="1074443" cy="121187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77500" lnSpcReduction="20000"/>
            </a:bodyPr>
            <a:lstStyle/>
            <a:p>
              <a:pPr algn="ctr"/>
              <a:r>
                <a:rPr lang="zh-CN" altLang="en-US" sz="12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200" b="1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: Shape 26"/>
            <p:cNvSpPr/>
            <p:nvPr/>
          </p:nvSpPr>
          <p:spPr bwMode="auto">
            <a:xfrm>
              <a:off x="6255046" y="2432901"/>
              <a:ext cx="288279" cy="286579"/>
            </a:xfrm>
            <a:custGeom>
              <a:avLst/>
              <a:gdLst>
                <a:gd name="T0" fmla="*/ 102 w 186"/>
                <a:gd name="T1" fmla="*/ 131 h 185"/>
                <a:gd name="T2" fmla="*/ 97 w 186"/>
                <a:gd name="T3" fmla="*/ 126 h 185"/>
                <a:gd name="T4" fmla="*/ 94 w 186"/>
                <a:gd name="T5" fmla="*/ 128 h 185"/>
                <a:gd name="T6" fmla="*/ 69 w 186"/>
                <a:gd name="T7" fmla="*/ 153 h 185"/>
                <a:gd name="T8" fmla="*/ 68 w 186"/>
                <a:gd name="T9" fmla="*/ 156 h 185"/>
                <a:gd name="T10" fmla="*/ 72 w 186"/>
                <a:gd name="T11" fmla="*/ 160 h 185"/>
                <a:gd name="T12" fmla="*/ 87 w 186"/>
                <a:gd name="T13" fmla="*/ 160 h 185"/>
                <a:gd name="T14" fmla="*/ 69 w 186"/>
                <a:gd name="T15" fmla="*/ 178 h 185"/>
                <a:gd name="T16" fmla="*/ 68 w 186"/>
                <a:gd name="T17" fmla="*/ 181 h 185"/>
                <a:gd name="T18" fmla="*/ 72 w 186"/>
                <a:gd name="T19" fmla="*/ 185 h 185"/>
                <a:gd name="T20" fmla="*/ 75 w 186"/>
                <a:gd name="T21" fmla="*/ 184 h 185"/>
                <a:gd name="T22" fmla="*/ 100 w 186"/>
                <a:gd name="T23" fmla="*/ 159 h 185"/>
                <a:gd name="T24" fmla="*/ 102 w 186"/>
                <a:gd name="T25" fmla="*/ 156 h 185"/>
                <a:gd name="T26" fmla="*/ 97 w 186"/>
                <a:gd name="T27" fmla="*/ 152 h 185"/>
                <a:gd name="T28" fmla="*/ 97 w 186"/>
                <a:gd name="T29" fmla="*/ 152 h 185"/>
                <a:gd name="T30" fmla="*/ 82 w 186"/>
                <a:gd name="T31" fmla="*/ 152 h 185"/>
                <a:gd name="T32" fmla="*/ 100 w 186"/>
                <a:gd name="T33" fmla="*/ 134 h 185"/>
                <a:gd name="T34" fmla="*/ 102 w 186"/>
                <a:gd name="T35" fmla="*/ 131 h 185"/>
                <a:gd name="T36" fmla="*/ 55 w 186"/>
                <a:gd name="T37" fmla="*/ 135 h 185"/>
                <a:gd name="T38" fmla="*/ 52 w 186"/>
                <a:gd name="T39" fmla="*/ 136 h 185"/>
                <a:gd name="T40" fmla="*/ 27 w 186"/>
                <a:gd name="T41" fmla="*/ 161 h 185"/>
                <a:gd name="T42" fmla="*/ 26 w 186"/>
                <a:gd name="T43" fmla="*/ 164 h 185"/>
                <a:gd name="T44" fmla="*/ 30 w 186"/>
                <a:gd name="T45" fmla="*/ 169 h 185"/>
                <a:gd name="T46" fmla="*/ 33 w 186"/>
                <a:gd name="T47" fmla="*/ 167 h 185"/>
                <a:gd name="T48" fmla="*/ 58 w 186"/>
                <a:gd name="T49" fmla="*/ 142 h 185"/>
                <a:gd name="T50" fmla="*/ 59 w 186"/>
                <a:gd name="T51" fmla="*/ 139 h 185"/>
                <a:gd name="T52" fmla="*/ 55 w 186"/>
                <a:gd name="T53" fmla="*/ 135 h 185"/>
                <a:gd name="T54" fmla="*/ 161 w 186"/>
                <a:gd name="T55" fmla="*/ 43 h 185"/>
                <a:gd name="T56" fmla="*/ 161 w 186"/>
                <a:gd name="T57" fmla="*/ 42 h 185"/>
                <a:gd name="T58" fmla="*/ 135 w 186"/>
                <a:gd name="T59" fmla="*/ 17 h 185"/>
                <a:gd name="T60" fmla="*/ 119 w 186"/>
                <a:gd name="T61" fmla="*/ 23 h 185"/>
                <a:gd name="T62" fmla="*/ 76 w 186"/>
                <a:gd name="T63" fmla="*/ 0 h 185"/>
                <a:gd name="T64" fmla="*/ 26 w 186"/>
                <a:gd name="T65" fmla="*/ 43 h 185"/>
                <a:gd name="T66" fmla="*/ 0 w 186"/>
                <a:gd name="T67" fmla="*/ 76 h 185"/>
                <a:gd name="T68" fmla="*/ 34 w 186"/>
                <a:gd name="T69" fmla="*/ 109 h 185"/>
                <a:gd name="T70" fmla="*/ 152 w 186"/>
                <a:gd name="T71" fmla="*/ 109 h 185"/>
                <a:gd name="T72" fmla="*/ 186 w 186"/>
                <a:gd name="T73" fmla="*/ 76 h 185"/>
                <a:gd name="T74" fmla="*/ 161 w 186"/>
                <a:gd name="T75" fmla="*/ 43 h 185"/>
                <a:gd name="T76" fmla="*/ 152 w 186"/>
                <a:gd name="T77" fmla="*/ 101 h 185"/>
                <a:gd name="T78" fmla="*/ 34 w 186"/>
                <a:gd name="T79" fmla="*/ 101 h 185"/>
                <a:gd name="T80" fmla="*/ 9 w 186"/>
                <a:gd name="T81" fmla="*/ 76 h 185"/>
                <a:gd name="T82" fmla="*/ 28 w 186"/>
                <a:gd name="T83" fmla="*/ 51 h 185"/>
                <a:gd name="T84" fmla="*/ 35 w 186"/>
                <a:gd name="T85" fmla="*/ 44 h 185"/>
                <a:gd name="T86" fmla="*/ 76 w 186"/>
                <a:gd name="T87" fmla="*/ 8 h 185"/>
                <a:gd name="T88" fmla="*/ 107 w 186"/>
                <a:gd name="T89" fmla="*/ 23 h 185"/>
                <a:gd name="T90" fmla="*/ 118 w 186"/>
                <a:gd name="T91" fmla="*/ 31 h 185"/>
                <a:gd name="T92" fmla="*/ 119 w 186"/>
                <a:gd name="T93" fmla="*/ 31 h 185"/>
                <a:gd name="T94" fmla="*/ 124 w 186"/>
                <a:gd name="T95" fmla="*/ 29 h 185"/>
                <a:gd name="T96" fmla="*/ 135 w 186"/>
                <a:gd name="T97" fmla="*/ 25 h 185"/>
                <a:gd name="T98" fmla="*/ 152 w 186"/>
                <a:gd name="T99" fmla="*/ 42 h 185"/>
                <a:gd name="T100" fmla="*/ 152 w 186"/>
                <a:gd name="T101" fmla="*/ 43 h 185"/>
                <a:gd name="T102" fmla="*/ 159 w 186"/>
                <a:gd name="T103" fmla="*/ 51 h 185"/>
                <a:gd name="T104" fmla="*/ 178 w 186"/>
                <a:gd name="T105" fmla="*/ 76 h 185"/>
                <a:gd name="T106" fmla="*/ 152 w 186"/>
                <a:gd name="T107" fmla="*/ 101 h 185"/>
                <a:gd name="T108" fmla="*/ 144 w 186"/>
                <a:gd name="T109" fmla="*/ 135 h 185"/>
                <a:gd name="T110" fmla="*/ 141 w 186"/>
                <a:gd name="T111" fmla="*/ 136 h 185"/>
                <a:gd name="T112" fmla="*/ 116 w 186"/>
                <a:gd name="T113" fmla="*/ 161 h 185"/>
                <a:gd name="T114" fmla="*/ 114 w 186"/>
                <a:gd name="T115" fmla="*/ 164 h 185"/>
                <a:gd name="T116" fmla="*/ 119 w 186"/>
                <a:gd name="T117" fmla="*/ 169 h 185"/>
                <a:gd name="T118" fmla="*/ 122 w 186"/>
                <a:gd name="T119" fmla="*/ 167 h 185"/>
                <a:gd name="T120" fmla="*/ 147 w 186"/>
                <a:gd name="T121" fmla="*/ 142 h 185"/>
                <a:gd name="T122" fmla="*/ 148 w 186"/>
                <a:gd name="T123" fmla="*/ 139 h 185"/>
                <a:gd name="T124" fmla="*/ 144 w 186"/>
                <a:gd name="T125" fmla="*/ 13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" h="185">
                  <a:moveTo>
                    <a:pt x="102" y="131"/>
                  </a:moveTo>
                  <a:cubicBezTo>
                    <a:pt x="102" y="128"/>
                    <a:pt x="100" y="126"/>
                    <a:pt x="97" y="126"/>
                  </a:cubicBezTo>
                  <a:cubicBezTo>
                    <a:pt x="96" y="126"/>
                    <a:pt x="95" y="127"/>
                    <a:pt x="94" y="128"/>
                  </a:cubicBezTo>
                  <a:cubicBezTo>
                    <a:pt x="69" y="153"/>
                    <a:pt x="69" y="153"/>
                    <a:pt x="69" y="153"/>
                  </a:cubicBezTo>
                  <a:cubicBezTo>
                    <a:pt x="68" y="154"/>
                    <a:pt x="68" y="155"/>
                    <a:pt x="68" y="156"/>
                  </a:cubicBezTo>
                  <a:cubicBezTo>
                    <a:pt x="68" y="158"/>
                    <a:pt x="70" y="160"/>
                    <a:pt x="72" y="160"/>
                  </a:cubicBezTo>
                  <a:cubicBezTo>
                    <a:pt x="87" y="160"/>
                    <a:pt x="87" y="160"/>
                    <a:pt x="87" y="160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8" y="179"/>
                    <a:pt x="68" y="180"/>
                    <a:pt x="68" y="181"/>
                  </a:cubicBezTo>
                  <a:cubicBezTo>
                    <a:pt x="68" y="184"/>
                    <a:pt x="70" y="185"/>
                    <a:pt x="72" y="185"/>
                  </a:cubicBezTo>
                  <a:cubicBezTo>
                    <a:pt x="73" y="185"/>
                    <a:pt x="74" y="185"/>
                    <a:pt x="75" y="184"/>
                  </a:cubicBezTo>
                  <a:cubicBezTo>
                    <a:pt x="100" y="159"/>
                    <a:pt x="100" y="159"/>
                    <a:pt x="100" y="159"/>
                  </a:cubicBezTo>
                  <a:cubicBezTo>
                    <a:pt x="101" y="158"/>
                    <a:pt x="102" y="157"/>
                    <a:pt x="102" y="156"/>
                  </a:cubicBezTo>
                  <a:cubicBezTo>
                    <a:pt x="102" y="154"/>
                    <a:pt x="100" y="152"/>
                    <a:pt x="97" y="152"/>
                  </a:cubicBezTo>
                  <a:cubicBezTo>
                    <a:pt x="97" y="152"/>
                    <a:pt x="97" y="152"/>
                    <a:pt x="97" y="152"/>
                  </a:cubicBezTo>
                  <a:cubicBezTo>
                    <a:pt x="82" y="152"/>
                    <a:pt x="82" y="152"/>
                    <a:pt x="82" y="152"/>
                  </a:cubicBezTo>
                  <a:cubicBezTo>
                    <a:pt x="100" y="134"/>
                    <a:pt x="100" y="134"/>
                    <a:pt x="100" y="134"/>
                  </a:cubicBezTo>
                  <a:cubicBezTo>
                    <a:pt x="101" y="133"/>
                    <a:pt x="102" y="132"/>
                    <a:pt x="102" y="131"/>
                  </a:cubicBezTo>
                  <a:close/>
                  <a:moveTo>
                    <a:pt x="55" y="135"/>
                  </a:moveTo>
                  <a:cubicBezTo>
                    <a:pt x="54" y="135"/>
                    <a:pt x="53" y="135"/>
                    <a:pt x="52" y="136"/>
                  </a:cubicBezTo>
                  <a:cubicBezTo>
                    <a:pt x="27" y="161"/>
                    <a:pt x="27" y="161"/>
                    <a:pt x="27" y="161"/>
                  </a:cubicBezTo>
                  <a:cubicBezTo>
                    <a:pt x="26" y="162"/>
                    <a:pt x="26" y="163"/>
                    <a:pt x="26" y="164"/>
                  </a:cubicBezTo>
                  <a:cubicBezTo>
                    <a:pt x="26" y="167"/>
                    <a:pt x="28" y="169"/>
                    <a:pt x="30" y="169"/>
                  </a:cubicBezTo>
                  <a:cubicBezTo>
                    <a:pt x="31" y="169"/>
                    <a:pt x="32" y="168"/>
                    <a:pt x="33" y="167"/>
                  </a:cubicBezTo>
                  <a:cubicBezTo>
                    <a:pt x="58" y="142"/>
                    <a:pt x="58" y="142"/>
                    <a:pt x="58" y="142"/>
                  </a:cubicBezTo>
                  <a:cubicBezTo>
                    <a:pt x="59" y="141"/>
                    <a:pt x="59" y="140"/>
                    <a:pt x="59" y="139"/>
                  </a:cubicBezTo>
                  <a:cubicBezTo>
                    <a:pt x="59" y="137"/>
                    <a:pt x="58" y="135"/>
                    <a:pt x="55" y="135"/>
                  </a:cubicBezTo>
                  <a:close/>
                  <a:moveTo>
                    <a:pt x="161" y="43"/>
                  </a:moveTo>
                  <a:cubicBezTo>
                    <a:pt x="161" y="43"/>
                    <a:pt x="161" y="42"/>
                    <a:pt x="161" y="42"/>
                  </a:cubicBezTo>
                  <a:cubicBezTo>
                    <a:pt x="161" y="28"/>
                    <a:pt x="149" y="17"/>
                    <a:pt x="135" y="17"/>
                  </a:cubicBezTo>
                  <a:cubicBezTo>
                    <a:pt x="129" y="17"/>
                    <a:pt x="123" y="19"/>
                    <a:pt x="119" y="23"/>
                  </a:cubicBezTo>
                  <a:cubicBezTo>
                    <a:pt x="110" y="9"/>
                    <a:pt x="94" y="0"/>
                    <a:pt x="76" y="0"/>
                  </a:cubicBezTo>
                  <a:cubicBezTo>
                    <a:pt x="51" y="0"/>
                    <a:pt x="30" y="19"/>
                    <a:pt x="26" y="43"/>
                  </a:cubicBezTo>
                  <a:cubicBezTo>
                    <a:pt x="11" y="46"/>
                    <a:pt x="0" y="60"/>
                    <a:pt x="0" y="76"/>
                  </a:cubicBezTo>
                  <a:cubicBezTo>
                    <a:pt x="0" y="94"/>
                    <a:pt x="16" y="109"/>
                    <a:pt x="34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71" y="109"/>
                    <a:pt x="186" y="94"/>
                    <a:pt x="186" y="76"/>
                  </a:cubicBezTo>
                  <a:cubicBezTo>
                    <a:pt x="186" y="60"/>
                    <a:pt x="175" y="47"/>
                    <a:pt x="161" y="43"/>
                  </a:cubicBezTo>
                  <a:close/>
                  <a:moveTo>
                    <a:pt x="152" y="101"/>
                  </a:moveTo>
                  <a:cubicBezTo>
                    <a:pt x="34" y="101"/>
                    <a:pt x="34" y="101"/>
                    <a:pt x="34" y="101"/>
                  </a:cubicBezTo>
                  <a:cubicBezTo>
                    <a:pt x="20" y="101"/>
                    <a:pt x="9" y="90"/>
                    <a:pt x="9" y="76"/>
                  </a:cubicBezTo>
                  <a:cubicBezTo>
                    <a:pt x="9" y="64"/>
                    <a:pt x="17" y="54"/>
                    <a:pt x="28" y="51"/>
                  </a:cubicBezTo>
                  <a:cubicBezTo>
                    <a:pt x="32" y="50"/>
                    <a:pt x="34" y="48"/>
                    <a:pt x="35" y="44"/>
                  </a:cubicBezTo>
                  <a:cubicBezTo>
                    <a:pt x="38" y="24"/>
                    <a:pt x="56" y="8"/>
                    <a:pt x="76" y="8"/>
                  </a:cubicBezTo>
                  <a:cubicBezTo>
                    <a:pt x="91" y="8"/>
                    <a:pt x="100" y="11"/>
                    <a:pt x="107" y="23"/>
                  </a:cubicBezTo>
                  <a:cubicBezTo>
                    <a:pt x="109" y="25"/>
                    <a:pt x="115" y="31"/>
                    <a:pt x="118" y="31"/>
                  </a:cubicBezTo>
                  <a:cubicBezTo>
                    <a:pt x="118" y="31"/>
                    <a:pt x="119" y="31"/>
                    <a:pt x="119" y="31"/>
                  </a:cubicBezTo>
                  <a:cubicBezTo>
                    <a:pt x="121" y="31"/>
                    <a:pt x="123" y="31"/>
                    <a:pt x="124" y="29"/>
                  </a:cubicBezTo>
                  <a:cubicBezTo>
                    <a:pt x="127" y="27"/>
                    <a:pt x="131" y="25"/>
                    <a:pt x="135" y="25"/>
                  </a:cubicBezTo>
                  <a:cubicBezTo>
                    <a:pt x="145" y="25"/>
                    <a:pt x="152" y="33"/>
                    <a:pt x="152" y="42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52" y="47"/>
                    <a:pt x="155" y="50"/>
                    <a:pt x="159" y="51"/>
                  </a:cubicBezTo>
                  <a:cubicBezTo>
                    <a:pt x="170" y="54"/>
                    <a:pt x="178" y="64"/>
                    <a:pt x="178" y="76"/>
                  </a:cubicBezTo>
                  <a:cubicBezTo>
                    <a:pt x="178" y="90"/>
                    <a:pt x="166" y="101"/>
                    <a:pt x="152" y="101"/>
                  </a:cubicBezTo>
                  <a:close/>
                  <a:moveTo>
                    <a:pt x="144" y="135"/>
                  </a:moveTo>
                  <a:cubicBezTo>
                    <a:pt x="143" y="135"/>
                    <a:pt x="142" y="135"/>
                    <a:pt x="141" y="136"/>
                  </a:cubicBezTo>
                  <a:cubicBezTo>
                    <a:pt x="116" y="161"/>
                    <a:pt x="116" y="161"/>
                    <a:pt x="116" y="161"/>
                  </a:cubicBezTo>
                  <a:cubicBezTo>
                    <a:pt x="115" y="162"/>
                    <a:pt x="114" y="163"/>
                    <a:pt x="114" y="164"/>
                  </a:cubicBezTo>
                  <a:cubicBezTo>
                    <a:pt x="114" y="167"/>
                    <a:pt x="116" y="169"/>
                    <a:pt x="119" y="169"/>
                  </a:cubicBezTo>
                  <a:cubicBezTo>
                    <a:pt x="120" y="169"/>
                    <a:pt x="121" y="168"/>
                    <a:pt x="122" y="167"/>
                  </a:cubicBezTo>
                  <a:cubicBezTo>
                    <a:pt x="147" y="142"/>
                    <a:pt x="147" y="142"/>
                    <a:pt x="147" y="142"/>
                  </a:cubicBezTo>
                  <a:cubicBezTo>
                    <a:pt x="148" y="141"/>
                    <a:pt x="148" y="140"/>
                    <a:pt x="148" y="139"/>
                  </a:cubicBezTo>
                  <a:cubicBezTo>
                    <a:pt x="148" y="137"/>
                    <a:pt x="146" y="135"/>
                    <a:pt x="144" y="1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Rectangle 30"/>
            <p:cNvSpPr/>
            <p:nvPr/>
          </p:nvSpPr>
          <p:spPr>
            <a:xfrm>
              <a:off x="5876820" y="3304012"/>
              <a:ext cx="1090683" cy="504323"/>
            </a:xfrm>
            <a:prstGeom prst="rect">
              <a:avLst/>
            </a:prstGeom>
          </p:spPr>
          <p:txBody>
            <a:bodyPr wrap="square" anchor="t" anchorCtr="1">
              <a:normAutofit fontScale="8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排版占位显示</a:t>
              </a:r>
              <a:endParaRPr lang="zh-CN" altLang="en-US" sz="1100"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122217" y="3168963"/>
            <a:ext cx="1146747" cy="1662025"/>
            <a:chOff x="7122217" y="2146311"/>
            <a:chExt cx="1146747" cy="1662025"/>
          </a:xfrm>
        </p:grpSpPr>
        <p:sp>
          <p:nvSpPr>
            <p:cNvPr id="23" name="Oval 27"/>
            <p:cNvSpPr>
              <a:spLocks noChangeAspect="1"/>
            </p:cNvSpPr>
            <p:nvPr/>
          </p:nvSpPr>
          <p:spPr>
            <a:xfrm>
              <a:off x="7222951" y="2146311"/>
              <a:ext cx="872975" cy="872975"/>
            </a:xfrm>
            <a:prstGeom prst="ellipse">
              <a:avLst/>
            </a:prstGeom>
            <a:noFill/>
            <a:ln w="57150">
              <a:solidFill>
                <a:schemeClr val="accent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TextBox 28"/>
            <p:cNvSpPr txBox="1"/>
            <p:nvPr/>
          </p:nvSpPr>
          <p:spPr>
            <a:xfrm>
              <a:off x="7122217" y="3175572"/>
              <a:ext cx="1074443" cy="121187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77500" lnSpcReduction="20000"/>
            </a:bodyPr>
            <a:lstStyle/>
            <a:p>
              <a:pPr algn="ctr"/>
              <a:r>
                <a:rPr lang="zh-CN" altLang="en-US" sz="1200" b="1">
                  <a:solidFill>
                    <a:schemeClr val="accent5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200" b="1"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: Shape 29"/>
            <p:cNvSpPr/>
            <p:nvPr/>
          </p:nvSpPr>
          <p:spPr bwMode="auto">
            <a:xfrm>
              <a:off x="7515724" y="2497955"/>
              <a:ext cx="287429" cy="156470"/>
            </a:xfrm>
            <a:custGeom>
              <a:avLst/>
              <a:gdLst>
                <a:gd name="T0" fmla="*/ 93 w 186"/>
                <a:gd name="T1" fmla="*/ 0 h 101"/>
                <a:gd name="T2" fmla="*/ 0 w 186"/>
                <a:gd name="T3" fmla="*/ 97 h 101"/>
                <a:gd name="T4" fmla="*/ 4 w 186"/>
                <a:gd name="T5" fmla="*/ 101 h 101"/>
                <a:gd name="T6" fmla="*/ 80 w 186"/>
                <a:gd name="T7" fmla="*/ 101 h 101"/>
                <a:gd name="T8" fmla="*/ 85 w 186"/>
                <a:gd name="T9" fmla="*/ 97 h 101"/>
                <a:gd name="T10" fmla="*/ 93 w 186"/>
                <a:gd name="T11" fmla="*/ 84 h 101"/>
                <a:gd name="T12" fmla="*/ 101 w 186"/>
                <a:gd name="T13" fmla="*/ 97 h 101"/>
                <a:gd name="T14" fmla="*/ 106 w 186"/>
                <a:gd name="T15" fmla="*/ 101 h 101"/>
                <a:gd name="T16" fmla="*/ 182 w 186"/>
                <a:gd name="T17" fmla="*/ 101 h 101"/>
                <a:gd name="T18" fmla="*/ 186 w 186"/>
                <a:gd name="T19" fmla="*/ 97 h 101"/>
                <a:gd name="T20" fmla="*/ 93 w 186"/>
                <a:gd name="T21" fmla="*/ 0 h 101"/>
                <a:gd name="T22" fmla="*/ 109 w 186"/>
                <a:gd name="T23" fmla="*/ 92 h 101"/>
                <a:gd name="T24" fmla="*/ 93 w 186"/>
                <a:gd name="T25" fmla="*/ 76 h 101"/>
                <a:gd name="T26" fmla="*/ 76 w 186"/>
                <a:gd name="T27" fmla="*/ 92 h 101"/>
                <a:gd name="T28" fmla="*/ 59 w 186"/>
                <a:gd name="T29" fmla="*/ 92 h 101"/>
                <a:gd name="T30" fmla="*/ 93 w 186"/>
                <a:gd name="T31" fmla="*/ 59 h 101"/>
                <a:gd name="T32" fmla="*/ 126 w 186"/>
                <a:gd name="T33" fmla="*/ 92 h 101"/>
                <a:gd name="T34" fmla="*/ 109 w 186"/>
                <a:gd name="T35" fmla="*/ 92 h 101"/>
                <a:gd name="T36" fmla="*/ 135 w 186"/>
                <a:gd name="T37" fmla="*/ 92 h 101"/>
                <a:gd name="T38" fmla="*/ 93 w 186"/>
                <a:gd name="T39" fmla="*/ 50 h 101"/>
                <a:gd name="T40" fmla="*/ 51 w 186"/>
                <a:gd name="T41" fmla="*/ 92 h 101"/>
                <a:gd name="T42" fmla="*/ 34 w 186"/>
                <a:gd name="T43" fmla="*/ 92 h 101"/>
                <a:gd name="T44" fmla="*/ 93 w 186"/>
                <a:gd name="T45" fmla="*/ 33 h 101"/>
                <a:gd name="T46" fmla="*/ 152 w 186"/>
                <a:gd name="T47" fmla="*/ 92 h 101"/>
                <a:gd name="T48" fmla="*/ 135 w 186"/>
                <a:gd name="T49" fmla="*/ 92 h 101"/>
                <a:gd name="T50" fmla="*/ 160 w 186"/>
                <a:gd name="T51" fmla="*/ 92 h 101"/>
                <a:gd name="T52" fmla="*/ 93 w 186"/>
                <a:gd name="T53" fmla="*/ 25 h 101"/>
                <a:gd name="T54" fmla="*/ 26 w 186"/>
                <a:gd name="T55" fmla="*/ 92 h 101"/>
                <a:gd name="T56" fmla="*/ 9 w 186"/>
                <a:gd name="T57" fmla="*/ 92 h 101"/>
                <a:gd name="T58" fmla="*/ 93 w 186"/>
                <a:gd name="T59" fmla="*/ 8 h 101"/>
                <a:gd name="T60" fmla="*/ 177 w 186"/>
                <a:gd name="T61" fmla="*/ 92 h 101"/>
                <a:gd name="T62" fmla="*/ 160 w 186"/>
                <a:gd name="T63" fmla="*/ 9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6" h="101">
                  <a:moveTo>
                    <a:pt x="93" y="0"/>
                  </a:moveTo>
                  <a:cubicBezTo>
                    <a:pt x="42" y="0"/>
                    <a:pt x="0" y="43"/>
                    <a:pt x="0" y="97"/>
                  </a:cubicBezTo>
                  <a:cubicBezTo>
                    <a:pt x="0" y="99"/>
                    <a:pt x="2" y="101"/>
                    <a:pt x="4" y="101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83" y="101"/>
                    <a:pt x="85" y="99"/>
                    <a:pt x="85" y="97"/>
                  </a:cubicBezTo>
                  <a:cubicBezTo>
                    <a:pt x="85" y="90"/>
                    <a:pt x="88" y="84"/>
                    <a:pt x="93" y="84"/>
                  </a:cubicBezTo>
                  <a:cubicBezTo>
                    <a:pt x="98" y="84"/>
                    <a:pt x="101" y="90"/>
                    <a:pt x="101" y="97"/>
                  </a:cubicBezTo>
                  <a:cubicBezTo>
                    <a:pt x="101" y="99"/>
                    <a:pt x="103" y="101"/>
                    <a:pt x="106" y="101"/>
                  </a:cubicBezTo>
                  <a:cubicBezTo>
                    <a:pt x="182" y="101"/>
                    <a:pt x="182" y="101"/>
                    <a:pt x="182" y="101"/>
                  </a:cubicBezTo>
                  <a:cubicBezTo>
                    <a:pt x="184" y="101"/>
                    <a:pt x="186" y="99"/>
                    <a:pt x="186" y="97"/>
                  </a:cubicBezTo>
                  <a:cubicBezTo>
                    <a:pt x="186" y="43"/>
                    <a:pt x="144" y="0"/>
                    <a:pt x="93" y="0"/>
                  </a:cubicBezTo>
                  <a:close/>
                  <a:moveTo>
                    <a:pt x="109" y="92"/>
                  </a:moveTo>
                  <a:cubicBezTo>
                    <a:pt x="108" y="83"/>
                    <a:pt x="101" y="76"/>
                    <a:pt x="93" y="76"/>
                  </a:cubicBezTo>
                  <a:cubicBezTo>
                    <a:pt x="85" y="76"/>
                    <a:pt x="78" y="83"/>
                    <a:pt x="76" y="92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73"/>
                    <a:pt x="76" y="59"/>
                    <a:pt x="93" y="59"/>
                  </a:cubicBezTo>
                  <a:cubicBezTo>
                    <a:pt x="110" y="59"/>
                    <a:pt x="125" y="73"/>
                    <a:pt x="126" y="92"/>
                  </a:cubicBezTo>
                  <a:lnTo>
                    <a:pt x="109" y="92"/>
                  </a:lnTo>
                  <a:close/>
                  <a:moveTo>
                    <a:pt x="135" y="92"/>
                  </a:moveTo>
                  <a:cubicBezTo>
                    <a:pt x="133" y="69"/>
                    <a:pt x="115" y="50"/>
                    <a:pt x="93" y="50"/>
                  </a:cubicBezTo>
                  <a:cubicBezTo>
                    <a:pt x="71" y="50"/>
                    <a:pt x="53" y="69"/>
                    <a:pt x="51" y="92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36" y="59"/>
                    <a:pt x="62" y="33"/>
                    <a:pt x="93" y="33"/>
                  </a:cubicBezTo>
                  <a:cubicBezTo>
                    <a:pt x="124" y="33"/>
                    <a:pt x="150" y="59"/>
                    <a:pt x="152" y="92"/>
                  </a:cubicBezTo>
                  <a:lnTo>
                    <a:pt x="135" y="92"/>
                  </a:lnTo>
                  <a:close/>
                  <a:moveTo>
                    <a:pt x="160" y="92"/>
                  </a:moveTo>
                  <a:cubicBezTo>
                    <a:pt x="158" y="55"/>
                    <a:pt x="129" y="25"/>
                    <a:pt x="93" y="25"/>
                  </a:cubicBezTo>
                  <a:cubicBezTo>
                    <a:pt x="57" y="25"/>
                    <a:pt x="28" y="55"/>
                    <a:pt x="26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11" y="45"/>
                    <a:pt x="48" y="8"/>
                    <a:pt x="93" y="8"/>
                  </a:cubicBezTo>
                  <a:cubicBezTo>
                    <a:pt x="138" y="8"/>
                    <a:pt x="175" y="45"/>
                    <a:pt x="177" y="92"/>
                  </a:cubicBezTo>
                  <a:lnTo>
                    <a:pt x="160" y="9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Rectangle 31"/>
            <p:cNvSpPr/>
            <p:nvPr/>
          </p:nvSpPr>
          <p:spPr>
            <a:xfrm>
              <a:off x="7178281" y="3304012"/>
              <a:ext cx="1090683" cy="504324"/>
            </a:xfrm>
            <a:prstGeom prst="rect">
              <a:avLst/>
            </a:prstGeom>
          </p:spPr>
          <p:txBody>
            <a:bodyPr wrap="square" anchor="t" anchorCtr="1">
              <a:normAutofit fontScale="8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排版占位显示</a:t>
              </a:r>
              <a:endParaRPr lang="zh-CN" altLang="en-US" sz="1100">
                <a:cs typeface="+mn-ea"/>
                <a:sym typeface="+mn-lt"/>
              </a:endParaRPr>
            </a:p>
          </p:txBody>
        </p:sp>
      </p:grpSp>
      <p:sp>
        <p:nvSpPr>
          <p:cNvPr id="31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5131498" y="2481522"/>
            <a:ext cx="1024678" cy="715581"/>
            <a:chOff x="3460168" y="2504241"/>
            <a:chExt cx="1024678" cy="715581"/>
          </a:xfrm>
        </p:grpSpPr>
        <p:sp>
          <p:nvSpPr>
            <p:cNvPr id="7" name="矩形 6"/>
            <p:cNvSpPr/>
            <p:nvPr/>
          </p:nvSpPr>
          <p:spPr>
            <a:xfrm>
              <a:off x="3460168" y="2735074"/>
              <a:ext cx="1024678" cy="484748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此部分内容作为文字排版占位显示（建议使用主题字体）。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460168" y="2504241"/>
              <a:ext cx="1024678" cy="230833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r"/>
              <a:r>
                <a:rPr lang="zh-CN" altLang="en-US" sz="1400" b="1" dirty="0"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179170" y="2471857"/>
            <a:ext cx="1024678" cy="700772"/>
            <a:chOff x="4644008" y="1294914"/>
            <a:chExt cx="1024678" cy="700772"/>
          </a:xfrm>
        </p:grpSpPr>
        <p:sp>
          <p:nvSpPr>
            <p:cNvPr id="8" name="矩形 7"/>
            <p:cNvSpPr/>
            <p:nvPr/>
          </p:nvSpPr>
          <p:spPr>
            <a:xfrm>
              <a:off x="4644008" y="1510938"/>
              <a:ext cx="1024678" cy="484748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此部分内容作为文字排版占位显示（建议使用主题字体）。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644008" y="1294914"/>
              <a:ext cx="1024678" cy="230833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  <a:endParaRPr lang="zh-CN" altLang="en-US" sz="1400" b="1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610127" y="2552954"/>
            <a:ext cx="1024678" cy="717392"/>
            <a:chOff x="4699450" y="3726566"/>
            <a:chExt cx="1024678" cy="717392"/>
          </a:xfrm>
        </p:grpSpPr>
        <p:sp>
          <p:nvSpPr>
            <p:cNvPr id="9" name="矩形 8"/>
            <p:cNvSpPr/>
            <p:nvPr/>
          </p:nvSpPr>
          <p:spPr>
            <a:xfrm>
              <a:off x="4699450" y="3971136"/>
              <a:ext cx="1024678" cy="472822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此部分内容作为文字排版占位显示（建议使用主题字体）。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699450" y="3726566"/>
              <a:ext cx="1024678" cy="230833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  <a:endParaRPr lang="zh-CN" altLang="en-US" sz="1400" b="1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95330" y="2224507"/>
            <a:ext cx="1130786" cy="1162050"/>
            <a:chOff x="3460168" y="1047564"/>
            <a:chExt cx="1130786" cy="1162050"/>
          </a:xfrm>
        </p:grpSpPr>
        <p:sp>
          <p:nvSpPr>
            <p:cNvPr id="6" name="椭圆 5"/>
            <p:cNvSpPr/>
            <p:nvPr/>
          </p:nvSpPr>
          <p:spPr>
            <a:xfrm>
              <a:off x="3460168" y="1047564"/>
              <a:ext cx="1130786" cy="1162050"/>
            </a:xfrm>
            <a:prstGeom prst="ellipse">
              <a:avLst/>
            </a:prstGeom>
            <a:solidFill>
              <a:srgbClr val="778495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582657" y="1185685"/>
              <a:ext cx="885809" cy="885809"/>
            </a:xfrm>
            <a:prstGeom prst="ellipse">
              <a:avLst/>
            </a:prstGeom>
            <a:blipFill dpi="0"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593128" y="2201788"/>
            <a:ext cx="1130786" cy="1162050"/>
            <a:chOff x="4590954" y="2224507"/>
            <a:chExt cx="1130786" cy="1162050"/>
          </a:xfrm>
        </p:grpSpPr>
        <p:sp>
          <p:nvSpPr>
            <p:cNvPr id="5" name="椭圆 4"/>
            <p:cNvSpPr/>
            <p:nvPr/>
          </p:nvSpPr>
          <p:spPr>
            <a:xfrm>
              <a:off x="4590954" y="2224507"/>
              <a:ext cx="1130786" cy="116205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713442" y="2362628"/>
              <a:ext cx="885809" cy="885809"/>
            </a:xfrm>
            <a:prstGeom prst="ellipse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372200" y="2224507"/>
            <a:ext cx="1130786" cy="1162050"/>
            <a:chOff x="3461523" y="3398119"/>
            <a:chExt cx="1130786" cy="1162050"/>
          </a:xfrm>
        </p:grpSpPr>
        <p:sp>
          <p:nvSpPr>
            <p:cNvPr id="4" name="椭圆 3"/>
            <p:cNvSpPr/>
            <p:nvPr/>
          </p:nvSpPr>
          <p:spPr>
            <a:xfrm>
              <a:off x="3461523" y="3398119"/>
              <a:ext cx="1130786" cy="1162050"/>
            </a:xfrm>
            <a:prstGeom prst="ellipse">
              <a:avLst/>
            </a:prstGeom>
            <a:solidFill>
              <a:srgbClr val="778495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582657" y="3536240"/>
              <a:ext cx="885809" cy="885809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5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1476209" y="897564"/>
            <a:ext cx="2212327" cy="1778758"/>
            <a:chOff x="1968278" y="785277"/>
            <a:chExt cx="2949770" cy="2371678"/>
          </a:xfrm>
        </p:grpSpPr>
        <p:grpSp>
          <p:nvGrpSpPr>
            <p:cNvPr id="42" name="Group 2"/>
            <p:cNvGrpSpPr/>
            <p:nvPr/>
          </p:nvGrpSpPr>
          <p:grpSpPr>
            <a:xfrm>
              <a:off x="1968278" y="785277"/>
              <a:ext cx="2949770" cy="2371678"/>
              <a:chOff x="1968278" y="785277"/>
              <a:chExt cx="2949770" cy="2371678"/>
            </a:xfrm>
          </p:grpSpPr>
          <p:sp>
            <p:nvSpPr>
              <p:cNvPr id="45" name="Freeform: Shape 5"/>
              <p:cNvSpPr/>
              <p:nvPr/>
            </p:nvSpPr>
            <p:spPr>
              <a:xfrm>
                <a:off x="3364767" y="785277"/>
                <a:ext cx="153405" cy="23716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cubicBezTo>
                      <a:pt x="2160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Freeform: Shape 6"/>
              <p:cNvSpPr/>
              <p:nvPr/>
            </p:nvSpPr>
            <p:spPr>
              <a:xfrm>
                <a:off x="1968278" y="957487"/>
                <a:ext cx="1399875" cy="6645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4397" y="21600"/>
                    </a:lnTo>
                    <a:lnTo>
                      <a:pt x="0" y="10800"/>
                    </a:lnTo>
                    <a:lnTo>
                      <a:pt x="4397" y="0"/>
                    </a:lnTo>
                    <a:lnTo>
                      <a:pt x="21600" y="0"/>
                    </a:lnTo>
                    <a:cubicBezTo>
                      <a:pt x="2160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Freeform: Shape 7"/>
              <p:cNvSpPr/>
              <p:nvPr/>
            </p:nvSpPr>
            <p:spPr>
              <a:xfrm>
                <a:off x="3518172" y="957487"/>
                <a:ext cx="1399876" cy="6645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17203" y="21600"/>
                    </a:lnTo>
                    <a:lnTo>
                      <a:pt x="21600" y="10800"/>
                    </a:lnTo>
                    <a:lnTo>
                      <a:pt x="17203" y="0"/>
                    </a:lnTo>
                    <a:lnTo>
                      <a:pt x="0" y="0"/>
                    </a:lnTo>
                    <a:cubicBezTo>
                      <a:pt x="0" y="0"/>
                      <a:pt x="0" y="21600"/>
                      <a:pt x="0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43" name="Rectangle 3"/>
            <p:cNvSpPr/>
            <p:nvPr/>
          </p:nvSpPr>
          <p:spPr>
            <a:xfrm>
              <a:off x="3628649" y="1098220"/>
              <a:ext cx="1066267" cy="33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anchor="ctr">
              <a:normAutofit fontScale="92500" lnSpcReduction="10000"/>
            </a:bodyPr>
            <a:lstStyle/>
            <a:p>
              <a:pPr algn="ctr"/>
              <a:r>
                <a:rPr lang="en-US" sz="1500" b="1">
                  <a:solidFill>
                    <a:schemeClr val="bg1"/>
                  </a:solidFill>
                  <a:cs typeface="+mn-ea"/>
                  <a:sym typeface="+mn-lt"/>
                </a:rPr>
                <a:t>Right ??</a:t>
              </a:r>
              <a:endParaRPr lang="en-US" sz="15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4"/>
            <p:cNvSpPr/>
            <p:nvPr/>
          </p:nvSpPr>
          <p:spPr>
            <a:xfrm>
              <a:off x="2232945" y="1098220"/>
              <a:ext cx="1066267" cy="33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anchor="ctr">
              <a:normAutofit fontScale="92500" lnSpcReduction="10000"/>
            </a:bodyPr>
            <a:lstStyle/>
            <a:p>
              <a:pPr algn="ctr"/>
              <a:r>
                <a:rPr lang="en-US" sz="1500" b="1">
                  <a:solidFill>
                    <a:schemeClr val="bg1"/>
                  </a:solidFill>
                  <a:cs typeface="+mn-ea"/>
                  <a:sym typeface="+mn-lt"/>
                </a:rPr>
                <a:t>Left ??</a:t>
              </a:r>
              <a:endParaRPr lang="en-US" sz="15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8"/>
          <p:cNvGrpSpPr/>
          <p:nvPr/>
        </p:nvGrpSpPr>
        <p:grpSpPr>
          <a:xfrm>
            <a:off x="888962" y="1798701"/>
            <a:ext cx="1267946" cy="2913072"/>
            <a:chOff x="0" y="0"/>
            <a:chExt cx="3381189" cy="7768191"/>
          </a:xfrm>
        </p:grpSpPr>
        <p:sp>
          <p:nvSpPr>
            <p:cNvPr id="31" name="Freeform: Shape 9"/>
            <p:cNvSpPr/>
            <p:nvPr/>
          </p:nvSpPr>
          <p:spPr>
            <a:xfrm>
              <a:off x="0" y="1281910"/>
              <a:ext cx="1104602" cy="22156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479" h="17327" extrusionOk="0">
                  <a:moveTo>
                    <a:pt x="15894" y="10545"/>
                  </a:moveTo>
                  <a:cubicBezTo>
                    <a:pt x="15894" y="10545"/>
                    <a:pt x="8222" y="10071"/>
                    <a:pt x="7025" y="7225"/>
                  </a:cubicBezTo>
                  <a:cubicBezTo>
                    <a:pt x="5423" y="3416"/>
                    <a:pt x="12837" y="2302"/>
                    <a:pt x="12837" y="2302"/>
                  </a:cubicBezTo>
                  <a:cubicBezTo>
                    <a:pt x="12837" y="2302"/>
                    <a:pt x="12581" y="485"/>
                    <a:pt x="10455" y="0"/>
                  </a:cubicBezTo>
                  <a:cubicBezTo>
                    <a:pt x="10455" y="0"/>
                    <a:pt x="-38" y="2331"/>
                    <a:pt x="0" y="7440"/>
                  </a:cubicBezTo>
                  <a:cubicBezTo>
                    <a:pt x="26" y="10896"/>
                    <a:pt x="7075" y="12827"/>
                    <a:pt x="11459" y="15482"/>
                  </a:cubicBezTo>
                  <a:cubicBezTo>
                    <a:pt x="21562" y="21600"/>
                    <a:pt x="15894" y="10545"/>
                    <a:pt x="15894" y="10545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Freeform: Shape 10"/>
            <p:cNvSpPr/>
            <p:nvPr/>
          </p:nvSpPr>
          <p:spPr>
            <a:xfrm>
              <a:off x="2954401" y="4867252"/>
              <a:ext cx="356079" cy="628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83" h="19397" extrusionOk="0">
                  <a:moveTo>
                    <a:pt x="19882" y="2560"/>
                  </a:moveTo>
                  <a:cubicBezTo>
                    <a:pt x="19882" y="2560"/>
                    <a:pt x="20120" y="17243"/>
                    <a:pt x="12574" y="18690"/>
                  </a:cubicBezTo>
                  <a:cubicBezTo>
                    <a:pt x="5031" y="20139"/>
                    <a:pt x="3195" y="18912"/>
                    <a:pt x="3195" y="18912"/>
                  </a:cubicBezTo>
                  <a:cubicBezTo>
                    <a:pt x="3195" y="18912"/>
                    <a:pt x="9292" y="9642"/>
                    <a:pt x="6955" y="9891"/>
                  </a:cubicBezTo>
                  <a:cubicBezTo>
                    <a:pt x="4616" y="10140"/>
                    <a:pt x="2091" y="15503"/>
                    <a:pt x="306" y="15022"/>
                  </a:cubicBezTo>
                  <a:cubicBezTo>
                    <a:pt x="-1480" y="14542"/>
                    <a:pt x="4997" y="2740"/>
                    <a:pt x="8428" y="640"/>
                  </a:cubicBezTo>
                  <a:cubicBezTo>
                    <a:pt x="11862" y="-1461"/>
                    <a:pt x="18854" y="2283"/>
                    <a:pt x="18854" y="2283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Freeform: Shape 11"/>
            <p:cNvSpPr/>
            <p:nvPr/>
          </p:nvSpPr>
          <p:spPr>
            <a:xfrm>
              <a:off x="2543789" y="2774133"/>
              <a:ext cx="837400" cy="21981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211" h="18123" extrusionOk="0">
                  <a:moveTo>
                    <a:pt x="725" y="6019"/>
                  </a:moveTo>
                  <a:cubicBezTo>
                    <a:pt x="725" y="6019"/>
                    <a:pt x="5956" y="5749"/>
                    <a:pt x="8083" y="9009"/>
                  </a:cubicBezTo>
                  <a:cubicBezTo>
                    <a:pt x="10211" y="12268"/>
                    <a:pt x="9553" y="17682"/>
                    <a:pt x="9553" y="17682"/>
                  </a:cubicBezTo>
                  <a:cubicBezTo>
                    <a:pt x="9553" y="17682"/>
                    <a:pt x="12588" y="17793"/>
                    <a:pt x="14583" y="18123"/>
                  </a:cubicBezTo>
                  <a:cubicBezTo>
                    <a:pt x="14583" y="18123"/>
                    <a:pt x="18401" y="6616"/>
                    <a:pt x="7209" y="1386"/>
                  </a:cubicBezTo>
                  <a:cubicBezTo>
                    <a:pt x="-3199" y="-3477"/>
                    <a:pt x="725" y="6019"/>
                    <a:pt x="725" y="6019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: Shape 12"/>
            <p:cNvSpPr/>
            <p:nvPr/>
          </p:nvSpPr>
          <p:spPr>
            <a:xfrm>
              <a:off x="1291924" y="7180698"/>
              <a:ext cx="573276" cy="5506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04" h="20702" extrusionOk="0">
                  <a:moveTo>
                    <a:pt x="8953" y="4792"/>
                  </a:moveTo>
                  <a:cubicBezTo>
                    <a:pt x="13531" y="-505"/>
                    <a:pt x="17237" y="-898"/>
                    <a:pt x="19417" y="1144"/>
                  </a:cubicBezTo>
                  <a:cubicBezTo>
                    <a:pt x="21600" y="3187"/>
                    <a:pt x="21170" y="6663"/>
                    <a:pt x="16854" y="12194"/>
                  </a:cubicBezTo>
                  <a:cubicBezTo>
                    <a:pt x="13126" y="16968"/>
                    <a:pt x="8648" y="18090"/>
                    <a:pt x="7322" y="19109"/>
                  </a:cubicBezTo>
                  <a:lnTo>
                    <a:pt x="6835" y="20535"/>
                  </a:lnTo>
                  <a:lnTo>
                    <a:pt x="374" y="20702"/>
                  </a:lnTo>
                  <a:cubicBezTo>
                    <a:pt x="374" y="20702"/>
                    <a:pt x="0" y="19109"/>
                    <a:pt x="0" y="16837"/>
                  </a:cubicBezTo>
                  <a:cubicBezTo>
                    <a:pt x="0" y="16837"/>
                    <a:pt x="6980" y="7075"/>
                    <a:pt x="8953" y="479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13"/>
            <p:cNvSpPr/>
            <p:nvPr/>
          </p:nvSpPr>
          <p:spPr>
            <a:xfrm>
              <a:off x="1992969" y="7210743"/>
              <a:ext cx="581891" cy="5574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89" h="20620" extrusionOk="0">
                  <a:moveTo>
                    <a:pt x="8772" y="4965"/>
                  </a:moveTo>
                  <a:cubicBezTo>
                    <a:pt x="13256" y="-245"/>
                    <a:pt x="17325" y="-980"/>
                    <a:pt x="19461" y="1031"/>
                  </a:cubicBezTo>
                  <a:cubicBezTo>
                    <a:pt x="21600" y="3040"/>
                    <a:pt x="20741" y="6808"/>
                    <a:pt x="16512" y="12247"/>
                  </a:cubicBezTo>
                  <a:cubicBezTo>
                    <a:pt x="12860" y="16947"/>
                    <a:pt x="8473" y="18050"/>
                    <a:pt x="7174" y="19052"/>
                  </a:cubicBezTo>
                  <a:lnTo>
                    <a:pt x="6696" y="20457"/>
                  </a:lnTo>
                  <a:lnTo>
                    <a:pt x="257" y="20620"/>
                  </a:lnTo>
                  <a:cubicBezTo>
                    <a:pt x="257" y="20620"/>
                    <a:pt x="0" y="18936"/>
                    <a:pt x="0" y="16817"/>
                  </a:cubicBezTo>
                  <a:cubicBezTo>
                    <a:pt x="0" y="16817"/>
                    <a:pt x="6838" y="7212"/>
                    <a:pt x="8772" y="496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Freeform: Shape 14"/>
            <p:cNvSpPr/>
            <p:nvPr/>
          </p:nvSpPr>
          <p:spPr>
            <a:xfrm>
              <a:off x="721074" y="2473686"/>
              <a:ext cx="2206535" cy="28144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23" h="21424" extrusionOk="0">
                  <a:moveTo>
                    <a:pt x="20523" y="18501"/>
                  </a:moveTo>
                  <a:cubicBezTo>
                    <a:pt x="20523" y="19341"/>
                    <a:pt x="19984" y="19968"/>
                    <a:pt x="19068" y="20422"/>
                  </a:cubicBezTo>
                  <a:cubicBezTo>
                    <a:pt x="16898" y="21500"/>
                    <a:pt x="12620" y="21600"/>
                    <a:pt x="8451" y="21229"/>
                  </a:cubicBezTo>
                  <a:cubicBezTo>
                    <a:pt x="4358" y="20865"/>
                    <a:pt x="2431" y="20711"/>
                    <a:pt x="1441" y="20054"/>
                  </a:cubicBezTo>
                  <a:cubicBezTo>
                    <a:pt x="685" y="19554"/>
                    <a:pt x="471" y="18763"/>
                    <a:pt x="259" y="17366"/>
                  </a:cubicBezTo>
                  <a:cubicBezTo>
                    <a:pt x="-1077" y="8619"/>
                    <a:pt x="3178" y="0"/>
                    <a:pt x="3178" y="0"/>
                  </a:cubicBezTo>
                  <a:cubicBezTo>
                    <a:pt x="8489" y="4443"/>
                    <a:pt x="17610" y="853"/>
                    <a:pt x="17610" y="853"/>
                  </a:cubicBezTo>
                  <a:cubicBezTo>
                    <a:pt x="17610" y="853"/>
                    <a:pt x="20523" y="11058"/>
                    <a:pt x="20523" y="18501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Freeform: Shape 15"/>
            <p:cNvSpPr/>
            <p:nvPr/>
          </p:nvSpPr>
          <p:spPr>
            <a:xfrm>
              <a:off x="871298" y="5107609"/>
              <a:ext cx="1897852" cy="25861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51"/>
                  </a:moveTo>
                  <a:cubicBezTo>
                    <a:pt x="21600" y="2386"/>
                    <a:pt x="20068" y="4115"/>
                    <a:pt x="17666" y="5256"/>
                  </a:cubicBezTo>
                  <a:lnTo>
                    <a:pt x="15172" y="21600"/>
                  </a:lnTo>
                  <a:lnTo>
                    <a:pt x="12627" y="21600"/>
                  </a:lnTo>
                  <a:lnTo>
                    <a:pt x="12720" y="6576"/>
                  </a:lnTo>
                  <a:cubicBezTo>
                    <a:pt x="12098" y="6640"/>
                    <a:pt x="11457" y="6676"/>
                    <a:pt x="10800" y="6676"/>
                  </a:cubicBezTo>
                  <a:cubicBezTo>
                    <a:pt x="10124" y="6676"/>
                    <a:pt x="9464" y="6638"/>
                    <a:pt x="8823" y="6569"/>
                  </a:cubicBezTo>
                  <a:lnTo>
                    <a:pt x="7121" y="21125"/>
                  </a:lnTo>
                  <a:lnTo>
                    <a:pt x="4575" y="21125"/>
                  </a:lnTo>
                  <a:lnTo>
                    <a:pt x="4575" y="5536"/>
                  </a:lnTo>
                  <a:cubicBezTo>
                    <a:pt x="1810" y="4410"/>
                    <a:pt x="0" y="2552"/>
                    <a:pt x="0" y="451"/>
                  </a:cubicBezTo>
                  <a:cubicBezTo>
                    <a:pt x="0" y="300"/>
                    <a:pt x="9" y="149"/>
                    <a:pt x="28" y="0"/>
                  </a:cubicBezTo>
                  <a:cubicBezTo>
                    <a:pt x="1240" y="721"/>
                    <a:pt x="3598" y="889"/>
                    <a:pt x="8606" y="1289"/>
                  </a:cubicBezTo>
                  <a:cubicBezTo>
                    <a:pt x="13708" y="1696"/>
                    <a:pt x="18943" y="1586"/>
                    <a:pt x="21598" y="403"/>
                  </a:cubicBezTo>
                  <a:cubicBezTo>
                    <a:pt x="21600" y="419"/>
                    <a:pt x="21600" y="436"/>
                    <a:pt x="21600" y="451"/>
                  </a:cubicBezTo>
                  <a:close/>
                </a:path>
              </a:pathLst>
            </a:cu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Freeform: Shape 16"/>
            <p:cNvSpPr/>
            <p:nvPr/>
          </p:nvSpPr>
          <p:spPr>
            <a:xfrm>
              <a:off x="1001492" y="160238"/>
              <a:ext cx="2101595" cy="2683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43" h="19565" extrusionOk="0">
                  <a:moveTo>
                    <a:pt x="20425" y="12368"/>
                  </a:moveTo>
                  <a:cubicBezTo>
                    <a:pt x="20285" y="11213"/>
                    <a:pt x="19238" y="9872"/>
                    <a:pt x="18057" y="8781"/>
                  </a:cubicBezTo>
                  <a:cubicBezTo>
                    <a:pt x="18023" y="8648"/>
                    <a:pt x="17989" y="8515"/>
                    <a:pt x="17951" y="8378"/>
                  </a:cubicBezTo>
                  <a:cubicBezTo>
                    <a:pt x="17495" y="6714"/>
                    <a:pt x="16776" y="2600"/>
                    <a:pt x="15448" y="1949"/>
                  </a:cubicBezTo>
                  <a:cubicBezTo>
                    <a:pt x="14121" y="1299"/>
                    <a:pt x="4471" y="-997"/>
                    <a:pt x="3654" y="495"/>
                  </a:cubicBezTo>
                  <a:cubicBezTo>
                    <a:pt x="3654" y="495"/>
                    <a:pt x="-1054" y="13973"/>
                    <a:pt x="218" y="17591"/>
                  </a:cubicBezTo>
                  <a:cubicBezTo>
                    <a:pt x="892" y="19507"/>
                    <a:pt x="10673" y="20603"/>
                    <a:pt x="15851" y="18148"/>
                  </a:cubicBezTo>
                  <a:cubicBezTo>
                    <a:pt x="17104" y="17553"/>
                    <a:pt x="19271" y="17269"/>
                    <a:pt x="19432" y="15656"/>
                  </a:cubicBezTo>
                  <a:cubicBezTo>
                    <a:pt x="19483" y="15142"/>
                    <a:pt x="19467" y="14622"/>
                    <a:pt x="19393" y="14053"/>
                  </a:cubicBezTo>
                  <a:cubicBezTo>
                    <a:pt x="20060" y="13851"/>
                    <a:pt x="20546" y="13373"/>
                    <a:pt x="20425" y="1236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Freeform: Shape 17"/>
            <p:cNvSpPr/>
            <p:nvPr/>
          </p:nvSpPr>
          <p:spPr>
            <a:xfrm>
              <a:off x="931387" y="0"/>
              <a:ext cx="2289370" cy="24805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93" h="19626" extrusionOk="0">
                  <a:moveTo>
                    <a:pt x="3278" y="1238"/>
                  </a:moveTo>
                  <a:cubicBezTo>
                    <a:pt x="959" y="2444"/>
                    <a:pt x="-594" y="5172"/>
                    <a:pt x="217" y="13564"/>
                  </a:cubicBezTo>
                  <a:cubicBezTo>
                    <a:pt x="720" y="18768"/>
                    <a:pt x="-419" y="19096"/>
                    <a:pt x="5491" y="19516"/>
                  </a:cubicBezTo>
                  <a:cubicBezTo>
                    <a:pt x="14237" y="20138"/>
                    <a:pt x="14758" y="18081"/>
                    <a:pt x="14557" y="14393"/>
                  </a:cubicBezTo>
                  <a:cubicBezTo>
                    <a:pt x="14425" y="11969"/>
                    <a:pt x="14274" y="10656"/>
                    <a:pt x="15123" y="10601"/>
                  </a:cubicBezTo>
                  <a:cubicBezTo>
                    <a:pt x="15973" y="10545"/>
                    <a:pt x="16333" y="12883"/>
                    <a:pt x="16333" y="12883"/>
                  </a:cubicBezTo>
                  <a:lnTo>
                    <a:pt x="17109" y="12909"/>
                  </a:lnTo>
                  <a:cubicBezTo>
                    <a:pt x="16827" y="10404"/>
                    <a:pt x="16751" y="8453"/>
                    <a:pt x="16810" y="6945"/>
                  </a:cubicBezTo>
                  <a:cubicBezTo>
                    <a:pt x="18579" y="7892"/>
                    <a:pt x="20415" y="7181"/>
                    <a:pt x="20582" y="5266"/>
                  </a:cubicBezTo>
                  <a:cubicBezTo>
                    <a:pt x="21006" y="421"/>
                    <a:pt x="8473" y="-1462"/>
                    <a:pt x="3278" y="123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Freeform: Shape 18"/>
            <p:cNvSpPr/>
            <p:nvPr/>
          </p:nvSpPr>
          <p:spPr>
            <a:xfrm>
              <a:off x="681014" y="1081611"/>
              <a:ext cx="490054" cy="477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01" h="21213" extrusionOk="0">
                  <a:moveTo>
                    <a:pt x="12762" y="11"/>
                  </a:moveTo>
                  <a:cubicBezTo>
                    <a:pt x="1761" y="-387"/>
                    <a:pt x="823" y="9497"/>
                    <a:pt x="86" y="9155"/>
                  </a:cubicBezTo>
                  <a:cubicBezTo>
                    <a:pt x="-662" y="8813"/>
                    <a:pt x="3711" y="21213"/>
                    <a:pt x="3711" y="21213"/>
                  </a:cubicBezTo>
                  <a:cubicBezTo>
                    <a:pt x="3711" y="21213"/>
                    <a:pt x="13541" y="20771"/>
                    <a:pt x="18220" y="18830"/>
                  </a:cubicBezTo>
                  <a:cubicBezTo>
                    <a:pt x="18251" y="18808"/>
                    <a:pt x="18282" y="18797"/>
                    <a:pt x="18315" y="18787"/>
                  </a:cubicBezTo>
                  <a:cubicBezTo>
                    <a:pt x="18504" y="18498"/>
                    <a:pt x="18693" y="18191"/>
                    <a:pt x="18830" y="17871"/>
                  </a:cubicBezTo>
                  <a:cubicBezTo>
                    <a:pt x="19315" y="16756"/>
                    <a:pt x="19146" y="15621"/>
                    <a:pt x="16260" y="15455"/>
                  </a:cubicBezTo>
                  <a:cubicBezTo>
                    <a:pt x="11392" y="15178"/>
                    <a:pt x="8800" y="12145"/>
                    <a:pt x="11961" y="12046"/>
                  </a:cubicBezTo>
                  <a:cubicBezTo>
                    <a:pt x="15122" y="11958"/>
                    <a:pt x="17398" y="14252"/>
                    <a:pt x="18124" y="14760"/>
                  </a:cubicBezTo>
                  <a:cubicBezTo>
                    <a:pt x="18640" y="15124"/>
                    <a:pt x="19579" y="15951"/>
                    <a:pt x="20453" y="15344"/>
                  </a:cubicBezTo>
                  <a:cubicBezTo>
                    <a:pt x="20569" y="15256"/>
                    <a:pt x="20685" y="15158"/>
                    <a:pt x="20790" y="15025"/>
                  </a:cubicBezTo>
                  <a:lnTo>
                    <a:pt x="20790" y="14815"/>
                  </a:lnTo>
                  <a:cubicBezTo>
                    <a:pt x="20938" y="9828"/>
                    <a:pt x="19621" y="264"/>
                    <a:pt x="12762" y="11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Freeform: Shape 19"/>
            <p:cNvSpPr/>
            <p:nvPr/>
          </p:nvSpPr>
          <p:spPr>
            <a:xfrm>
              <a:off x="1001492" y="2443640"/>
              <a:ext cx="1745252" cy="432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4853" extrusionOk="0">
                  <a:moveTo>
                    <a:pt x="0" y="6441"/>
                  </a:moveTo>
                  <a:lnTo>
                    <a:pt x="43" y="0"/>
                  </a:lnTo>
                  <a:cubicBezTo>
                    <a:pt x="43" y="0"/>
                    <a:pt x="5749" y="9887"/>
                    <a:pt x="21227" y="4862"/>
                  </a:cubicBezTo>
                  <a:lnTo>
                    <a:pt x="21600" y="11644"/>
                  </a:lnTo>
                  <a:cubicBezTo>
                    <a:pt x="21600" y="11644"/>
                    <a:pt x="6700" y="21600"/>
                    <a:pt x="0" y="6441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" name="Group 21"/>
          <p:cNvGrpSpPr/>
          <p:nvPr/>
        </p:nvGrpSpPr>
        <p:grpSpPr>
          <a:xfrm>
            <a:off x="3650559" y="1786943"/>
            <a:ext cx="4519746" cy="2613933"/>
            <a:chOff x="4894208" y="2434412"/>
            <a:chExt cx="6026328" cy="3485245"/>
          </a:xfrm>
        </p:grpSpPr>
        <p:sp>
          <p:nvSpPr>
            <p:cNvPr id="7" name="TextBox 22"/>
            <p:cNvSpPr txBox="1"/>
            <p:nvPr/>
          </p:nvSpPr>
          <p:spPr>
            <a:xfrm>
              <a:off x="4936688" y="2434412"/>
              <a:ext cx="440826" cy="677108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id-ID" sz="4400" spc="-300">
                  <a:solidFill>
                    <a:schemeClr val="accent1"/>
                  </a:solidFill>
                  <a:cs typeface="+mn-ea"/>
                  <a:sym typeface="+mn-lt"/>
                </a:rPr>
                <a:t>01</a:t>
              </a:r>
              <a:endParaRPr lang="id-ID" sz="4400" spc="-3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8" name="TextBox 23"/>
            <p:cNvSpPr txBox="1"/>
            <p:nvPr/>
          </p:nvSpPr>
          <p:spPr>
            <a:xfrm>
              <a:off x="4902223" y="3633200"/>
              <a:ext cx="509755" cy="677108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id-ID" sz="4400" spc="-300">
                  <a:solidFill>
                    <a:schemeClr val="accent4"/>
                  </a:solidFill>
                  <a:cs typeface="+mn-ea"/>
                  <a:sym typeface="+mn-lt"/>
                </a:rPr>
                <a:t>02</a:t>
              </a:r>
              <a:endParaRPr lang="id-ID" sz="4400" spc="-30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9" name="TextBox 24"/>
            <p:cNvSpPr txBox="1"/>
            <p:nvPr/>
          </p:nvSpPr>
          <p:spPr>
            <a:xfrm>
              <a:off x="4894208" y="4831987"/>
              <a:ext cx="525785" cy="677108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id-ID" sz="4400" spc="-300">
                  <a:solidFill>
                    <a:schemeClr val="accent2"/>
                  </a:solidFill>
                  <a:cs typeface="+mn-ea"/>
                  <a:sym typeface="+mn-lt"/>
                </a:rPr>
                <a:t>03</a:t>
              </a:r>
              <a:endParaRPr lang="id-ID" sz="4400" spc="-30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Box 25"/>
            <p:cNvSpPr txBox="1"/>
            <p:nvPr/>
          </p:nvSpPr>
          <p:spPr>
            <a:xfrm>
              <a:off x="7972640" y="2434412"/>
              <a:ext cx="508151" cy="677108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id-ID" sz="4400" spc="-300">
                  <a:solidFill>
                    <a:schemeClr val="accent6"/>
                  </a:solidFill>
                  <a:cs typeface="+mn-ea"/>
                  <a:sym typeface="+mn-lt"/>
                </a:rPr>
                <a:t>04</a:t>
              </a:r>
              <a:endParaRPr lang="id-ID" sz="4400" spc="-30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Box 26"/>
            <p:cNvSpPr txBox="1"/>
            <p:nvPr/>
          </p:nvSpPr>
          <p:spPr>
            <a:xfrm>
              <a:off x="7962220" y="3633200"/>
              <a:ext cx="528991" cy="677108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id-ID" sz="4400" spc="-300">
                  <a:solidFill>
                    <a:schemeClr val="accent5"/>
                  </a:solidFill>
                  <a:cs typeface="+mn-ea"/>
                  <a:sym typeface="+mn-lt"/>
                </a:rPr>
                <a:t>05</a:t>
              </a:r>
              <a:endParaRPr lang="id-ID" sz="4400" spc="-300"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27"/>
            <p:cNvSpPr txBox="1"/>
            <p:nvPr/>
          </p:nvSpPr>
          <p:spPr>
            <a:xfrm>
              <a:off x="7960617" y="4831987"/>
              <a:ext cx="532197" cy="677108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id-ID" sz="4400" spc="-300">
                  <a:solidFill>
                    <a:schemeClr val="accent3"/>
                  </a:solidFill>
                  <a:cs typeface="+mn-ea"/>
                  <a:sym typeface="+mn-lt"/>
                </a:rPr>
                <a:t>06</a:t>
              </a:r>
              <a:endParaRPr lang="id-ID" sz="4400" spc="-30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Group 28"/>
            <p:cNvGrpSpPr/>
            <p:nvPr/>
          </p:nvGrpSpPr>
          <p:grpSpPr>
            <a:xfrm>
              <a:off x="5601271" y="2445560"/>
              <a:ext cx="2294929" cy="1076522"/>
              <a:chOff x="719668" y="1675964"/>
              <a:chExt cx="2501622" cy="1076522"/>
            </a:xfrm>
          </p:grpSpPr>
          <p:sp>
            <p:nvSpPr>
              <p:cNvPr id="29" name="TextBox 44"/>
              <p:cNvSpPr txBox="1"/>
              <p:nvPr/>
            </p:nvSpPr>
            <p:spPr>
              <a:xfrm>
                <a:off x="719668" y="1675964"/>
                <a:ext cx="2501622" cy="362031"/>
              </a:xfrm>
              <a:prstGeom prst="rect">
                <a:avLst/>
              </a:prstGeom>
            </p:spPr>
            <p:txBody>
              <a:bodyPr vert="horz" wrap="none" lIns="0" tIns="0" rIns="0" bIns="0" anchor="ctr" anchorCtr="0">
                <a:normAutofit lnSpcReduction="10000"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b="1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TextBox 45"/>
              <p:cNvSpPr txBox="1"/>
              <p:nvPr/>
            </p:nvSpPr>
            <p:spPr>
              <a:xfrm>
                <a:off x="719668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 fontScale="92500" lnSpcReduction="10000"/>
              </a:bodyPr>
              <a:lstStyle/>
              <a:p>
                <a:pPr marL="0" lvl="0" indent="0" defTabSz="913765">
                  <a:lnSpc>
                    <a:spcPct val="120000"/>
                  </a:lnSpc>
                  <a:buNone/>
                </a:pPr>
                <a:r>
                  <a:rPr lang="zh-CN" altLang="en-US" sz="1100">
                    <a:solidFill>
                      <a:schemeClr val="tx1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tx1"/>
                    </a:solidFill>
                    <a:cs typeface="+mn-ea"/>
                    <a:sym typeface="+mn-lt"/>
                  </a:rPr>
                </a:br>
                <a:r>
                  <a:rPr lang="zh-CN" altLang="en-US" sz="1100">
                    <a:solidFill>
                      <a:schemeClr val="tx1"/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29"/>
            <p:cNvGrpSpPr/>
            <p:nvPr/>
          </p:nvGrpSpPr>
          <p:grpSpPr>
            <a:xfrm>
              <a:off x="5601271" y="3644348"/>
              <a:ext cx="2294929" cy="1076522"/>
              <a:chOff x="719668" y="1675964"/>
              <a:chExt cx="2501622" cy="1076522"/>
            </a:xfrm>
          </p:grpSpPr>
          <p:sp>
            <p:nvSpPr>
              <p:cNvPr id="27" name="TextBox 42"/>
              <p:cNvSpPr txBox="1"/>
              <p:nvPr/>
            </p:nvSpPr>
            <p:spPr>
              <a:xfrm>
                <a:off x="719668" y="1675964"/>
                <a:ext cx="2501622" cy="362031"/>
              </a:xfrm>
              <a:prstGeom prst="rect">
                <a:avLst/>
              </a:prstGeom>
            </p:spPr>
            <p:txBody>
              <a:bodyPr vert="horz" wrap="none" lIns="0" tIns="0" rIns="0" bIns="0" anchor="ctr" anchorCtr="0">
                <a:normAutofit lnSpcReduction="10000"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b="1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TextBox 43"/>
              <p:cNvSpPr txBox="1"/>
              <p:nvPr/>
            </p:nvSpPr>
            <p:spPr>
              <a:xfrm>
                <a:off x="719668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 fontScale="92500" lnSpcReduction="10000"/>
              </a:bodyPr>
              <a:lstStyle/>
              <a:p>
                <a:pPr marL="0" lvl="0" indent="0" defTabSz="913765">
                  <a:lnSpc>
                    <a:spcPct val="120000"/>
                  </a:lnSpc>
                  <a:buNone/>
                </a:pPr>
                <a:r>
                  <a:rPr lang="zh-CN" altLang="en-US" sz="1100">
                    <a:solidFill>
                      <a:schemeClr val="tx1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tx1"/>
                    </a:solidFill>
                    <a:cs typeface="+mn-ea"/>
                    <a:sym typeface="+mn-lt"/>
                  </a:rPr>
                </a:br>
                <a:r>
                  <a:rPr lang="zh-CN" altLang="en-US" sz="1100">
                    <a:solidFill>
                      <a:schemeClr val="tx1"/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30"/>
            <p:cNvGrpSpPr/>
            <p:nvPr/>
          </p:nvGrpSpPr>
          <p:grpSpPr>
            <a:xfrm>
              <a:off x="5601271" y="4843135"/>
              <a:ext cx="2294929" cy="1076522"/>
              <a:chOff x="719668" y="1675964"/>
              <a:chExt cx="2501622" cy="1076522"/>
            </a:xfrm>
          </p:grpSpPr>
          <p:sp>
            <p:nvSpPr>
              <p:cNvPr id="25" name="TextBox 40"/>
              <p:cNvSpPr txBox="1"/>
              <p:nvPr/>
            </p:nvSpPr>
            <p:spPr>
              <a:xfrm>
                <a:off x="719668" y="1675964"/>
                <a:ext cx="2501622" cy="362031"/>
              </a:xfrm>
              <a:prstGeom prst="rect">
                <a:avLst/>
              </a:prstGeom>
            </p:spPr>
            <p:txBody>
              <a:bodyPr vert="horz" wrap="none" lIns="0" tIns="0" rIns="0" bIns="0" anchor="ctr" anchorCtr="0">
                <a:normAutofit lnSpcReduction="10000"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b="1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TextBox 41"/>
              <p:cNvSpPr txBox="1"/>
              <p:nvPr/>
            </p:nvSpPr>
            <p:spPr>
              <a:xfrm>
                <a:off x="719668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 fontScale="92500" lnSpcReduction="10000"/>
              </a:bodyPr>
              <a:lstStyle/>
              <a:p>
                <a:pPr marL="0" lvl="0" indent="0" defTabSz="913765">
                  <a:lnSpc>
                    <a:spcPct val="120000"/>
                  </a:lnSpc>
                  <a:buNone/>
                </a:pPr>
                <a:r>
                  <a:rPr lang="zh-CN" altLang="en-US" sz="1100" dirty="0">
                    <a:solidFill>
                      <a:schemeClr val="tx1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tx1"/>
                    </a:solidFill>
                    <a:cs typeface="+mn-ea"/>
                    <a:sym typeface="+mn-lt"/>
                  </a:rPr>
                </a:br>
                <a:r>
                  <a:rPr lang="zh-CN" altLang="en-US" sz="1100" dirty="0">
                    <a:solidFill>
                      <a:schemeClr val="tx1"/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31"/>
            <p:cNvGrpSpPr/>
            <p:nvPr/>
          </p:nvGrpSpPr>
          <p:grpSpPr>
            <a:xfrm>
              <a:off x="8625607" y="2445560"/>
              <a:ext cx="2294929" cy="1076522"/>
              <a:chOff x="719668" y="1675964"/>
              <a:chExt cx="2501622" cy="1076522"/>
            </a:xfrm>
          </p:grpSpPr>
          <p:sp>
            <p:nvSpPr>
              <p:cNvPr id="23" name="TextBox 38"/>
              <p:cNvSpPr txBox="1"/>
              <p:nvPr/>
            </p:nvSpPr>
            <p:spPr>
              <a:xfrm>
                <a:off x="719668" y="1675964"/>
                <a:ext cx="2501622" cy="362031"/>
              </a:xfrm>
              <a:prstGeom prst="rect">
                <a:avLst/>
              </a:prstGeom>
            </p:spPr>
            <p:txBody>
              <a:bodyPr vert="horz" wrap="none" lIns="0" tIns="0" rIns="0" bIns="0" anchor="ctr" anchorCtr="0">
                <a:normAutofit lnSpcReduction="10000"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b="1">
                    <a:solidFill>
                      <a:schemeClr val="accent6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b="1">
                  <a:solidFill>
                    <a:schemeClr val="accent6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TextBox 39"/>
              <p:cNvSpPr txBox="1"/>
              <p:nvPr/>
            </p:nvSpPr>
            <p:spPr>
              <a:xfrm>
                <a:off x="719668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 fontScale="92500" lnSpcReduction="10000"/>
              </a:bodyPr>
              <a:lstStyle/>
              <a:p>
                <a:pPr marL="0" lvl="0" indent="0" defTabSz="913765">
                  <a:lnSpc>
                    <a:spcPct val="120000"/>
                  </a:lnSpc>
                  <a:buNone/>
                </a:pPr>
                <a:r>
                  <a:rPr lang="zh-CN" altLang="en-US" sz="1100">
                    <a:solidFill>
                      <a:schemeClr val="tx1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tx1"/>
                    </a:solidFill>
                    <a:cs typeface="+mn-ea"/>
                    <a:sym typeface="+mn-lt"/>
                  </a:rPr>
                </a:br>
                <a:r>
                  <a:rPr lang="zh-CN" altLang="en-US" sz="1100">
                    <a:solidFill>
                      <a:schemeClr val="tx1"/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Group 32"/>
            <p:cNvGrpSpPr/>
            <p:nvPr/>
          </p:nvGrpSpPr>
          <p:grpSpPr>
            <a:xfrm>
              <a:off x="8625607" y="3644348"/>
              <a:ext cx="2294929" cy="1076522"/>
              <a:chOff x="719668" y="1675964"/>
              <a:chExt cx="2501622" cy="1076522"/>
            </a:xfrm>
          </p:grpSpPr>
          <p:sp>
            <p:nvSpPr>
              <p:cNvPr id="21" name="TextBox 36"/>
              <p:cNvSpPr txBox="1"/>
              <p:nvPr/>
            </p:nvSpPr>
            <p:spPr>
              <a:xfrm>
                <a:off x="719668" y="1675964"/>
                <a:ext cx="2501622" cy="362031"/>
              </a:xfrm>
              <a:prstGeom prst="rect">
                <a:avLst/>
              </a:prstGeom>
            </p:spPr>
            <p:txBody>
              <a:bodyPr vert="horz" wrap="none" lIns="0" tIns="0" rIns="0" bIns="0" anchor="ctr" anchorCtr="0">
                <a:normAutofit lnSpcReduction="10000"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b="1">
                    <a:solidFill>
                      <a:schemeClr val="accent5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b="1">
                  <a:solidFill>
                    <a:schemeClr val="accent5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TextBox 37"/>
              <p:cNvSpPr txBox="1"/>
              <p:nvPr/>
            </p:nvSpPr>
            <p:spPr>
              <a:xfrm>
                <a:off x="719668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 fontScale="92500" lnSpcReduction="10000"/>
              </a:bodyPr>
              <a:lstStyle/>
              <a:p>
                <a:pPr marL="0" lvl="0" indent="0" defTabSz="913765">
                  <a:lnSpc>
                    <a:spcPct val="120000"/>
                  </a:lnSpc>
                  <a:buNone/>
                </a:pPr>
                <a:r>
                  <a:rPr lang="zh-CN" altLang="en-US" sz="1100">
                    <a:solidFill>
                      <a:schemeClr val="tx1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tx1"/>
                    </a:solidFill>
                    <a:cs typeface="+mn-ea"/>
                    <a:sym typeface="+mn-lt"/>
                  </a:rPr>
                </a:br>
                <a:r>
                  <a:rPr lang="zh-CN" altLang="en-US" sz="1100">
                    <a:solidFill>
                      <a:schemeClr val="tx1"/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Group 33"/>
            <p:cNvGrpSpPr/>
            <p:nvPr/>
          </p:nvGrpSpPr>
          <p:grpSpPr>
            <a:xfrm>
              <a:off x="8625607" y="4843135"/>
              <a:ext cx="2294929" cy="1076522"/>
              <a:chOff x="719668" y="1675964"/>
              <a:chExt cx="2501622" cy="1076522"/>
            </a:xfrm>
          </p:grpSpPr>
          <p:sp>
            <p:nvSpPr>
              <p:cNvPr id="19" name="TextBox 34"/>
              <p:cNvSpPr txBox="1"/>
              <p:nvPr/>
            </p:nvSpPr>
            <p:spPr>
              <a:xfrm>
                <a:off x="719668" y="1675964"/>
                <a:ext cx="2501622" cy="362031"/>
              </a:xfrm>
              <a:prstGeom prst="rect">
                <a:avLst/>
              </a:prstGeom>
            </p:spPr>
            <p:txBody>
              <a:bodyPr vert="horz" wrap="none" lIns="0" tIns="0" rIns="0" bIns="0" anchor="ctr" anchorCtr="0">
                <a:normAutofit lnSpcReduction="10000"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b="1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TextBox 35"/>
              <p:cNvSpPr txBox="1"/>
              <p:nvPr/>
            </p:nvSpPr>
            <p:spPr>
              <a:xfrm>
                <a:off x="719668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 fontScale="92500" lnSpcReduction="10000"/>
              </a:bodyPr>
              <a:lstStyle/>
              <a:p>
                <a:pPr marL="0" lvl="0" indent="0" defTabSz="913765">
                  <a:lnSpc>
                    <a:spcPct val="120000"/>
                  </a:lnSpc>
                  <a:buNone/>
                </a:pPr>
                <a:r>
                  <a:rPr lang="zh-CN" altLang="en-US" sz="1100">
                    <a:solidFill>
                      <a:schemeClr val="tx1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tx1"/>
                    </a:solidFill>
                    <a:cs typeface="+mn-ea"/>
                    <a:sym typeface="+mn-lt"/>
                  </a:rPr>
                </a:br>
                <a:r>
                  <a:rPr lang="zh-CN" altLang="en-US" sz="1100">
                    <a:solidFill>
                      <a:schemeClr val="tx1"/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8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2405717" y="1923678"/>
            <a:ext cx="1272223" cy="875641"/>
            <a:chOff x="2405717" y="1923678"/>
            <a:chExt cx="1272223" cy="875641"/>
          </a:xfrm>
          <a:noFill/>
        </p:grpSpPr>
        <p:sp>
          <p:nvSpPr>
            <p:cNvPr id="5" name="Rectangle 2"/>
            <p:cNvSpPr/>
            <p:nvPr/>
          </p:nvSpPr>
          <p:spPr>
            <a:xfrm>
              <a:off x="2441722" y="1923678"/>
              <a:ext cx="1236218" cy="783087"/>
            </a:xfrm>
            <a:prstGeom prst="rect">
              <a:avLst/>
            </a:prstGeom>
            <a:grpFill/>
          </p:spPr>
          <p:txBody>
            <a:bodyPr wrap="square">
              <a:normAutofit fontScale="70000" lnSpcReduction="20000"/>
            </a:bodyPr>
            <a:lstStyle/>
            <a:p>
              <a:pPr algn="r"/>
              <a:r>
                <a:rPr lang="zh-CN" altLang="en-US" sz="5400" b="1" spc="300" dirty="0">
                  <a:solidFill>
                    <a:schemeClr val="tx2"/>
                  </a:solidFill>
                  <a:cs typeface="+mn-ea"/>
                  <a:sym typeface="+mn-lt"/>
                </a:rPr>
                <a:t>目录</a:t>
              </a:r>
              <a:endParaRPr lang="zh-CN" altLang="en-US" sz="5400" b="1" spc="3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6" name="Rectangle 3"/>
            <p:cNvSpPr/>
            <p:nvPr/>
          </p:nvSpPr>
          <p:spPr>
            <a:xfrm>
              <a:off x="2405717" y="2499236"/>
              <a:ext cx="1272223" cy="300083"/>
            </a:xfrm>
            <a:prstGeom prst="rect">
              <a:avLst/>
            </a:prstGeom>
            <a:grpFill/>
          </p:spPr>
          <p:txBody>
            <a:bodyPr wrap="none">
              <a:normAutofit fontScale="85000" lnSpcReduction="20000"/>
            </a:bodyPr>
            <a:lstStyle/>
            <a:p>
              <a:r>
                <a:rPr lang="en-US" altLang="zh-CN" sz="2000" b="1" spc="300" dirty="0">
                  <a:solidFill>
                    <a:schemeClr val="tx2"/>
                  </a:solidFill>
                  <a:cs typeface="+mn-ea"/>
                  <a:sym typeface="+mn-lt"/>
                </a:rPr>
                <a:t>CONTENT</a:t>
              </a:r>
              <a:endParaRPr lang="en-US" altLang="zh-CN" sz="2000" b="1" spc="3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5"/>
          <p:cNvGrpSpPr/>
          <p:nvPr/>
        </p:nvGrpSpPr>
        <p:grpSpPr>
          <a:xfrm>
            <a:off x="4039521" y="1170991"/>
            <a:ext cx="3322969" cy="530915"/>
            <a:chOff x="1598315" y="1418185"/>
            <a:chExt cx="4430626" cy="707886"/>
          </a:xfrm>
        </p:grpSpPr>
        <p:sp>
          <p:nvSpPr>
            <p:cNvPr id="24" name="TextBox 6"/>
            <p:cNvSpPr txBox="1"/>
            <p:nvPr/>
          </p:nvSpPr>
          <p:spPr>
            <a:xfrm>
              <a:off x="1598315" y="1418185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>
                  <a:solidFill>
                    <a:srgbClr val="7E7E7E"/>
                  </a:solidFill>
                  <a:cs typeface="+mn-ea"/>
                  <a:sym typeface="+mn-lt"/>
                </a:rPr>
                <a:t>01</a:t>
              </a:r>
              <a:endParaRPr lang="en-US" altLang="zh-CN" sz="400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26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7E7E7E"/>
                    </a:solidFill>
                    <a:cs typeface="+mn-ea"/>
                    <a:sym typeface="+mn-lt"/>
                  </a:rPr>
                  <a:t>年度工作概述</a:t>
                </a:r>
                <a:endParaRPr lang="zh-CN" altLang="en-US" sz="1600" b="1" dirty="0">
                  <a:solidFill>
                    <a:srgbClr val="7E7E7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TextBox 9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7E7E7E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50" dirty="0">
                  <a:solidFill>
                    <a:srgbClr val="7E7E7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Group 10"/>
          <p:cNvGrpSpPr/>
          <p:nvPr/>
        </p:nvGrpSpPr>
        <p:grpSpPr>
          <a:xfrm>
            <a:off x="4039521" y="2008868"/>
            <a:ext cx="3322969" cy="530915"/>
            <a:chOff x="1598315" y="2786337"/>
            <a:chExt cx="4430626" cy="707886"/>
          </a:xfrm>
        </p:grpSpPr>
        <p:sp>
          <p:nvSpPr>
            <p:cNvPr id="20" name="TextBox 11"/>
            <p:cNvSpPr txBox="1"/>
            <p:nvPr/>
          </p:nvSpPr>
          <p:spPr>
            <a:xfrm>
              <a:off x="1598315" y="2786337"/>
              <a:ext cx="718466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02</a:t>
              </a:r>
              <a:endParaRPr lang="en-US" altLang="zh-CN" sz="40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Group 12"/>
            <p:cNvGrpSpPr/>
            <p:nvPr/>
          </p:nvGrpSpPr>
          <p:grpSpPr>
            <a:xfrm>
              <a:off x="2066367" y="2897416"/>
              <a:ext cx="3962574" cy="563232"/>
              <a:chOff x="3943834" y="704409"/>
              <a:chExt cx="3962574" cy="563232"/>
            </a:xfrm>
          </p:grpSpPr>
          <p:sp>
            <p:nvSpPr>
              <p:cNvPr id="22" name="TextBox 1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工作完成情况</a:t>
                </a:r>
                <a:endPara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TextBox 14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5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Group 15"/>
          <p:cNvGrpSpPr/>
          <p:nvPr/>
        </p:nvGrpSpPr>
        <p:grpSpPr>
          <a:xfrm>
            <a:off x="4039521" y="2846744"/>
            <a:ext cx="3322969" cy="530915"/>
            <a:chOff x="1598315" y="4154489"/>
            <a:chExt cx="4430626" cy="707886"/>
          </a:xfrm>
        </p:grpSpPr>
        <p:sp>
          <p:nvSpPr>
            <p:cNvPr id="16" name="TextBox 16"/>
            <p:cNvSpPr txBox="1"/>
            <p:nvPr/>
          </p:nvSpPr>
          <p:spPr>
            <a:xfrm>
              <a:off x="1598315" y="4154489"/>
              <a:ext cx="73289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>
                  <a:solidFill>
                    <a:srgbClr val="7E7E7E"/>
                  </a:solidFill>
                  <a:cs typeface="+mn-ea"/>
                  <a:sym typeface="+mn-lt"/>
                </a:rPr>
                <a:t>03</a:t>
              </a:r>
              <a:endParaRPr lang="en-US" altLang="zh-CN" sz="400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grpSp>
          <p:nvGrpSpPr>
            <p:cNvPr id="17" name="Group 17"/>
            <p:cNvGrpSpPr/>
            <p:nvPr/>
          </p:nvGrpSpPr>
          <p:grpSpPr>
            <a:xfrm>
              <a:off x="2066367" y="4265568"/>
              <a:ext cx="3962574" cy="563232"/>
              <a:chOff x="3943834" y="704409"/>
              <a:chExt cx="3962574" cy="563232"/>
            </a:xfrm>
          </p:grpSpPr>
          <p:sp>
            <p:nvSpPr>
              <p:cNvPr id="18" name="TextBox 1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7E7E7E"/>
                    </a:solidFill>
                    <a:cs typeface="+mn-ea"/>
                    <a:sym typeface="+mn-lt"/>
                  </a:rPr>
                  <a:t>成功项目展示</a:t>
                </a:r>
                <a:endParaRPr lang="zh-CN" altLang="en-US" sz="1600" b="1" dirty="0">
                  <a:solidFill>
                    <a:srgbClr val="7E7E7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7E7E7E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50" dirty="0">
                  <a:solidFill>
                    <a:srgbClr val="7E7E7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Group 20"/>
          <p:cNvGrpSpPr/>
          <p:nvPr/>
        </p:nvGrpSpPr>
        <p:grpSpPr>
          <a:xfrm>
            <a:off x="4039521" y="3684622"/>
            <a:ext cx="3322969" cy="530915"/>
            <a:chOff x="1598315" y="5522641"/>
            <a:chExt cx="4430626" cy="707886"/>
          </a:xfrm>
        </p:grpSpPr>
        <p:sp>
          <p:nvSpPr>
            <p:cNvPr id="12" name="TextBox 21"/>
            <p:cNvSpPr txBox="1"/>
            <p:nvPr/>
          </p:nvSpPr>
          <p:spPr>
            <a:xfrm>
              <a:off x="1598315" y="5522641"/>
              <a:ext cx="71686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>
                  <a:solidFill>
                    <a:schemeClr val="tx2"/>
                  </a:solidFill>
                  <a:cs typeface="+mn-ea"/>
                  <a:sym typeface="+mn-lt"/>
                </a:rPr>
                <a:t>04</a:t>
              </a:r>
              <a:endParaRPr lang="en-US" altLang="zh-CN" sz="40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Group 22"/>
            <p:cNvGrpSpPr/>
            <p:nvPr/>
          </p:nvGrpSpPr>
          <p:grpSpPr>
            <a:xfrm>
              <a:off x="2066367" y="5633720"/>
              <a:ext cx="3962574" cy="563232"/>
              <a:chOff x="3943834" y="704409"/>
              <a:chExt cx="3962574" cy="563232"/>
            </a:xfrm>
          </p:grpSpPr>
          <p:sp>
            <p:nvSpPr>
              <p:cNvPr id="14" name="TextBox 2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tx2"/>
                    </a:solidFill>
                    <a:cs typeface="+mn-ea"/>
                    <a:sym typeface="+mn-lt"/>
                  </a:rPr>
                  <a:t>明年工作计划</a:t>
                </a:r>
                <a:endParaRPr lang="zh-CN" altLang="en-US" sz="1600" b="1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TextBox 24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tx2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5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9" name="等腰三角形 28"/>
          <p:cNvSpPr/>
          <p:nvPr/>
        </p:nvSpPr>
        <p:spPr>
          <a:xfrm rot="5400000">
            <a:off x="-112190" y="2855350"/>
            <a:ext cx="2374384" cy="2150007"/>
          </a:xfrm>
          <a:prstGeom prst="triangle">
            <a:avLst/>
          </a:prstGeom>
          <a:solidFill>
            <a:srgbClr val="BFBFB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等腰三角形 29"/>
          <p:cNvSpPr/>
          <p:nvPr/>
        </p:nvSpPr>
        <p:spPr>
          <a:xfrm rot="5400000">
            <a:off x="1237562" y="1781480"/>
            <a:ext cx="971173" cy="879398"/>
          </a:xfrm>
          <a:prstGeom prst="triangle">
            <a:avLst/>
          </a:prstGeom>
          <a:solidFill>
            <a:srgbClr val="BFBFB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等腰三角形 30"/>
          <p:cNvSpPr/>
          <p:nvPr/>
        </p:nvSpPr>
        <p:spPr>
          <a:xfrm rot="16200000" flipH="1">
            <a:off x="7364047" y="397465"/>
            <a:ext cx="1868226" cy="1691680"/>
          </a:xfrm>
          <a:prstGeom prst="triangl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2" fill="hold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2" fill="hold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2" presetClass="entr" presetSubtype="2" fill="hold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4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0" grpId="0" animBg="1"/>
          <p:bldP spid="3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0" grpId="0" animBg="1"/>
          <p:bldP spid="31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8"/>
          <p:cNvSpPr txBox="1"/>
          <p:nvPr/>
        </p:nvSpPr>
        <p:spPr>
          <a:xfrm>
            <a:off x="2843808" y="218855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明年工作计划</a:t>
            </a:r>
            <a:endParaRPr lang="en-GB" altLang="zh-CN" sz="4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TextBox 49"/>
          <p:cNvSpPr txBox="1"/>
          <p:nvPr/>
        </p:nvSpPr>
        <p:spPr>
          <a:xfrm>
            <a:off x="3664070" y="2952695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48"/>
          <p:cNvSpPr txBox="1"/>
          <p:nvPr/>
        </p:nvSpPr>
        <p:spPr>
          <a:xfrm>
            <a:off x="3779912" y="1124620"/>
            <a:ext cx="1728192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dirty="0">
                <a:cs typeface="+mn-ea"/>
                <a:sym typeface="+mn-lt"/>
              </a:rPr>
              <a:t>04</a:t>
            </a:r>
            <a:endParaRPr lang="en-GB" altLang="zh-CN" sz="8000" dirty="0">
              <a:cs typeface="+mn-ea"/>
              <a:sym typeface="+mn-lt"/>
            </a:endParaRPr>
          </a:p>
        </p:txBody>
      </p:sp>
      <p:sp>
        <p:nvSpPr>
          <p:cNvPr id="9" name="等腰三角形 8"/>
          <p:cNvSpPr/>
          <p:nvPr/>
        </p:nvSpPr>
        <p:spPr>
          <a:xfrm rot="5400000">
            <a:off x="-112190" y="2855350"/>
            <a:ext cx="2374384" cy="2150007"/>
          </a:xfrm>
          <a:prstGeom prst="triangle">
            <a:avLst/>
          </a:prstGeom>
          <a:solidFill>
            <a:srgbClr val="BFBFB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等腰三角形 11"/>
          <p:cNvSpPr/>
          <p:nvPr/>
        </p:nvSpPr>
        <p:spPr>
          <a:xfrm rot="16200000" flipH="1">
            <a:off x="1730131" y="2319873"/>
            <a:ext cx="971173" cy="879398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等腰三角形 12"/>
          <p:cNvSpPr/>
          <p:nvPr/>
        </p:nvSpPr>
        <p:spPr>
          <a:xfrm rot="5400000">
            <a:off x="6212315" y="681846"/>
            <a:ext cx="2337552" cy="2116655"/>
          </a:xfrm>
          <a:prstGeom prst="triangle">
            <a:avLst/>
          </a:prstGeom>
          <a:blipFill dpi="0" rotWithShape="1">
            <a:blip r:embed="rId1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9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759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/>
          <p:bldP spid="9" grpId="0" animBg="1"/>
          <p:bldP spid="12" grpId="0" animBg="1"/>
          <p:bldP spid="1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9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759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/>
          <p:bldP spid="9" grpId="0" animBg="1"/>
          <p:bldP spid="12" grpId="0" animBg="1"/>
          <p:bldP spid="13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020234" y="2830803"/>
            <a:ext cx="3429000" cy="1602221"/>
            <a:chOff x="1020234" y="2830803"/>
            <a:chExt cx="3429000" cy="1602221"/>
          </a:xfrm>
        </p:grpSpPr>
        <p:sp>
          <p:nvSpPr>
            <p:cNvPr id="13" name="Rectangle 20"/>
            <p:cNvSpPr/>
            <p:nvPr/>
          </p:nvSpPr>
          <p:spPr>
            <a:xfrm>
              <a:off x="1020234" y="2832824"/>
              <a:ext cx="3429000" cy="1600200"/>
            </a:xfrm>
            <a:prstGeom prst="rect">
              <a:avLst/>
            </a:prstGeom>
            <a:noFill/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08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（建议使用主题字）</a:t>
              </a:r>
              <a:endParaRPr lang="zh-CN" altLang="en-US" sz="12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Right Triangle 21"/>
            <p:cNvSpPr/>
            <p:nvPr/>
          </p:nvSpPr>
          <p:spPr>
            <a:xfrm>
              <a:off x="1020235" y="3651798"/>
              <a:ext cx="781226" cy="781226"/>
            </a:xfrm>
            <a:prstGeom prst="rtTriangle">
              <a:avLst/>
            </a:prstGeom>
            <a:solidFill>
              <a:schemeClr val="accent3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Right Triangle 22"/>
            <p:cNvSpPr/>
            <p:nvPr/>
          </p:nvSpPr>
          <p:spPr>
            <a:xfrm rot="10800000">
              <a:off x="3606579" y="2830803"/>
              <a:ext cx="842655" cy="842655"/>
            </a:xfrm>
            <a:prstGeom prst="rtTriangle">
              <a:avLst/>
            </a:prstGeom>
            <a:solidFill>
              <a:schemeClr val="tx1">
                <a:lumMod val="60000"/>
                <a:lumOff val="40000"/>
              </a:schemeClr>
            </a:solidFill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TextBox 23"/>
            <p:cNvSpPr txBox="1"/>
            <p:nvPr/>
          </p:nvSpPr>
          <p:spPr>
            <a:xfrm rot="2720180">
              <a:off x="1107414" y="4008752"/>
              <a:ext cx="330859" cy="27699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25"/>
            <p:cNvSpPr txBox="1"/>
            <p:nvPr/>
          </p:nvSpPr>
          <p:spPr>
            <a:xfrm>
              <a:off x="2128078" y="3185310"/>
              <a:ext cx="1213313" cy="284742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865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865" b="1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: Shape 36"/>
            <p:cNvSpPr>
              <a:spLocks noChangeAspect="1"/>
            </p:cNvSpPr>
            <p:nvPr/>
          </p:nvSpPr>
          <p:spPr bwMode="auto">
            <a:xfrm>
              <a:off x="4064827" y="2914019"/>
              <a:ext cx="260455" cy="260523"/>
            </a:xfrm>
            <a:custGeom>
              <a:avLst/>
              <a:gdLst>
                <a:gd name="T0" fmla="*/ 303 w 1621"/>
                <a:gd name="T1" fmla="*/ 706 h 1621"/>
                <a:gd name="T2" fmla="*/ 304 w 1621"/>
                <a:gd name="T3" fmla="*/ 517 h 1621"/>
                <a:gd name="T4" fmla="*/ 491 w 1621"/>
                <a:gd name="T5" fmla="*/ 546 h 1621"/>
                <a:gd name="T6" fmla="*/ 490 w 1621"/>
                <a:gd name="T7" fmla="*/ 735 h 1621"/>
                <a:gd name="T8" fmla="*/ 303 w 1621"/>
                <a:gd name="T9" fmla="*/ 706 h 1621"/>
                <a:gd name="T10" fmla="*/ 672 w 1621"/>
                <a:gd name="T11" fmla="*/ 548 h 1621"/>
                <a:gd name="T12" fmla="*/ 760 w 1621"/>
                <a:gd name="T13" fmla="*/ 381 h 1621"/>
                <a:gd name="T14" fmla="*/ 607 w 1621"/>
                <a:gd name="T15" fmla="*/ 269 h 1621"/>
                <a:gd name="T16" fmla="*/ 519 w 1621"/>
                <a:gd name="T17" fmla="*/ 436 h 1621"/>
                <a:gd name="T18" fmla="*/ 672 w 1621"/>
                <a:gd name="T19" fmla="*/ 548 h 1621"/>
                <a:gd name="T20" fmla="*/ 1317 w 1621"/>
                <a:gd name="T21" fmla="*/ 517 h 1621"/>
                <a:gd name="T22" fmla="*/ 1130 w 1621"/>
                <a:gd name="T23" fmla="*/ 546 h 1621"/>
                <a:gd name="T24" fmla="*/ 1131 w 1621"/>
                <a:gd name="T25" fmla="*/ 735 h 1621"/>
                <a:gd name="T26" fmla="*/ 1318 w 1621"/>
                <a:gd name="T27" fmla="*/ 706 h 1621"/>
                <a:gd name="T28" fmla="*/ 1317 w 1621"/>
                <a:gd name="T29" fmla="*/ 517 h 1621"/>
                <a:gd name="T30" fmla="*/ 950 w 1621"/>
                <a:gd name="T31" fmla="*/ 548 h 1621"/>
                <a:gd name="T32" fmla="*/ 1102 w 1621"/>
                <a:gd name="T33" fmla="*/ 436 h 1621"/>
                <a:gd name="T34" fmla="*/ 1014 w 1621"/>
                <a:gd name="T35" fmla="*/ 269 h 1621"/>
                <a:gd name="T36" fmla="*/ 862 w 1621"/>
                <a:gd name="T37" fmla="*/ 381 h 1621"/>
                <a:gd name="T38" fmla="*/ 950 w 1621"/>
                <a:gd name="T39" fmla="*/ 548 h 1621"/>
                <a:gd name="T40" fmla="*/ 1086 w 1621"/>
                <a:gd name="T41" fmla="*/ 823 h 1621"/>
                <a:gd name="T42" fmla="*/ 811 w 1621"/>
                <a:gd name="T43" fmla="*/ 601 h 1621"/>
                <a:gd name="T44" fmla="*/ 536 w 1621"/>
                <a:gd name="T45" fmla="*/ 823 h 1621"/>
                <a:gd name="T46" fmla="*/ 397 w 1621"/>
                <a:gd name="T47" fmla="*/ 1065 h 1621"/>
                <a:gd name="T48" fmla="*/ 679 w 1621"/>
                <a:gd name="T49" fmla="*/ 1346 h 1621"/>
                <a:gd name="T50" fmla="*/ 811 w 1621"/>
                <a:gd name="T51" fmla="*/ 1313 h 1621"/>
                <a:gd name="T52" fmla="*/ 943 w 1621"/>
                <a:gd name="T53" fmla="*/ 1346 h 1621"/>
                <a:gd name="T54" fmla="*/ 1224 w 1621"/>
                <a:gd name="T55" fmla="*/ 1065 h 1621"/>
                <a:gd name="T56" fmla="*/ 1086 w 1621"/>
                <a:gd name="T57" fmla="*/ 823 h 1621"/>
                <a:gd name="T58" fmla="*/ 1621 w 1621"/>
                <a:gd name="T59" fmla="*/ 811 h 1621"/>
                <a:gd name="T60" fmla="*/ 811 w 1621"/>
                <a:gd name="T61" fmla="*/ 1621 h 1621"/>
                <a:gd name="T62" fmla="*/ 0 w 1621"/>
                <a:gd name="T63" fmla="*/ 811 h 1621"/>
                <a:gd name="T64" fmla="*/ 811 w 1621"/>
                <a:gd name="T65" fmla="*/ 0 h 1621"/>
                <a:gd name="T66" fmla="*/ 1621 w 1621"/>
                <a:gd name="T67" fmla="*/ 811 h 1621"/>
                <a:gd name="T68" fmla="*/ 1502 w 1621"/>
                <a:gd name="T69" fmla="*/ 811 h 1621"/>
                <a:gd name="T70" fmla="*/ 811 w 1621"/>
                <a:gd name="T71" fmla="*/ 119 h 1621"/>
                <a:gd name="T72" fmla="*/ 119 w 1621"/>
                <a:gd name="T73" fmla="*/ 811 h 1621"/>
                <a:gd name="T74" fmla="*/ 811 w 1621"/>
                <a:gd name="T75" fmla="*/ 1502 h 1621"/>
                <a:gd name="T76" fmla="*/ 1502 w 1621"/>
                <a:gd name="T77" fmla="*/ 811 h 1621"/>
                <a:gd name="T78" fmla="*/ 1502 w 1621"/>
                <a:gd name="T79" fmla="*/ 811 h 1621"/>
                <a:gd name="T80" fmla="*/ 1502 w 1621"/>
                <a:gd name="T81" fmla="*/ 811 h 1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21" h="1621">
                  <a:moveTo>
                    <a:pt x="303" y="706"/>
                  </a:moveTo>
                  <a:cubicBezTo>
                    <a:pt x="252" y="645"/>
                    <a:pt x="253" y="561"/>
                    <a:pt x="304" y="517"/>
                  </a:cubicBezTo>
                  <a:cubicBezTo>
                    <a:pt x="356" y="472"/>
                    <a:pt x="440" y="485"/>
                    <a:pt x="491" y="546"/>
                  </a:cubicBezTo>
                  <a:cubicBezTo>
                    <a:pt x="543" y="606"/>
                    <a:pt x="542" y="690"/>
                    <a:pt x="490" y="735"/>
                  </a:cubicBezTo>
                  <a:cubicBezTo>
                    <a:pt x="438" y="779"/>
                    <a:pt x="355" y="766"/>
                    <a:pt x="303" y="706"/>
                  </a:cubicBezTo>
                  <a:close/>
                  <a:moveTo>
                    <a:pt x="672" y="548"/>
                  </a:moveTo>
                  <a:cubicBezTo>
                    <a:pt x="738" y="532"/>
                    <a:pt x="777" y="458"/>
                    <a:pt x="760" y="381"/>
                  </a:cubicBezTo>
                  <a:cubicBezTo>
                    <a:pt x="742" y="304"/>
                    <a:pt x="673" y="254"/>
                    <a:pt x="607" y="269"/>
                  </a:cubicBezTo>
                  <a:cubicBezTo>
                    <a:pt x="541" y="284"/>
                    <a:pt x="501" y="359"/>
                    <a:pt x="519" y="436"/>
                  </a:cubicBezTo>
                  <a:cubicBezTo>
                    <a:pt x="537" y="513"/>
                    <a:pt x="605" y="563"/>
                    <a:pt x="672" y="548"/>
                  </a:cubicBezTo>
                  <a:close/>
                  <a:moveTo>
                    <a:pt x="1317" y="517"/>
                  </a:moveTo>
                  <a:cubicBezTo>
                    <a:pt x="1265" y="472"/>
                    <a:pt x="1181" y="485"/>
                    <a:pt x="1130" y="546"/>
                  </a:cubicBezTo>
                  <a:cubicBezTo>
                    <a:pt x="1079" y="606"/>
                    <a:pt x="1079" y="690"/>
                    <a:pt x="1131" y="735"/>
                  </a:cubicBezTo>
                  <a:cubicBezTo>
                    <a:pt x="1183" y="779"/>
                    <a:pt x="1267" y="766"/>
                    <a:pt x="1318" y="706"/>
                  </a:cubicBezTo>
                  <a:cubicBezTo>
                    <a:pt x="1369" y="645"/>
                    <a:pt x="1369" y="561"/>
                    <a:pt x="1317" y="517"/>
                  </a:cubicBezTo>
                  <a:close/>
                  <a:moveTo>
                    <a:pt x="950" y="548"/>
                  </a:moveTo>
                  <a:cubicBezTo>
                    <a:pt x="1016" y="563"/>
                    <a:pt x="1085" y="513"/>
                    <a:pt x="1102" y="436"/>
                  </a:cubicBezTo>
                  <a:cubicBezTo>
                    <a:pt x="1120" y="359"/>
                    <a:pt x="1081" y="284"/>
                    <a:pt x="1014" y="269"/>
                  </a:cubicBezTo>
                  <a:cubicBezTo>
                    <a:pt x="948" y="254"/>
                    <a:pt x="880" y="304"/>
                    <a:pt x="862" y="381"/>
                  </a:cubicBezTo>
                  <a:cubicBezTo>
                    <a:pt x="844" y="458"/>
                    <a:pt x="883" y="533"/>
                    <a:pt x="950" y="548"/>
                  </a:cubicBezTo>
                  <a:close/>
                  <a:moveTo>
                    <a:pt x="1086" y="823"/>
                  </a:moveTo>
                  <a:cubicBezTo>
                    <a:pt x="1059" y="696"/>
                    <a:pt x="946" y="601"/>
                    <a:pt x="811" y="601"/>
                  </a:cubicBezTo>
                  <a:cubicBezTo>
                    <a:pt x="676" y="601"/>
                    <a:pt x="563" y="696"/>
                    <a:pt x="536" y="823"/>
                  </a:cubicBezTo>
                  <a:cubicBezTo>
                    <a:pt x="453" y="872"/>
                    <a:pt x="397" y="962"/>
                    <a:pt x="397" y="1065"/>
                  </a:cubicBezTo>
                  <a:cubicBezTo>
                    <a:pt x="397" y="1220"/>
                    <a:pt x="523" y="1346"/>
                    <a:pt x="679" y="1346"/>
                  </a:cubicBezTo>
                  <a:cubicBezTo>
                    <a:pt x="726" y="1346"/>
                    <a:pt x="771" y="1334"/>
                    <a:pt x="811" y="1313"/>
                  </a:cubicBezTo>
                  <a:cubicBezTo>
                    <a:pt x="850" y="1334"/>
                    <a:pt x="895" y="1346"/>
                    <a:pt x="943" y="1346"/>
                  </a:cubicBezTo>
                  <a:cubicBezTo>
                    <a:pt x="1098" y="1346"/>
                    <a:pt x="1224" y="1220"/>
                    <a:pt x="1224" y="1065"/>
                  </a:cubicBezTo>
                  <a:cubicBezTo>
                    <a:pt x="1224" y="962"/>
                    <a:pt x="1169" y="872"/>
                    <a:pt x="1086" y="823"/>
                  </a:cubicBezTo>
                  <a:close/>
                  <a:moveTo>
                    <a:pt x="1621" y="811"/>
                  </a:moveTo>
                  <a:cubicBezTo>
                    <a:pt x="1621" y="1258"/>
                    <a:pt x="1258" y="1621"/>
                    <a:pt x="811" y="1621"/>
                  </a:cubicBezTo>
                  <a:cubicBezTo>
                    <a:pt x="364" y="1621"/>
                    <a:pt x="0" y="1258"/>
                    <a:pt x="0" y="811"/>
                  </a:cubicBezTo>
                  <a:cubicBezTo>
                    <a:pt x="0" y="364"/>
                    <a:pt x="364" y="0"/>
                    <a:pt x="811" y="0"/>
                  </a:cubicBezTo>
                  <a:cubicBezTo>
                    <a:pt x="1258" y="0"/>
                    <a:pt x="1621" y="364"/>
                    <a:pt x="1621" y="811"/>
                  </a:cubicBezTo>
                  <a:close/>
                  <a:moveTo>
                    <a:pt x="1502" y="811"/>
                  </a:moveTo>
                  <a:cubicBezTo>
                    <a:pt x="1502" y="429"/>
                    <a:pt x="1192" y="119"/>
                    <a:pt x="811" y="119"/>
                  </a:cubicBezTo>
                  <a:cubicBezTo>
                    <a:pt x="429" y="119"/>
                    <a:pt x="119" y="429"/>
                    <a:pt x="119" y="811"/>
                  </a:cubicBezTo>
                  <a:cubicBezTo>
                    <a:pt x="119" y="1192"/>
                    <a:pt x="429" y="1502"/>
                    <a:pt x="811" y="1502"/>
                  </a:cubicBezTo>
                  <a:cubicBezTo>
                    <a:pt x="1192" y="1502"/>
                    <a:pt x="1502" y="1192"/>
                    <a:pt x="1502" y="811"/>
                  </a:cubicBezTo>
                  <a:close/>
                  <a:moveTo>
                    <a:pt x="1502" y="811"/>
                  </a:moveTo>
                  <a:cubicBezTo>
                    <a:pt x="1502" y="811"/>
                    <a:pt x="1502" y="811"/>
                    <a:pt x="1502" y="81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20234" y="1107804"/>
            <a:ext cx="3429000" cy="1600200"/>
            <a:chOff x="1020234" y="1107804"/>
            <a:chExt cx="3429000" cy="1600200"/>
          </a:xfrm>
        </p:grpSpPr>
        <p:sp>
          <p:nvSpPr>
            <p:cNvPr id="4" name="Rectangle 4"/>
            <p:cNvSpPr/>
            <p:nvPr/>
          </p:nvSpPr>
          <p:spPr>
            <a:xfrm>
              <a:off x="1020234" y="1107804"/>
              <a:ext cx="3429000" cy="1600200"/>
            </a:xfrm>
            <a:prstGeom prst="rect">
              <a:avLst/>
            </a:prstGeom>
            <a:noFill/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08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（建议使用主题字）</a:t>
              </a:r>
              <a:endParaRPr lang="zh-CN" altLang="en-US" sz="12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Right Triangle 5"/>
            <p:cNvSpPr/>
            <p:nvPr/>
          </p:nvSpPr>
          <p:spPr>
            <a:xfrm rot="5400000">
              <a:off x="1020235" y="1107805"/>
              <a:ext cx="781226" cy="781226"/>
            </a:xfrm>
            <a:prstGeom prst="rtTriangl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Right Triangle 6"/>
            <p:cNvSpPr/>
            <p:nvPr/>
          </p:nvSpPr>
          <p:spPr>
            <a:xfrm rot="16200000">
              <a:off x="3606579" y="1863328"/>
              <a:ext cx="842655" cy="842655"/>
            </a:xfrm>
            <a:prstGeom prst="rtTriangle">
              <a:avLst/>
            </a:prstGeom>
            <a:solidFill>
              <a:schemeClr val="tx1">
                <a:lumMod val="60000"/>
                <a:lumOff val="40000"/>
              </a:schemeClr>
            </a:solidFill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 rot="18900000">
              <a:off x="1107414" y="1233613"/>
              <a:ext cx="330859" cy="27699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TextBox 9"/>
            <p:cNvSpPr txBox="1"/>
            <p:nvPr/>
          </p:nvSpPr>
          <p:spPr>
            <a:xfrm>
              <a:off x="2127884" y="1460290"/>
              <a:ext cx="1213313" cy="284742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865" b="1" dirty="0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865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: Shape 37"/>
            <p:cNvSpPr>
              <a:spLocks noChangeAspect="1"/>
            </p:cNvSpPr>
            <p:nvPr/>
          </p:nvSpPr>
          <p:spPr bwMode="auto">
            <a:xfrm>
              <a:off x="4064794" y="2360429"/>
              <a:ext cx="260523" cy="239292"/>
            </a:xfrm>
            <a:custGeom>
              <a:avLst/>
              <a:gdLst>
                <a:gd name="T0" fmla="*/ 19 w 189"/>
                <a:gd name="T1" fmla="*/ 0 h 174"/>
                <a:gd name="T2" fmla="*/ 0 w 189"/>
                <a:gd name="T3" fmla="*/ 174 h 174"/>
                <a:gd name="T4" fmla="*/ 189 w 189"/>
                <a:gd name="T5" fmla="*/ 174 h 174"/>
                <a:gd name="T6" fmla="*/ 166 w 189"/>
                <a:gd name="T7" fmla="*/ 0 h 174"/>
                <a:gd name="T8" fmla="*/ 19 w 189"/>
                <a:gd name="T9" fmla="*/ 0 h 174"/>
                <a:gd name="T10" fmla="*/ 78 w 189"/>
                <a:gd name="T11" fmla="*/ 101 h 174"/>
                <a:gd name="T12" fmla="*/ 78 w 189"/>
                <a:gd name="T13" fmla="*/ 55 h 174"/>
                <a:gd name="T14" fmla="*/ 89 w 189"/>
                <a:gd name="T15" fmla="*/ 44 h 174"/>
                <a:gd name="T16" fmla="*/ 100 w 189"/>
                <a:gd name="T17" fmla="*/ 55 h 174"/>
                <a:gd name="T18" fmla="*/ 100 w 189"/>
                <a:gd name="T19" fmla="*/ 62 h 174"/>
                <a:gd name="T20" fmla="*/ 122 w 189"/>
                <a:gd name="T21" fmla="*/ 62 h 174"/>
                <a:gd name="T22" fmla="*/ 127 w 189"/>
                <a:gd name="T23" fmla="*/ 67 h 174"/>
                <a:gd name="T24" fmla="*/ 122 w 189"/>
                <a:gd name="T25" fmla="*/ 72 h 174"/>
                <a:gd name="T26" fmla="*/ 111 w 189"/>
                <a:gd name="T27" fmla="*/ 72 h 174"/>
                <a:gd name="T28" fmla="*/ 100 w 189"/>
                <a:gd name="T29" fmla="*/ 72 h 174"/>
                <a:gd name="T30" fmla="*/ 100 w 189"/>
                <a:gd name="T31" fmla="*/ 88 h 174"/>
                <a:gd name="T32" fmla="*/ 135 w 189"/>
                <a:gd name="T33" fmla="*/ 88 h 174"/>
                <a:gd name="T34" fmla="*/ 135 w 189"/>
                <a:gd name="T35" fmla="*/ 88 h 174"/>
                <a:gd name="T36" fmla="*/ 136 w 189"/>
                <a:gd name="T37" fmla="*/ 88 h 174"/>
                <a:gd name="T38" fmla="*/ 136 w 189"/>
                <a:gd name="T39" fmla="*/ 88 h 174"/>
                <a:gd name="T40" fmla="*/ 136 w 189"/>
                <a:gd name="T41" fmla="*/ 88 h 174"/>
                <a:gd name="T42" fmla="*/ 140 w 189"/>
                <a:gd name="T43" fmla="*/ 91 h 174"/>
                <a:gd name="T44" fmla="*/ 154 w 189"/>
                <a:gd name="T45" fmla="*/ 132 h 174"/>
                <a:gd name="T46" fmla="*/ 150 w 189"/>
                <a:gd name="T47" fmla="*/ 139 h 174"/>
                <a:gd name="T48" fmla="*/ 148 w 189"/>
                <a:gd name="T49" fmla="*/ 139 h 174"/>
                <a:gd name="T50" fmla="*/ 143 w 189"/>
                <a:gd name="T51" fmla="*/ 136 h 174"/>
                <a:gd name="T52" fmla="*/ 132 w 189"/>
                <a:gd name="T53" fmla="*/ 102 h 174"/>
                <a:gd name="T54" fmla="*/ 78 w 189"/>
                <a:gd name="T55" fmla="*/ 102 h 174"/>
                <a:gd name="T56" fmla="*/ 78 w 189"/>
                <a:gd name="T57" fmla="*/ 101 h 174"/>
                <a:gd name="T58" fmla="*/ 103 w 189"/>
                <a:gd name="T59" fmla="*/ 78 h 174"/>
                <a:gd name="T60" fmla="*/ 103 w 189"/>
                <a:gd name="T61" fmla="*/ 78 h 174"/>
                <a:gd name="T62" fmla="*/ 103 w 189"/>
                <a:gd name="T63" fmla="*/ 75 h 174"/>
                <a:gd name="T64" fmla="*/ 103 w 189"/>
                <a:gd name="T65" fmla="*/ 75 h 174"/>
                <a:gd name="T66" fmla="*/ 103 w 189"/>
                <a:gd name="T67" fmla="*/ 78 h 174"/>
                <a:gd name="T68" fmla="*/ 91 w 189"/>
                <a:gd name="T69" fmla="*/ 17 h 174"/>
                <a:gd name="T70" fmla="*/ 103 w 189"/>
                <a:gd name="T71" fmla="*/ 28 h 174"/>
                <a:gd name="T72" fmla="*/ 91 w 189"/>
                <a:gd name="T73" fmla="*/ 40 h 174"/>
                <a:gd name="T74" fmla="*/ 80 w 189"/>
                <a:gd name="T75" fmla="*/ 28 h 174"/>
                <a:gd name="T76" fmla="*/ 91 w 189"/>
                <a:gd name="T77" fmla="*/ 17 h 174"/>
                <a:gd name="T78" fmla="*/ 80 w 189"/>
                <a:gd name="T79" fmla="*/ 144 h 174"/>
                <a:gd name="T80" fmla="*/ 38 w 189"/>
                <a:gd name="T81" fmla="*/ 102 h 174"/>
                <a:gd name="T82" fmla="*/ 75 w 189"/>
                <a:gd name="T83" fmla="*/ 60 h 174"/>
                <a:gd name="T84" fmla="*/ 75 w 189"/>
                <a:gd name="T85" fmla="*/ 69 h 174"/>
                <a:gd name="T86" fmla="*/ 47 w 189"/>
                <a:gd name="T87" fmla="*/ 102 h 174"/>
                <a:gd name="T88" fmla="*/ 80 w 189"/>
                <a:gd name="T89" fmla="*/ 135 h 174"/>
                <a:gd name="T90" fmla="*/ 113 w 189"/>
                <a:gd name="T91" fmla="*/ 105 h 174"/>
                <a:gd name="T92" fmla="*/ 123 w 189"/>
                <a:gd name="T93" fmla="*/ 105 h 174"/>
                <a:gd name="T94" fmla="*/ 80 w 189"/>
                <a:gd name="T95" fmla="*/ 144 h 174"/>
                <a:gd name="T96" fmla="*/ 80 w 189"/>
                <a:gd name="T97" fmla="*/ 144 h 174"/>
                <a:gd name="T98" fmla="*/ 80 w 189"/>
                <a:gd name="T99" fmla="*/ 14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9" h="174">
                  <a:moveTo>
                    <a:pt x="19" y="0"/>
                  </a:moveTo>
                  <a:cubicBezTo>
                    <a:pt x="0" y="174"/>
                    <a:pt x="0" y="174"/>
                    <a:pt x="0" y="174"/>
                  </a:cubicBezTo>
                  <a:cubicBezTo>
                    <a:pt x="189" y="174"/>
                    <a:pt x="189" y="174"/>
                    <a:pt x="189" y="174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19" y="0"/>
                  </a:lnTo>
                  <a:close/>
                  <a:moveTo>
                    <a:pt x="78" y="101"/>
                  </a:moveTo>
                  <a:cubicBezTo>
                    <a:pt x="78" y="55"/>
                    <a:pt x="78" y="55"/>
                    <a:pt x="78" y="55"/>
                  </a:cubicBezTo>
                  <a:cubicBezTo>
                    <a:pt x="78" y="49"/>
                    <a:pt x="83" y="44"/>
                    <a:pt x="89" y="44"/>
                  </a:cubicBezTo>
                  <a:cubicBezTo>
                    <a:pt x="95" y="44"/>
                    <a:pt x="100" y="49"/>
                    <a:pt x="100" y="55"/>
                  </a:cubicBezTo>
                  <a:cubicBezTo>
                    <a:pt x="100" y="62"/>
                    <a:pt x="100" y="62"/>
                    <a:pt x="100" y="62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125" y="62"/>
                    <a:pt x="127" y="64"/>
                    <a:pt x="127" y="67"/>
                  </a:cubicBezTo>
                  <a:cubicBezTo>
                    <a:pt x="127" y="70"/>
                    <a:pt x="125" y="72"/>
                    <a:pt x="122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35" y="88"/>
                    <a:pt x="135" y="88"/>
                    <a:pt x="136" y="88"/>
                  </a:cubicBezTo>
                  <a:cubicBezTo>
                    <a:pt x="136" y="88"/>
                    <a:pt x="136" y="88"/>
                    <a:pt x="136" y="88"/>
                  </a:cubicBezTo>
                  <a:cubicBezTo>
                    <a:pt x="136" y="88"/>
                    <a:pt x="136" y="88"/>
                    <a:pt x="136" y="88"/>
                  </a:cubicBezTo>
                  <a:cubicBezTo>
                    <a:pt x="138" y="88"/>
                    <a:pt x="140" y="89"/>
                    <a:pt x="140" y="91"/>
                  </a:cubicBezTo>
                  <a:cubicBezTo>
                    <a:pt x="154" y="132"/>
                    <a:pt x="154" y="132"/>
                    <a:pt x="154" y="132"/>
                  </a:cubicBezTo>
                  <a:cubicBezTo>
                    <a:pt x="155" y="135"/>
                    <a:pt x="153" y="138"/>
                    <a:pt x="150" y="139"/>
                  </a:cubicBezTo>
                  <a:cubicBezTo>
                    <a:pt x="150" y="139"/>
                    <a:pt x="149" y="139"/>
                    <a:pt x="148" y="139"/>
                  </a:cubicBezTo>
                  <a:cubicBezTo>
                    <a:pt x="146" y="139"/>
                    <a:pt x="144" y="138"/>
                    <a:pt x="143" y="136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78" y="102"/>
                    <a:pt x="78" y="102"/>
                    <a:pt x="78" y="102"/>
                  </a:cubicBezTo>
                  <a:lnTo>
                    <a:pt x="78" y="101"/>
                  </a:lnTo>
                  <a:close/>
                  <a:moveTo>
                    <a:pt x="103" y="78"/>
                  </a:moveTo>
                  <a:cubicBezTo>
                    <a:pt x="103" y="78"/>
                    <a:pt x="103" y="78"/>
                    <a:pt x="103" y="78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75"/>
                    <a:pt x="103" y="75"/>
                    <a:pt x="103" y="75"/>
                  </a:cubicBezTo>
                  <a:lnTo>
                    <a:pt x="103" y="78"/>
                  </a:lnTo>
                  <a:close/>
                  <a:moveTo>
                    <a:pt x="91" y="17"/>
                  </a:moveTo>
                  <a:cubicBezTo>
                    <a:pt x="98" y="17"/>
                    <a:pt x="103" y="22"/>
                    <a:pt x="103" y="28"/>
                  </a:cubicBezTo>
                  <a:cubicBezTo>
                    <a:pt x="103" y="35"/>
                    <a:pt x="98" y="40"/>
                    <a:pt x="91" y="40"/>
                  </a:cubicBezTo>
                  <a:cubicBezTo>
                    <a:pt x="85" y="40"/>
                    <a:pt x="80" y="35"/>
                    <a:pt x="80" y="28"/>
                  </a:cubicBezTo>
                  <a:cubicBezTo>
                    <a:pt x="80" y="22"/>
                    <a:pt x="85" y="17"/>
                    <a:pt x="91" y="17"/>
                  </a:cubicBezTo>
                  <a:close/>
                  <a:moveTo>
                    <a:pt x="80" y="144"/>
                  </a:moveTo>
                  <a:cubicBezTo>
                    <a:pt x="57" y="144"/>
                    <a:pt x="38" y="125"/>
                    <a:pt x="38" y="102"/>
                  </a:cubicBezTo>
                  <a:cubicBezTo>
                    <a:pt x="38" y="80"/>
                    <a:pt x="54" y="62"/>
                    <a:pt x="75" y="6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59" y="72"/>
                    <a:pt x="47" y="85"/>
                    <a:pt x="47" y="102"/>
                  </a:cubicBezTo>
                  <a:cubicBezTo>
                    <a:pt x="47" y="120"/>
                    <a:pt x="62" y="135"/>
                    <a:pt x="80" y="135"/>
                  </a:cubicBezTo>
                  <a:cubicBezTo>
                    <a:pt x="97" y="135"/>
                    <a:pt x="111" y="122"/>
                    <a:pt x="113" y="105"/>
                  </a:cubicBezTo>
                  <a:cubicBezTo>
                    <a:pt x="123" y="105"/>
                    <a:pt x="123" y="105"/>
                    <a:pt x="123" y="105"/>
                  </a:cubicBezTo>
                  <a:cubicBezTo>
                    <a:pt x="121" y="127"/>
                    <a:pt x="103" y="144"/>
                    <a:pt x="80" y="144"/>
                  </a:cubicBezTo>
                  <a:close/>
                  <a:moveTo>
                    <a:pt x="80" y="144"/>
                  </a:moveTo>
                  <a:cubicBezTo>
                    <a:pt x="80" y="144"/>
                    <a:pt x="80" y="144"/>
                    <a:pt x="80" y="14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571160" y="1107804"/>
            <a:ext cx="3429194" cy="1600200"/>
            <a:chOff x="4571160" y="1107804"/>
            <a:chExt cx="3429194" cy="1600200"/>
          </a:xfrm>
        </p:grpSpPr>
        <p:sp>
          <p:nvSpPr>
            <p:cNvPr id="9" name="Rectangle 12"/>
            <p:cNvSpPr/>
            <p:nvPr/>
          </p:nvSpPr>
          <p:spPr>
            <a:xfrm>
              <a:off x="4571354" y="1107804"/>
              <a:ext cx="3429000" cy="1600200"/>
            </a:xfrm>
            <a:prstGeom prst="rect">
              <a:avLst/>
            </a:prstGeom>
            <a:noFill/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08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（建议使用主题字）</a:t>
              </a:r>
              <a:endParaRPr lang="zh-CN" altLang="en-US" sz="12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Right Triangle 13"/>
            <p:cNvSpPr/>
            <p:nvPr/>
          </p:nvSpPr>
          <p:spPr>
            <a:xfrm rot="10800000">
              <a:off x="7218934" y="1107805"/>
              <a:ext cx="781226" cy="781226"/>
            </a:xfrm>
            <a:prstGeom prst="rtTriangle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Right Triangle 14"/>
            <p:cNvSpPr/>
            <p:nvPr/>
          </p:nvSpPr>
          <p:spPr>
            <a:xfrm>
              <a:off x="4571160" y="1863328"/>
              <a:ext cx="842655" cy="842655"/>
            </a:xfrm>
            <a:prstGeom prst="rtTriangle">
              <a:avLst/>
            </a:prstGeom>
            <a:solidFill>
              <a:schemeClr val="tx1">
                <a:lumMod val="60000"/>
                <a:lumOff val="40000"/>
              </a:schemeClr>
            </a:solidFill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TextBox 15"/>
            <p:cNvSpPr txBox="1"/>
            <p:nvPr/>
          </p:nvSpPr>
          <p:spPr>
            <a:xfrm rot="2700000">
              <a:off x="7575646" y="1233613"/>
              <a:ext cx="330859" cy="27699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: Shape 39"/>
            <p:cNvSpPr>
              <a:spLocks noChangeAspect="1"/>
            </p:cNvSpPr>
            <p:nvPr/>
          </p:nvSpPr>
          <p:spPr bwMode="auto">
            <a:xfrm>
              <a:off x="4723053" y="2363106"/>
              <a:ext cx="260521" cy="233938"/>
            </a:xfrm>
            <a:custGeom>
              <a:avLst/>
              <a:gdLst>
                <a:gd name="connsiteX0" fmla="*/ 243830 w 508000"/>
                <a:gd name="connsiteY0" fmla="*/ 161416 h 456163"/>
                <a:gd name="connsiteX1" fmla="*/ 275464 w 508000"/>
                <a:gd name="connsiteY1" fmla="*/ 161416 h 456163"/>
                <a:gd name="connsiteX2" fmla="*/ 290970 w 508000"/>
                <a:gd name="connsiteY2" fmla="*/ 161416 h 456163"/>
                <a:gd name="connsiteX3" fmla="*/ 303996 w 508000"/>
                <a:gd name="connsiteY3" fmla="*/ 164526 h 456163"/>
                <a:gd name="connsiteX4" fmla="*/ 312990 w 508000"/>
                <a:gd name="connsiteY4" fmla="*/ 173544 h 456163"/>
                <a:gd name="connsiteX5" fmla="*/ 316401 w 508000"/>
                <a:gd name="connsiteY5" fmla="*/ 189714 h 456163"/>
                <a:gd name="connsiteX6" fmla="*/ 312990 w 508000"/>
                <a:gd name="connsiteY6" fmla="*/ 205884 h 456163"/>
                <a:gd name="connsiteX7" fmla="*/ 304306 w 508000"/>
                <a:gd name="connsiteY7" fmla="*/ 214591 h 456163"/>
                <a:gd name="connsiteX8" fmla="*/ 291280 w 508000"/>
                <a:gd name="connsiteY8" fmla="*/ 218633 h 456163"/>
                <a:gd name="connsiteX9" fmla="*/ 275464 w 508000"/>
                <a:gd name="connsiteY9" fmla="*/ 218633 h 456163"/>
                <a:gd name="connsiteX10" fmla="*/ 243830 w 508000"/>
                <a:gd name="connsiteY10" fmla="*/ 218633 h 456163"/>
                <a:gd name="connsiteX11" fmla="*/ 243830 w 508000"/>
                <a:gd name="connsiteY11" fmla="*/ 161416 h 456163"/>
                <a:gd name="connsiteX12" fmla="*/ 196270 w 508000"/>
                <a:gd name="connsiteY12" fmla="*/ 123587 h 456163"/>
                <a:gd name="connsiteX13" fmla="*/ 196270 w 508000"/>
                <a:gd name="connsiteY13" fmla="*/ 332576 h 456163"/>
                <a:gd name="connsiteX14" fmla="*/ 243792 w 508000"/>
                <a:gd name="connsiteY14" fmla="*/ 332576 h 456163"/>
                <a:gd name="connsiteX15" fmla="*/ 243792 w 508000"/>
                <a:gd name="connsiteY15" fmla="*/ 256495 h 456163"/>
                <a:gd name="connsiteX16" fmla="*/ 288208 w 508000"/>
                <a:gd name="connsiteY16" fmla="*/ 256495 h 456163"/>
                <a:gd name="connsiteX17" fmla="*/ 322063 w 508000"/>
                <a:gd name="connsiteY17" fmla="*/ 251527 h 456163"/>
                <a:gd name="connsiteX18" fmla="*/ 344737 w 508000"/>
                <a:gd name="connsiteY18" fmla="*/ 236932 h 456163"/>
                <a:gd name="connsiteX19" fmla="*/ 357782 w 508000"/>
                <a:gd name="connsiteY19" fmla="*/ 215194 h 456163"/>
                <a:gd name="connsiteX20" fmla="*/ 361509 w 508000"/>
                <a:gd name="connsiteY20" fmla="*/ 190041 h 456163"/>
                <a:gd name="connsiteX21" fmla="*/ 357782 w 508000"/>
                <a:gd name="connsiteY21" fmla="*/ 164888 h 456163"/>
                <a:gd name="connsiteX22" fmla="*/ 344737 w 508000"/>
                <a:gd name="connsiteY22" fmla="*/ 143461 h 456163"/>
                <a:gd name="connsiteX23" fmla="*/ 322063 w 508000"/>
                <a:gd name="connsiteY23" fmla="*/ 128555 h 456163"/>
                <a:gd name="connsiteX24" fmla="*/ 288208 w 508000"/>
                <a:gd name="connsiteY24" fmla="*/ 123587 h 456163"/>
                <a:gd name="connsiteX25" fmla="*/ 196270 w 508000"/>
                <a:gd name="connsiteY25" fmla="*/ 123587 h 456163"/>
                <a:gd name="connsiteX26" fmla="*/ 151233 w 508000"/>
                <a:gd name="connsiteY26" fmla="*/ 47506 h 456163"/>
                <a:gd name="connsiteX27" fmla="*/ 356850 w 508000"/>
                <a:gd name="connsiteY27" fmla="*/ 47506 h 456163"/>
                <a:gd name="connsiteX28" fmla="*/ 459969 w 508000"/>
                <a:gd name="connsiteY28" fmla="*/ 227926 h 456163"/>
                <a:gd name="connsiteX29" fmla="*/ 356850 w 508000"/>
                <a:gd name="connsiteY29" fmla="*/ 408657 h 456163"/>
                <a:gd name="connsiteX30" fmla="*/ 151233 w 508000"/>
                <a:gd name="connsiteY30" fmla="*/ 408657 h 456163"/>
                <a:gd name="connsiteX31" fmla="*/ 48425 w 508000"/>
                <a:gd name="connsiteY31" fmla="*/ 227926 h 456163"/>
                <a:gd name="connsiteX32" fmla="*/ 151233 w 508000"/>
                <a:gd name="connsiteY32" fmla="*/ 47506 h 456163"/>
                <a:gd name="connsiteX33" fmla="*/ 137925 w 508000"/>
                <a:gd name="connsiteY33" fmla="*/ 18897 h 456163"/>
                <a:gd name="connsiteX34" fmla="*/ 21785 w 508000"/>
                <a:gd name="connsiteY34" fmla="*/ 227950 h 456163"/>
                <a:gd name="connsiteX35" fmla="*/ 137925 w 508000"/>
                <a:gd name="connsiteY35" fmla="*/ 437266 h 456163"/>
                <a:gd name="connsiteX36" fmla="*/ 370206 w 508000"/>
                <a:gd name="connsiteY36" fmla="*/ 437266 h 456163"/>
                <a:gd name="connsiteX37" fmla="*/ 485691 w 508000"/>
                <a:gd name="connsiteY37" fmla="*/ 227950 h 456163"/>
                <a:gd name="connsiteX38" fmla="*/ 368894 w 508000"/>
                <a:gd name="connsiteY38" fmla="*/ 18897 h 456163"/>
                <a:gd name="connsiteX39" fmla="*/ 126770 w 508000"/>
                <a:gd name="connsiteY39" fmla="*/ 0 h 456163"/>
                <a:gd name="connsiteX40" fmla="*/ 381361 w 508000"/>
                <a:gd name="connsiteY40" fmla="*/ 0 h 456163"/>
                <a:gd name="connsiteX41" fmla="*/ 387004 w 508000"/>
                <a:gd name="connsiteY41" fmla="*/ 9580 h 456163"/>
                <a:gd name="connsiteX42" fmla="*/ 503145 w 508000"/>
                <a:gd name="connsiteY42" fmla="*/ 218895 h 456163"/>
                <a:gd name="connsiteX43" fmla="*/ 508000 w 508000"/>
                <a:gd name="connsiteY43" fmla="*/ 227950 h 456163"/>
                <a:gd name="connsiteX44" fmla="*/ 503145 w 508000"/>
                <a:gd name="connsiteY44" fmla="*/ 237268 h 456163"/>
                <a:gd name="connsiteX45" fmla="*/ 387004 w 508000"/>
                <a:gd name="connsiteY45" fmla="*/ 446321 h 456163"/>
                <a:gd name="connsiteX46" fmla="*/ 381361 w 508000"/>
                <a:gd name="connsiteY46" fmla="*/ 456163 h 456163"/>
                <a:gd name="connsiteX47" fmla="*/ 126770 w 508000"/>
                <a:gd name="connsiteY47" fmla="*/ 456163 h 456163"/>
                <a:gd name="connsiteX48" fmla="*/ 121390 w 508000"/>
                <a:gd name="connsiteY48" fmla="*/ 446321 h 456163"/>
                <a:gd name="connsiteX49" fmla="*/ 5249 w 508000"/>
                <a:gd name="connsiteY49" fmla="*/ 237268 h 456163"/>
                <a:gd name="connsiteX50" fmla="*/ 0 w 508000"/>
                <a:gd name="connsiteY50" fmla="*/ 227950 h 456163"/>
                <a:gd name="connsiteX51" fmla="*/ 4987 w 508000"/>
                <a:gd name="connsiteY51" fmla="*/ 218895 h 456163"/>
                <a:gd name="connsiteX52" fmla="*/ 121390 w 508000"/>
                <a:gd name="connsiteY52" fmla="*/ 9580 h 456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508000" h="456163">
                  <a:moveTo>
                    <a:pt x="243830" y="161416"/>
                  </a:moveTo>
                  <a:cubicBezTo>
                    <a:pt x="243830" y="161416"/>
                    <a:pt x="243830" y="161416"/>
                    <a:pt x="275464" y="161416"/>
                  </a:cubicBezTo>
                  <a:cubicBezTo>
                    <a:pt x="281046" y="161416"/>
                    <a:pt x="290970" y="161416"/>
                    <a:pt x="290970" y="161416"/>
                  </a:cubicBezTo>
                  <a:cubicBezTo>
                    <a:pt x="290970" y="161416"/>
                    <a:pt x="299034" y="161416"/>
                    <a:pt x="303996" y="164526"/>
                  </a:cubicBezTo>
                  <a:cubicBezTo>
                    <a:pt x="307717" y="166702"/>
                    <a:pt x="310819" y="169501"/>
                    <a:pt x="312990" y="173544"/>
                  </a:cubicBezTo>
                  <a:cubicBezTo>
                    <a:pt x="315471" y="177897"/>
                    <a:pt x="316401" y="183183"/>
                    <a:pt x="316401" y="189714"/>
                  </a:cubicBezTo>
                  <a:cubicBezTo>
                    <a:pt x="316401" y="196555"/>
                    <a:pt x="315471" y="201841"/>
                    <a:pt x="312990" y="205884"/>
                  </a:cubicBezTo>
                  <a:cubicBezTo>
                    <a:pt x="310819" y="210237"/>
                    <a:pt x="308338" y="212414"/>
                    <a:pt x="304306" y="214591"/>
                  </a:cubicBezTo>
                  <a:cubicBezTo>
                    <a:pt x="299034" y="218011"/>
                    <a:pt x="291280" y="218633"/>
                    <a:pt x="291280" y="218633"/>
                  </a:cubicBezTo>
                  <a:cubicBezTo>
                    <a:pt x="291280" y="218633"/>
                    <a:pt x="281046" y="218633"/>
                    <a:pt x="275464" y="218633"/>
                  </a:cubicBezTo>
                  <a:cubicBezTo>
                    <a:pt x="275464" y="218633"/>
                    <a:pt x="275464" y="218633"/>
                    <a:pt x="243830" y="218633"/>
                  </a:cubicBezTo>
                  <a:cubicBezTo>
                    <a:pt x="243830" y="218633"/>
                    <a:pt x="243830" y="218633"/>
                    <a:pt x="243830" y="161416"/>
                  </a:cubicBezTo>
                  <a:close/>
                  <a:moveTo>
                    <a:pt x="196270" y="123587"/>
                  </a:moveTo>
                  <a:cubicBezTo>
                    <a:pt x="196270" y="123587"/>
                    <a:pt x="196270" y="123587"/>
                    <a:pt x="196270" y="332576"/>
                  </a:cubicBezTo>
                  <a:cubicBezTo>
                    <a:pt x="196270" y="332576"/>
                    <a:pt x="196270" y="332576"/>
                    <a:pt x="243792" y="332576"/>
                  </a:cubicBezTo>
                  <a:cubicBezTo>
                    <a:pt x="243792" y="332576"/>
                    <a:pt x="243792" y="332576"/>
                    <a:pt x="243792" y="256495"/>
                  </a:cubicBezTo>
                  <a:cubicBezTo>
                    <a:pt x="243792" y="256495"/>
                    <a:pt x="243792" y="256495"/>
                    <a:pt x="288208" y="256495"/>
                  </a:cubicBezTo>
                  <a:cubicBezTo>
                    <a:pt x="301564" y="256495"/>
                    <a:pt x="312745" y="255253"/>
                    <a:pt x="322063" y="251527"/>
                  </a:cubicBezTo>
                  <a:cubicBezTo>
                    <a:pt x="331381" y="247800"/>
                    <a:pt x="339146" y="243453"/>
                    <a:pt x="344737" y="236932"/>
                  </a:cubicBezTo>
                  <a:cubicBezTo>
                    <a:pt x="350638" y="230721"/>
                    <a:pt x="354987" y="223268"/>
                    <a:pt x="357782" y="215194"/>
                  </a:cubicBezTo>
                  <a:cubicBezTo>
                    <a:pt x="360267" y="207121"/>
                    <a:pt x="361509" y="198736"/>
                    <a:pt x="361509" y="190041"/>
                  </a:cubicBezTo>
                  <a:cubicBezTo>
                    <a:pt x="361509" y="181346"/>
                    <a:pt x="360267" y="173272"/>
                    <a:pt x="357782" y="164888"/>
                  </a:cubicBezTo>
                  <a:cubicBezTo>
                    <a:pt x="354987" y="156814"/>
                    <a:pt x="350638" y="149982"/>
                    <a:pt x="344737" y="143461"/>
                  </a:cubicBezTo>
                  <a:cubicBezTo>
                    <a:pt x="339146" y="137250"/>
                    <a:pt x="331381" y="132592"/>
                    <a:pt x="322063" y="128555"/>
                  </a:cubicBezTo>
                  <a:cubicBezTo>
                    <a:pt x="312745" y="124829"/>
                    <a:pt x="301564" y="123587"/>
                    <a:pt x="288208" y="123587"/>
                  </a:cubicBezTo>
                  <a:cubicBezTo>
                    <a:pt x="288208" y="123587"/>
                    <a:pt x="288208" y="123587"/>
                    <a:pt x="196270" y="123587"/>
                  </a:cubicBezTo>
                  <a:close/>
                  <a:moveTo>
                    <a:pt x="151233" y="47506"/>
                  </a:moveTo>
                  <a:cubicBezTo>
                    <a:pt x="151233" y="47506"/>
                    <a:pt x="151233" y="47506"/>
                    <a:pt x="356850" y="47506"/>
                  </a:cubicBezTo>
                  <a:cubicBezTo>
                    <a:pt x="356850" y="47506"/>
                    <a:pt x="356850" y="47506"/>
                    <a:pt x="459969" y="227926"/>
                  </a:cubicBezTo>
                  <a:cubicBezTo>
                    <a:pt x="459969" y="227926"/>
                    <a:pt x="459969" y="227926"/>
                    <a:pt x="356850" y="408657"/>
                  </a:cubicBezTo>
                  <a:lnTo>
                    <a:pt x="151233" y="408657"/>
                  </a:lnTo>
                  <a:cubicBezTo>
                    <a:pt x="151233" y="408657"/>
                    <a:pt x="151233" y="408657"/>
                    <a:pt x="48425" y="227926"/>
                  </a:cubicBezTo>
                  <a:cubicBezTo>
                    <a:pt x="48425" y="227926"/>
                    <a:pt x="48425" y="227926"/>
                    <a:pt x="151233" y="47506"/>
                  </a:cubicBezTo>
                  <a:close/>
                  <a:moveTo>
                    <a:pt x="137925" y="18897"/>
                  </a:moveTo>
                  <a:lnTo>
                    <a:pt x="21785" y="227950"/>
                  </a:lnTo>
                  <a:lnTo>
                    <a:pt x="137925" y="437266"/>
                  </a:lnTo>
                  <a:lnTo>
                    <a:pt x="370206" y="437266"/>
                  </a:lnTo>
                  <a:lnTo>
                    <a:pt x="485691" y="227950"/>
                  </a:lnTo>
                  <a:lnTo>
                    <a:pt x="368894" y="18897"/>
                  </a:lnTo>
                  <a:close/>
                  <a:moveTo>
                    <a:pt x="126770" y="0"/>
                  </a:moveTo>
                  <a:lnTo>
                    <a:pt x="381361" y="0"/>
                  </a:lnTo>
                  <a:lnTo>
                    <a:pt x="387004" y="9580"/>
                  </a:lnTo>
                  <a:lnTo>
                    <a:pt x="503145" y="218895"/>
                  </a:lnTo>
                  <a:lnTo>
                    <a:pt x="508000" y="227950"/>
                  </a:lnTo>
                  <a:lnTo>
                    <a:pt x="503145" y="237268"/>
                  </a:lnTo>
                  <a:lnTo>
                    <a:pt x="387004" y="446321"/>
                  </a:lnTo>
                  <a:lnTo>
                    <a:pt x="381361" y="456163"/>
                  </a:lnTo>
                  <a:lnTo>
                    <a:pt x="126770" y="456163"/>
                  </a:lnTo>
                  <a:lnTo>
                    <a:pt x="121390" y="446321"/>
                  </a:lnTo>
                  <a:lnTo>
                    <a:pt x="5249" y="237268"/>
                  </a:lnTo>
                  <a:lnTo>
                    <a:pt x="0" y="227950"/>
                  </a:lnTo>
                  <a:lnTo>
                    <a:pt x="4987" y="218895"/>
                  </a:lnTo>
                  <a:lnTo>
                    <a:pt x="121390" y="95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TextBox 32"/>
            <p:cNvSpPr txBox="1"/>
            <p:nvPr/>
          </p:nvSpPr>
          <p:spPr>
            <a:xfrm>
              <a:off x="5680032" y="1460290"/>
              <a:ext cx="1213313" cy="284742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865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865" b="1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571353" y="2832393"/>
            <a:ext cx="3429000" cy="1600633"/>
            <a:chOff x="4571353" y="2832393"/>
            <a:chExt cx="3429000" cy="1600633"/>
          </a:xfrm>
        </p:grpSpPr>
        <p:sp>
          <p:nvSpPr>
            <p:cNvPr id="18" name="Rectangle 28"/>
            <p:cNvSpPr/>
            <p:nvPr/>
          </p:nvSpPr>
          <p:spPr>
            <a:xfrm>
              <a:off x="4571353" y="2832825"/>
              <a:ext cx="3429000" cy="1600200"/>
            </a:xfrm>
            <a:prstGeom prst="rect">
              <a:avLst/>
            </a:prstGeom>
            <a:noFill/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08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（建议使用主题字）</a:t>
              </a:r>
              <a:endParaRPr lang="zh-CN" altLang="en-US" sz="12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Right Triangle 29"/>
            <p:cNvSpPr/>
            <p:nvPr/>
          </p:nvSpPr>
          <p:spPr>
            <a:xfrm rot="16200000">
              <a:off x="7218934" y="3651800"/>
              <a:ext cx="781226" cy="781226"/>
            </a:xfrm>
            <a:prstGeom prst="rtTriangle">
              <a:avLst/>
            </a:prstGeom>
            <a:solidFill>
              <a:schemeClr val="accent4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Right Triangle 30"/>
            <p:cNvSpPr/>
            <p:nvPr/>
          </p:nvSpPr>
          <p:spPr>
            <a:xfrm rot="5400000">
              <a:off x="4571674" y="2832393"/>
              <a:ext cx="842655" cy="842655"/>
            </a:xfrm>
            <a:prstGeom prst="rtTriangle">
              <a:avLst/>
            </a:prstGeom>
            <a:solidFill>
              <a:schemeClr val="tx1">
                <a:lumMod val="60000"/>
                <a:lumOff val="40000"/>
              </a:schemeClr>
            </a:solidFill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TextBox 31"/>
            <p:cNvSpPr txBox="1"/>
            <p:nvPr/>
          </p:nvSpPr>
          <p:spPr>
            <a:xfrm rot="19095347">
              <a:off x="7580181" y="4039344"/>
              <a:ext cx="330859" cy="27699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en-US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: Shape 35"/>
            <p:cNvSpPr>
              <a:spLocks noChangeAspect="1"/>
            </p:cNvSpPr>
            <p:nvPr/>
          </p:nvSpPr>
          <p:spPr bwMode="auto">
            <a:xfrm>
              <a:off x="4728110" y="2921260"/>
              <a:ext cx="250405" cy="260523"/>
            </a:xfrm>
            <a:custGeom>
              <a:avLst/>
              <a:gdLst>
                <a:gd name="T0" fmla="*/ 818 w 1611"/>
                <a:gd name="T1" fmla="*/ 977 h 1676"/>
                <a:gd name="T2" fmla="*/ 692 w 1611"/>
                <a:gd name="T3" fmla="*/ 826 h 1676"/>
                <a:gd name="T4" fmla="*/ 411 w 1611"/>
                <a:gd name="T5" fmla="*/ 453 h 1676"/>
                <a:gd name="T6" fmla="*/ 906 w 1611"/>
                <a:gd name="T7" fmla="*/ 306 h 1676"/>
                <a:gd name="T8" fmla="*/ 1249 w 1611"/>
                <a:gd name="T9" fmla="*/ 897 h 1676"/>
                <a:gd name="T10" fmla="*/ 818 w 1611"/>
                <a:gd name="T11" fmla="*/ 950 h 1676"/>
                <a:gd name="T12" fmla="*/ 406 w 1611"/>
                <a:gd name="T13" fmla="*/ 900 h 1676"/>
                <a:gd name="T14" fmla="*/ 519 w 1611"/>
                <a:gd name="T15" fmla="*/ 880 h 1676"/>
                <a:gd name="T16" fmla="*/ 679 w 1611"/>
                <a:gd name="T17" fmla="*/ 678 h 1676"/>
                <a:gd name="T18" fmla="*/ 873 w 1611"/>
                <a:gd name="T19" fmla="*/ 314 h 1676"/>
                <a:gd name="T20" fmla="*/ 944 w 1611"/>
                <a:gd name="T21" fmla="*/ 826 h 1676"/>
                <a:gd name="T22" fmla="*/ 944 w 1611"/>
                <a:gd name="T23" fmla="*/ 826 h 1676"/>
                <a:gd name="T24" fmla="*/ 807 w 1611"/>
                <a:gd name="T25" fmla="*/ 0 h 1676"/>
                <a:gd name="T26" fmla="*/ 218 w 1611"/>
                <a:gd name="T27" fmla="*/ 726 h 1676"/>
                <a:gd name="T28" fmla="*/ 98 w 1611"/>
                <a:gd name="T29" fmla="*/ 1185 h 1676"/>
                <a:gd name="T30" fmla="*/ 57 w 1611"/>
                <a:gd name="T31" fmla="*/ 1233 h 1676"/>
                <a:gd name="T32" fmla="*/ 57 w 1611"/>
                <a:gd name="T33" fmla="*/ 1233 h 1676"/>
                <a:gd name="T34" fmla="*/ 130 w 1611"/>
                <a:gd name="T35" fmla="*/ 1230 h 1676"/>
                <a:gd name="T36" fmla="*/ 171 w 1611"/>
                <a:gd name="T37" fmla="*/ 1279 h 1676"/>
                <a:gd name="T38" fmla="*/ 159 w 1611"/>
                <a:gd name="T39" fmla="*/ 1280 h 1676"/>
                <a:gd name="T40" fmla="*/ 49 w 1611"/>
                <a:gd name="T41" fmla="*/ 1320 h 1676"/>
                <a:gd name="T42" fmla="*/ 178 w 1611"/>
                <a:gd name="T43" fmla="*/ 1320 h 1676"/>
                <a:gd name="T44" fmla="*/ 352 w 1611"/>
                <a:gd name="T45" fmla="*/ 1409 h 1676"/>
                <a:gd name="T46" fmla="*/ 310 w 1611"/>
                <a:gd name="T47" fmla="*/ 1457 h 1676"/>
                <a:gd name="T48" fmla="*/ 466 w 1611"/>
                <a:gd name="T49" fmla="*/ 1454 h 1676"/>
                <a:gd name="T50" fmla="*/ 466 w 1611"/>
                <a:gd name="T51" fmla="*/ 1454 h 1676"/>
                <a:gd name="T52" fmla="*/ 507 w 1611"/>
                <a:gd name="T53" fmla="*/ 1503 h 1676"/>
                <a:gd name="T54" fmla="*/ 409 w 1611"/>
                <a:gd name="T55" fmla="*/ 1480 h 1676"/>
                <a:gd name="T56" fmla="*/ 371 w 1611"/>
                <a:gd name="T57" fmla="*/ 1592 h 1676"/>
                <a:gd name="T58" fmla="*/ 453 w 1611"/>
                <a:gd name="T59" fmla="*/ 1533 h 1676"/>
                <a:gd name="T60" fmla="*/ 1554 w 1611"/>
                <a:gd name="T61" fmla="*/ 1164 h 1676"/>
                <a:gd name="T62" fmla="*/ 1561 w 1611"/>
                <a:gd name="T63" fmla="*/ 1279 h 1676"/>
                <a:gd name="T64" fmla="*/ 1441 w 1611"/>
                <a:gd name="T65" fmla="*/ 1209 h 1676"/>
                <a:gd name="T66" fmla="*/ 1446 w 1611"/>
                <a:gd name="T67" fmla="*/ 1233 h 1676"/>
                <a:gd name="T68" fmla="*/ 1446 w 1611"/>
                <a:gd name="T69" fmla="*/ 1233 h 1676"/>
                <a:gd name="T70" fmla="*/ 1452 w 1611"/>
                <a:gd name="T71" fmla="*/ 1280 h 1676"/>
                <a:gd name="T72" fmla="*/ 1498 w 1611"/>
                <a:gd name="T73" fmla="*/ 1337 h 1676"/>
                <a:gd name="T74" fmla="*/ 1265 w 1611"/>
                <a:gd name="T75" fmla="*/ 1454 h 1676"/>
                <a:gd name="T76" fmla="*/ 1265 w 1611"/>
                <a:gd name="T77" fmla="*/ 1454 h 1676"/>
                <a:gd name="T78" fmla="*/ 1307 w 1611"/>
                <a:gd name="T79" fmla="*/ 1503 h 1676"/>
                <a:gd name="T80" fmla="*/ 1152 w 1611"/>
                <a:gd name="T81" fmla="*/ 1409 h 1676"/>
                <a:gd name="T82" fmla="*/ 1110 w 1611"/>
                <a:gd name="T83" fmla="*/ 1457 h 1676"/>
                <a:gd name="T84" fmla="*/ 1247 w 1611"/>
                <a:gd name="T85" fmla="*/ 1533 h 1676"/>
                <a:gd name="T86" fmla="*/ 1158 w 1611"/>
                <a:gd name="T87" fmla="*/ 1533 h 1676"/>
                <a:gd name="T88" fmla="*/ 1240 w 1611"/>
                <a:gd name="T89" fmla="*/ 1592 h 1676"/>
                <a:gd name="T90" fmla="*/ 818 w 1611"/>
                <a:gd name="T91" fmla="*/ 1514 h 1676"/>
                <a:gd name="T92" fmla="*/ 776 w 1611"/>
                <a:gd name="T93" fmla="*/ 1562 h 1676"/>
                <a:gd name="T94" fmla="*/ 776 w 1611"/>
                <a:gd name="T95" fmla="*/ 1562 h 1676"/>
                <a:gd name="T96" fmla="*/ 849 w 1611"/>
                <a:gd name="T97" fmla="*/ 1559 h 1676"/>
                <a:gd name="T98" fmla="*/ 891 w 1611"/>
                <a:gd name="T99" fmla="*/ 1608 h 1676"/>
                <a:gd name="T100" fmla="*/ 879 w 1611"/>
                <a:gd name="T101" fmla="*/ 1609 h 1676"/>
                <a:gd name="T102" fmla="*/ 768 w 1611"/>
                <a:gd name="T103" fmla="*/ 1649 h 1676"/>
                <a:gd name="T104" fmla="*/ 897 w 1611"/>
                <a:gd name="T105" fmla="*/ 1649 h 1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11" h="1676">
                  <a:moveTo>
                    <a:pt x="926" y="1052"/>
                  </a:moveTo>
                  <a:cubicBezTo>
                    <a:pt x="926" y="1089"/>
                    <a:pt x="877" y="1120"/>
                    <a:pt x="818" y="1120"/>
                  </a:cubicBezTo>
                  <a:cubicBezTo>
                    <a:pt x="758" y="1120"/>
                    <a:pt x="710" y="1089"/>
                    <a:pt x="710" y="1052"/>
                  </a:cubicBezTo>
                  <a:cubicBezTo>
                    <a:pt x="710" y="1014"/>
                    <a:pt x="733" y="977"/>
                    <a:pt x="818" y="977"/>
                  </a:cubicBezTo>
                  <a:cubicBezTo>
                    <a:pt x="905" y="977"/>
                    <a:pt x="926" y="1014"/>
                    <a:pt x="926" y="1052"/>
                  </a:cubicBezTo>
                  <a:close/>
                  <a:moveTo>
                    <a:pt x="749" y="826"/>
                  </a:moveTo>
                  <a:cubicBezTo>
                    <a:pt x="749" y="804"/>
                    <a:pt x="736" y="786"/>
                    <a:pt x="721" y="786"/>
                  </a:cubicBezTo>
                  <a:cubicBezTo>
                    <a:pt x="705" y="786"/>
                    <a:pt x="692" y="804"/>
                    <a:pt x="692" y="826"/>
                  </a:cubicBezTo>
                  <a:cubicBezTo>
                    <a:pt x="692" y="848"/>
                    <a:pt x="705" y="866"/>
                    <a:pt x="721" y="866"/>
                  </a:cubicBezTo>
                  <a:cubicBezTo>
                    <a:pt x="736" y="866"/>
                    <a:pt x="749" y="848"/>
                    <a:pt x="749" y="826"/>
                  </a:cubicBezTo>
                  <a:close/>
                  <a:moveTo>
                    <a:pt x="708" y="306"/>
                  </a:moveTo>
                  <a:cubicBezTo>
                    <a:pt x="708" y="306"/>
                    <a:pt x="558" y="279"/>
                    <a:pt x="411" y="453"/>
                  </a:cubicBezTo>
                  <a:cubicBezTo>
                    <a:pt x="264" y="628"/>
                    <a:pt x="126" y="835"/>
                    <a:pt x="411" y="849"/>
                  </a:cubicBezTo>
                  <a:cubicBezTo>
                    <a:pt x="696" y="863"/>
                    <a:pt x="708" y="306"/>
                    <a:pt x="708" y="306"/>
                  </a:cubicBezTo>
                  <a:close/>
                  <a:moveTo>
                    <a:pt x="1203" y="453"/>
                  </a:moveTo>
                  <a:cubicBezTo>
                    <a:pt x="1055" y="279"/>
                    <a:pt x="906" y="306"/>
                    <a:pt x="906" y="306"/>
                  </a:cubicBezTo>
                  <a:cubicBezTo>
                    <a:pt x="906" y="306"/>
                    <a:pt x="917" y="863"/>
                    <a:pt x="1203" y="849"/>
                  </a:cubicBezTo>
                  <a:cubicBezTo>
                    <a:pt x="1488" y="835"/>
                    <a:pt x="1350" y="628"/>
                    <a:pt x="1203" y="453"/>
                  </a:cubicBezTo>
                  <a:close/>
                  <a:moveTo>
                    <a:pt x="1207" y="901"/>
                  </a:moveTo>
                  <a:cubicBezTo>
                    <a:pt x="1222" y="900"/>
                    <a:pt x="1236" y="899"/>
                    <a:pt x="1249" y="897"/>
                  </a:cubicBezTo>
                  <a:cubicBezTo>
                    <a:pt x="1237" y="1013"/>
                    <a:pt x="1138" y="1103"/>
                    <a:pt x="1019" y="1103"/>
                  </a:cubicBezTo>
                  <a:cubicBezTo>
                    <a:pt x="994" y="1103"/>
                    <a:pt x="970" y="1099"/>
                    <a:pt x="948" y="1092"/>
                  </a:cubicBezTo>
                  <a:cubicBezTo>
                    <a:pt x="954" y="1081"/>
                    <a:pt x="958" y="1069"/>
                    <a:pt x="958" y="1056"/>
                  </a:cubicBezTo>
                  <a:cubicBezTo>
                    <a:pt x="958" y="1017"/>
                    <a:pt x="939" y="950"/>
                    <a:pt x="818" y="950"/>
                  </a:cubicBezTo>
                  <a:cubicBezTo>
                    <a:pt x="693" y="950"/>
                    <a:pt x="679" y="1024"/>
                    <a:pt x="679" y="1056"/>
                  </a:cubicBezTo>
                  <a:cubicBezTo>
                    <a:pt x="679" y="1071"/>
                    <a:pt x="683" y="1084"/>
                    <a:pt x="691" y="1097"/>
                  </a:cubicBezTo>
                  <a:cubicBezTo>
                    <a:pt x="674" y="1101"/>
                    <a:pt x="655" y="1103"/>
                    <a:pt x="637" y="1103"/>
                  </a:cubicBezTo>
                  <a:cubicBezTo>
                    <a:pt x="518" y="1103"/>
                    <a:pt x="421" y="1015"/>
                    <a:pt x="406" y="900"/>
                  </a:cubicBezTo>
                  <a:cubicBezTo>
                    <a:pt x="408" y="900"/>
                    <a:pt x="410" y="901"/>
                    <a:pt x="412" y="901"/>
                  </a:cubicBezTo>
                  <a:cubicBezTo>
                    <a:pt x="416" y="901"/>
                    <a:pt x="420" y="901"/>
                    <a:pt x="424" y="901"/>
                  </a:cubicBezTo>
                  <a:cubicBezTo>
                    <a:pt x="424" y="901"/>
                    <a:pt x="424" y="901"/>
                    <a:pt x="424" y="901"/>
                  </a:cubicBezTo>
                  <a:cubicBezTo>
                    <a:pt x="459" y="901"/>
                    <a:pt x="491" y="893"/>
                    <a:pt x="519" y="880"/>
                  </a:cubicBezTo>
                  <a:cubicBezTo>
                    <a:pt x="524" y="914"/>
                    <a:pt x="540" y="943"/>
                    <a:pt x="568" y="959"/>
                  </a:cubicBezTo>
                  <a:cubicBezTo>
                    <a:pt x="625" y="995"/>
                    <a:pt x="708" y="964"/>
                    <a:pt x="754" y="890"/>
                  </a:cubicBezTo>
                  <a:cubicBezTo>
                    <a:pt x="800" y="817"/>
                    <a:pt x="790" y="728"/>
                    <a:pt x="733" y="693"/>
                  </a:cubicBezTo>
                  <a:cubicBezTo>
                    <a:pt x="717" y="683"/>
                    <a:pt x="698" y="678"/>
                    <a:pt x="679" y="678"/>
                  </a:cubicBezTo>
                  <a:cubicBezTo>
                    <a:pt x="740" y="521"/>
                    <a:pt x="744" y="337"/>
                    <a:pt x="745" y="324"/>
                  </a:cubicBezTo>
                  <a:cubicBezTo>
                    <a:pt x="745" y="312"/>
                    <a:pt x="745" y="312"/>
                    <a:pt x="745" y="312"/>
                  </a:cubicBezTo>
                  <a:cubicBezTo>
                    <a:pt x="765" y="307"/>
                    <a:pt x="786" y="305"/>
                    <a:pt x="807" y="305"/>
                  </a:cubicBezTo>
                  <a:cubicBezTo>
                    <a:pt x="829" y="305"/>
                    <a:pt x="851" y="308"/>
                    <a:pt x="873" y="314"/>
                  </a:cubicBezTo>
                  <a:cubicBezTo>
                    <a:pt x="874" y="324"/>
                    <a:pt x="874" y="324"/>
                    <a:pt x="874" y="324"/>
                  </a:cubicBezTo>
                  <a:cubicBezTo>
                    <a:pt x="874" y="348"/>
                    <a:pt x="889" y="901"/>
                    <a:pt x="1195" y="901"/>
                  </a:cubicBezTo>
                  <a:cubicBezTo>
                    <a:pt x="1199" y="901"/>
                    <a:pt x="1203" y="901"/>
                    <a:pt x="1207" y="901"/>
                  </a:cubicBezTo>
                  <a:close/>
                  <a:moveTo>
                    <a:pt x="944" y="826"/>
                  </a:moveTo>
                  <a:cubicBezTo>
                    <a:pt x="944" y="804"/>
                    <a:pt x="931" y="786"/>
                    <a:pt x="915" y="786"/>
                  </a:cubicBezTo>
                  <a:cubicBezTo>
                    <a:pt x="899" y="786"/>
                    <a:pt x="886" y="804"/>
                    <a:pt x="886" y="826"/>
                  </a:cubicBezTo>
                  <a:cubicBezTo>
                    <a:pt x="886" y="848"/>
                    <a:pt x="899" y="866"/>
                    <a:pt x="915" y="866"/>
                  </a:cubicBezTo>
                  <a:cubicBezTo>
                    <a:pt x="931" y="866"/>
                    <a:pt x="944" y="848"/>
                    <a:pt x="944" y="826"/>
                  </a:cubicBezTo>
                  <a:close/>
                  <a:moveTo>
                    <a:pt x="1532" y="726"/>
                  </a:moveTo>
                  <a:cubicBezTo>
                    <a:pt x="1532" y="1126"/>
                    <a:pt x="1207" y="1451"/>
                    <a:pt x="807" y="1451"/>
                  </a:cubicBezTo>
                  <a:cubicBezTo>
                    <a:pt x="407" y="1451"/>
                    <a:pt x="82" y="1126"/>
                    <a:pt x="82" y="726"/>
                  </a:cubicBezTo>
                  <a:cubicBezTo>
                    <a:pt x="82" y="326"/>
                    <a:pt x="407" y="0"/>
                    <a:pt x="807" y="0"/>
                  </a:cubicBezTo>
                  <a:cubicBezTo>
                    <a:pt x="1207" y="0"/>
                    <a:pt x="1532" y="326"/>
                    <a:pt x="1532" y="726"/>
                  </a:cubicBezTo>
                  <a:close/>
                  <a:moveTo>
                    <a:pt x="1395" y="726"/>
                  </a:moveTo>
                  <a:cubicBezTo>
                    <a:pt x="1395" y="401"/>
                    <a:pt x="1131" y="137"/>
                    <a:pt x="807" y="137"/>
                  </a:cubicBezTo>
                  <a:cubicBezTo>
                    <a:pt x="482" y="137"/>
                    <a:pt x="218" y="401"/>
                    <a:pt x="218" y="726"/>
                  </a:cubicBezTo>
                  <a:cubicBezTo>
                    <a:pt x="218" y="1050"/>
                    <a:pt x="482" y="1314"/>
                    <a:pt x="807" y="1314"/>
                  </a:cubicBezTo>
                  <a:cubicBezTo>
                    <a:pt x="1131" y="1314"/>
                    <a:pt x="1395" y="1050"/>
                    <a:pt x="1395" y="726"/>
                  </a:cubicBezTo>
                  <a:close/>
                  <a:moveTo>
                    <a:pt x="92" y="1230"/>
                  </a:moveTo>
                  <a:cubicBezTo>
                    <a:pt x="105" y="1223"/>
                    <a:pt x="108" y="1203"/>
                    <a:pt x="98" y="1185"/>
                  </a:cubicBezTo>
                  <a:cubicBezTo>
                    <a:pt x="89" y="1166"/>
                    <a:pt x="70" y="1157"/>
                    <a:pt x="57" y="1164"/>
                  </a:cubicBezTo>
                  <a:cubicBezTo>
                    <a:pt x="44" y="1170"/>
                    <a:pt x="41" y="1191"/>
                    <a:pt x="51" y="1209"/>
                  </a:cubicBezTo>
                  <a:cubicBezTo>
                    <a:pt x="61" y="1227"/>
                    <a:pt x="79" y="1237"/>
                    <a:pt x="92" y="1230"/>
                  </a:cubicBezTo>
                  <a:close/>
                  <a:moveTo>
                    <a:pt x="57" y="1233"/>
                  </a:moveTo>
                  <a:cubicBezTo>
                    <a:pt x="47" y="1215"/>
                    <a:pt x="29" y="1205"/>
                    <a:pt x="16" y="1212"/>
                  </a:cubicBezTo>
                  <a:cubicBezTo>
                    <a:pt x="3" y="1219"/>
                    <a:pt x="0" y="1239"/>
                    <a:pt x="10" y="1258"/>
                  </a:cubicBezTo>
                  <a:cubicBezTo>
                    <a:pt x="19" y="1276"/>
                    <a:pt x="38" y="1285"/>
                    <a:pt x="51" y="1279"/>
                  </a:cubicBezTo>
                  <a:cubicBezTo>
                    <a:pt x="64" y="1272"/>
                    <a:pt x="66" y="1251"/>
                    <a:pt x="57" y="1233"/>
                  </a:cubicBezTo>
                  <a:close/>
                  <a:moveTo>
                    <a:pt x="171" y="1209"/>
                  </a:moveTo>
                  <a:cubicBezTo>
                    <a:pt x="180" y="1191"/>
                    <a:pt x="178" y="1170"/>
                    <a:pt x="165" y="1163"/>
                  </a:cubicBezTo>
                  <a:cubicBezTo>
                    <a:pt x="152" y="1157"/>
                    <a:pt x="133" y="1166"/>
                    <a:pt x="124" y="1185"/>
                  </a:cubicBezTo>
                  <a:cubicBezTo>
                    <a:pt x="114" y="1203"/>
                    <a:pt x="117" y="1223"/>
                    <a:pt x="130" y="1230"/>
                  </a:cubicBezTo>
                  <a:cubicBezTo>
                    <a:pt x="143" y="1237"/>
                    <a:pt x="161" y="1227"/>
                    <a:pt x="171" y="1209"/>
                  </a:cubicBezTo>
                  <a:close/>
                  <a:moveTo>
                    <a:pt x="206" y="1212"/>
                  </a:moveTo>
                  <a:cubicBezTo>
                    <a:pt x="193" y="1205"/>
                    <a:pt x="175" y="1215"/>
                    <a:pt x="165" y="1233"/>
                  </a:cubicBezTo>
                  <a:cubicBezTo>
                    <a:pt x="156" y="1251"/>
                    <a:pt x="158" y="1272"/>
                    <a:pt x="171" y="1279"/>
                  </a:cubicBezTo>
                  <a:cubicBezTo>
                    <a:pt x="184" y="1285"/>
                    <a:pt x="203" y="1276"/>
                    <a:pt x="212" y="1258"/>
                  </a:cubicBezTo>
                  <a:cubicBezTo>
                    <a:pt x="222" y="1239"/>
                    <a:pt x="219" y="1219"/>
                    <a:pt x="206" y="1212"/>
                  </a:cubicBezTo>
                  <a:close/>
                  <a:moveTo>
                    <a:pt x="159" y="1288"/>
                  </a:moveTo>
                  <a:cubicBezTo>
                    <a:pt x="159" y="1285"/>
                    <a:pt x="159" y="1283"/>
                    <a:pt x="159" y="1280"/>
                  </a:cubicBezTo>
                  <a:cubicBezTo>
                    <a:pt x="159" y="1258"/>
                    <a:pt x="136" y="1235"/>
                    <a:pt x="114" y="1235"/>
                  </a:cubicBezTo>
                  <a:cubicBezTo>
                    <a:pt x="92" y="1235"/>
                    <a:pt x="69" y="1258"/>
                    <a:pt x="69" y="1280"/>
                  </a:cubicBezTo>
                  <a:cubicBezTo>
                    <a:pt x="69" y="1283"/>
                    <a:pt x="69" y="1285"/>
                    <a:pt x="69" y="1288"/>
                  </a:cubicBezTo>
                  <a:cubicBezTo>
                    <a:pt x="55" y="1288"/>
                    <a:pt x="49" y="1305"/>
                    <a:pt x="49" y="1320"/>
                  </a:cubicBezTo>
                  <a:cubicBezTo>
                    <a:pt x="49" y="1335"/>
                    <a:pt x="61" y="1347"/>
                    <a:pt x="76" y="1347"/>
                  </a:cubicBezTo>
                  <a:cubicBezTo>
                    <a:pt x="90" y="1347"/>
                    <a:pt x="110" y="1338"/>
                    <a:pt x="113" y="1337"/>
                  </a:cubicBezTo>
                  <a:cubicBezTo>
                    <a:pt x="129" y="1345"/>
                    <a:pt x="137" y="1347"/>
                    <a:pt x="151" y="1347"/>
                  </a:cubicBezTo>
                  <a:cubicBezTo>
                    <a:pt x="166" y="1347"/>
                    <a:pt x="178" y="1335"/>
                    <a:pt x="178" y="1320"/>
                  </a:cubicBezTo>
                  <a:cubicBezTo>
                    <a:pt x="178" y="1306"/>
                    <a:pt x="172" y="1289"/>
                    <a:pt x="159" y="1288"/>
                  </a:cubicBezTo>
                  <a:close/>
                  <a:moveTo>
                    <a:pt x="387" y="1475"/>
                  </a:moveTo>
                  <a:cubicBezTo>
                    <a:pt x="400" y="1469"/>
                    <a:pt x="402" y="1448"/>
                    <a:pt x="393" y="1430"/>
                  </a:cubicBezTo>
                  <a:cubicBezTo>
                    <a:pt x="383" y="1411"/>
                    <a:pt x="365" y="1402"/>
                    <a:pt x="352" y="1409"/>
                  </a:cubicBezTo>
                  <a:cubicBezTo>
                    <a:pt x="339" y="1416"/>
                    <a:pt x="336" y="1436"/>
                    <a:pt x="346" y="1454"/>
                  </a:cubicBezTo>
                  <a:cubicBezTo>
                    <a:pt x="355" y="1473"/>
                    <a:pt x="374" y="1482"/>
                    <a:pt x="387" y="1475"/>
                  </a:cubicBezTo>
                  <a:close/>
                  <a:moveTo>
                    <a:pt x="351" y="1478"/>
                  </a:moveTo>
                  <a:cubicBezTo>
                    <a:pt x="342" y="1460"/>
                    <a:pt x="323" y="1451"/>
                    <a:pt x="310" y="1457"/>
                  </a:cubicBezTo>
                  <a:cubicBezTo>
                    <a:pt x="297" y="1464"/>
                    <a:pt x="295" y="1485"/>
                    <a:pt x="304" y="1503"/>
                  </a:cubicBezTo>
                  <a:cubicBezTo>
                    <a:pt x="314" y="1521"/>
                    <a:pt x="332" y="1531"/>
                    <a:pt x="345" y="1524"/>
                  </a:cubicBezTo>
                  <a:cubicBezTo>
                    <a:pt x="358" y="1517"/>
                    <a:pt x="361" y="1497"/>
                    <a:pt x="351" y="1478"/>
                  </a:cubicBezTo>
                  <a:close/>
                  <a:moveTo>
                    <a:pt x="466" y="1454"/>
                  </a:moveTo>
                  <a:cubicBezTo>
                    <a:pt x="475" y="1436"/>
                    <a:pt x="472" y="1416"/>
                    <a:pt x="459" y="1409"/>
                  </a:cubicBezTo>
                  <a:cubicBezTo>
                    <a:pt x="446" y="1402"/>
                    <a:pt x="428" y="1411"/>
                    <a:pt x="418" y="1430"/>
                  </a:cubicBezTo>
                  <a:cubicBezTo>
                    <a:pt x="409" y="1448"/>
                    <a:pt x="412" y="1469"/>
                    <a:pt x="425" y="1475"/>
                  </a:cubicBezTo>
                  <a:cubicBezTo>
                    <a:pt x="438" y="1482"/>
                    <a:pt x="456" y="1473"/>
                    <a:pt x="466" y="1454"/>
                  </a:cubicBezTo>
                  <a:close/>
                  <a:moveTo>
                    <a:pt x="501" y="1457"/>
                  </a:moveTo>
                  <a:cubicBezTo>
                    <a:pt x="488" y="1451"/>
                    <a:pt x="469" y="1460"/>
                    <a:pt x="460" y="1478"/>
                  </a:cubicBezTo>
                  <a:cubicBezTo>
                    <a:pt x="450" y="1497"/>
                    <a:pt x="453" y="1517"/>
                    <a:pt x="466" y="1524"/>
                  </a:cubicBezTo>
                  <a:cubicBezTo>
                    <a:pt x="479" y="1531"/>
                    <a:pt x="497" y="1521"/>
                    <a:pt x="507" y="1503"/>
                  </a:cubicBezTo>
                  <a:cubicBezTo>
                    <a:pt x="516" y="1485"/>
                    <a:pt x="514" y="1464"/>
                    <a:pt x="501" y="1457"/>
                  </a:cubicBezTo>
                  <a:close/>
                  <a:moveTo>
                    <a:pt x="453" y="1533"/>
                  </a:moveTo>
                  <a:cubicBezTo>
                    <a:pt x="454" y="1531"/>
                    <a:pt x="454" y="1528"/>
                    <a:pt x="454" y="1526"/>
                  </a:cubicBezTo>
                  <a:cubicBezTo>
                    <a:pt x="454" y="1504"/>
                    <a:pt x="431" y="1480"/>
                    <a:pt x="409" y="1480"/>
                  </a:cubicBezTo>
                  <a:cubicBezTo>
                    <a:pt x="387" y="1480"/>
                    <a:pt x="363" y="1504"/>
                    <a:pt x="363" y="1526"/>
                  </a:cubicBezTo>
                  <a:cubicBezTo>
                    <a:pt x="363" y="1528"/>
                    <a:pt x="364" y="1531"/>
                    <a:pt x="364" y="1533"/>
                  </a:cubicBezTo>
                  <a:cubicBezTo>
                    <a:pt x="350" y="1534"/>
                    <a:pt x="343" y="1551"/>
                    <a:pt x="343" y="1565"/>
                  </a:cubicBezTo>
                  <a:cubicBezTo>
                    <a:pt x="343" y="1580"/>
                    <a:pt x="356" y="1592"/>
                    <a:pt x="371" y="1592"/>
                  </a:cubicBezTo>
                  <a:cubicBezTo>
                    <a:pt x="384" y="1592"/>
                    <a:pt x="405" y="1583"/>
                    <a:pt x="408" y="1582"/>
                  </a:cubicBezTo>
                  <a:cubicBezTo>
                    <a:pt x="424" y="1591"/>
                    <a:pt x="432" y="1592"/>
                    <a:pt x="445" y="1592"/>
                  </a:cubicBezTo>
                  <a:cubicBezTo>
                    <a:pt x="460" y="1592"/>
                    <a:pt x="472" y="1580"/>
                    <a:pt x="472" y="1565"/>
                  </a:cubicBezTo>
                  <a:cubicBezTo>
                    <a:pt x="472" y="1551"/>
                    <a:pt x="467" y="1535"/>
                    <a:pt x="453" y="1533"/>
                  </a:cubicBezTo>
                  <a:close/>
                  <a:moveTo>
                    <a:pt x="1513" y="1185"/>
                  </a:moveTo>
                  <a:cubicBezTo>
                    <a:pt x="1504" y="1203"/>
                    <a:pt x="1506" y="1223"/>
                    <a:pt x="1519" y="1230"/>
                  </a:cubicBezTo>
                  <a:cubicBezTo>
                    <a:pt x="1532" y="1237"/>
                    <a:pt x="1551" y="1228"/>
                    <a:pt x="1560" y="1209"/>
                  </a:cubicBezTo>
                  <a:cubicBezTo>
                    <a:pt x="1570" y="1191"/>
                    <a:pt x="1567" y="1170"/>
                    <a:pt x="1554" y="1164"/>
                  </a:cubicBezTo>
                  <a:cubicBezTo>
                    <a:pt x="1541" y="1157"/>
                    <a:pt x="1523" y="1166"/>
                    <a:pt x="1513" y="1185"/>
                  </a:cubicBezTo>
                  <a:close/>
                  <a:moveTo>
                    <a:pt x="1595" y="1212"/>
                  </a:moveTo>
                  <a:cubicBezTo>
                    <a:pt x="1582" y="1205"/>
                    <a:pt x="1564" y="1215"/>
                    <a:pt x="1555" y="1233"/>
                  </a:cubicBezTo>
                  <a:cubicBezTo>
                    <a:pt x="1545" y="1251"/>
                    <a:pt x="1548" y="1272"/>
                    <a:pt x="1561" y="1279"/>
                  </a:cubicBezTo>
                  <a:cubicBezTo>
                    <a:pt x="1574" y="1285"/>
                    <a:pt x="1592" y="1276"/>
                    <a:pt x="1602" y="1258"/>
                  </a:cubicBezTo>
                  <a:cubicBezTo>
                    <a:pt x="1611" y="1239"/>
                    <a:pt x="1608" y="1219"/>
                    <a:pt x="1595" y="1212"/>
                  </a:cubicBezTo>
                  <a:close/>
                  <a:moveTo>
                    <a:pt x="1447" y="1163"/>
                  </a:moveTo>
                  <a:cubicBezTo>
                    <a:pt x="1434" y="1170"/>
                    <a:pt x="1431" y="1191"/>
                    <a:pt x="1441" y="1209"/>
                  </a:cubicBezTo>
                  <a:cubicBezTo>
                    <a:pt x="1450" y="1227"/>
                    <a:pt x="1468" y="1237"/>
                    <a:pt x="1481" y="1230"/>
                  </a:cubicBezTo>
                  <a:cubicBezTo>
                    <a:pt x="1494" y="1223"/>
                    <a:pt x="1497" y="1203"/>
                    <a:pt x="1488" y="1184"/>
                  </a:cubicBezTo>
                  <a:cubicBezTo>
                    <a:pt x="1478" y="1166"/>
                    <a:pt x="1460" y="1157"/>
                    <a:pt x="1447" y="1163"/>
                  </a:cubicBezTo>
                  <a:close/>
                  <a:moveTo>
                    <a:pt x="1446" y="1233"/>
                  </a:moveTo>
                  <a:cubicBezTo>
                    <a:pt x="1437" y="1215"/>
                    <a:pt x="1418" y="1205"/>
                    <a:pt x="1405" y="1212"/>
                  </a:cubicBezTo>
                  <a:cubicBezTo>
                    <a:pt x="1392" y="1219"/>
                    <a:pt x="1390" y="1239"/>
                    <a:pt x="1399" y="1258"/>
                  </a:cubicBezTo>
                  <a:cubicBezTo>
                    <a:pt x="1409" y="1276"/>
                    <a:pt x="1427" y="1285"/>
                    <a:pt x="1440" y="1279"/>
                  </a:cubicBezTo>
                  <a:cubicBezTo>
                    <a:pt x="1453" y="1272"/>
                    <a:pt x="1456" y="1251"/>
                    <a:pt x="1446" y="1233"/>
                  </a:cubicBezTo>
                  <a:close/>
                  <a:moveTo>
                    <a:pt x="1542" y="1288"/>
                  </a:moveTo>
                  <a:cubicBezTo>
                    <a:pt x="1542" y="1285"/>
                    <a:pt x="1543" y="1283"/>
                    <a:pt x="1543" y="1280"/>
                  </a:cubicBezTo>
                  <a:cubicBezTo>
                    <a:pt x="1543" y="1258"/>
                    <a:pt x="1519" y="1235"/>
                    <a:pt x="1497" y="1235"/>
                  </a:cubicBezTo>
                  <a:cubicBezTo>
                    <a:pt x="1475" y="1235"/>
                    <a:pt x="1452" y="1258"/>
                    <a:pt x="1452" y="1280"/>
                  </a:cubicBezTo>
                  <a:cubicBezTo>
                    <a:pt x="1452" y="1283"/>
                    <a:pt x="1452" y="1285"/>
                    <a:pt x="1453" y="1288"/>
                  </a:cubicBezTo>
                  <a:cubicBezTo>
                    <a:pt x="1439" y="1289"/>
                    <a:pt x="1434" y="1306"/>
                    <a:pt x="1434" y="1320"/>
                  </a:cubicBezTo>
                  <a:cubicBezTo>
                    <a:pt x="1434" y="1335"/>
                    <a:pt x="1446" y="1347"/>
                    <a:pt x="1461" y="1347"/>
                  </a:cubicBezTo>
                  <a:cubicBezTo>
                    <a:pt x="1474" y="1347"/>
                    <a:pt x="1482" y="1345"/>
                    <a:pt x="1498" y="1337"/>
                  </a:cubicBezTo>
                  <a:cubicBezTo>
                    <a:pt x="1501" y="1338"/>
                    <a:pt x="1522" y="1347"/>
                    <a:pt x="1535" y="1347"/>
                  </a:cubicBezTo>
                  <a:cubicBezTo>
                    <a:pt x="1550" y="1347"/>
                    <a:pt x="1563" y="1335"/>
                    <a:pt x="1563" y="1320"/>
                  </a:cubicBezTo>
                  <a:cubicBezTo>
                    <a:pt x="1563" y="1305"/>
                    <a:pt x="1556" y="1288"/>
                    <a:pt x="1542" y="1288"/>
                  </a:cubicBezTo>
                  <a:close/>
                  <a:moveTo>
                    <a:pt x="1265" y="1454"/>
                  </a:moveTo>
                  <a:cubicBezTo>
                    <a:pt x="1275" y="1436"/>
                    <a:pt x="1272" y="1416"/>
                    <a:pt x="1259" y="1409"/>
                  </a:cubicBezTo>
                  <a:cubicBezTo>
                    <a:pt x="1246" y="1402"/>
                    <a:pt x="1228" y="1411"/>
                    <a:pt x="1218" y="1430"/>
                  </a:cubicBezTo>
                  <a:cubicBezTo>
                    <a:pt x="1209" y="1448"/>
                    <a:pt x="1211" y="1469"/>
                    <a:pt x="1224" y="1475"/>
                  </a:cubicBezTo>
                  <a:cubicBezTo>
                    <a:pt x="1237" y="1482"/>
                    <a:pt x="1256" y="1473"/>
                    <a:pt x="1265" y="1454"/>
                  </a:cubicBezTo>
                  <a:close/>
                  <a:moveTo>
                    <a:pt x="1301" y="1457"/>
                  </a:moveTo>
                  <a:cubicBezTo>
                    <a:pt x="1288" y="1451"/>
                    <a:pt x="1269" y="1460"/>
                    <a:pt x="1260" y="1478"/>
                  </a:cubicBezTo>
                  <a:cubicBezTo>
                    <a:pt x="1250" y="1497"/>
                    <a:pt x="1253" y="1517"/>
                    <a:pt x="1266" y="1524"/>
                  </a:cubicBezTo>
                  <a:cubicBezTo>
                    <a:pt x="1279" y="1531"/>
                    <a:pt x="1297" y="1521"/>
                    <a:pt x="1307" y="1503"/>
                  </a:cubicBezTo>
                  <a:cubicBezTo>
                    <a:pt x="1316" y="1485"/>
                    <a:pt x="1314" y="1464"/>
                    <a:pt x="1301" y="1457"/>
                  </a:cubicBezTo>
                  <a:close/>
                  <a:moveTo>
                    <a:pt x="1187" y="1475"/>
                  </a:moveTo>
                  <a:cubicBezTo>
                    <a:pt x="1200" y="1469"/>
                    <a:pt x="1202" y="1448"/>
                    <a:pt x="1193" y="1430"/>
                  </a:cubicBezTo>
                  <a:cubicBezTo>
                    <a:pt x="1183" y="1411"/>
                    <a:pt x="1165" y="1402"/>
                    <a:pt x="1152" y="1409"/>
                  </a:cubicBezTo>
                  <a:cubicBezTo>
                    <a:pt x="1139" y="1416"/>
                    <a:pt x="1136" y="1436"/>
                    <a:pt x="1146" y="1454"/>
                  </a:cubicBezTo>
                  <a:cubicBezTo>
                    <a:pt x="1155" y="1473"/>
                    <a:pt x="1174" y="1482"/>
                    <a:pt x="1187" y="1475"/>
                  </a:cubicBezTo>
                  <a:close/>
                  <a:moveTo>
                    <a:pt x="1151" y="1478"/>
                  </a:moveTo>
                  <a:cubicBezTo>
                    <a:pt x="1142" y="1460"/>
                    <a:pt x="1123" y="1451"/>
                    <a:pt x="1110" y="1457"/>
                  </a:cubicBezTo>
                  <a:cubicBezTo>
                    <a:pt x="1097" y="1464"/>
                    <a:pt x="1095" y="1485"/>
                    <a:pt x="1104" y="1503"/>
                  </a:cubicBezTo>
                  <a:cubicBezTo>
                    <a:pt x="1114" y="1521"/>
                    <a:pt x="1132" y="1531"/>
                    <a:pt x="1145" y="1524"/>
                  </a:cubicBezTo>
                  <a:cubicBezTo>
                    <a:pt x="1158" y="1517"/>
                    <a:pt x="1161" y="1497"/>
                    <a:pt x="1151" y="1478"/>
                  </a:cubicBezTo>
                  <a:close/>
                  <a:moveTo>
                    <a:pt x="1247" y="1533"/>
                  </a:moveTo>
                  <a:cubicBezTo>
                    <a:pt x="1248" y="1531"/>
                    <a:pt x="1248" y="1528"/>
                    <a:pt x="1248" y="1526"/>
                  </a:cubicBezTo>
                  <a:cubicBezTo>
                    <a:pt x="1248" y="1504"/>
                    <a:pt x="1225" y="1480"/>
                    <a:pt x="1202" y="1480"/>
                  </a:cubicBezTo>
                  <a:cubicBezTo>
                    <a:pt x="1180" y="1480"/>
                    <a:pt x="1157" y="1504"/>
                    <a:pt x="1157" y="1526"/>
                  </a:cubicBezTo>
                  <a:cubicBezTo>
                    <a:pt x="1157" y="1528"/>
                    <a:pt x="1157" y="1531"/>
                    <a:pt x="1158" y="1533"/>
                  </a:cubicBezTo>
                  <a:cubicBezTo>
                    <a:pt x="1144" y="1535"/>
                    <a:pt x="1139" y="1551"/>
                    <a:pt x="1139" y="1565"/>
                  </a:cubicBezTo>
                  <a:cubicBezTo>
                    <a:pt x="1139" y="1580"/>
                    <a:pt x="1151" y="1592"/>
                    <a:pt x="1166" y="1592"/>
                  </a:cubicBezTo>
                  <a:cubicBezTo>
                    <a:pt x="1179" y="1592"/>
                    <a:pt x="1187" y="1591"/>
                    <a:pt x="1203" y="1582"/>
                  </a:cubicBezTo>
                  <a:cubicBezTo>
                    <a:pt x="1206" y="1583"/>
                    <a:pt x="1227" y="1592"/>
                    <a:pt x="1240" y="1592"/>
                  </a:cubicBezTo>
                  <a:cubicBezTo>
                    <a:pt x="1255" y="1592"/>
                    <a:pt x="1268" y="1580"/>
                    <a:pt x="1268" y="1565"/>
                  </a:cubicBezTo>
                  <a:cubicBezTo>
                    <a:pt x="1268" y="1551"/>
                    <a:pt x="1261" y="1534"/>
                    <a:pt x="1247" y="1533"/>
                  </a:cubicBezTo>
                  <a:close/>
                  <a:moveTo>
                    <a:pt x="812" y="1559"/>
                  </a:moveTo>
                  <a:cubicBezTo>
                    <a:pt x="825" y="1552"/>
                    <a:pt x="827" y="1532"/>
                    <a:pt x="818" y="1514"/>
                  </a:cubicBezTo>
                  <a:cubicBezTo>
                    <a:pt x="808" y="1495"/>
                    <a:pt x="790" y="1486"/>
                    <a:pt x="777" y="1493"/>
                  </a:cubicBezTo>
                  <a:cubicBezTo>
                    <a:pt x="764" y="1499"/>
                    <a:pt x="761" y="1520"/>
                    <a:pt x="771" y="1538"/>
                  </a:cubicBezTo>
                  <a:cubicBezTo>
                    <a:pt x="780" y="1557"/>
                    <a:pt x="799" y="1566"/>
                    <a:pt x="812" y="1559"/>
                  </a:cubicBezTo>
                  <a:close/>
                  <a:moveTo>
                    <a:pt x="776" y="1562"/>
                  </a:moveTo>
                  <a:cubicBezTo>
                    <a:pt x="767" y="1544"/>
                    <a:pt x="748" y="1534"/>
                    <a:pt x="735" y="1541"/>
                  </a:cubicBezTo>
                  <a:cubicBezTo>
                    <a:pt x="722" y="1548"/>
                    <a:pt x="720" y="1568"/>
                    <a:pt x="729" y="1587"/>
                  </a:cubicBezTo>
                  <a:cubicBezTo>
                    <a:pt x="739" y="1605"/>
                    <a:pt x="757" y="1615"/>
                    <a:pt x="770" y="1608"/>
                  </a:cubicBezTo>
                  <a:cubicBezTo>
                    <a:pt x="783" y="1601"/>
                    <a:pt x="786" y="1581"/>
                    <a:pt x="776" y="1562"/>
                  </a:cubicBezTo>
                  <a:close/>
                  <a:moveTo>
                    <a:pt x="890" y="1538"/>
                  </a:moveTo>
                  <a:cubicBezTo>
                    <a:pt x="900" y="1520"/>
                    <a:pt x="897" y="1499"/>
                    <a:pt x="884" y="1493"/>
                  </a:cubicBezTo>
                  <a:cubicBezTo>
                    <a:pt x="871" y="1486"/>
                    <a:pt x="853" y="1495"/>
                    <a:pt x="843" y="1514"/>
                  </a:cubicBezTo>
                  <a:cubicBezTo>
                    <a:pt x="834" y="1532"/>
                    <a:pt x="836" y="1552"/>
                    <a:pt x="849" y="1559"/>
                  </a:cubicBezTo>
                  <a:cubicBezTo>
                    <a:pt x="862" y="1566"/>
                    <a:pt x="881" y="1557"/>
                    <a:pt x="890" y="1538"/>
                  </a:cubicBezTo>
                  <a:close/>
                  <a:moveTo>
                    <a:pt x="926" y="1541"/>
                  </a:moveTo>
                  <a:cubicBezTo>
                    <a:pt x="913" y="1534"/>
                    <a:pt x="894" y="1544"/>
                    <a:pt x="885" y="1562"/>
                  </a:cubicBezTo>
                  <a:cubicBezTo>
                    <a:pt x="875" y="1581"/>
                    <a:pt x="878" y="1601"/>
                    <a:pt x="891" y="1608"/>
                  </a:cubicBezTo>
                  <a:cubicBezTo>
                    <a:pt x="904" y="1615"/>
                    <a:pt x="922" y="1605"/>
                    <a:pt x="932" y="1587"/>
                  </a:cubicBezTo>
                  <a:cubicBezTo>
                    <a:pt x="941" y="1568"/>
                    <a:pt x="938" y="1548"/>
                    <a:pt x="926" y="1541"/>
                  </a:cubicBezTo>
                  <a:close/>
                  <a:moveTo>
                    <a:pt x="878" y="1617"/>
                  </a:moveTo>
                  <a:cubicBezTo>
                    <a:pt x="879" y="1615"/>
                    <a:pt x="879" y="1612"/>
                    <a:pt x="879" y="1609"/>
                  </a:cubicBezTo>
                  <a:cubicBezTo>
                    <a:pt x="879" y="1587"/>
                    <a:pt x="856" y="1564"/>
                    <a:pt x="834" y="1564"/>
                  </a:cubicBezTo>
                  <a:cubicBezTo>
                    <a:pt x="811" y="1564"/>
                    <a:pt x="788" y="1587"/>
                    <a:pt x="788" y="1609"/>
                  </a:cubicBezTo>
                  <a:cubicBezTo>
                    <a:pt x="788" y="1612"/>
                    <a:pt x="788" y="1614"/>
                    <a:pt x="789" y="1617"/>
                  </a:cubicBezTo>
                  <a:cubicBezTo>
                    <a:pt x="774" y="1618"/>
                    <a:pt x="768" y="1634"/>
                    <a:pt x="768" y="1649"/>
                  </a:cubicBezTo>
                  <a:cubicBezTo>
                    <a:pt x="768" y="1664"/>
                    <a:pt x="780" y="1676"/>
                    <a:pt x="795" y="1676"/>
                  </a:cubicBezTo>
                  <a:cubicBezTo>
                    <a:pt x="809" y="1676"/>
                    <a:pt x="830" y="1667"/>
                    <a:pt x="833" y="1666"/>
                  </a:cubicBezTo>
                  <a:cubicBezTo>
                    <a:pt x="849" y="1675"/>
                    <a:pt x="857" y="1676"/>
                    <a:pt x="870" y="1676"/>
                  </a:cubicBezTo>
                  <a:cubicBezTo>
                    <a:pt x="885" y="1676"/>
                    <a:pt x="897" y="1664"/>
                    <a:pt x="897" y="1649"/>
                  </a:cubicBezTo>
                  <a:cubicBezTo>
                    <a:pt x="897" y="1635"/>
                    <a:pt x="892" y="1618"/>
                    <a:pt x="878" y="1617"/>
                  </a:cubicBezTo>
                  <a:close/>
                  <a:moveTo>
                    <a:pt x="878" y="1617"/>
                  </a:moveTo>
                  <a:cubicBezTo>
                    <a:pt x="878" y="1617"/>
                    <a:pt x="878" y="1617"/>
                    <a:pt x="878" y="161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TextBox 38"/>
            <p:cNvSpPr txBox="1"/>
            <p:nvPr/>
          </p:nvSpPr>
          <p:spPr>
            <a:xfrm>
              <a:off x="5680225" y="3185310"/>
              <a:ext cx="1213313" cy="284742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865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865" b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678745" y="1771911"/>
            <a:ext cx="5777157" cy="452840"/>
            <a:chOff x="1678745" y="1771911"/>
            <a:chExt cx="5777157" cy="452840"/>
          </a:xfrm>
        </p:grpSpPr>
        <p:sp>
          <p:nvSpPr>
            <p:cNvPr id="8" name="右中括号 7"/>
            <p:cNvSpPr/>
            <p:nvPr/>
          </p:nvSpPr>
          <p:spPr>
            <a:xfrm rot="16200000">
              <a:off x="4340904" y="-890248"/>
              <a:ext cx="452840" cy="5777157"/>
            </a:xfrm>
            <a:prstGeom prst="rightBracket">
              <a:avLst>
                <a:gd name="adj" fmla="val 125234"/>
              </a:avLst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右中括号 8"/>
            <p:cNvSpPr/>
            <p:nvPr/>
          </p:nvSpPr>
          <p:spPr>
            <a:xfrm rot="16200000">
              <a:off x="4346004" y="1033135"/>
              <a:ext cx="452840" cy="1930391"/>
            </a:xfrm>
            <a:prstGeom prst="rightBracket">
              <a:avLst>
                <a:gd name="adj" fmla="val 125234"/>
              </a:avLst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90601" y="2208865"/>
            <a:ext cx="1376285" cy="1552795"/>
            <a:chOff x="990601" y="2208865"/>
            <a:chExt cx="1376285" cy="1552795"/>
          </a:xfrm>
        </p:grpSpPr>
        <p:sp>
          <p:nvSpPr>
            <p:cNvPr id="4" name="星形: 七角 3"/>
            <p:cNvSpPr/>
            <p:nvPr/>
          </p:nvSpPr>
          <p:spPr>
            <a:xfrm>
              <a:off x="1316558" y="2208865"/>
              <a:ext cx="724373" cy="724374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任意多边形: 形状 9"/>
            <p:cNvSpPr/>
            <p:nvPr/>
          </p:nvSpPr>
          <p:spPr bwMode="auto">
            <a:xfrm>
              <a:off x="1477315" y="2400829"/>
              <a:ext cx="402859" cy="340445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990601" y="3129868"/>
              <a:ext cx="1376285" cy="631792"/>
              <a:chOff x="5122025" y="525814"/>
              <a:chExt cx="2020976" cy="927740"/>
            </a:xfrm>
          </p:grpSpPr>
          <p:sp>
            <p:nvSpPr>
              <p:cNvPr id="25" name="文本框 48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2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b="1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2919086" y="2208864"/>
            <a:ext cx="1376285" cy="1552797"/>
            <a:chOff x="2919086" y="2208865"/>
            <a:chExt cx="1376285" cy="1552797"/>
          </a:xfrm>
        </p:grpSpPr>
        <p:sp>
          <p:nvSpPr>
            <p:cNvPr id="34" name="星形: 七角 33"/>
            <p:cNvSpPr/>
            <p:nvPr/>
          </p:nvSpPr>
          <p:spPr>
            <a:xfrm>
              <a:off x="3245396" y="2208865"/>
              <a:ext cx="724373" cy="724374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任意多边形: 形状 34"/>
            <p:cNvSpPr>
              <a:spLocks noChangeAspect="1"/>
            </p:cNvSpPr>
            <p:nvPr/>
          </p:nvSpPr>
          <p:spPr bwMode="auto">
            <a:xfrm>
              <a:off x="3498578" y="2368297"/>
              <a:ext cx="217300" cy="421395"/>
            </a:xfrm>
            <a:custGeom>
              <a:avLst/>
              <a:gdLst>
                <a:gd name="connsiteX0" fmla="*/ 159127 w 313668"/>
                <a:gd name="connsiteY0" fmla="*/ 411396 h 608274"/>
                <a:gd name="connsiteX1" fmla="*/ 159127 w 313668"/>
                <a:gd name="connsiteY1" fmla="*/ 577440 h 608274"/>
                <a:gd name="connsiteX2" fmla="*/ 128336 w 313668"/>
                <a:gd name="connsiteY2" fmla="*/ 608274 h 608274"/>
                <a:gd name="connsiteX3" fmla="*/ 97453 w 313668"/>
                <a:gd name="connsiteY3" fmla="*/ 577440 h 608274"/>
                <a:gd name="connsiteX4" fmla="*/ 97453 w 313668"/>
                <a:gd name="connsiteY4" fmla="*/ 458706 h 608274"/>
                <a:gd name="connsiteX5" fmla="*/ 128221 w 313668"/>
                <a:gd name="connsiteY5" fmla="*/ 306395 h 608274"/>
                <a:gd name="connsiteX6" fmla="*/ 168122 w 313668"/>
                <a:gd name="connsiteY6" fmla="*/ 358410 h 608274"/>
                <a:gd name="connsiteX7" fmla="*/ 171347 w 313668"/>
                <a:gd name="connsiteY7" fmla="*/ 370377 h 608274"/>
                <a:gd name="connsiteX8" fmla="*/ 165173 w 313668"/>
                <a:gd name="connsiteY8" fmla="*/ 381149 h 608274"/>
                <a:gd name="connsiteX9" fmla="*/ 71917 w 313668"/>
                <a:gd name="connsiteY9" fmla="*/ 452588 h 608274"/>
                <a:gd name="connsiteX10" fmla="*/ 62057 w 313668"/>
                <a:gd name="connsiteY10" fmla="*/ 455994 h 608274"/>
                <a:gd name="connsiteX11" fmla="*/ 49156 w 313668"/>
                <a:gd name="connsiteY11" fmla="*/ 449642 h 608274"/>
                <a:gd name="connsiteX12" fmla="*/ 3357 w 313668"/>
                <a:gd name="connsiteY12" fmla="*/ 390079 h 608274"/>
                <a:gd name="connsiteX13" fmla="*/ 132 w 313668"/>
                <a:gd name="connsiteY13" fmla="*/ 378019 h 608274"/>
                <a:gd name="connsiteX14" fmla="*/ 6398 w 313668"/>
                <a:gd name="connsiteY14" fmla="*/ 367339 h 608274"/>
                <a:gd name="connsiteX15" fmla="*/ 9162 w 313668"/>
                <a:gd name="connsiteY15" fmla="*/ 365130 h 608274"/>
                <a:gd name="connsiteX16" fmla="*/ 43904 w 313668"/>
                <a:gd name="connsiteY16" fmla="*/ 407754 h 608274"/>
                <a:gd name="connsiteX17" fmla="*/ 59661 w 313668"/>
                <a:gd name="connsiteY17" fmla="*/ 410240 h 608274"/>
                <a:gd name="connsiteX18" fmla="*/ 107948 w 313668"/>
                <a:gd name="connsiteY18" fmla="*/ 375165 h 608274"/>
                <a:gd name="connsiteX19" fmla="*/ 126009 w 313668"/>
                <a:gd name="connsiteY19" fmla="*/ 319836 h 608274"/>
                <a:gd name="connsiteX20" fmla="*/ 128221 w 313668"/>
                <a:gd name="connsiteY20" fmla="*/ 306395 h 608274"/>
                <a:gd name="connsiteX21" fmla="*/ 163534 w 313668"/>
                <a:gd name="connsiteY21" fmla="*/ 163741 h 608274"/>
                <a:gd name="connsiteX22" fmla="*/ 160861 w 313668"/>
                <a:gd name="connsiteY22" fmla="*/ 166411 h 608274"/>
                <a:gd name="connsiteX23" fmla="*/ 160861 w 313668"/>
                <a:gd name="connsiteY23" fmla="*/ 185098 h 608274"/>
                <a:gd name="connsiteX24" fmla="*/ 163534 w 313668"/>
                <a:gd name="connsiteY24" fmla="*/ 187767 h 608274"/>
                <a:gd name="connsiteX25" fmla="*/ 179484 w 313668"/>
                <a:gd name="connsiteY25" fmla="*/ 187767 h 608274"/>
                <a:gd name="connsiteX26" fmla="*/ 182157 w 313668"/>
                <a:gd name="connsiteY26" fmla="*/ 185098 h 608274"/>
                <a:gd name="connsiteX27" fmla="*/ 182157 w 313668"/>
                <a:gd name="connsiteY27" fmla="*/ 166411 h 608274"/>
                <a:gd name="connsiteX28" fmla="*/ 179484 w 313668"/>
                <a:gd name="connsiteY28" fmla="*/ 163741 h 608274"/>
                <a:gd name="connsiteX29" fmla="*/ 131358 w 313668"/>
                <a:gd name="connsiteY29" fmla="*/ 155456 h 608274"/>
                <a:gd name="connsiteX30" fmla="*/ 211383 w 313668"/>
                <a:gd name="connsiteY30" fmla="*/ 155456 h 608274"/>
                <a:gd name="connsiteX31" fmla="*/ 260338 w 313668"/>
                <a:gd name="connsiteY31" fmla="*/ 190989 h 608274"/>
                <a:gd name="connsiteX32" fmla="*/ 312151 w 313668"/>
                <a:gd name="connsiteY32" fmla="*/ 350060 h 608274"/>
                <a:gd name="connsiteX33" fmla="*/ 292606 w 313668"/>
                <a:gd name="connsiteY33" fmla="*/ 388447 h 608274"/>
                <a:gd name="connsiteX34" fmla="*/ 283110 w 313668"/>
                <a:gd name="connsiteY34" fmla="*/ 389920 h 608274"/>
                <a:gd name="connsiteX35" fmla="*/ 254069 w 313668"/>
                <a:gd name="connsiteY35" fmla="*/ 368931 h 608274"/>
                <a:gd name="connsiteX36" fmla="*/ 245310 w 313668"/>
                <a:gd name="connsiteY36" fmla="*/ 341867 h 608274"/>
                <a:gd name="connsiteX37" fmla="*/ 245310 w 313668"/>
                <a:gd name="connsiteY37" fmla="*/ 383108 h 608274"/>
                <a:gd name="connsiteX38" fmla="*/ 245310 w 313668"/>
                <a:gd name="connsiteY38" fmla="*/ 577436 h 608274"/>
                <a:gd name="connsiteX39" fmla="*/ 214425 w 313668"/>
                <a:gd name="connsiteY39" fmla="*/ 608274 h 608274"/>
                <a:gd name="connsiteX40" fmla="*/ 183540 w 313668"/>
                <a:gd name="connsiteY40" fmla="*/ 577436 h 608274"/>
                <a:gd name="connsiteX41" fmla="*/ 183540 w 313668"/>
                <a:gd name="connsiteY41" fmla="*/ 391301 h 608274"/>
                <a:gd name="connsiteX42" fmla="*/ 191561 w 313668"/>
                <a:gd name="connsiteY42" fmla="*/ 373074 h 608274"/>
                <a:gd name="connsiteX43" fmla="*/ 184278 w 313668"/>
                <a:gd name="connsiteY43" fmla="*/ 346102 h 608274"/>
                <a:gd name="connsiteX44" fmla="*/ 181789 w 313668"/>
                <a:gd name="connsiteY44" fmla="*/ 342788 h 608274"/>
                <a:gd name="connsiteX45" fmla="*/ 197646 w 313668"/>
                <a:gd name="connsiteY45" fmla="*/ 323825 h 608274"/>
                <a:gd name="connsiteX46" fmla="*/ 201242 w 313668"/>
                <a:gd name="connsiteY46" fmla="*/ 310661 h 608274"/>
                <a:gd name="connsiteX47" fmla="*/ 185015 w 313668"/>
                <a:gd name="connsiteY47" fmla="*/ 216396 h 608274"/>
                <a:gd name="connsiteX48" fmla="*/ 182526 w 313668"/>
                <a:gd name="connsiteY48" fmla="*/ 201760 h 608274"/>
                <a:gd name="connsiteX49" fmla="*/ 179853 w 313668"/>
                <a:gd name="connsiteY49" fmla="*/ 199550 h 608274"/>
                <a:gd name="connsiteX50" fmla="*/ 162797 w 313668"/>
                <a:gd name="connsiteY50" fmla="*/ 199550 h 608274"/>
                <a:gd name="connsiteX51" fmla="*/ 160123 w 313668"/>
                <a:gd name="connsiteY51" fmla="*/ 201760 h 608274"/>
                <a:gd name="connsiteX52" fmla="*/ 157634 w 313668"/>
                <a:gd name="connsiteY52" fmla="*/ 216396 h 608274"/>
                <a:gd name="connsiteX53" fmla="*/ 144266 w 313668"/>
                <a:gd name="connsiteY53" fmla="*/ 293999 h 608274"/>
                <a:gd name="connsiteX54" fmla="*/ 138550 w 313668"/>
                <a:gd name="connsiteY54" fmla="*/ 286450 h 608274"/>
                <a:gd name="connsiteX55" fmla="*/ 119650 w 313668"/>
                <a:gd name="connsiteY55" fmla="*/ 273747 h 608274"/>
                <a:gd name="connsiteX56" fmla="*/ 119189 w 313668"/>
                <a:gd name="connsiteY56" fmla="*/ 275127 h 608274"/>
                <a:gd name="connsiteX57" fmla="*/ 88580 w 313668"/>
                <a:gd name="connsiteY57" fmla="*/ 368931 h 608274"/>
                <a:gd name="connsiteX58" fmla="*/ 50135 w 313668"/>
                <a:gd name="connsiteY58" fmla="*/ 388447 h 608274"/>
                <a:gd name="connsiteX59" fmla="*/ 30590 w 313668"/>
                <a:gd name="connsiteY59" fmla="*/ 350060 h 608274"/>
                <a:gd name="connsiteX60" fmla="*/ 61107 w 313668"/>
                <a:gd name="connsiteY60" fmla="*/ 256256 h 608274"/>
                <a:gd name="connsiteX61" fmla="*/ 82403 w 313668"/>
                <a:gd name="connsiteY61" fmla="*/ 190989 h 608274"/>
                <a:gd name="connsiteX62" fmla="*/ 131358 w 313668"/>
                <a:gd name="connsiteY62" fmla="*/ 155456 h 608274"/>
                <a:gd name="connsiteX63" fmla="*/ 171336 w 313668"/>
                <a:gd name="connsiteY63" fmla="*/ 0 h 608274"/>
                <a:gd name="connsiteX64" fmla="*/ 238585 w 313668"/>
                <a:gd name="connsiteY64" fmla="*/ 67108 h 608274"/>
                <a:gd name="connsiteX65" fmla="*/ 171336 w 313668"/>
                <a:gd name="connsiteY65" fmla="*/ 134216 h 608274"/>
                <a:gd name="connsiteX66" fmla="*/ 104087 w 313668"/>
                <a:gd name="connsiteY66" fmla="*/ 67108 h 608274"/>
                <a:gd name="connsiteX67" fmla="*/ 171336 w 313668"/>
                <a:gd name="connsiteY67" fmla="*/ 0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13668" h="608274">
                  <a:moveTo>
                    <a:pt x="159127" y="411396"/>
                  </a:moveTo>
                  <a:lnTo>
                    <a:pt x="159127" y="577440"/>
                  </a:lnTo>
                  <a:cubicBezTo>
                    <a:pt x="159127" y="594468"/>
                    <a:pt x="145391" y="608274"/>
                    <a:pt x="128336" y="608274"/>
                  </a:cubicBezTo>
                  <a:cubicBezTo>
                    <a:pt x="111282" y="608274"/>
                    <a:pt x="97453" y="594468"/>
                    <a:pt x="97453" y="577440"/>
                  </a:cubicBezTo>
                  <a:lnTo>
                    <a:pt x="97453" y="458706"/>
                  </a:lnTo>
                  <a:close/>
                  <a:moveTo>
                    <a:pt x="128221" y="306395"/>
                  </a:moveTo>
                  <a:lnTo>
                    <a:pt x="168122" y="358410"/>
                  </a:lnTo>
                  <a:cubicBezTo>
                    <a:pt x="170794" y="361816"/>
                    <a:pt x="171900" y="366143"/>
                    <a:pt x="171347" y="370377"/>
                  </a:cubicBezTo>
                  <a:cubicBezTo>
                    <a:pt x="170794" y="374612"/>
                    <a:pt x="168583" y="378479"/>
                    <a:pt x="165173" y="381149"/>
                  </a:cubicBezTo>
                  <a:lnTo>
                    <a:pt x="71917" y="452588"/>
                  </a:lnTo>
                  <a:cubicBezTo>
                    <a:pt x="68968" y="454889"/>
                    <a:pt x="65467" y="455994"/>
                    <a:pt x="62057" y="455994"/>
                  </a:cubicBezTo>
                  <a:cubicBezTo>
                    <a:pt x="57173" y="455994"/>
                    <a:pt x="52289" y="453785"/>
                    <a:pt x="49156" y="449642"/>
                  </a:cubicBezTo>
                  <a:lnTo>
                    <a:pt x="3357" y="390079"/>
                  </a:lnTo>
                  <a:cubicBezTo>
                    <a:pt x="777" y="386672"/>
                    <a:pt x="-421" y="382345"/>
                    <a:pt x="132" y="378019"/>
                  </a:cubicBezTo>
                  <a:cubicBezTo>
                    <a:pt x="685" y="373784"/>
                    <a:pt x="2988" y="369917"/>
                    <a:pt x="6398" y="367339"/>
                  </a:cubicBezTo>
                  <a:lnTo>
                    <a:pt x="9162" y="365130"/>
                  </a:lnTo>
                  <a:cubicBezTo>
                    <a:pt x="11374" y="384279"/>
                    <a:pt x="24367" y="401402"/>
                    <a:pt x="43904" y="407754"/>
                  </a:cubicBezTo>
                  <a:cubicBezTo>
                    <a:pt x="49064" y="409411"/>
                    <a:pt x="54409" y="410240"/>
                    <a:pt x="59661" y="410240"/>
                  </a:cubicBezTo>
                  <a:cubicBezTo>
                    <a:pt x="81040" y="410240"/>
                    <a:pt x="100945" y="396615"/>
                    <a:pt x="107948" y="375165"/>
                  </a:cubicBezTo>
                  <a:lnTo>
                    <a:pt x="126009" y="319836"/>
                  </a:lnTo>
                  <a:cubicBezTo>
                    <a:pt x="127484" y="315325"/>
                    <a:pt x="128037" y="310906"/>
                    <a:pt x="128221" y="306395"/>
                  </a:cubicBezTo>
                  <a:close/>
                  <a:moveTo>
                    <a:pt x="163534" y="163741"/>
                  </a:moveTo>
                  <a:cubicBezTo>
                    <a:pt x="162059" y="163741"/>
                    <a:pt x="160861" y="164938"/>
                    <a:pt x="160861" y="166411"/>
                  </a:cubicBezTo>
                  <a:lnTo>
                    <a:pt x="160861" y="185098"/>
                  </a:lnTo>
                  <a:cubicBezTo>
                    <a:pt x="160861" y="186571"/>
                    <a:pt x="162059" y="187767"/>
                    <a:pt x="163534" y="187767"/>
                  </a:cubicBezTo>
                  <a:lnTo>
                    <a:pt x="179484" y="187767"/>
                  </a:lnTo>
                  <a:cubicBezTo>
                    <a:pt x="180959" y="187767"/>
                    <a:pt x="182157" y="186571"/>
                    <a:pt x="182157" y="185098"/>
                  </a:cubicBezTo>
                  <a:lnTo>
                    <a:pt x="182157" y="166411"/>
                  </a:lnTo>
                  <a:cubicBezTo>
                    <a:pt x="182157" y="164938"/>
                    <a:pt x="180959" y="163741"/>
                    <a:pt x="179484" y="163741"/>
                  </a:cubicBezTo>
                  <a:close/>
                  <a:moveTo>
                    <a:pt x="131358" y="155456"/>
                  </a:moveTo>
                  <a:lnTo>
                    <a:pt x="211383" y="155456"/>
                  </a:lnTo>
                  <a:cubicBezTo>
                    <a:pt x="233694" y="155456"/>
                    <a:pt x="253424" y="169725"/>
                    <a:pt x="260338" y="190989"/>
                  </a:cubicBezTo>
                  <a:lnTo>
                    <a:pt x="312151" y="350060"/>
                  </a:lnTo>
                  <a:cubicBezTo>
                    <a:pt x="317406" y="366078"/>
                    <a:pt x="308556" y="383292"/>
                    <a:pt x="292606" y="388447"/>
                  </a:cubicBezTo>
                  <a:cubicBezTo>
                    <a:pt x="289471" y="389460"/>
                    <a:pt x="286245" y="389920"/>
                    <a:pt x="283110" y="389920"/>
                  </a:cubicBezTo>
                  <a:cubicBezTo>
                    <a:pt x="270295" y="389920"/>
                    <a:pt x="258310" y="381819"/>
                    <a:pt x="254069" y="368931"/>
                  </a:cubicBezTo>
                  <a:lnTo>
                    <a:pt x="245310" y="341867"/>
                  </a:lnTo>
                  <a:lnTo>
                    <a:pt x="245310" y="383108"/>
                  </a:lnTo>
                  <a:lnTo>
                    <a:pt x="245310" y="577436"/>
                  </a:lnTo>
                  <a:cubicBezTo>
                    <a:pt x="245310" y="594466"/>
                    <a:pt x="231481" y="608274"/>
                    <a:pt x="214425" y="608274"/>
                  </a:cubicBezTo>
                  <a:cubicBezTo>
                    <a:pt x="197369" y="608274"/>
                    <a:pt x="183540" y="594466"/>
                    <a:pt x="183540" y="577436"/>
                  </a:cubicBezTo>
                  <a:lnTo>
                    <a:pt x="183540" y="391301"/>
                  </a:lnTo>
                  <a:cubicBezTo>
                    <a:pt x="187873" y="386146"/>
                    <a:pt x="190639" y="379886"/>
                    <a:pt x="191561" y="373074"/>
                  </a:cubicBezTo>
                  <a:cubicBezTo>
                    <a:pt x="192852" y="363316"/>
                    <a:pt x="190271" y="353742"/>
                    <a:pt x="184278" y="346102"/>
                  </a:cubicBezTo>
                  <a:lnTo>
                    <a:pt x="181789" y="342788"/>
                  </a:lnTo>
                  <a:lnTo>
                    <a:pt x="197646" y="323825"/>
                  </a:lnTo>
                  <a:cubicBezTo>
                    <a:pt x="200688" y="320142"/>
                    <a:pt x="201979" y="315355"/>
                    <a:pt x="201242" y="310661"/>
                  </a:cubicBezTo>
                  <a:lnTo>
                    <a:pt x="185015" y="216396"/>
                  </a:lnTo>
                  <a:lnTo>
                    <a:pt x="182526" y="201760"/>
                  </a:lnTo>
                  <a:cubicBezTo>
                    <a:pt x="182250" y="200471"/>
                    <a:pt x="181143" y="199550"/>
                    <a:pt x="179853" y="199550"/>
                  </a:cubicBezTo>
                  <a:lnTo>
                    <a:pt x="162797" y="199550"/>
                  </a:lnTo>
                  <a:cubicBezTo>
                    <a:pt x="161506" y="199550"/>
                    <a:pt x="160400" y="200471"/>
                    <a:pt x="160123" y="201760"/>
                  </a:cubicBezTo>
                  <a:lnTo>
                    <a:pt x="157634" y="216396"/>
                  </a:lnTo>
                  <a:lnTo>
                    <a:pt x="144266" y="293999"/>
                  </a:lnTo>
                  <a:lnTo>
                    <a:pt x="138550" y="286450"/>
                  </a:lnTo>
                  <a:cubicBezTo>
                    <a:pt x="133663" y="280191"/>
                    <a:pt x="127025" y="275864"/>
                    <a:pt x="119650" y="273747"/>
                  </a:cubicBezTo>
                  <a:lnTo>
                    <a:pt x="119189" y="275127"/>
                  </a:lnTo>
                  <a:lnTo>
                    <a:pt x="88580" y="368931"/>
                  </a:lnTo>
                  <a:cubicBezTo>
                    <a:pt x="83418" y="384949"/>
                    <a:pt x="66177" y="393694"/>
                    <a:pt x="50135" y="388447"/>
                  </a:cubicBezTo>
                  <a:cubicBezTo>
                    <a:pt x="34094" y="383200"/>
                    <a:pt x="25335" y="366078"/>
                    <a:pt x="30590" y="350060"/>
                  </a:cubicBezTo>
                  <a:lnTo>
                    <a:pt x="61107" y="256256"/>
                  </a:lnTo>
                  <a:lnTo>
                    <a:pt x="82403" y="190989"/>
                  </a:lnTo>
                  <a:cubicBezTo>
                    <a:pt x="89318" y="169725"/>
                    <a:pt x="108955" y="155456"/>
                    <a:pt x="131358" y="155456"/>
                  </a:cubicBezTo>
                  <a:close/>
                  <a:moveTo>
                    <a:pt x="171336" y="0"/>
                  </a:moveTo>
                  <a:cubicBezTo>
                    <a:pt x="208477" y="0"/>
                    <a:pt x="238585" y="30045"/>
                    <a:pt x="238585" y="67108"/>
                  </a:cubicBezTo>
                  <a:cubicBezTo>
                    <a:pt x="238585" y="104171"/>
                    <a:pt x="208477" y="134216"/>
                    <a:pt x="171336" y="134216"/>
                  </a:cubicBezTo>
                  <a:cubicBezTo>
                    <a:pt x="134195" y="134216"/>
                    <a:pt x="104087" y="104171"/>
                    <a:pt x="104087" y="67108"/>
                  </a:cubicBezTo>
                  <a:cubicBezTo>
                    <a:pt x="104087" y="30045"/>
                    <a:pt x="134195" y="0"/>
                    <a:pt x="1713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2919086" y="3129869"/>
              <a:ext cx="1376285" cy="631793"/>
              <a:chOff x="5122025" y="525814"/>
              <a:chExt cx="2020976" cy="927740"/>
            </a:xfrm>
          </p:grpSpPr>
          <p:sp>
            <p:nvSpPr>
              <p:cNvPr id="37" name="文本框 46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b="1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4854264" y="2208864"/>
            <a:ext cx="1376285" cy="1552797"/>
            <a:chOff x="4854264" y="2208865"/>
            <a:chExt cx="1376285" cy="1552797"/>
          </a:xfrm>
        </p:grpSpPr>
        <p:sp>
          <p:nvSpPr>
            <p:cNvPr id="40" name="星形: 七角 39"/>
            <p:cNvSpPr/>
            <p:nvPr/>
          </p:nvSpPr>
          <p:spPr>
            <a:xfrm>
              <a:off x="5174233" y="2208865"/>
              <a:ext cx="724373" cy="724374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rgbClr val="7E7E7E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任意多边形: 形状 40"/>
            <p:cNvSpPr/>
            <p:nvPr/>
          </p:nvSpPr>
          <p:spPr bwMode="auto">
            <a:xfrm>
              <a:off x="5404943" y="2389901"/>
              <a:ext cx="274927" cy="362302"/>
            </a:xfrm>
            <a:custGeom>
              <a:avLst/>
              <a:gdLst>
                <a:gd name="T0" fmla="*/ 169 w 175"/>
                <a:gd name="T1" fmla="*/ 0 h 231"/>
                <a:gd name="T2" fmla="*/ 6 w 175"/>
                <a:gd name="T3" fmla="*/ 0 h 231"/>
                <a:gd name="T4" fmla="*/ 0 w 175"/>
                <a:gd name="T5" fmla="*/ 6 h 231"/>
                <a:gd name="T6" fmla="*/ 0 w 175"/>
                <a:gd name="T7" fmla="*/ 125 h 231"/>
                <a:gd name="T8" fmla="*/ 0 w 175"/>
                <a:gd name="T9" fmla="*/ 147 h 231"/>
                <a:gd name="T10" fmla="*/ 0 w 175"/>
                <a:gd name="T11" fmla="*/ 225 h 231"/>
                <a:gd name="T12" fmla="*/ 6 w 175"/>
                <a:gd name="T13" fmla="*/ 231 h 231"/>
                <a:gd name="T14" fmla="*/ 127 w 175"/>
                <a:gd name="T15" fmla="*/ 231 h 231"/>
                <a:gd name="T16" fmla="*/ 132 w 175"/>
                <a:gd name="T17" fmla="*/ 229 h 231"/>
                <a:gd name="T18" fmla="*/ 173 w 175"/>
                <a:gd name="T19" fmla="*/ 183 h 231"/>
                <a:gd name="T20" fmla="*/ 175 w 175"/>
                <a:gd name="T21" fmla="*/ 179 h 231"/>
                <a:gd name="T22" fmla="*/ 175 w 175"/>
                <a:gd name="T23" fmla="*/ 6 h 231"/>
                <a:gd name="T24" fmla="*/ 169 w 175"/>
                <a:gd name="T25" fmla="*/ 0 h 231"/>
                <a:gd name="T26" fmla="*/ 155 w 175"/>
                <a:gd name="T27" fmla="*/ 162 h 231"/>
                <a:gd name="T28" fmla="*/ 118 w 175"/>
                <a:gd name="T29" fmla="*/ 161 h 231"/>
                <a:gd name="T30" fmla="*/ 113 w 175"/>
                <a:gd name="T31" fmla="*/ 164 h 231"/>
                <a:gd name="T32" fmla="*/ 111 w 175"/>
                <a:gd name="T33" fmla="*/ 168 h 231"/>
                <a:gd name="T34" fmla="*/ 112 w 175"/>
                <a:gd name="T35" fmla="*/ 215 h 231"/>
                <a:gd name="T36" fmla="*/ 19 w 175"/>
                <a:gd name="T37" fmla="*/ 215 h 231"/>
                <a:gd name="T38" fmla="*/ 19 w 175"/>
                <a:gd name="T39" fmla="*/ 147 h 231"/>
                <a:gd name="T40" fmla="*/ 19 w 175"/>
                <a:gd name="T41" fmla="*/ 125 h 231"/>
                <a:gd name="T42" fmla="*/ 19 w 175"/>
                <a:gd name="T43" fmla="*/ 16 h 231"/>
                <a:gd name="T44" fmla="*/ 80 w 175"/>
                <a:gd name="T45" fmla="*/ 16 h 231"/>
                <a:gd name="T46" fmla="*/ 80 w 175"/>
                <a:gd name="T47" fmla="*/ 23 h 231"/>
                <a:gd name="T48" fmla="*/ 95 w 175"/>
                <a:gd name="T49" fmla="*/ 23 h 231"/>
                <a:gd name="T50" fmla="*/ 95 w 175"/>
                <a:gd name="T51" fmla="*/ 16 h 231"/>
                <a:gd name="T52" fmla="*/ 155 w 175"/>
                <a:gd name="T53" fmla="*/ 16 h 231"/>
                <a:gd name="T54" fmla="*/ 155 w 175"/>
                <a:gd name="T55" fmla="*/ 162 h 231"/>
                <a:gd name="T56" fmla="*/ 95 w 175"/>
                <a:gd name="T57" fmla="*/ 87 h 231"/>
                <a:gd name="T58" fmla="*/ 80 w 175"/>
                <a:gd name="T59" fmla="*/ 87 h 231"/>
                <a:gd name="T60" fmla="*/ 80 w 175"/>
                <a:gd name="T61" fmla="*/ 61 h 231"/>
                <a:gd name="T62" fmla="*/ 95 w 175"/>
                <a:gd name="T63" fmla="*/ 61 h 231"/>
                <a:gd name="T64" fmla="*/ 95 w 175"/>
                <a:gd name="T65" fmla="*/ 87 h 231"/>
                <a:gd name="T66" fmla="*/ 95 w 175"/>
                <a:gd name="T67" fmla="*/ 55 h 231"/>
                <a:gd name="T68" fmla="*/ 80 w 175"/>
                <a:gd name="T69" fmla="*/ 55 h 231"/>
                <a:gd name="T70" fmla="*/ 80 w 175"/>
                <a:gd name="T71" fmla="*/ 29 h 231"/>
                <a:gd name="T72" fmla="*/ 95 w 175"/>
                <a:gd name="T73" fmla="*/ 29 h 231"/>
                <a:gd name="T74" fmla="*/ 95 w 175"/>
                <a:gd name="T75" fmla="*/ 55 h 231"/>
                <a:gd name="T76" fmla="*/ 95 w 175"/>
                <a:gd name="T77" fmla="*/ 108 h 231"/>
                <a:gd name="T78" fmla="*/ 95 w 175"/>
                <a:gd name="T79" fmla="*/ 93 h 231"/>
                <a:gd name="T80" fmla="*/ 80 w 175"/>
                <a:gd name="T81" fmla="*/ 93 h 231"/>
                <a:gd name="T82" fmla="*/ 80 w 175"/>
                <a:gd name="T83" fmla="*/ 108 h 231"/>
                <a:gd name="T84" fmla="*/ 81 w 175"/>
                <a:gd name="T85" fmla="*/ 108 h 231"/>
                <a:gd name="T86" fmla="*/ 81 w 175"/>
                <a:gd name="T87" fmla="*/ 109 h 231"/>
                <a:gd name="T88" fmla="*/ 75 w 175"/>
                <a:gd name="T89" fmla="*/ 116 h 231"/>
                <a:gd name="T90" fmla="*/ 75 w 175"/>
                <a:gd name="T91" fmla="*/ 175 h 231"/>
                <a:gd name="T92" fmla="*/ 82 w 175"/>
                <a:gd name="T93" fmla="*/ 182 h 231"/>
                <a:gd name="T94" fmla="*/ 93 w 175"/>
                <a:gd name="T95" fmla="*/ 182 h 231"/>
                <a:gd name="T96" fmla="*/ 101 w 175"/>
                <a:gd name="T97" fmla="*/ 175 h 231"/>
                <a:gd name="T98" fmla="*/ 101 w 175"/>
                <a:gd name="T99" fmla="*/ 116 h 231"/>
                <a:gd name="T100" fmla="*/ 94 w 175"/>
                <a:gd name="T101" fmla="*/ 109 h 231"/>
                <a:gd name="T102" fmla="*/ 94 w 175"/>
                <a:gd name="T103" fmla="*/ 108 h 231"/>
                <a:gd name="T104" fmla="*/ 95 w 175"/>
                <a:gd name="T105" fmla="*/ 108 h 231"/>
                <a:gd name="T106" fmla="*/ 96 w 175"/>
                <a:gd name="T107" fmla="*/ 153 h 231"/>
                <a:gd name="T108" fmla="*/ 96 w 175"/>
                <a:gd name="T109" fmla="*/ 170 h 231"/>
                <a:gd name="T110" fmla="*/ 89 w 175"/>
                <a:gd name="T111" fmla="*/ 177 h 231"/>
                <a:gd name="T112" fmla="*/ 86 w 175"/>
                <a:gd name="T113" fmla="*/ 177 h 231"/>
                <a:gd name="T114" fmla="*/ 79 w 175"/>
                <a:gd name="T115" fmla="*/ 170 h 231"/>
                <a:gd name="T116" fmla="*/ 79 w 175"/>
                <a:gd name="T117" fmla="*/ 153 h 231"/>
                <a:gd name="T118" fmla="*/ 86 w 175"/>
                <a:gd name="T119" fmla="*/ 146 h 231"/>
                <a:gd name="T120" fmla="*/ 89 w 175"/>
                <a:gd name="T121" fmla="*/ 146 h 231"/>
                <a:gd name="T122" fmla="*/ 96 w 175"/>
                <a:gd name="T123" fmla="*/ 15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5" h="231">
                  <a:moveTo>
                    <a:pt x="169" y="0"/>
                  </a:moveTo>
                  <a:lnTo>
                    <a:pt x="6" y="0"/>
                  </a:lnTo>
                  <a:cubicBezTo>
                    <a:pt x="3" y="0"/>
                    <a:pt x="0" y="3"/>
                    <a:pt x="0" y="6"/>
                  </a:cubicBezTo>
                  <a:lnTo>
                    <a:pt x="0" y="125"/>
                  </a:lnTo>
                  <a:lnTo>
                    <a:pt x="0" y="147"/>
                  </a:lnTo>
                  <a:lnTo>
                    <a:pt x="0" y="225"/>
                  </a:lnTo>
                  <a:cubicBezTo>
                    <a:pt x="0" y="228"/>
                    <a:pt x="3" y="231"/>
                    <a:pt x="6" y="231"/>
                  </a:cubicBezTo>
                  <a:lnTo>
                    <a:pt x="127" y="231"/>
                  </a:lnTo>
                  <a:cubicBezTo>
                    <a:pt x="129" y="231"/>
                    <a:pt x="131" y="230"/>
                    <a:pt x="132" y="229"/>
                  </a:cubicBezTo>
                  <a:lnTo>
                    <a:pt x="173" y="183"/>
                  </a:lnTo>
                  <a:cubicBezTo>
                    <a:pt x="174" y="182"/>
                    <a:pt x="175" y="180"/>
                    <a:pt x="175" y="179"/>
                  </a:cubicBezTo>
                  <a:lnTo>
                    <a:pt x="175" y="6"/>
                  </a:lnTo>
                  <a:cubicBezTo>
                    <a:pt x="175" y="3"/>
                    <a:pt x="172" y="0"/>
                    <a:pt x="169" y="0"/>
                  </a:cubicBezTo>
                  <a:close/>
                  <a:moveTo>
                    <a:pt x="155" y="162"/>
                  </a:moveTo>
                  <a:lnTo>
                    <a:pt x="118" y="161"/>
                  </a:lnTo>
                  <a:cubicBezTo>
                    <a:pt x="116" y="161"/>
                    <a:pt x="115" y="162"/>
                    <a:pt x="113" y="164"/>
                  </a:cubicBezTo>
                  <a:cubicBezTo>
                    <a:pt x="112" y="165"/>
                    <a:pt x="111" y="167"/>
                    <a:pt x="111" y="168"/>
                  </a:cubicBezTo>
                  <a:lnTo>
                    <a:pt x="112" y="215"/>
                  </a:lnTo>
                  <a:lnTo>
                    <a:pt x="19" y="215"/>
                  </a:lnTo>
                  <a:lnTo>
                    <a:pt x="19" y="147"/>
                  </a:lnTo>
                  <a:lnTo>
                    <a:pt x="19" y="125"/>
                  </a:lnTo>
                  <a:lnTo>
                    <a:pt x="19" y="16"/>
                  </a:lnTo>
                  <a:lnTo>
                    <a:pt x="80" y="16"/>
                  </a:lnTo>
                  <a:lnTo>
                    <a:pt x="80" y="23"/>
                  </a:lnTo>
                  <a:lnTo>
                    <a:pt x="95" y="23"/>
                  </a:lnTo>
                  <a:lnTo>
                    <a:pt x="95" y="16"/>
                  </a:lnTo>
                  <a:lnTo>
                    <a:pt x="155" y="16"/>
                  </a:lnTo>
                  <a:lnTo>
                    <a:pt x="155" y="162"/>
                  </a:lnTo>
                  <a:close/>
                  <a:moveTo>
                    <a:pt x="95" y="87"/>
                  </a:moveTo>
                  <a:lnTo>
                    <a:pt x="80" y="87"/>
                  </a:lnTo>
                  <a:lnTo>
                    <a:pt x="80" y="61"/>
                  </a:lnTo>
                  <a:lnTo>
                    <a:pt x="95" y="61"/>
                  </a:lnTo>
                  <a:lnTo>
                    <a:pt x="95" y="87"/>
                  </a:lnTo>
                  <a:close/>
                  <a:moveTo>
                    <a:pt x="95" y="55"/>
                  </a:moveTo>
                  <a:lnTo>
                    <a:pt x="80" y="55"/>
                  </a:lnTo>
                  <a:lnTo>
                    <a:pt x="80" y="29"/>
                  </a:lnTo>
                  <a:lnTo>
                    <a:pt x="95" y="29"/>
                  </a:lnTo>
                  <a:lnTo>
                    <a:pt x="95" y="55"/>
                  </a:lnTo>
                  <a:close/>
                  <a:moveTo>
                    <a:pt x="95" y="108"/>
                  </a:moveTo>
                  <a:lnTo>
                    <a:pt x="95" y="93"/>
                  </a:lnTo>
                  <a:lnTo>
                    <a:pt x="80" y="93"/>
                  </a:lnTo>
                  <a:lnTo>
                    <a:pt x="80" y="108"/>
                  </a:lnTo>
                  <a:lnTo>
                    <a:pt x="81" y="108"/>
                  </a:lnTo>
                  <a:lnTo>
                    <a:pt x="81" y="109"/>
                  </a:lnTo>
                  <a:cubicBezTo>
                    <a:pt x="77" y="109"/>
                    <a:pt x="75" y="112"/>
                    <a:pt x="75" y="116"/>
                  </a:cubicBezTo>
                  <a:lnTo>
                    <a:pt x="75" y="175"/>
                  </a:lnTo>
                  <a:cubicBezTo>
                    <a:pt x="75" y="179"/>
                    <a:pt x="78" y="182"/>
                    <a:pt x="82" y="182"/>
                  </a:cubicBezTo>
                  <a:lnTo>
                    <a:pt x="93" y="182"/>
                  </a:lnTo>
                  <a:cubicBezTo>
                    <a:pt x="97" y="182"/>
                    <a:pt x="101" y="179"/>
                    <a:pt x="101" y="175"/>
                  </a:cubicBezTo>
                  <a:lnTo>
                    <a:pt x="101" y="116"/>
                  </a:lnTo>
                  <a:cubicBezTo>
                    <a:pt x="101" y="112"/>
                    <a:pt x="98" y="109"/>
                    <a:pt x="94" y="109"/>
                  </a:cubicBezTo>
                  <a:lnTo>
                    <a:pt x="94" y="108"/>
                  </a:lnTo>
                  <a:lnTo>
                    <a:pt x="95" y="108"/>
                  </a:lnTo>
                  <a:close/>
                  <a:moveTo>
                    <a:pt x="96" y="153"/>
                  </a:moveTo>
                  <a:lnTo>
                    <a:pt x="96" y="170"/>
                  </a:lnTo>
                  <a:cubicBezTo>
                    <a:pt x="96" y="174"/>
                    <a:pt x="93" y="177"/>
                    <a:pt x="89" y="177"/>
                  </a:cubicBezTo>
                  <a:lnTo>
                    <a:pt x="86" y="177"/>
                  </a:lnTo>
                  <a:cubicBezTo>
                    <a:pt x="82" y="177"/>
                    <a:pt x="79" y="174"/>
                    <a:pt x="79" y="170"/>
                  </a:cubicBezTo>
                  <a:lnTo>
                    <a:pt x="79" y="153"/>
                  </a:lnTo>
                  <a:cubicBezTo>
                    <a:pt x="79" y="149"/>
                    <a:pt x="82" y="146"/>
                    <a:pt x="86" y="146"/>
                  </a:cubicBezTo>
                  <a:lnTo>
                    <a:pt x="89" y="146"/>
                  </a:lnTo>
                  <a:cubicBezTo>
                    <a:pt x="93" y="146"/>
                    <a:pt x="96" y="149"/>
                    <a:pt x="96" y="1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854264" y="3129869"/>
              <a:ext cx="1376285" cy="631793"/>
              <a:chOff x="5122025" y="525814"/>
              <a:chExt cx="2020976" cy="927740"/>
            </a:xfrm>
          </p:grpSpPr>
          <p:sp>
            <p:nvSpPr>
              <p:cNvPr id="43" name="文本框 44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00" dirty="0">
                  <a:cs typeface="+mn-ea"/>
                  <a:sym typeface="+mn-lt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rgbClr val="7E7E7E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b="1" dirty="0">
                  <a:solidFill>
                    <a:srgbClr val="7E7E7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6777114" y="2208864"/>
            <a:ext cx="1376285" cy="1552797"/>
            <a:chOff x="6777114" y="2208865"/>
            <a:chExt cx="1376285" cy="1552797"/>
          </a:xfrm>
        </p:grpSpPr>
        <p:sp>
          <p:nvSpPr>
            <p:cNvPr id="58" name="星形: 七角 57"/>
            <p:cNvSpPr/>
            <p:nvPr/>
          </p:nvSpPr>
          <p:spPr>
            <a:xfrm>
              <a:off x="7103070" y="2208865"/>
              <a:ext cx="724373" cy="724374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59" name="任意多边形: 形状 58"/>
            <p:cNvSpPr/>
            <p:nvPr/>
          </p:nvSpPr>
          <p:spPr bwMode="auto">
            <a:xfrm>
              <a:off x="7250512" y="2449851"/>
              <a:ext cx="429489" cy="242401"/>
            </a:xfrm>
            <a:custGeom>
              <a:avLst/>
              <a:gdLst>
                <a:gd name="T0" fmla="*/ 5639 w 6827"/>
                <a:gd name="T1" fmla="*/ 1484 h 3859"/>
                <a:gd name="T2" fmla="*/ 5302 w 6827"/>
                <a:gd name="T3" fmla="*/ 1533 h 3859"/>
                <a:gd name="T4" fmla="*/ 3413 w 6827"/>
                <a:gd name="T5" fmla="*/ 0 h 3859"/>
                <a:gd name="T6" fmla="*/ 1525 w 6827"/>
                <a:gd name="T7" fmla="*/ 1533 h 3859"/>
                <a:gd name="T8" fmla="*/ 1187 w 6827"/>
                <a:gd name="T9" fmla="*/ 1484 h 3859"/>
                <a:gd name="T10" fmla="*/ 0 w 6827"/>
                <a:gd name="T11" fmla="*/ 2671 h 3859"/>
                <a:gd name="T12" fmla="*/ 1187 w 6827"/>
                <a:gd name="T13" fmla="*/ 3859 h 3859"/>
                <a:gd name="T14" fmla="*/ 5639 w 6827"/>
                <a:gd name="T15" fmla="*/ 3859 h 3859"/>
                <a:gd name="T16" fmla="*/ 6827 w 6827"/>
                <a:gd name="T17" fmla="*/ 2671 h 3859"/>
                <a:gd name="T18" fmla="*/ 5639 w 6827"/>
                <a:gd name="T19" fmla="*/ 1484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27" h="3859">
                  <a:moveTo>
                    <a:pt x="5639" y="1484"/>
                  </a:moveTo>
                  <a:cubicBezTo>
                    <a:pt x="5522" y="1484"/>
                    <a:pt x="5409" y="1501"/>
                    <a:pt x="5302" y="1533"/>
                  </a:cubicBezTo>
                  <a:cubicBezTo>
                    <a:pt x="5119" y="658"/>
                    <a:pt x="4343" y="0"/>
                    <a:pt x="3413" y="0"/>
                  </a:cubicBezTo>
                  <a:cubicBezTo>
                    <a:pt x="2484" y="0"/>
                    <a:pt x="1708" y="658"/>
                    <a:pt x="1525" y="1533"/>
                  </a:cubicBezTo>
                  <a:cubicBezTo>
                    <a:pt x="1418" y="1501"/>
                    <a:pt x="1305" y="1484"/>
                    <a:pt x="1187" y="1484"/>
                  </a:cubicBezTo>
                  <a:cubicBezTo>
                    <a:pt x="532" y="1484"/>
                    <a:pt x="0" y="2016"/>
                    <a:pt x="0" y="2671"/>
                  </a:cubicBezTo>
                  <a:cubicBezTo>
                    <a:pt x="0" y="3327"/>
                    <a:pt x="532" y="3859"/>
                    <a:pt x="1187" y="3859"/>
                  </a:cubicBezTo>
                  <a:lnTo>
                    <a:pt x="5639" y="3859"/>
                  </a:lnTo>
                  <a:cubicBezTo>
                    <a:pt x="6295" y="3859"/>
                    <a:pt x="6827" y="3327"/>
                    <a:pt x="6827" y="2671"/>
                  </a:cubicBezTo>
                  <a:cubicBezTo>
                    <a:pt x="6827" y="2016"/>
                    <a:pt x="6295" y="1484"/>
                    <a:pt x="5639" y="14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6777114" y="3129869"/>
              <a:ext cx="1376285" cy="631793"/>
              <a:chOff x="5122025" y="525814"/>
              <a:chExt cx="2020976" cy="927740"/>
            </a:xfrm>
          </p:grpSpPr>
          <p:sp>
            <p:nvSpPr>
              <p:cNvPr id="61" name="文本框 42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6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b="1">
                  <a:solidFill>
                    <a:schemeClr val="accent6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8" name="矩形: 圆角 17"/>
          <p:cNvSpPr/>
          <p:nvPr/>
        </p:nvSpPr>
        <p:spPr>
          <a:xfrm>
            <a:off x="3615526" y="1366672"/>
            <a:ext cx="1916482" cy="584582"/>
          </a:xfrm>
          <a:prstGeom prst="roundRect">
            <a:avLst>
              <a:gd name="adj" fmla="val 24861"/>
            </a:avLst>
          </a:prstGeom>
          <a:solidFill>
            <a:schemeClr val="tx2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 defTabSz="913765">
              <a:spcBef>
                <a:spcPct val="0"/>
              </a:spcBef>
              <a:defRPr/>
            </a:pPr>
            <a:r>
              <a:rPr lang="zh-CN" altLang="en-US" sz="24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zh-CN" altLang="en-US" sz="2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961102" y="2920322"/>
            <a:ext cx="7539533" cy="1244605"/>
            <a:chOff x="961102" y="2920322"/>
            <a:chExt cx="7539533" cy="1244605"/>
          </a:xfrm>
        </p:grpSpPr>
        <p:grpSp>
          <p:nvGrpSpPr>
            <p:cNvPr id="5" name="Group 41"/>
            <p:cNvGrpSpPr/>
            <p:nvPr/>
          </p:nvGrpSpPr>
          <p:grpSpPr>
            <a:xfrm>
              <a:off x="5094060" y="2920322"/>
              <a:ext cx="3406575" cy="1244605"/>
              <a:chOff x="6784559" y="3825303"/>
              <a:chExt cx="4493041" cy="1641549"/>
            </a:xfrm>
            <a:effectLst/>
          </p:grpSpPr>
          <p:sp>
            <p:nvSpPr>
              <p:cNvPr id="18" name="Arrow: Right 42"/>
              <p:cNvSpPr/>
              <p:nvPr/>
            </p:nvSpPr>
            <p:spPr>
              <a:xfrm>
                <a:off x="7154779" y="3825303"/>
                <a:ext cx="4122821" cy="1641549"/>
              </a:xfrm>
              <a:prstGeom prst="rightArrow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Oval 43"/>
              <p:cNvSpPr/>
              <p:nvPr/>
            </p:nvSpPr>
            <p:spPr>
              <a:xfrm>
                <a:off x="6784559" y="4236883"/>
                <a:ext cx="818388" cy="818388"/>
              </a:xfrm>
              <a:prstGeom prst="ellipse">
                <a:avLst/>
              </a:prstGeom>
              <a:solidFill>
                <a:schemeClr val="accent2"/>
              </a:solidFill>
              <a:ln w="412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lnSpcReduction="10000"/>
              </a:bodyPr>
              <a:lstStyle/>
              <a:p>
                <a:pPr algn="ctr"/>
                <a:r>
                  <a:rPr lang="en-US" sz="2400">
                    <a:solidFill>
                      <a:srgbClr val="FFFFFF"/>
                    </a:solidFill>
                    <a:cs typeface="+mn-ea"/>
                    <a:sym typeface="+mn-lt"/>
                  </a:rPr>
                  <a:t>02</a:t>
                </a:r>
                <a:endParaRPr lang="en-US" sz="24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48"/>
            <p:cNvGrpSpPr/>
            <p:nvPr/>
          </p:nvGrpSpPr>
          <p:grpSpPr bwMode="auto">
            <a:xfrm>
              <a:off x="7797361" y="3371399"/>
              <a:ext cx="276773" cy="342447"/>
              <a:chOff x="0" y="0"/>
              <a:chExt cx="464" cy="573"/>
            </a:xfrm>
            <a:solidFill>
              <a:srgbClr val="FFFFFF"/>
            </a:solidFill>
            <a:effectLst/>
          </p:grpSpPr>
          <p:sp>
            <p:nvSpPr>
              <p:cNvPr id="14" name="Freeform: Shape 49"/>
              <p:cNvSpPr/>
              <p:nvPr/>
            </p:nvSpPr>
            <p:spPr bwMode="auto">
              <a:xfrm>
                <a:off x="88" y="24"/>
                <a:ext cx="376" cy="322"/>
              </a:xfrm>
              <a:custGeom>
                <a:avLst/>
                <a:gdLst>
                  <a:gd name="T0" fmla="*/ 0 w 21115"/>
                  <a:gd name="T1" fmla="*/ 0 h 18556"/>
                  <a:gd name="T2" fmla="*/ 0 w 21115"/>
                  <a:gd name="T3" fmla="*/ 0 h 18556"/>
                  <a:gd name="T4" fmla="*/ 0 w 21115"/>
                  <a:gd name="T5" fmla="*/ 0 h 18556"/>
                  <a:gd name="T6" fmla="*/ 0 w 21115"/>
                  <a:gd name="T7" fmla="*/ 0 h 18556"/>
                  <a:gd name="T8" fmla="*/ 0 w 21115"/>
                  <a:gd name="T9" fmla="*/ 0 h 18556"/>
                  <a:gd name="T10" fmla="*/ 0 w 21115"/>
                  <a:gd name="T11" fmla="*/ 0 h 18556"/>
                  <a:gd name="T12" fmla="*/ 0 w 21115"/>
                  <a:gd name="T13" fmla="*/ 0 h 18556"/>
                  <a:gd name="T14" fmla="*/ 0 w 21115"/>
                  <a:gd name="T15" fmla="*/ 0 h 18556"/>
                  <a:gd name="T16" fmla="*/ 0 w 21115"/>
                  <a:gd name="T17" fmla="*/ 0 h 18556"/>
                  <a:gd name="T18" fmla="*/ 0 w 21115"/>
                  <a:gd name="T19" fmla="*/ 0 h 18556"/>
                  <a:gd name="T20" fmla="*/ 0 w 21115"/>
                  <a:gd name="T21" fmla="*/ 0 h 1855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115" h="18556">
                    <a:moveTo>
                      <a:pt x="20779" y="3635"/>
                    </a:moveTo>
                    <a:cubicBezTo>
                      <a:pt x="20779" y="3635"/>
                      <a:pt x="16054" y="3835"/>
                      <a:pt x="13538" y="4151"/>
                    </a:cubicBezTo>
                    <a:cubicBezTo>
                      <a:pt x="12114" y="4330"/>
                      <a:pt x="13006" y="1476"/>
                      <a:pt x="13006" y="911"/>
                    </a:cubicBezTo>
                    <a:cubicBezTo>
                      <a:pt x="13006" y="-1684"/>
                      <a:pt x="0" y="2094"/>
                      <a:pt x="0" y="2094"/>
                    </a:cubicBezTo>
                    <a:lnTo>
                      <a:pt x="0" y="17384"/>
                    </a:lnTo>
                    <a:cubicBezTo>
                      <a:pt x="0" y="17384"/>
                      <a:pt x="988" y="17824"/>
                      <a:pt x="2373" y="17286"/>
                    </a:cubicBezTo>
                    <a:cubicBezTo>
                      <a:pt x="5889" y="15919"/>
                      <a:pt x="11968" y="13959"/>
                      <a:pt x="10988" y="17189"/>
                    </a:cubicBezTo>
                    <a:cubicBezTo>
                      <a:pt x="10160" y="19916"/>
                      <a:pt x="20491" y="17722"/>
                      <a:pt x="20491" y="17722"/>
                    </a:cubicBezTo>
                    <a:cubicBezTo>
                      <a:pt x="20491" y="17722"/>
                      <a:pt x="19749" y="12037"/>
                      <a:pt x="20675" y="8735"/>
                    </a:cubicBezTo>
                    <a:cubicBezTo>
                      <a:pt x="21600" y="5433"/>
                      <a:pt x="20779" y="3635"/>
                      <a:pt x="20779" y="3635"/>
                    </a:cubicBezTo>
                    <a:close/>
                    <a:moveTo>
                      <a:pt x="20779" y="36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" name="Freeform: Shape 50"/>
              <p:cNvSpPr/>
              <p:nvPr/>
            </p:nvSpPr>
            <p:spPr bwMode="auto">
              <a:xfrm>
                <a:off x="0" y="0"/>
                <a:ext cx="56" cy="57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21600" y="1065"/>
                    </a:moveTo>
                    <a:cubicBezTo>
                      <a:pt x="21600" y="477"/>
                      <a:pt x="16763" y="0"/>
                      <a:pt x="10802" y="0"/>
                    </a:cubicBezTo>
                    <a:cubicBezTo>
                      <a:pt x="4834" y="0"/>
                      <a:pt x="0" y="477"/>
                      <a:pt x="0" y="1065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1065"/>
                    </a:lnTo>
                    <a:close/>
                    <a:moveTo>
                      <a:pt x="21600" y="106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3"/>
            <p:cNvGrpSpPr/>
            <p:nvPr/>
          </p:nvGrpSpPr>
          <p:grpSpPr>
            <a:xfrm>
              <a:off x="961102" y="3213544"/>
              <a:ext cx="4132958" cy="658161"/>
              <a:chOff x="2000166" y="4142805"/>
              <a:chExt cx="5510610" cy="877548"/>
            </a:xfrm>
          </p:grpSpPr>
          <p:sp>
            <p:nvSpPr>
              <p:cNvPr id="12" name="Rectangle 44"/>
              <p:cNvSpPr/>
              <p:nvPr/>
            </p:nvSpPr>
            <p:spPr>
              <a:xfrm>
                <a:off x="5373304" y="4142805"/>
                <a:ext cx="2137472" cy="328680"/>
              </a:xfrm>
              <a:prstGeom prst="rect">
                <a:avLst/>
              </a:prstGeom>
              <a:effectLst/>
            </p:spPr>
            <p:txBody>
              <a:bodyPr wrap="none" lIns="144000" tIns="0" rIns="144000" bIns="0">
                <a:normAutofit fontScale="85000" lnSpcReduction="20000"/>
              </a:bodyPr>
              <a:lstStyle/>
              <a:p>
                <a:pPr algn="r"/>
                <a:r>
                  <a:rPr lang="zh-CN" altLang="en-US" sz="24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2400" b="1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Rectangle 2"/>
              <p:cNvSpPr/>
              <p:nvPr/>
            </p:nvSpPr>
            <p:spPr>
              <a:xfrm>
                <a:off x="2000166" y="4471485"/>
                <a:ext cx="5510610" cy="548868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lvl="0"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  <a:br>
                  <a:rPr lang="zh-CN" altLang="en-US" sz="1050">
                    <a:solidFill>
                      <a:srgbClr val="000000"/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rgbClr val="000000"/>
                    </a:solidFill>
                    <a:cs typeface="+mn-ea"/>
                    <a:sym typeface="+mn-lt"/>
                  </a:rPr>
                  <a:t>如需更改请在（设置形状格式）菜单下（文本选项）中调整</a:t>
                </a:r>
                <a:endParaRPr lang="zh-CN" altLang="en-US" sz="105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643367" y="1416293"/>
            <a:ext cx="7265869" cy="1244605"/>
            <a:chOff x="643367" y="1416293"/>
            <a:chExt cx="7265869" cy="1244605"/>
          </a:xfrm>
        </p:grpSpPr>
        <p:grpSp>
          <p:nvGrpSpPr>
            <p:cNvPr id="4" name="Group 38"/>
            <p:cNvGrpSpPr/>
            <p:nvPr/>
          </p:nvGrpSpPr>
          <p:grpSpPr>
            <a:xfrm>
              <a:off x="643367" y="1416293"/>
              <a:ext cx="3132911" cy="1244605"/>
              <a:chOff x="914399" y="1841591"/>
              <a:chExt cx="4132096" cy="1641549"/>
            </a:xfrm>
            <a:effectLst/>
          </p:grpSpPr>
          <p:sp>
            <p:nvSpPr>
              <p:cNvPr id="20" name="Arrow: Right 39"/>
              <p:cNvSpPr/>
              <p:nvPr/>
            </p:nvSpPr>
            <p:spPr>
              <a:xfrm rot="10800000">
                <a:off x="914399" y="1841591"/>
                <a:ext cx="3705726" cy="1641549"/>
              </a:xfrm>
              <a:prstGeom prst="rightArrow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Oval 40"/>
              <p:cNvSpPr/>
              <p:nvPr/>
            </p:nvSpPr>
            <p:spPr>
              <a:xfrm>
                <a:off x="4228107" y="2250566"/>
                <a:ext cx="818388" cy="818388"/>
              </a:xfrm>
              <a:prstGeom prst="ellipse">
                <a:avLst/>
              </a:prstGeom>
              <a:solidFill>
                <a:schemeClr val="accent1"/>
              </a:solidFill>
              <a:ln w="412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lnSpcReduction="10000"/>
              </a:bodyPr>
              <a:lstStyle/>
              <a:p>
                <a:r>
                  <a:rPr lang="en-US" sz="2400">
                    <a:solidFill>
                      <a:srgbClr val="FFFFFF"/>
                    </a:solidFill>
                    <a:cs typeface="+mn-ea"/>
                    <a:sym typeface="+mn-lt"/>
                  </a:rPr>
                  <a:t>01</a:t>
                </a:r>
                <a:endParaRPr lang="en-US" sz="24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45"/>
            <p:cNvGrpSpPr/>
            <p:nvPr/>
          </p:nvGrpSpPr>
          <p:grpSpPr bwMode="auto">
            <a:xfrm>
              <a:off x="1032450" y="1848490"/>
              <a:ext cx="342446" cy="342446"/>
              <a:chOff x="0" y="0"/>
              <a:chExt cx="575" cy="575"/>
            </a:xfrm>
            <a:solidFill>
              <a:srgbClr val="FFFFFF"/>
            </a:solidFill>
            <a:effectLst/>
          </p:grpSpPr>
          <p:sp>
            <p:nvSpPr>
              <p:cNvPr id="16" name="Freeform: Shape 46"/>
              <p:cNvSpPr/>
              <p:nvPr/>
            </p:nvSpPr>
            <p:spPr bwMode="auto">
              <a:xfrm>
                <a:off x="360" y="0"/>
                <a:ext cx="215" cy="21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21600" h="21600">
                    <a:moveTo>
                      <a:pt x="21031" y="8861"/>
                    </a:moveTo>
                    <a:lnTo>
                      <a:pt x="17805" y="8267"/>
                    </a:lnTo>
                    <a:cubicBezTo>
                      <a:pt x="17492" y="8210"/>
                      <a:pt x="17382" y="7947"/>
                      <a:pt x="17559" y="7682"/>
                    </a:cubicBezTo>
                    <a:lnTo>
                      <a:pt x="19409" y="4939"/>
                    </a:lnTo>
                    <a:cubicBezTo>
                      <a:pt x="19588" y="4676"/>
                      <a:pt x="19549" y="4276"/>
                      <a:pt x="19324" y="4051"/>
                    </a:cubicBezTo>
                    <a:lnTo>
                      <a:pt x="17549" y="2276"/>
                    </a:lnTo>
                    <a:cubicBezTo>
                      <a:pt x="17324" y="2052"/>
                      <a:pt x="16924" y="2013"/>
                      <a:pt x="16661" y="2191"/>
                    </a:cubicBezTo>
                    <a:lnTo>
                      <a:pt x="13918" y="4042"/>
                    </a:lnTo>
                    <a:cubicBezTo>
                      <a:pt x="13654" y="4220"/>
                      <a:pt x="13391" y="4109"/>
                      <a:pt x="13333" y="3796"/>
                    </a:cubicBezTo>
                    <a:lnTo>
                      <a:pt x="12739" y="569"/>
                    </a:lnTo>
                    <a:cubicBezTo>
                      <a:pt x="12681" y="255"/>
                      <a:pt x="12374" y="0"/>
                      <a:pt x="12056" y="0"/>
                    </a:cubicBezTo>
                    <a:lnTo>
                      <a:pt x="9545" y="0"/>
                    </a:lnTo>
                    <a:cubicBezTo>
                      <a:pt x="9227" y="0"/>
                      <a:pt x="8919" y="255"/>
                      <a:pt x="8861" y="569"/>
                    </a:cubicBezTo>
                    <a:lnTo>
                      <a:pt x="8267" y="3796"/>
                    </a:lnTo>
                    <a:cubicBezTo>
                      <a:pt x="8210" y="4109"/>
                      <a:pt x="7947" y="4219"/>
                      <a:pt x="7682" y="4041"/>
                    </a:cubicBezTo>
                    <a:lnTo>
                      <a:pt x="4939" y="2191"/>
                    </a:lnTo>
                    <a:cubicBezTo>
                      <a:pt x="4676" y="2013"/>
                      <a:pt x="4276" y="2052"/>
                      <a:pt x="4051" y="2276"/>
                    </a:cubicBezTo>
                    <a:lnTo>
                      <a:pt x="2276" y="4051"/>
                    </a:lnTo>
                    <a:cubicBezTo>
                      <a:pt x="2051" y="4277"/>
                      <a:pt x="2012" y="4677"/>
                      <a:pt x="2191" y="4939"/>
                    </a:cubicBezTo>
                    <a:lnTo>
                      <a:pt x="4041" y="7682"/>
                    </a:lnTo>
                    <a:cubicBezTo>
                      <a:pt x="4220" y="7946"/>
                      <a:pt x="4108" y="8209"/>
                      <a:pt x="3796" y="8267"/>
                    </a:cubicBezTo>
                    <a:lnTo>
                      <a:pt x="569" y="8861"/>
                    </a:lnTo>
                    <a:cubicBezTo>
                      <a:pt x="255" y="8919"/>
                      <a:pt x="0" y="9226"/>
                      <a:pt x="0" y="9545"/>
                    </a:cubicBezTo>
                    <a:lnTo>
                      <a:pt x="0" y="12055"/>
                    </a:lnTo>
                    <a:cubicBezTo>
                      <a:pt x="0" y="12373"/>
                      <a:pt x="255" y="12681"/>
                      <a:pt x="569" y="12739"/>
                    </a:cubicBezTo>
                    <a:lnTo>
                      <a:pt x="3796" y="13333"/>
                    </a:lnTo>
                    <a:cubicBezTo>
                      <a:pt x="4110" y="13390"/>
                      <a:pt x="4219" y="13653"/>
                      <a:pt x="4042" y="13917"/>
                    </a:cubicBezTo>
                    <a:lnTo>
                      <a:pt x="2191" y="16661"/>
                    </a:lnTo>
                    <a:cubicBezTo>
                      <a:pt x="2012" y="16925"/>
                      <a:pt x="2051" y="17324"/>
                      <a:pt x="2276" y="17549"/>
                    </a:cubicBezTo>
                    <a:lnTo>
                      <a:pt x="4051" y="19324"/>
                    </a:lnTo>
                    <a:cubicBezTo>
                      <a:pt x="4276" y="19549"/>
                      <a:pt x="4676" y="19589"/>
                      <a:pt x="4939" y="19410"/>
                    </a:cubicBezTo>
                    <a:lnTo>
                      <a:pt x="7682" y="17559"/>
                    </a:lnTo>
                    <a:cubicBezTo>
                      <a:pt x="7946" y="17381"/>
                      <a:pt x="8209" y="17492"/>
                      <a:pt x="8267" y="17804"/>
                    </a:cubicBezTo>
                    <a:lnTo>
                      <a:pt x="8861" y="21031"/>
                    </a:lnTo>
                    <a:cubicBezTo>
                      <a:pt x="8919" y="21345"/>
                      <a:pt x="9226" y="21600"/>
                      <a:pt x="9545" y="21600"/>
                    </a:cubicBezTo>
                    <a:lnTo>
                      <a:pt x="12056" y="21600"/>
                    </a:lnTo>
                    <a:cubicBezTo>
                      <a:pt x="12374" y="21600"/>
                      <a:pt x="12681" y="21345"/>
                      <a:pt x="12739" y="21031"/>
                    </a:cubicBezTo>
                    <a:lnTo>
                      <a:pt x="13333" y="17804"/>
                    </a:lnTo>
                    <a:cubicBezTo>
                      <a:pt x="13390" y="17492"/>
                      <a:pt x="13653" y="17382"/>
                      <a:pt x="13918" y="17559"/>
                    </a:cubicBezTo>
                    <a:lnTo>
                      <a:pt x="16661" y="19410"/>
                    </a:lnTo>
                    <a:cubicBezTo>
                      <a:pt x="16924" y="19589"/>
                      <a:pt x="17324" y="19549"/>
                      <a:pt x="17549" y="19324"/>
                    </a:cubicBezTo>
                    <a:lnTo>
                      <a:pt x="19324" y="17551"/>
                    </a:lnTo>
                    <a:cubicBezTo>
                      <a:pt x="19549" y="17324"/>
                      <a:pt x="19588" y="16925"/>
                      <a:pt x="19409" y="16661"/>
                    </a:cubicBezTo>
                    <a:lnTo>
                      <a:pt x="17559" y="13917"/>
                    </a:lnTo>
                    <a:cubicBezTo>
                      <a:pt x="17380" y="13654"/>
                      <a:pt x="17491" y="13391"/>
                      <a:pt x="17804" y="13333"/>
                    </a:cubicBezTo>
                    <a:lnTo>
                      <a:pt x="21031" y="12739"/>
                    </a:lnTo>
                    <a:cubicBezTo>
                      <a:pt x="21344" y="12681"/>
                      <a:pt x="21600" y="12374"/>
                      <a:pt x="21600" y="12055"/>
                    </a:cubicBezTo>
                    <a:lnTo>
                      <a:pt x="21600" y="9545"/>
                    </a:lnTo>
                    <a:cubicBezTo>
                      <a:pt x="21600" y="9227"/>
                      <a:pt x="21344" y="8919"/>
                      <a:pt x="21031" y="8861"/>
                    </a:cubicBezTo>
                    <a:close/>
                    <a:moveTo>
                      <a:pt x="10826" y="14160"/>
                    </a:moveTo>
                    <a:cubicBezTo>
                      <a:pt x="8974" y="14160"/>
                      <a:pt x="7473" y="12659"/>
                      <a:pt x="7473" y="10807"/>
                    </a:cubicBezTo>
                    <a:cubicBezTo>
                      <a:pt x="7473" y="8956"/>
                      <a:pt x="8974" y="7456"/>
                      <a:pt x="10826" y="7456"/>
                    </a:cubicBezTo>
                    <a:cubicBezTo>
                      <a:pt x="12677" y="7456"/>
                      <a:pt x="14178" y="8956"/>
                      <a:pt x="14178" y="10807"/>
                    </a:cubicBezTo>
                    <a:cubicBezTo>
                      <a:pt x="14178" y="12659"/>
                      <a:pt x="12677" y="14160"/>
                      <a:pt x="10826" y="14160"/>
                    </a:cubicBezTo>
                    <a:close/>
                    <a:moveTo>
                      <a:pt x="10826" y="1416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Freeform: Shape 47"/>
              <p:cNvSpPr/>
              <p:nvPr/>
            </p:nvSpPr>
            <p:spPr bwMode="auto">
              <a:xfrm>
                <a:off x="0" y="143"/>
                <a:ext cx="431" cy="43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21600" h="21600">
                    <a:moveTo>
                      <a:pt x="21032" y="8862"/>
                    </a:moveTo>
                    <a:lnTo>
                      <a:pt x="17805" y="8267"/>
                    </a:lnTo>
                    <a:cubicBezTo>
                      <a:pt x="17492" y="8210"/>
                      <a:pt x="17382" y="7947"/>
                      <a:pt x="17560" y="7684"/>
                    </a:cubicBezTo>
                    <a:lnTo>
                      <a:pt x="19410" y="4940"/>
                    </a:lnTo>
                    <a:cubicBezTo>
                      <a:pt x="19588" y="4676"/>
                      <a:pt x="19550" y="4276"/>
                      <a:pt x="19324" y="4051"/>
                    </a:cubicBezTo>
                    <a:lnTo>
                      <a:pt x="17549" y="2276"/>
                    </a:lnTo>
                    <a:cubicBezTo>
                      <a:pt x="17324" y="2051"/>
                      <a:pt x="16924" y="2013"/>
                      <a:pt x="16661" y="2191"/>
                    </a:cubicBezTo>
                    <a:lnTo>
                      <a:pt x="13917" y="4041"/>
                    </a:lnTo>
                    <a:cubicBezTo>
                      <a:pt x="13653" y="4219"/>
                      <a:pt x="13390" y="4108"/>
                      <a:pt x="13332" y="3796"/>
                    </a:cubicBezTo>
                    <a:lnTo>
                      <a:pt x="12739" y="569"/>
                    </a:lnTo>
                    <a:cubicBezTo>
                      <a:pt x="12681" y="256"/>
                      <a:pt x="12374" y="0"/>
                      <a:pt x="12055" y="0"/>
                    </a:cubicBezTo>
                    <a:lnTo>
                      <a:pt x="9545" y="0"/>
                    </a:lnTo>
                    <a:cubicBezTo>
                      <a:pt x="9226" y="0"/>
                      <a:pt x="8919" y="256"/>
                      <a:pt x="8861" y="569"/>
                    </a:cubicBezTo>
                    <a:lnTo>
                      <a:pt x="8268" y="3796"/>
                    </a:lnTo>
                    <a:cubicBezTo>
                      <a:pt x="8210" y="4108"/>
                      <a:pt x="7947" y="4219"/>
                      <a:pt x="7683" y="4041"/>
                    </a:cubicBezTo>
                    <a:lnTo>
                      <a:pt x="4940" y="2191"/>
                    </a:lnTo>
                    <a:cubicBezTo>
                      <a:pt x="4676" y="2013"/>
                      <a:pt x="4276" y="2051"/>
                      <a:pt x="4051" y="2276"/>
                    </a:cubicBezTo>
                    <a:lnTo>
                      <a:pt x="2276" y="4051"/>
                    </a:lnTo>
                    <a:cubicBezTo>
                      <a:pt x="2051" y="4276"/>
                      <a:pt x="2012" y="4677"/>
                      <a:pt x="2190" y="4940"/>
                    </a:cubicBezTo>
                    <a:lnTo>
                      <a:pt x="4040" y="7684"/>
                    </a:lnTo>
                    <a:cubicBezTo>
                      <a:pt x="4218" y="7947"/>
                      <a:pt x="4108" y="8210"/>
                      <a:pt x="3795" y="8267"/>
                    </a:cubicBezTo>
                    <a:lnTo>
                      <a:pt x="568" y="8862"/>
                    </a:lnTo>
                    <a:cubicBezTo>
                      <a:pt x="256" y="8920"/>
                      <a:pt x="0" y="9227"/>
                      <a:pt x="0" y="9545"/>
                    </a:cubicBezTo>
                    <a:lnTo>
                      <a:pt x="0" y="12055"/>
                    </a:lnTo>
                    <a:cubicBezTo>
                      <a:pt x="0" y="12374"/>
                      <a:pt x="256" y="12681"/>
                      <a:pt x="568" y="12738"/>
                    </a:cubicBezTo>
                    <a:lnTo>
                      <a:pt x="3796" y="13333"/>
                    </a:lnTo>
                    <a:cubicBezTo>
                      <a:pt x="4108" y="13391"/>
                      <a:pt x="4219" y="13654"/>
                      <a:pt x="4041" y="13917"/>
                    </a:cubicBezTo>
                    <a:lnTo>
                      <a:pt x="2190" y="16661"/>
                    </a:lnTo>
                    <a:cubicBezTo>
                      <a:pt x="2012" y="16924"/>
                      <a:pt x="2050" y="17324"/>
                      <a:pt x="2276" y="17549"/>
                    </a:cubicBezTo>
                    <a:lnTo>
                      <a:pt x="4051" y="19324"/>
                    </a:lnTo>
                    <a:cubicBezTo>
                      <a:pt x="4276" y="19549"/>
                      <a:pt x="4676" y="19588"/>
                      <a:pt x="4940" y="19410"/>
                    </a:cubicBezTo>
                    <a:lnTo>
                      <a:pt x="7683" y="17560"/>
                    </a:lnTo>
                    <a:cubicBezTo>
                      <a:pt x="7947" y="17382"/>
                      <a:pt x="8210" y="17493"/>
                      <a:pt x="8268" y="17805"/>
                    </a:cubicBezTo>
                    <a:lnTo>
                      <a:pt x="8861" y="21031"/>
                    </a:lnTo>
                    <a:cubicBezTo>
                      <a:pt x="8919" y="21344"/>
                      <a:pt x="9226" y="21600"/>
                      <a:pt x="9545" y="21600"/>
                    </a:cubicBezTo>
                    <a:lnTo>
                      <a:pt x="12055" y="21600"/>
                    </a:lnTo>
                    <a:cubicBezTo>
                      <a:pt x="12374" y="21600"/>
                      <a:pt x="12681" y="21344"/>
                      <a:pt x="12739" y="21031"/>
                    </a:cubicBezTo>
                    <a:lnTo>
                      <a:pt x="13332" y="17805"/>
                    </a:lnTo>
                    <a:cubicBezTo>
                      <a:pt x="13390" y="17492"/>
                      <a:pt x="13653" y="17381"/>
                      <a:pt x="13917" y="17560"/>
                    </a:cubicBezTo>
                    <a:lnTo>
                      <a:pt x="16661" y="19410"/>
                    </a:lnTo>
                    <a:cubicBezTo>
                      <a:pt x="16924" y="19588"/>
                      <a:pt x="17324" y="19550"/>
                      <a:pt x="17549" y="19324"/>
                    </a:cubicBezTo>
                    <a:lnTo>
                      <a:pt x="19324" y="17550"/>
                    </a:lnTo>
                    <a:cubicBezTo>
                      <a:pt x="19549" y="17324"/>
                      <a:pt x="19588" y="16924"/>
                      <a:pt x="19410" y="16661"/>
                    </a:cubicBezTo>
                    <a:lnTo>
                      <a:pt x="17559" y="13917"/>
                    </a:lnTo>
                    <a:cubicBezTo>
                      <a:pt x="17381" y="13654"/>
                      <a:pt x="17492" y="13391"/>
                      <a:pt x="17804" y="13333"/>
                    </a:cubicBezTo>
                    <a:lnTo>
                      <a:pt x="21032" y="12738"/>
                    </a:lnTo>
                    <a:cubicBezTo>
                      <a:pt x="21344" y="12681"/>
                      <a:pt x="21600" y="12374"/>
                      <a:pt x="21600" y="12055"/>
                    </a:cubicBezTo>
                    <a:lnTo>
                      <a:pt x="21600" y="9545"/>
                    </a:lnTo>
                    <a:cubicBezTo>
                      <a:pt x="21600" y="9227"/>
                      <a:pt x="21344" y="8920"/>
                      <a:pt x="21032" y="8862"/>
                    </a:cubicBezTo>
                    <a:close/>
                    <a:moveTo>
                      <a:pt x="10799" y="14712"/>
                    </a:moveTo>
                    <a:cubicBezTo>
                      <a:pt x="8643" y="14712"/>
                      <a:pt x="6896" y="12964"/>
                      <a:pt x="6896" y="10809"/>
                    </a:cubicBezTo>
                    <a:cubicBezTo>
                      <a:pt x="6896" y="8654"/>
                      <a:pt x="8643" y="6907"/>
                      <a:pt x="10799" y="6907"/>
                    </a:cubicBezTo>
                    <a:cubicBezTo>
                      <a:pt x="12954" y="6907"/>
                      <a:pt x="14701" y="8654"/>
                      <a:pt x="14701" y="10809"/>
                    </a:cubicBezTo>
                    <a:cubicBezTo>
                      <a:pt x="14701" y="12964"/>
                      <a:pt x="12954" y="14712"/>
                      <a:pt x="10799" y="14712"/>
                    </a:cubicBezTo>
                    <a:close/>
                    <a:moveTo>
                      <a:pt x="10799" y="1471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19"/>
            <p:cNvGrpSpPr/>
            <p:nvPr/>
          </p:nvGrpSpPr>
          <p:grpSpPr>
            <a:xfrm>
              <a:off x="3776278" y="1726374"/>
              <a:ext cx="4132958" cy="658161"/>
              <a:chOff x="2000166" y="4142805"/>
              <a:chExt cx="5510610" cy="877548"/>
            </a:xfrm>
          </p:grpSpPr>
          <p:sp>
            <p:nvSpPr>
              <p:cNvPr id="10" name="Rectangle 20"/>
              <p:cNvSpPr/>
              <p:nvPr/>
            </p:nvSpPr>
            <p:spPr>
              <a:xfrm>
                <a:off x="2000166" y="4142805"/>
                <a:ext cx="2137472" cy="328680"/>
              </a:xfrm>
              <a:prstGeom prst="rect">
                <a:avLst/>
              </a:prstGeom>
              <a:effectLst/>
            </p:spPr>
            <p:txBody>
              <a:bodyPr wrap="none" lIns="144000" tIns="0" rIns="144000" bIns="0">
                <a:normAutofit fontScale="85000" lnSpcReduction="20000"/>
              </a:bodyPr>
              <a:lstStyle/>
              <a:p>
                <a:r>
                  <a:rPr lang="zh-CN" altLang="en-US" sz="24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2400" b="1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Rectangle 21"/>
              <p:cNvSpPr/>
              <p:nvPr/>
            </p:nvSpPr>
            <p:spPr>
              <a:xfrm>
                <a:off x="2000166" y="4471485"/>
                <a:ext cx="5510610" cy="548868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  <a:br>
                  <a:rPr lang="zh-CN" altLang="en-US" sz="1050" dirty="0">
                    <a:solidFill>
                      <a:srgbClr val="000000"/>
                    </a:solidFill>
                    <a:cs typeface="+mn-ea"/>
                    <a:sym typeface="+mn-lt"/>
                  </a:rPr>
                </a:br>
                <a:r>
                  <a:rPr lang="zh-CN" altLang="en-US" sz="1050" dirty="0">
                    <a:solidFill>
                      <a:srgbClr val="000000"/>
                    </a:solidFill>
                    <a:cs typeface="+mn-ea"/>
                    <a:sym typeface="+mn-lt"/>
                  </a:rPr>
                  <a:t>如需更改请在（设置形状格式）菜单下（文本选项）中调整</a:t>
                </a:r>
                <a:endParaRPr lang="zh-CN" altLang="en-US" sz="105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4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23"/>
          <p:cNvSpPr/>
          <p:nvPr/>
        </p:nvSpPr>
        <p:spPr>
          <a:xfrm rot="3600000">
            <a:off x="4937158" y="2896734"/>
            <a:ext cx="499628" cy="365823"/>
          </a:xfrm>
          <a:custGeom>
            <a:avLst/>
            <a:gdLst>
              <a:gd name="connsiteX0" fmla="*/ 0 w 497989"/>
              <a:gd name="connsiteY0" fmla="*/ 72925 h 364623"/>
              <a:gd name="connsiteX1" fmla="*/ 315678 w 497989"/>
              <a:gd name="connsiteY1" fmla="*/ 72925 h 364623"/>
              <a:gd name="connsiteX2" fmla="*/ 315678 w 497989"/>
              <a:gd name="connsiteY2" fmla="*/ 0 h 364623"/>
              <a:gd name="connsiteX3" fmla="*/ 497989 w 497989"/>
              <a:gd name="connsiteY3" fmla="*/ 182312 h 364623"/>
              <a:gd name="connsiteX4" fmla="*/ 315678 w 497989"/>
              <a:gd name="connsiteY4" fmla="*/ 364623 h 364623"/>
              <a:gd name="connsiteX5" fmla="*/ 315678 w 497989"/>
              <a:gd name="connsiteY5" fmla="*/ 291698 h 364623"/>
              <a:gd name="connsiteX6" fmla="*/ 0 w 497989"/>
              <a:gd name="connsiteY6" fmla="*/ 291698 h 364623"/>
              <a:gd name="connsiteX7" fmla="*/ 0 w 497989"/>
              <a:gd name="connsiteY7" fmla="*/ 72925 h 364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7989" h="364623">
                <a:moveTo>
                  <a:pt x="0" y="72925"/>
                </a:moveTo>
                <a:lnTo>
                  <a:pt x="315678" y="72925"/>
                </a:lnTo>
                <a:lnTo>
                  <a:pt x="315678" y="0"/>
                </a:lnTo>
                <a:lnTo>
                  <a:pt x="497989" y="182312"/>
                </a:lnTo>
                <a:lnTo>
                  <a:pt x="315678" y="364623"/>
                </a:lnTo>
                <a:lnTo>
                  <a:pt x="315678" y="291698"/>
                </a:lnTo>
                <a:lnTo>
                  <a:pt x="0" y="291698"/>
                </a:lnTo>
                <a:lnTo>
                  <a:pt x="0" y="72925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Freeform: Shape 25"/>
          <p:cNvSpPr/>
          <p:nvPr/>
        </p:nvSpPr>
        <p:spPr>
          <a:xfrm>
            <a:off x="4468555" y="3767829"/>
            <a:ext cx="499630" cy="365824"/>
          </a:xfrm>
          <a:custGeom>
            <a:avLst/>
            <a:gdLst>
              <a:gd name="connsiteX0" fmla="*/ 0 w 497989"/>
              <a:gd name="connsiteY0" fmla="*/ 72925 h 364623"/>
              <a:gd name="connsiteX1" fmla="*/ 315678 w 497989"/>
              <a:gd name="connsiteY1" fmla="*/ 72925 h 364623"/>
              <a:gd name="connsiteX2" fmla="*/ 315678 w 497989"/>
              <a:gd name="connsiteY2" fmla="*/ 0 h 364623"/>
              <a:gd name="connsiteX3" fmla="*/ 497989 w 497989"/>
              <a:gd name="connsiteY3" fmla="*/ 182312 h 364623"/>
              <a:gd name="connsiteX4" fmla="*/ 315678 w 497989"/>
              <a:gd name="connsiteY4" fmla="*/ 364623 h 364623"/>
              <a:gd name="connsiteX5" fmla="*/ 315678 w 497989"/>
              <a:gd name="connsiteY5" fmla="*/ 291698 h 364623"/>
              <a:gd name="connsiteX6" fmla="*/ 0 w 497989"/>
              <a:gd name="connsiteY6" fmla="*/ 291698 h 364623"/>
              <a:gd name="connsiteX7" fmla="*/ 0 w 497989"/>
              <a:gd name="connsiteY7" fmla="*/ 72925 h 364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7989" h="364623">
                <a:moveTo>
                  <a:pt x="497989" y="291698"/>
                </a:moveTo>
                <a:lnTo>
                  <a:pt x="182311" y="291698"/>
                </a:lnTo>
                <a:lnTo>
                  <a:pt x="182311" y="364623"/>
                </a:lnTo>
                <a:lnTo>
                  <a:pt x="0" y="182311"/>
                </a:lnTo>
                <a:lnTo>
                  <a:pt x="182311" y="0"/>
                </a:lnTo>
                <a:lnTo>
                  <a:pt x="182311" y="72925"/>
                </a:lnTo>
                <a:lnTo>
                  <a:pt x="497989" y="72925"/>
                </a:lnTo>
                <a:lnTo>
                  <a:pt x="497989" y="291698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Freeform: Shape 27"/>
          <p:cNvSpPr/>
          <p:nvPr/>
        </p:nvSpPr>
        <p:spPr>
          <a:xfrm rot="18000000">
            <a:off x="3948463" y="2926460"/>
            <a:ext cx="499628" cy="365823"/>
          </a:xfrm>
          <a:custGeom>
            <a:avLst/>
            <a:gdLst>
              <a:gd name="connsiteX0" fmla="*/ 0 w 497989"/>
              <a:gd name="connsiteY0" fmla="*/ 72925 h 364623"/>
              <a:gd name="connsiteX1" fmla="*/ 315678 w 497989"/>
              <a:gd name="connsiteY1" fmla="*/ 72925 h 364623"/>
              <a:gd name="connsiteX2" fmla="*/ 315678 w 497989"/>
              <a:gd name="connsiteY2" fmla="*/ 0 h 364623"/>
              <a:gd name="connsiteX3" fmla="*/ 497989 w 497989"/>
              <a:gd name="connsiteY3" fmla="*/ 182312 h 364623"/>
              <a:gd name="connsiteX4" fmla="*/ 315678 w 497989"/>
              <a:gd name="connsiteY4" fmla="*/ 364623 h 364623"/>
              <a:gd name="connsiteX5" fmla="*/ 315678 w 497989"/>
              <a:gd name="connsiteY5" fmla="*/ 291698 h 364623"/>
              <a:gd name="connsiteX6" fmla="*/ 0 w 497989"/>
              <a:gd name="connsiteY6" fmla="*/ 291698 h 364623"/>
              <a:gd name="connsiteX7" fmla="*/ 0 w 497989"/>
              <a:gd name="connsiteY7" fmla="*/ 72925 h 364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7989" h="364623">
                <a:moveTo>
                  <a:pt x="0" y="72925"/>
                </a:moveTo>
                <a:lnTo>
                  <a:pt x="315678" y="72925"/>
                </a:lnTo>
                <a:lnTo>
                  <a:pt x="315678" y="0"/>
                </a:lnTo>
                <a:lnTo>
                  <a:pt x="497989" y="182312"/>
                </a:lnTo>
                <a:lnTo>
                  <a:pt x="315678" y="364623"/>
                </a:lnTo>
                <a:lnTo>
                  <a:pt x="315678" y="291698"/>
                </a:lnTo>
                <a:lnTo>
                  <a:pt x="0" y="291698"/>
                </a:lnTo>
                <a:lnTo>
                  <a:pt x="0" y="72925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295882" y="3534114"/>
            <a:ext cx="833258" cy="833258"/>
            <a:chOff x="4394509" y="4712151"/>
            <a:chExt cx="1111011" cy="1111011"/>
          </a:xfrm>
        </p:grpSpPr>
        <p:sp>
          <p:nvSpPr>
            <p:cNvPr id="34" name="Freeform: Shape 26"/>
            <p:cNvSpPr/>
            <p:nvPr/>
          </p:nvSpPr>
          <p:spPr>
            <a:xfrm>
              <a:off x="4394509" y="4712151"/>
              <a:ext cx="1111011" cy="1111011"/>
            </a:xfrm>
            <a:custGeom>
              <a:avLst/>
              <a:gdLst>
                <a:gd name="connsiteX0" fmla="*/ 0 w 830525"/>
                <a:gd name="connsiteY0" fmla="*/ 415263 h 830525"/>
                <a:gd name="connsiteX1" fmla="*/ 415263 w 830525"/>
                <a:gd name="connsiteY1" fmla="*/ 0 h 830525"/>
                <a:gd name="connsiteX2" fmla="*/ 830526 w 830525"/>
                <a:gd name="connsiteY2" fmla="*/ 415263 h 830525"/>
                <a:gd name="connsiteX3" fmla="*/ 415263 w 830525"/>
                <a:gd name="connsiteY3" fmla="*/ 830526 h 830525"/>
                <a:gd name="connsiteX4" fmla="*/ 0 w 830525"/>
                <a:gd name="connsiteY4" fmla="*/ 415263 h 83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0525" h="830525">
                  <a:moveTo>
                    <a:pt x="0" y="415263"/>
                  </a:moveTo>
                  <a:cubicBezTo>
                    <a:pt x="0" y="185920"/>
                    <a:pt x="185920" y="0"/>
                    <a:pt x="415263" y="0"/>
                  </a:cubicBezTo>
                  <a:cubicBezTo>
                    <a:pt x="644606" y="0"/>
                    <a:pt x="830526" y="185920"/>
                    <a:pt x="830526" y="415263"/>
                  </a:cubicBezTo>
                  <a:cubicBezTo>
                    <a:pt x="830526" y="644606"/>
                    <a:pt x="644606" y="830526"/>
                    <a:pt x="415263" y="830526"/>
                  </a:cubicBezTo>
                  <a:cubicBezTo>
                    <a:pt x="185920" y="830526"/>
                    <a:pt x="0" y="644606"/>
                    <a:pt x="0" y="41526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28"/>
            <p:cNvSpPr/>
            <p:nvPr/>
          </p:nvSpPr>
          <p:spPr bwMode="auto">
            <a:xfrm>
              <a:off x="4686975" y="5022929"/>
              <a:ext cx="526083" cy="489458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" name="Group 3"/>
          <p:cNvGrpSpPr/>
          <p:nvPr/>
        </p:nvGrpSpPr>
        <p:grpSpPr>
          <a:xfrm>
            <a:off x="5273273" y="3534114"/>
            <a:ext cx="833258" cy="833258"/>
            <a:chOff x="7031030" y="4712151"/>
            <a:chExt cx="1111011" cy="1111011"/>
          </a:xfrm>
        </p:grpSpPr>
        <p:sp>
          <p:nvSpPr>
            <p:cNvPr id="29" name="Freeform: Shape 24"/>
            <p:cNvSpPr/>
            <p:nvPr/>
          </p:nvSpPr>
          <p:spPr>
            <a:xfrm>
              <a:off x="7031030" y="4712151"/>
              <a:ext cx="1111011" cy="1111011"/>
            </a:xfrm>
            <a:custGeom>
              <a:avLst/>
              <a:gdLst>
                <a:gd name="connsiteX0" fmla="*/ 0 w 830525"/>
                <a:gd name="connsiteY0" fmla="*/ 415263 h 830525"/>
                <a:gd name="connsiteX1" fmla="*/ 415263 w 830525"/>
                <a:gd name="connsiteY1" fmla="*/ 0 h 830525"/>
                <a:gd name="connsiteX2" fmla="*/ 830526 w 830525"/>
                <a:gd name="connsiteY2" fmla="*/ 415263 h 830525"/>
                <a:gd name="connsiteX3" fmla="*/ 415263 w 830525"/>
                <a:gd name="connsiteY3" fmla="*/ 830526 h 830525"/>
                <a:gd name="connsiteX4" fmla="*/ 0 w 830525"/>
                <a:gd name="connsiteY4" fmla="*/ 415263 h 83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0525" h="830525">
                  <a:moveTo>
                    <a:pt x="0" y="415263"/>
                  </a:moveTo>
                  <a:cubicBezTo>
                    <a:pt x="0" y="185920"/>
                    <a:pt x="185920" y="0"/>
                    <a:pt x="415263" y="0"/>
                  </a:cubicBezTo>
                  <a:cubicBezTo>
                    <a:pt x="644606" y="0"/>
                    <a:pt x="830526" y="185920"/>
                    <a:pt x="830526" y="415263"/>
                  </a:cubicBezTo>
                  <a:cubicBezTo>
                    <a:pt x="830526" y="644606"/>
                    <a:pt x="644606" y="830526"/>
                    <a:pt x="415263" y="830526"/>
                  </a:cubicBezTo>
                  <a:cubicBezTo>
                    <a:pt x="185920" y="830526"/>
                    <a:pt x="0" y="644606"/>
                    <a:pt x="0" y="415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7342385" y="4977969"/>
              <a:ext cx="488267" cy="579343"/>
              <a:chOff x="4394201" y="3717926"/>
              <a:chExt cx="306388" cy="363538"/>
            </a:xfrm>
            <a:solidFill>
              <a:schemeClr val="bg1"/>
            </a:solidFill>
          </p:grpSpPr>
          <p:sp>
            <p:nvSpPr>
              <p:cNvPr id="31" name="Freeform: Shape 30"/>
              <p:cNvSpPr/>
              <p:nvPr/>
            </p:nvSpPr>
            <p:spPr bwMode="auto">
              <a:xfrm>
                <a:off x="4500563" y="3883026"/>
                <a:ext cx="88900" cy="90488"/>
              </a:xfrm>
              <a:custGeom>
                <a:avLst/>
                <a:gdLst/>
                <a:ahLst/>
                <a:cxnLst>
                  <a:cxn ang="0">
                    <a:pos x="35" y="34"/>
                  </a:cxn>
                  <a:cxn ang="0">
                    <a:pos x="35" y="7"/>
                  </a:cxn>
                  <a:cxn ang="0">
                    <a:pos x="8" y="8"/>
                  </a:cxn>
                  <a:cxn ang="0">
                    <a:pos x="8" y="35"/>
                  </a:cxn>
                  <a:cxn ang="0">
                    <a:pos x="35" y="34"/>
                  </a:cxn>
                  <a:cxn ang="0">
                    <a:pos x="22" y="23"/>
                  </a:cxn>
                  <a:cxn ang="0">
                    <a:pos x="14" y="23"/>
                  </a:cxn>
                  <a:cxn ang="0">
                    <a:pos x="14" y="16"/>
                  </a:cxn>
                  <a:cxn ang="0">
                    <a:pos x="12" y="14"/>
                  </a:cxn>
                  <a:cxn ang="0">
                    <a:pos x="14" y="12"/>
                  </a:cxn>
                  <a:cxn ang="0">
                    <a:pos x="16" y="14"/>
                  </a:cxn>
                  <a:cxn ang="0">
                    <a:pos x="19" y="11"/>
                  </a:cxn>
                  <a:cxn ang="0">
                    <a:pos x="21" y="14"/>
                  </a:cxn>
                  <a:cxn ang="0">
                    <a:pos x="18" y="16"/>
                  </a:cxn>
                  <a:cxn ang="0">
                    <a:pos x="17" y="19"/>
                  </a:cxn>
                  <a:cxn ang="0">
                    <a:pos x="21" y="19"/>
                  </a:cxn>
                  <a:cxn ang="0">
                    <a:pos x="28" y="19"/>
                  </a:cxn>
                  <a:cxn ang="0">
                    <a:pos x="29" y="26"/>
                  </a:cxn>
                  <a:cxn ang="0">
                    <a:pos x="31" y="28"/>
                  </a:cxn>
                  <a:cxn ang="0">
                    <a:pos x="29" y="30"/>
                  </a:cxn>
                  <a:cxn ang="0">
                    <a:pos x="27" y="28"/>
                  </a:cxn>
                  <a:cxn ang="0">
                    <a:pos x="22" y="31"/>
                  </a:cxn>
                  <a:cxn ang="0">
                    <a:pos x="21" y="28"/>
                  </a:cxn>
                  <a:cxn ang="0">
                    <a:pos x="25" y="26"/>
                  </a:cxn>
                  <a:cxn ang="0">
                    <a:pos x="26" y="22"/>
                  </a:cxn>
                  <a:cxn ang="0">
                    <a:pos x="22" y="23"/>
                  </a:cxn>
                </a:cxnLst>
                <a:rect l="0" t="0" r="r" b="b"/>
                <a:pathLst>
                  <a:path w="42" h="42">
                    <a:moveTo>
                      <a:pt x="35" y="34"/>
                    </a:moveTo>
                    <a:cubicBezTo>
                      <a:pt x="42" y="27"/>
                      <a:pt x="42" y="15"/>
                      <a:pt x="35" y="7"/>
                    </a:cubicBezTo>
                    <a:cubicBezTo>
                      <a:pt x="27" y="0"/>
                      <a:pt x="15" y="0"/>
                      <a:pt x="8" y="8"/>
                    </a:cubicBezTo>
                    <a:cubicBezTo>
                      <a:pt x="0" y="15"/>
                      <a:pt x="0" y="28"/>
                      <a:pt x="8" y="35"/>
                    </a:cubicBezTo>
                    <a:cubicBezTo>
                      <a:pt x="15" y="42"/>
                      <a:pt x="28" y="42"/>
                      <a:pt x="35" y="34"/>
                    </a:cubicBezTo>
                    <a:close/>
                    <a:moveTo>
                      <a:pt x="22" y="23"/>
                    </a:moveTo>
                    <a:cubicBezTo>
                      <a:pt x="19" y="24"/>
                      <a:pt x="16" y="25"/>
                      <a:pt x="14" y="23"/>
                    </a:cubicBezTo>
                    <a:cubicBezTo>
                      <a:pt x="12" y="21"/>
                      <a:pt x="12" y="18"/>
                      <a:pt x="14" y="16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7" y="12"/>
                      <a:pt x="18" y="12"/>
                      <a:pt x="19" y="11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0" y="14"/>
                      <a:pt x="19" y="15"/>
                      <a:pt x="18" y="16"/>
                    </a:cubicBezTo>
                    <a:cubicBezTo>
                      <a:pt x="16" y="18"/>
                      <a:pt x="16" y="19"/>
                      <a:pt x="17" y="19"/>
                    </a:cubicBezTo>
                    <a:cubicBezTo>
                      <a:pt x="18" y="20"/>
                      <a:pt x="19" y="20"/>
                      <a:pt x="21" y="19"/>
                    </a:cubicBezTo>
                    <a:cubicBezTo>
                      <a:pt x="24" y="17"/>
                      <a:pt x="26" y="17"/>
                      <a:pt x="28" y="19"/>
                    </a:cubicBezTo>
                    <a:cubicBezTo>
                      <a:pt x="30" y="21"/>
                      <a:pt x="30" y="24"/>
                      <a:pt x="29" y="26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5" y="30"/>
                      <a:pt x="24" y="31"/>
                      <a:pt x="22" y="31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2" y="28"/>
                      <a:pt x="24" y="27"/>
                      <a:pt x="25" y="26"/>
                    </a:cubicBezTo>
                    <a:cubicBezTo>
                      <a:pt x="26" y="24"/>
                      <a:pt x="26" y="23"/>
                      <a:pt x="26" y="22"/>
                    </a:cubicBezTo>
                    <a:cubicBezTo>
                      <a:pt x="25" y="22"/>
                      <a:pt x="24" y="22"/>
                      <a:pt x="22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Freeform: Shape 31"/>
              <p:cNvSpPr/>
              <p:nvPr/>
            </p:nvSpPr>
            <p:spPr bwMode="auto">
              <a:xfrm>
                <a:off x="4394201" y="3776664"/>
                <a:ext cx="304800" cy="304800"/>
              </a:xfrm>
              <a:custGeom>
                <a:avLst/>
                <a:gdLst/>
                <a:ahLst/>
                <a:cxnLst>
                  <a:cxn ang="0">
                    <a:pos x="55" y="143"/>
                  </a:cxn>
                  <a:cxn ang="0">
                    <a:pos x="143" y="53"/>
                  </a:cxn>
                  <a:cxn ang="0">
                    <a:pos x="88" y="0"/>
                  </a:cxn>
                  <a:cxn ang="0">
                    <a:pos x="0" y="90"/>
                  </a:cxn>
                  <a:cxn ang="0">
                    <a:pos x="55" y="143"/>
                  </a:cxn>
                  <a:cxn ang="0">
                    <a:pos x="88" y="17"/>
                  </a:cxn>
                  <a:cxn ang="0">
                    <a:pos x="126" y="53"/>
                  </a:cxn>
                  <a:cxn ang="0">
                    <a:pos x="97" y="83"/>
                  </a:cxn>
                  <a:cxn ang="0">
                    <a:pos x="91" y="51"/>
                  </a:cxn>
                  <a:cxn ang="0">
                    <a:pos x="61" y="46"/>
                  </a:cxn>
                  <a:cxn ang="0">
                    <a:pos x="88" y="17"/>
                  </a:cxn>
                  <a:cxn ang="0">
                    <a:pos x="88" y="54"/>
                  </a:cxn>
                  <a:cxn ang="0">
                    <a:pos x="88" y="88"/>
                  </a:cxn>
                  <a:cxn ang="0">
                    <a:pos x="55" y="89"/>
                  </a:cxn>
                  <a:cxn ang="0">
                    <a:pos x="55" y="55"/>
                  </a:cxn>
                  <a:cxn ang="0">
                    <a:pos x="88" y="54"/>
                  </a:cxn>
                  <a:cxn ang="0">
                    <a:pos x="18" y="90"/>
                  </a:cxn>
                  <a:cxn ang="0">
                    <a:pos x="45" y="62"/>
                  </a:cxn>
                  <a:cxn ang="0">
                    <a:pos x="51" y="92"/>
                  </a:cxn>
                  <a:cxn ang="0">
                    <a:pos x="83" y="97"/>
                  </a:cxn>
                  <a:cxn ang="0">
                    <a:pos x="55" y="126"/>
                  </a:cxn>
                  <a:cxn ang="0">
                    <a:pos x="18" y="90"/>
                  </a:cxn>
                </a:cxnLst>
                <a:rect l="0" t="0" r="r" b="b"/>
                <a:pathLst>
                  <a:path w="143" h="143">
                    <a:moveTo>
                      <a:pt x="55" y="143"/>
                    </a:moveTo>
                    <a:cubicBezTo>
                      <a:pt x="143" y="53"/>
                      <a:pt x="143" y="53"/>
                      <a:pt x="143" y="53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0" y="90"/>
                      <a:pt x="0" y="90"/>
                      <a:pt x="0" y="90"/>
                    </a:cubicBezTo>
                    <a:lnTo>
                      <a:pt x="55" y="143"/>
                    </a:lnTo>
                    <a:close/>
                    <a:moveTo>
                      <a:pt x="88" y="17"/>
                    </a:moveTo>
                    <a:cubicBezTo>
                      <a:pt x="126" y="53"/>
                      <a:pt x="126" y="53"/>
                      <a:pt x="126" y="53"/>
                    </a:cubicBezTo>
                    <a:cubicBezTo>
                      <a:pt x="97" y="83"/>
                      <a:pt x="97" y="83"/>
                      <a:pt x="97" y="83"/>
                    </a:cubicBezTo>
                    <a:cubicBezTo>
                      <a:pt x="102" y="72"/>
                      <a:pt x="100" y="59"/>
                      <a:pt x="91" y="51"/>
                    </a:cubicBezTo>
                    <a:cubicBezTo>
                      <a:pt x="83" y="43"/>
                      <a:pt x="71" y="41"/>
                      <a:pt x="61" y="46"/>
                    </a:cubicBezTo>
                    <a:lnTo>
                      <a:pt x="88" y="17"/>
                    </a:lnTo>
                    <a:close/>
                    <a:moveTo>
                      <a:pt x="88" y="54"/>
                    </a:moveTo>
                    <a:cubicBezTo>
                      <a:pt x="97" y="63"/>
                      <a:pt x="97" y="78"/>
                      <a:pt x="88" y="88"/>
                    </a:cubicBezTo>
                    <a:cubicBezTo>
                      <a:pt x="79" y="97"/>
                      <a:pt x="64" y="98"/>
                      <a:pt x="55" y="89"/>
                    </a:cubicBezTo>
                    <a:cubicBezTo>
                      <a:pt x="45" y="80"/>
                      <a:pt x="45" y="65"/>
                      <a:pt x="55" y="55"/>
                    </a:cubicBezTo>
                    <a:cubicBezTo>
                      <a:pt x="64" y="46"/>
                      <a:pt x="79" y="45"/>
                      <a:pt x="88" y="54"/>
                    </a:cubicBezTo>
                    <a:close/>
                    <a:moveTo>
                      <a:pt x="18" y="90"/>
                    </a:moveTo>
                    <a:cubicBezTo>
                      <a:pt x="45" y="62"/>
                      <a:pt x="45" y="62"/>
                      <a:pt x="45" y="62"/>
                    </a:cubicBezTo>
                    <a:cubicBezTo>
                      <a:pt x="41" y="72"/>
                      <a:pt x="43" y="84"/>
                      <a:pt x="51" y="92"/>
                    </a:cubicBezTo>
                    <a:cubicBezTo>
                      <a:pt x="60" y="100"/>
                      <a:pt x="73" y="102"/>
                      <a:pt x="83" y="97"/>
                    </a:cubicBezTo>
                    <a:cubicBezTo>
                      <a:pt x="55" y="126"/>
                      <a:pt x="55" y="126"/>
                      <a:pt x="55" y="126"/>
                    </a:cubicBezTo>
                    <a:lnTo>
                      <a:pt x="18" y="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Freeform: Shape 34"/>
              <p:cNvSpPr/>
              <p:nvPr/>
            </p:nvSpPr>
            <p:spPr bwMode="auto">
              <a:xfrm>
                <a:off x="4397376" y="3717926"/>
                <a:ext cx="303213" cy="209550"/>
              </a:xfrm>
              <a:custGeom>
                <a:avLst/>
                <a:gdLst/>
                <a:ahLst/>
                <a:cxnLst>
                  <a:cxn ang="0">
                    <a:pos x="0" y="120"/>
                  </a:cxn>
                  <a:cxn ang="0">
                    <a:pos x="13" y="132"/>
                  </a:cxn>
                  <a:cxn ang="0">
                    <a:pos x="20" y="124"/>
                  </a:cxn>
                  <a:cxn ang="0">
                    <a:pos x="16" y="120"/>
                  </a:cxn>
                  <a:cxn ang="0">
                    <a:pos x="117" y="16"/>
                  </a:cxn>
                  <a:cxn ang="0">
                    <a:pos x="174" y="71"/>
                  </a:cxn>
                  <a:cxn ang="0">
                    <a:pos x="167" y="79"/>
                  </a:cxn>
                  <a:cxn ang="0">
                    <a:pos x="175" y="87"/>
                  </a:cxn>
                  <a:cxn ang="0">
                    <a:pos x="191" y="71"/>
                  </a:cxn>
                  <a:cxn ang="0">
                    <a:pos x="117" y="0"/>
                  </a:cxn>
                  <a:cxn ang="0">
                    <a:pos x="0" y="120"/>
                  </a:cxn>
                </a:cxnLst>
                <a:rect l="0" t="0" r="r" b="b"/>
                <a:pathLst>
                  <a:path w="191" h="132">
                    <a:moveTo>
                      <a:pt x="0" y="120"/>
                    </a:moveTo>
                    <a:lnTo>
                      <a:pt x="13" y="132"/>
                    </a:lnTo>
                    <a:lnTo>
                      <a:pt x="20" y="124"/>
                    </a:lnTo>
                    <a:lnTo>
                      <a:pt x="16" y="120"/>
                    </a:lnTo>
                    <a:lnTo>
                      <a:pt x="117" y="16"/>
                    </a:lnTo>
                    <a:lnTo>
                      <a:pt x="174" y="71"/>
                    </a:lnTo>
                    <a:lnTo>
                      <a:pt x="167" y="79"/>
                    </a:lnTo>
                    <a:lnTo>
                      <a:pt x="175" y="87"/>
                    </a:lnTo>
                    <a:lnTo>
                      <a:pt x="191" y="71"/>
                    </a:lnTo>
                    <a:lnTo>
                      <a:pt x="117" y="0"/>
                    </a:lnTo>
                    <a:lnTo>
                      <a:pt x="0" y="12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Group 2"/>
          <p:cNvGrpSpPr/>
          <p:nvPr/>
        </p:nvGrpSpPr>
        <p:grpSpPr>
          <a:xfrm>
            <a:off x="4284577" y="1821643"/>
            <a:ext cx="833258" cy="833258"/>
            <a:chOff x="5712769" y="2428857"/>
            <a:chExt cx="1111011" cy="1111011"/>
          </a:xfrm>
        </p:grpSpPr>
        <p:sp>
          <p:nvSpPr>
            <p:cNvPr id="19" name="Freeform: Shape 22"/>
            <p:cNvSpPr/>
            <p:nvPr/>
          </p:nvSpPr>
          <p:spPr>
            <a:xfrm>
              <a:off x="5712769" y="2428857"/>
              <a:ext cx="1111011" cy="1111011"/>
            </a:xfrm>
            <a:custGeom>
              <a:avLst/>
              <a:gdLst>
                <a:gd name="connsiteX0" fmla="*/ 0 w 830525"/>
                <a:gd name="connsiteY0" fmla="*/ 415263 h 830525"/>
                <a:gd name="connsiteX1" fmla="*/ 415263 w 830525"/>
                <a:gd name="connsiteY1" fmla="*/ 0 h 830525"/>
                <a:gd name="connsiteX2" fmla="*/ 830526 w 830525"/>
                <a:gd name="connsiteY2" fmla="*/ 415263 h 830525"/>
                <a:gd name="connsiteX3" fmla="*/ 415263 w 830525"/>
                <a:gd name="connsiteY3" fmla="*/ 830526 h 830525"/>
                <a:gd name="connsiteX4" fmla="*/ 0 w 830525"/>
                <a:gd name="connsiteY4" fmla="*/ 415263 h 83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0525" h="830525">
                  <a:moveTo>
                    <a:pt x="0" y="415263"/>
                  </a:moveTo>
                  <a:cubicBezTo>
                    <a:pt x="0" y="185920"/>
                    <a:pt x="185920" y="0"/>
                    <a:pt x="415263" y="0"/>
                  </a:cubicBezTo>
                  <a:cubicBezTo>
                    <a:pt x="644606" y="0"/>
                    <a:pt x="830526" y="185920"/>
                    <a:pt x="830526" y="415263"/>
                  </a:cubicBezTo>
                  <a:cubicBezTo>
                    <a:pt x="830526" y="644606"/>
                    <a:pt x="644606" y="830526"/>
                    <a:pt x="415263" y="830526"/>
                  </a:cubicBezTo>
                  <a:cubicBezTo>
                    <a:pt x="185920" y="830526"/>
                    <a:pt x="0" y="644606"/>
                    <a:pt x="0" y="41526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0" name="Group 37"/>
            <p:cNvGrpSpPr/>
            <p:nvPr/>
          </p:nvGrpSpPr>
          <p:grpSpPr>
            <a:xfrm>
              <a:off x="5988831" y="2716950"/>
              <a:ext cx="558773" cy="534793"/>
              <a:chOff x="3876675" y="1376363"/>
              <a:chExt cx="369888" cy="354012"/>
            </a:xfrm>
            <a:solidFill>
              <a:schemeClr val="bg1"/>
            </a:solidFill>
          </p:grpSpPr>
          <p:sp>
            <p:nvSpPr>
              <p:cNvPr id="21" name="Freeform: Shape 47"/>
              <p:cNvSpPr/>
              <p:nvPr/>
            </p:nvSpPr>
            <p:spPr bwMode="auto">
              <a:xfrm>
                <a:off x="4154488" y="1401763"/>
                <a:ext cx="63500" cy="87313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2" y="8"/>
                  </a:cxn>
                  <a:cxn ang="0">
                    <a:pos x="18" y="24"/>
                  </a:cxn>
                  <a:cxn ang="0">
                    <a:pos x="27" y="46"/>
                  </a:cxn>
                  <a:cxn ang="0">
                    <a:pos x="30" y="49"/>
                  </a:cxn>
                  <a:cxn ang="0">
                    <a:pos x="31" y="49"/>
                  </a:cxn>
                  <a:cxn ang="0">
                    <a:pos x="35" y="44"/>
                  </a:cxn>
                  <a:cxn ang="0">
                    <a:pos x="24" y="19"/>
                  </a:cxn>
                  <a:cxn ang="0">
                    <a:pos x="7" y="1"/>
                  </a:cxn>
                  <a:cxn ang="0">
                    <a:pos x="1" y="2"/>
                  </a:cxn>
                </a:cxnLst>
                <a:rect l="0" t="0" r="r" b="b"/>
                <a:pathLst>
                  <a:path w="35" h="49">
                    <a:moveTo>
                      <a:pt x="1" y="2"/>
                    </a:moveTo>
                    <a:cubicBezTo>
                      <a:pt x="0" y="4"/>
                      <a:pt x="0" y="7"/>
                      <a:pt x="2" y="8"/>
                    </a:cubicBezTo>
                    <a:cubicBezTo>
                      <a:pt x="8" y="12"/>
                      <a:pt x="13" y="17"/>
                      <a:pt x="18" y="24"/>
                    </a:cubicBezTo>
                    <a:cubicBezTo>
                      <a:pt x="22" y="31"/>
                      <a:pt x="25" y="39"/>
                      <a:pt x="27" y="46"/>
                    </a:cubicBezTo>
                    <a:cubicBezTo>
                      <a:pt x="27" y="47"/>
                      <a:pt x="28" y="49"/>
                      <a:pt x="30" y="49"/>
                    </a:cubicBezTo>
                    <a:cubicBezTo>
                      <a:pt x="30" y="49"/>
                      <a:pt x="31" y="49"/>
                      <a:pt x="31" y="49"/>
                    </a:cubicBezTo>
                    <a:cubicBezTo>
                      <a:pt x="33" y="49"/>
                      <a:pt x="35" y="47"/>
                      <a:pt x="35" y="44"/>
                    </a:cubicBezTo>
                    <a:cubicBezTo>
                      <a:pt x="33" y="36"/>
                      <a:pt x="30" y="27"/>
                      <a:pt x="24" y="19"/>
                    </a:cubicBezTo>
                    <a:cubicBezTo>
                      <a:pt x="19" y="12"/>
                      <a:pt x="13" y="6"/>
                      <a:pt x="7" y="1"/>
                    </a:cubicBezTo>
                    <a:cubicBezTo>
                      <a:pt x="5" y="0"/>
                      <a:pt x="2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Freeform: Shape 50"/>
              <p:cNvSpPr/>
              <p:nvPr/>
            </p:nvSpPr>
            <p:spPr bwMode="auto">
              <a:xfrm>
                <a:off x="4168775" y="1376363"/>
                <a:ext cx="77788" cy="112713"/>
              </a:xfrm>
              <a:custGeom>
                <a:avLst/>
                <a:gdLst/>
                <a:ahLst/>
                <a:cxnLst>
                  <a:cxn ang="0">
                    <a:pos x="7" y="1"/>
                  </a:cxn>
                  <a:cxn ang="0">
                    <a:pos x="1" y="2"/>
                  </a:cxn>
                  <a:cxn ang="0">
                    <a:pos x="2" y="8"/>
                  </a:cxn>
                  <a:cxn ang="0">
                    <a:pos x="22" y="29"/>
                  </a:cxn>
                  <a:cxn ang="0">
                    <a:pos x="35" y="59"/>
                  </a:cxn>
                  <a:cxn ang="0">
                    <a:pos x="38" y="62"/>
                  </a:cxn>
                  <a:cxn ang="0">
                    <a:pos x="40" y="62"/>
                  </a:cxn>
                  <a:cxn ang="0">
                    <a:pos x="43" y="58"/>
                  </a:cxn>
                  <a:cxn ang="0">
                    <a:pos x="29" y="25"/>
                  </a:cxn>
                  <a:cxn ang="0">
                    <a:pos x="7" y="1"/>
                  </a:cxn>
                </a:cxnLst>
                <a:rect l="0" t="0" r="r" b="b"/>
                <a:pathLst>
                  <a:path w="44" h="63">
                    <a:moveTo>
                      <a:pt x="7" y="1"/>
                    </a:moveTo>
                    <a:cubicBezTo>
                      <a:pt x="5" y="0"/>
                      <a:pt x="2" y="0"/>
                      <a:pt x="1" y="2"/>
                    </a:cubicBezTo>
                    <a:cubicBezTo>
                      <a:pt x="0" y="4"/>
                      <a:pt x="0" y="6"/>
                      <a:pt x="2" y="8"/>
                    </a:cubicBezTo>
                    <a:cubicBezTo>
                      <a:pt x="9" y="13"/>
                      <a:pt x="16" y="21"/>
                      <a:pt x="22" y="29"/>
                    </a:cubicBezTo>
                    <a:cubicBezTo>
                      <a:pt x="29" y="39"/>
                      <a:pt x="33" y="49"/>
                      <a:pt x="35" y="59"/>
                    </a:cubicBezTo>
                    <a:cubicBezTo>
                      <a:pt x="36" y="61"/>
                      <a:pt x="37" y="62"/>
                      <a:pt x="38" y="62"/>
                    </a:cubicBezTo>
                    <a:cubicBezTo>
                      <a:pt x="39" y="63"/>
                      <a:pt x="39" y="63"/>
                      <a:pt x="40" y="62"/>
                    </a:cubicBezTo>
                    <a:cubicBezTo>
                      <a:pt x="42" y="62"/>
                      <a:pt x="44" y="60"/>
                      <a:pt x="43" y="58"/>
                    </a:cubicBezTo>
                    <a:cubicBezTo>
                      <a:pt x="41" y="47"/>
                      <a:pt x="36" y="35"/>
                      <a:pt x="29" y="25"/>
                    </a:cubicBezTo>
                    <a:cubicBezTo>
                      <a:pt x="23" y="15"/>
                      <a:pt x="15" y="7"/>
                      <a:pt x="7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Freeform: Shape 53"/>
              <p:cNvSpPr/>
              <p:nvPr/>
            </p:nvSpPr>
            <p:spPr bwMode="auto">
              <a:xfrm>
                <a:off x="4141788" y="1425575"/>
                <a:ext cx="46038" cy="65088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3" y="9"/>
                  </a:cxn>
                  <a:cxn ang="0">
                    <a:pos x="13" y="18"/>
                  </a:cxn>
                  <a:cxn ang="0">
                    <a:pos x="18" y="32"/>
                  </a:cxn>
                  <a:cxn ang="0">
                    <a:pos x="21" y="36"/>
                  </a:cxn>
                  <a:cxn ang="0">
                    <a:pos x="22" y="36"/>
                  </a:cxn>
                  <a:cxn ang="0">
                    <a:pos x="26" y="31"/>
                  </a:cxn>
                  <a:cxn ang="0">
                    <a:pos x="20" y="14"/>
                  </a:cxn>
                  <a:cxn ang="0">
                    <a:pos x="7" y="1"/>
                  </a:cxn>
                  <a:cxn ang="0">
                    <a:pos x="1" y="3"/>
                  </a:cxn>
                </a:cxnLst>
                <a:rect l="0" t="0" r="r" b="b"/>
                <a:pathLst>
                  <a:path w="26" h="36">
                    <a:moveTo>
                      <a:pt x="1" y="3"/>
                    </a:moveTo>
                    <a:cubicBezTo>
                      <a:pt x="0" y="5"/>
                      <a:pt x="1" y="7"/>
                      <a:pt x="3" y="9"/>
                    </a:cubicBezTo>
                    <a:cubicBezTo>
                      <a:pt x="7" y="10"/>
                      <a:pt x="10" y="14"/>
                      <a:pt x="13" y="18"/>
                    </a:cubicBezTo>
                    <a:cubicBezTo>
                      <a:pt x="16" y="23"/>
                      <a:pt x="18" y="28"/>
                      <a:pt x="18" y="32"/>
                    </a:cubicBezTo>
                    <a:cubicBezTo>
                      <a:pt x="18" y="34"/>
                      <a:pt x="20" y="35"/>
                      <a:pt x="21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5" y="36"/>
                      <a:pt x="26" y="34"/>
                      <a:pt x="26" y="31"/>
                    </a:cubicBezTo>
                    <a:cubicBezTo>
                      <a:pt x="26" y="26"/>
                      <a:pt x="23" y="19"/>
                      <a:pt x="20" y="14"/>
                    </a:cubicBezTo>
                    <a:cubicBezTo>
                      <a:pt x="16" y="8"/>
                      <a:pt x="11" y="4"/>
                      <a:pt x="7" y="1"/>
                    </a:cubicBezTo>
                    <a:cubicBezTo>
                      <a:pt x="5" y="0"/>
                      <a:pt x="2" y="1"/>
                      <a:pt x="1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Freeform: Shape 54"/>
              <p:cNvSpPr/>
              <p:nvPr/>
            </p:nvSpPr>
            <p:spPr bwMode="auto">
              <a:xfrm>
                <a:off x="3957638" y="1430338"/>
                <a:ext cx="201613" cy="184150"/>
              </a:xfrm>
              <a:custGeom>
                <a:avLst/>
                <a:gdLst/>
                <a:ahLst/>
                <a:cxnLst>
                  <a:cxn ang="0">
                    <a:pos x="56" y="1"/>
                  </a:cxn>
                  <a:cxn ang="0">
                    <a:pos x="49" y="11"/>
                  </a:cxn>
                  <a:cxn ang="0">
                    <a:pos x="8" y="65"/>
                  </a:cxn>
                  <a:cxn ang="0">
                    <a:pos x="1" y="73"/>
                  </a:cxn>
                  <a:cxn ang="0">
                    <a:pos x="1" y="78"/>
                  </a:cxn>
                  <a:cxn ang="0">
                    <a:pos x="8" y="87"/>
                  </a:cxn>
                  <a:cxn ang="0">
                    <a:pos x="11" y="92"/>
                  </a:cxn>
                  <a:cxn ang="0">
                    <a:pos x="18" y="102"/>
                  </a:cxn>
                  <a:cxn ang="0">
                    <a:pos x="22" y="104"/>
                  </a:cxn>
                  <a:cxn ang="0">
                    <a:pos x="33" y="102"/>
                  </a:cxn>
                  <a:cxn ang="0">
                    <a:pos x="100" y="87"/>
                  </a:cxn>
                  <a:cxn ang="0">
                    <a:pos x="111" y="84"/>
                  </a:cxn>
                  <a:cxn ang="0">
                    <a:pos x="113" y="80"/>
                  </a:cxn>
                  <a:cxn ang="0">
                    <a:pos x="106" y="69"/>
                  </a:cxn>
                  <a:cxn ang="0">
                    <a:pos x="67" y="11"/>
                  </a:cxn>
                  <a:cxn ang="0">
                    <a:pos x="60" y="1"/>
                  </a:cxn>
                  <a:cxn ang="0">
                    <a:pos x="56" y="1"/>
                  </a:cxn>
                  <a:cxn ang="0">
                    <a:pos x="91" y="66"/>
                  </a:cxn>
                  <a:cxn ang="0">
                    <a:pos x="95" y="72"/>
                  </a:cxn>
                  <a:cxn ang="0">
                    <a:pos x="93" y="74"/>
                  </a:cxn>
                  <a:cxn ang="0">
                    <a:pos x="82" y="78"/>
                  </a:cxn>
                  <a:cxn ang="0">
                    <a:pos x="35" y="91"/>
                  </a:cxn>
                  <a:cxn ang="0">
                    <a:pos x="24" y="94"/>
                  </a:cxn>
                  <a:cxn ang="0">
                    <a:pos x="23" y="94"/>
                  </a:cxn>
                  <a:cxn ang="0">
                    <a:pos x="33" y="88"/>
                  </a:cxn>
                  <a:cxn ang="0">
                    <a:pos x="74" y="65"/>
                  </a:cxn>
                  <a:cxn ang="0">
                    <a:pos x="84" y="60"/>
                  </a:cxn>
                  <a:cxn ang="0">
                    <a:pos x="87" y="60"/>
                  </a:cxn>
                  <a:cxn ang="0">
                    <a:pos x="91" y="66"/>
                  </a:cxn>
                </a:cxnLst>
                <a:rect l="0" t="0" r="r" b="b"/>
                <a:pathLst>
                  <a:path w="114" h="104">
                    <a:moveTo>
                      <a:pt x="56" y="1"/>
                    </a:moveTo>
                    <a:cubicBezTo>
                      <a:pt x="55" y="3"/>
                      <a:pt x="52" y="7"/>
                      <a:pt x="49" y="11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5" y="68"/>
                      <a:pt x="2" y="72"/>
                      <a:pt x="1" y="73"/>
                    </a:cubicBezTo>
                    <a:cubicBezTo>
                      <a:pt x="0" y="74"/>
                      <a:pt x="1" y="76"/>
                      <a:pt x="1" y="78"/>
                    </a:cubicBezTo>
                    <a:cubicBezTo>
                      <a:pt x="2" y="79"/>
                      <a:pt x="5" y="83"/>
                      <a:pt x="8" y="87"/>
                    </a:cubicBezTo>
                    <a:cubicBezTo>
                      <a:pt x="11" y="92"/>
                      <a:pt x="11" y="92"/>
                      <a:pt x="11" y="92"/>
                    </a:cubicBezTo>
                    <a:cubicBezTo>
                      <a:pt x="14" y="96"/>
                      <a:pt x="17" y="101"/>
                      <a:pt x="18" y="102"/>
                    </a:cubicBezTo>
                    <a:cubicBezTo>
                      <a:pt x="19" y="103"/>
                      <a:pt x="21" y="104"/>
                      <a:pt x="22" y="104"/>
                    </a:cubicBezTo>
                    <a:cubicBezTo>
                      <a:pt x="24" y="104"/>
                      <a:pt x="28" y="103"/>
                      <a:pt x="33" y="102"/>
                    </a:cubicBezTo>
                    <a:cubicBezTo>
                      <a:pt x="100" y="87"/>
                      <a:pt x="100" y="87"/>
                      <a:pt x="100" y="87"/>
                    </a:cubicBezTo>
                    <a:cubicBezTo>
                      <a:pt x="104" y="86"/>
                      <a:pt x="110" y="85"/>
                      <a:pt x="111" y="84"/>
                    </a:cubicBezTo>
                    <a:cubicBezTo>
                      <a:pt x="113" y="84"/>
                      <a:pt x="114" y="82"/>
                      <a:pt x="113" y="80"/>
                    </a:cubicBezTo>
                    <a:cubicBezTo>
                      <a:pt x="111" y="78"/>
                      <a:pt x="108" y="73"/>
                      <a:pt x="106" y="69"/>
                    </a:cubicBezTo>
                    <a:cubicBezTo>
                      <a:pt x="67" y="11"/>
                      <a:pt x="67" y="11"/>
                      <a:pt x="67" y="11"/>
                    </a:cubicBezTo>
                    <a:cubicBezTo>
                      <a:pt x="64" y="7"/>
                      <a:pt x="61" y="3"/>
                      <a:pt x="60" y="1"/>
                    </a:cubicBezTo>
                    <a:cubicBezTo>
                      <a:pt x="59" y="0"/>
                      <a:pt x="57" y="0"/>
                      <a:pt x="56" y="1"/>
                    </a:cubicBezTo>
                    <a:close/>
                    <a:moveTo>
                      <a:pt x="91" y="66"/>
                    </a:moveTo>
                    <a:cubicBezTo>
                      <a:pt x="93" y="68"/>
                      <a:pt x="94" y="70"/>
                      <a:pt x="95" y="72"/>
                    </a:cubicBezTo>
                    <a:cubicBezTo>
                      <a:pt x="96" y="73"/>
                      <a:pt x="95" y="74"/>
                      <a:pt x="93" y="74"/>
                    </a:cubicBezTo>
                    <a:cubicBezTo>
                      <a:pt x="92" y="75"/>
                      <a:pt x="87" y="76"/>
                      <a:pt x="82" y="78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0" y="92"/>
                      <a:pt x="25" y="94"/>
                      <a:pt x="24" y="94"/>
                    </a:cubicBezTo>
                    <a:cubicBezTo>
                      <a:pt x="22" y="95"/>
                      <a:pt x="22" y="94"/>
                      <a:pt x="23" y="94"/>
                    </a:cubicBezTo>
                    <a:cubicBezTo>
                      <a:pt x="25" y="93"/>
                      <a:pt x="29" y="90"/>
                      <a:pt x="33" y="88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8" y="63"/>
                      <a:pt x="82" y="61"/>
                      <a:pt x="84" y="60"/>
                    </a:cubicBezTo>
                    <a:cubicBezTo>
                      <a:pt x="85" y="59"/>
                      <a:pt x="87" y="59"/>
                      <a:pt x="87" y="60"/>
                    </a:cubicBezTo>
                    <a:cubicBezTo>
                      <a:pt x="88" y="61"/>
                      <a:pt x="90" y="64"/>
                      <a:pt x="91" y="6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Freeform: Shape 55"/>
              <p:cNvSpPr/>
              <p:nvPr/>
            </p:nvSpPr>
            <p:spPr bwMode="auto">
              <a:xfrm>
                <a:off x="3876675" y="1570038"/>
                <a:ext cx="106363" cy="98425"/>
              </a:xfrm>
              <a:custGeom>
                <a:avLst/>
                <a:gdLst/>
                <a:ahLst/>
                <a:cxnLst>
                  <a:cxn ang="0">
                    <a:pos x="38" y="1"/>
                  </a:cxn>
                  <a:cxn ang="0">
                    <a:pos x="29" y="7"/>
                  </a:cxn>
                  <a:cxn ang="0">
                    <a:pos x="11" y="19"/>
                  </a:cxn>
                  <a:cxn ang="0">
                    <a:pos x="1" y="25"/>
                  </a:cxn>
                  <a:cxn ang="0">
                    <a:pos x="0" y="30"/>
                  </a:cxn>
                  <a:cxn ang="0">
                    <a:pos x="7" y="39"/>
                  </a:cxn>
                  <a:cxn ang="0">
                    <a:pos x="11" y="45"/>
                  </a:cxn>
                  <a:cxn ang="0">
                    <a:pos x="17" y="54"/>
                  </a:cxn>
                  <a:cxn ang="0">
                    <a:pos x="21" y="55"/>
                  </a:cxn>
                  <a:cxn ang="0">
                    <a:pos x="31" y="48"/>
                  </a:cxn>
                  <a:cxn ang="0">
                    <a:pos x="49" y="36"/>
                  </a:cxn>
                  <a:cxn ang="0">
                    <a:pos x="58" y="30"/>
                  </a:cxn>
                  <a:cxn ang="0">
                    <a:pos x="59" y="26"/>
                  </a:cxn>
                  <a:cxn ang="0">
                    <a:pos x="52" y="16"/>
                  </a:cxn>
                  <a:cxn ang="0">
                    <a:pos x="48" y="10"/>
                  </a:cxn>
                  <a:cxn ang="0">
                    <a:pos x="42" y="1"/>
                  </a:cxn>
                  <a:cxn ang="0">
                    <a:pos x="38" y="1"/>
                  </a:cxn>
                </a:cxnLst>
                <a:rect l="0" t="0" r="r" b="b"/>
                <a:pathLst>
                  <a:path w="60" h="56">
                    <a:moveTo>
                      <a:pt x="38" y="1"/>
                    </a:moveTo>
                    <a:cubicBezTo>
                      <a:pt x="37" y="1"/>
                      <a:pt x="33" y="4"/>
                      <a:pt x="29" y="7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7" y="22"/>
                      <a:pt x="3" y="24"/>
                      <a:pt x="1" y="25"/>
                    </a:cubicBezTo>
                    <a:cubicBezTo>
                      <a:pt x="0" y="26"/>
                      <a:pt x="0" y="28"/>
                      <a:pt x="0" y="30"/>
                    </a:cubicBezTo>
                    <a:cubicBezTo>
                      <a:pt x="1" y="31"/>
                      <a:pt x="4" y="35"/>
                      <a:pt x="7" y="39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3" y="48"/>
                      <a:pt x="16" y="53"/>
                      <a:pt x="17" y="54"/>
                    </a:cubicBezTo>
                    <a:cubicBezTo>
                      <a:pt x="18" y="55"/>
                      <a:pt x="20" y="56"/>
                      <a:pt x="21" y="55"/>
                    </a:cubicBezTo>
                    <a:cubicBezTo>
                      <a:pt x="22" y="54"/>
                      <a:pt x="27" y="51"/>
                      <a:pt x="31" y="48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52" y="34"/>
                      <a:pt x="57" y="31"/>
                      <a:pt x="58" y="30"/>
                    </a:cubicBezTo>
                    <a:cubicBezTo>
                      <a:pt x="59" y="29"/>
                      <a:pt x="60" y="27"/>
                      <a:pt x="59" y="26"/>
                    </a:cubicBezTo>
                    <a:cubicBezTo>
                      <a:pt x="58" y="24"/>
                      <a:pt x="55" y="20"/>
                      <a:pt x="52" y="16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6" y="7"/>
                      <a:pt x="43" y="2"/>
                      <a:pt x="42" y="1"/>
                    </a:cubicBezTo>
                    <a:cubicBezTo>
                      <a:pt x="41" y="0"/>
                      <a:pt x="40" y="0"/>
                      <a:pt x="38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Freeform: Shape 56"/>
              <p:cNvSpPr/>
              <p:nvPr/>
            </p:nvSpPr>
            <p:spPr bwMode="auto">
              <a:xfrm>
                <a:off x="3917950" y="1660525"/>
                <a:ext cx="74613" cy="69850"/>
              </a:xfrm>
              <a:custGeom>
                <a:avLst/>
                <a:gdLst/>
                <a:ahLst/>
                <a:cxnLst>
                  <a:cxn ang="0">
                    <a:pos x="22" y="9"/>
                  </a:cxn>
                  <a:cxn ang="0">
                    <a:pos x="14" y="1"/>
                  </a:cxn>
                  <a:cxn ang="0">
                    <a:pos x="9" y="2"/>
                  </a:cxn>
                  <a:cxn ang="0">
                    <a:pos x="2" y="6"/>
                  </a:cxn>
                  <a:cxn ang="0">
                    <a:pos x="1" y="10"/>
                  </a:cxn>
                  <a:cxn ang="0">
                    <a:pos x="9" y="19"/>
                  </a:cxn>
                  <a:cxn ang="0">
                    <a:pos x="22" y="31"/>
                  </a:cxn>
                  <a:cxn ang="0">
                    <a:pos x="29" y="39"/>
                  </a:cxn>
                  <a:cxn ang="0">
                    <a:pos x="35" y="38"/>
                  </a:cxn>
                  <a:cxn ang="0">
                    <a:pos x="40" y="33"/>
                  </a:cxn>
                  <a:cxn ang="0">
                    <a:pos x="40" y="28"/>
                  </a:cxn>
                  <a:cxn ang="0">
                    <a:pos x="32" y="20"/>
                  </a:cxn>
                  <a:cxn ang="0">
                    <a:pos x="22" y="9"/>
                  </a:cxn>
                </a:cxnLst>
                <a:rect l="0" t="0" r="r" b="b"/>
                <a:pathLst>
                  <a:path w="42" h="40">
                    <a:moveTo>
                      <a:pt x="22" y="9"/>
                    </a:moveTo>
                    <a:cubicBezTo>
                      <a:pt x="19" y="6"/>
                      <a:pt x="15" y="2"/>
                      <a:pt x="14" y="1"/>
                    </a:cubicBezTo>
                    <a:cubicBezTo>
                      <a:pt x="13" y="0"/>
                      <a:pt x="11" y="0"/>
                      <a:pt x="9" y="2"/>
                    </a:cubicBezTo>
                    <a:cubicBezTo>
                      <a:pt x="7" y="3"/>
                      <a:pt x="4" y="5"/>
                      <a:pt x="2" y="6"/>
                    </a:cubicBezTo>
                    <a:cubicBezTo>
                      <a:pt x="1" y="7"/>
                      <a:pt x="0" y="9"/>
                      <a:pt x="1" y="10"/>
                    </a:cubicBezTo>
                    <a:cubicBezTo>
                      <a:pt x="3" y="12"/>
                      <a:pt x="6" y="15"/>
                      <a:pt x="9" y="19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5" y="34"/>
                      <a:pt x="28" y="38"/>
                      <a:pt x="29" y="39"/>
                    </a:cubicBezTo>
                    <a:cubicBezTo>
                      <a:pt x="31" y="40"/>
                      <a:pt x="33" y="40"/>
                      <a:pt x="35" y="38"/>
                    </a:cubicBezTo>
                    <a:cubicBezTo>
                      <a:pt x="36" y="37"/>
                      <a:pt x="39" y="34"/>
                      <a:pt x="40" y="33"/>
                    </a:cubicBezTo>
                    <a:cubicBezTo>
                      <a:pt x="42" y="32"/>
                      <a:pt x="42" y="29"/>
                      <a:pt x="40" y="28"/>
                    </a:cubicBezTo>
                    <a:cubicBezTo>
                      <a:pt x="39" y="27"/>
                      <a:pt x="35" y="23"/>
                      <a:pt x="32" y="20"/>
                    </a:cubicBezTo>
                    <a:lnTo>
                      <a:pt x="22" y="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Freeform: Shape 57"/>
              <p:cNvSpPr/>
              <p:nvPr/>
            </p:nvSpPr>
            <p:spPr bwMode="auto">
              <a:xfrm>
                <a:off x="3948113" y="1641475"/>
                <a:ext cx="25400" cy="31750"/>
              </a:xfrm>
              <a:custGeom>
                <a:avLst/>
                <a:gdLst/>
                <a:ahLst/>
                <a:cxnLst>
                  <a:cxn ang="0">
                    <a:pos x="8" y="2"/>
                  </a:cxn>
                  <a:cxn ang="0">
                    <a:pos x="2" y="6"/>
                  </a:cxn>
                  <a:cxn ang="0">
                    <a:pos x="2" y="11"/>
                  </a:cxn>
                  <a:cxn ang="0">
                    <a:pos x="7" y="16"/>
                  </a:cxn>
                  <a:cxn ang="0">
                    <a:pos x="12" y="16"/>
                  </a:cxn>
                  <a:cxn ang="0">
                    <a:pos x="12" y="15"/>
                  </a:cxn>
                  <a:cxn ang="0">
                    <a:pos x="13" y="9"/>
                  </a:cxn>
                  <a:cxn ang="0">
                    <a:pos x="13" y="4"/>
                  </a:cxn>
                  <a:cxn ang="0">
                    <a:pos x="13" y="2"/>
                  </a:cxn>
                  <a:cxn ang="0">
                    <a:pos x="8" y="2"/>
                  </a:cxn>
                </a:cxnLst>
                <a:rect l="0" t="0" r="r" b="b"/>
                <a:pathLst>
                  <a:path w="14" h="18">
                    <a:moveTo>
                      <a:pt x="8" y="2"/>
                    </a:moveTo>
                    <a:cubicBezTo>
                      <a:pt x="6" y="3"/>
                      <a:pt x="3" y="5"/>
                      <a:pt x="2" y="6"/>
                    </a:cubicBezTo>
                    <a:cubicBezTo>
                      <a:pt x="0" y="7"/>
                      <a:pt x="0" y="9"/>
                      <a:pt x="2" y="11"/>
                    </a:cubicBezTo>
                    <a:cubicBezTo>
                      <a:pt x="3" y="12"/>
                      <a:pt x="6" y="15"/>
                      <a:pt x="7" y="16"/>
                    </a:cubicBezTo>
                    <a:cubicBezTo>
                      <a:pt x="9" y="18"/>
                      <a:pt x="11" y="18"/>
                      <a:pt x="12" y="16"/>
                    </a:cubicBezTo>
                    <a:cubicBezTo>
                      <a:pt x="12" y="16"/>
                      <a:pt x="12" y="16"/>
                      <a:pt x="12" y="15"/>
                    </a:cubicBezTo>
                    <a:cubicBezTo>
                      <a:pt x="13" y="13"/>
                      <a:pt x="13" y="11"/>
                      <a:pt x="13" y="9"/>
                    </a:cubicBezTo>
                    <a:cubicBezTo>
                      <a:pt x="14" y="7"/>
                      <a:pt x="13" y="5"/>
                      <a:pt x="13" y="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1"/>
                      <a:pt x="10" y="0"/>
                      <a:pt x="8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Freeform: Shape 58"/>
              <p:cNvSpPr/>
              <p:nvPr/>
            </p:nvSpPr>
            <p:spPr bwMode="auto">
              <a:xfrm>
                <a:off x="4102100" y="1465263"/>
                <a:ext cx="42863" cy="49213"/>
              </a:xfrm>
              <a:custGeom>
                <a:avLst/>
                <a:gdLst/>
                <a:ahLst/>
                <a:cxnLst>
                  <a:cxn ang="0">
                    <a:pos x="3" y="2"/>
                  </a:cxn>
                  <a:cxn ang="0">
                    <a:pos x="0" y="4"/>
                  </a:cxn>
                  <a:cxn ang="0">
                    <a:pos x="2" y="8"/>
                  </a:cxn>
                  <a:cxn ang="0">
                    <a:pos x="8" y="16"/>
                  </a:cxn>
                  <a:cxn ang="0">
                    <a:pos x="14" y="25"/>
                  </a:cxn>
                  <a:cxn ang="0">
                    <a:pos x="17" y="28"/>
                  </a:cxn>
                  <a:cxn ang="0">
                    <a:pos x="20" y="26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3" y="2"/>
                  </a:cxn>
                </a:cxnLst>
                <a:rect l="0" t="0" r="r" b="b"/>
                <a:pathLst>
                  <a:path w="24" h="28">
                    <a:moveTo>
                      <a:pt x="3" y="2"/>
                    </a:moveTo>
                    <a:cubicBezTo>
                      <a:pt x="3" y="2"/>
                      <a:pt x="1" y="3"/>
                      <a:pt x="0" y="4"/>
                    </a:cubicBezTo>
                    <a:cubicBezTo>
                      <a:pt x="0" y="6"/>
                      <a:pt x="2" y="8"/>
                      <a:pt x="2" y="8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5" y="28"/>
                      <a:pt x="17" y="28"/>
                    </a:cubicBezTo>
                    <a:cubicBezTo>
                      <a:pt x="18" y="28"/>
                      <a:pt x="19" y="27"/>
                      <a:pt x="20" y="26"/>
                    </a:cubicBezTo>
                    <a:cubicBezTo>
                      <a:pt x="24" y="21"/>
                      <a:pt x="24" y="14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6" y="2"/>
                      <a:pt x="10" y="0"/>
                      <a:pt x="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Group 32"/>
          <p:cNvGrpSpPr/>
          <p:nvPr/>
        </p:nvGrpSpPr>
        <p:grpSpPr>
          <a:xfrm>
            <a:off x="6106531" y="3635148"/>
            <a:ext cx="1873209" cy="649603"/>
            <a:chOff x="7645890" y="3344328"/>
            <a:chExt cx="2122517" cy="866137"/>
          </a:xfrm>
        </p:grpSpPr>
        <p:sp>
          <p:nvSpPr>
            <p:cNvPr id="17" name="TextBox 41"/>
            <p:cNvSpPr txBox="1"/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</p:spPr>
          <p:txBody>
            <a:bodyPr wrap="none" lIns="360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  <a:endParaRPr lang="zh-CN" altLang="en-US" sz="1400">
                <a:solidFill>
                  <a:schemeClr val="accent3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8" name="TextBox 42"/>
            <p:cNvSpPr txBox="1"/>
            <p:nvPr/>
          </p:nvSpPr>
          <p:spPr bwMode="auto">
            <a:xfrm>
              <a:off x="7645890" y="3654286"/>
              <a:ext cx="2122517" cy="556179"/>
            </a:xfrm>
            <a:prstGeom prst="rect">
              <a:avLst/>
            </a:prstGeom>
            <a:noFill/>
          </p:spPr>
          <p:txBody>
            <a:bodyPr wrap="square" lIns="360000" tIns="46800" rIns="90000" bIns="46800">
              <a:normAutofit fontScale="92500" lnSpcReduction="1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 （建议使用主题字体）</a:t>
              </a:r>
              <a:endPara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11" name="Group 43"/>
          <p:cNvGrpSpPr/>
          <p:nvPr/>
        </p:nvGrpSpPr>
        <p:grpSpPr>
          <a:xfrm>
            <a:off x="3951100" y="1056815"/>
            <a:ext cx="1591937" cy="764828"/>
            <a:chOff x="5089540" y="1514352"/>
            <a:chExt cx="2122583" cy="1019770"/>
          </a:xfrm>
        </p:grpSpPr>
        <p:sp>
          <p:nvSpPr>
            <p:cNvPr id="15" name="TextBox 44"/>
            <p:cNvSpPr txBox="1"/>
            <p:nvPr/>
          </p:nvSpPr>
          <p:spPr bwMode="auto">
            <a:xfrm>
              <a:off x="5521343" y="1514352"/>
              <a:ext cx="1258976" cy="30995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  <a:endParaRPr lang="zh-CN" altLang="en-US" sz="1400">
                <a:solidFill>
                  <a:schemeClr val="accent2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6" name="TextBox 45"/>
            <p:cNvSpPr txBox="1"/>
            <p:nvPr/>
          </p:nvSpPr>
          <p:spPr bwMode="auto">
            <a:xfrm>
              <a:off x="5089540" y="1824309"/>
              <a:ext cx="2122583" cy="709813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 fontScale="92500"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 （建议使用主题字体）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12" name="Group 46"/>
          <p:cNvGrpSpPr/>
          <p:nvPr/>
        </p:nvGrpSpPr>
        <p:grpSpPr>
          <a:xfrm>
            <a:off x="1503443" y="3668352"/>
            <a:ext cx="1792439" cy="649603"/>
            <a:chOff x="2378292" y="4060687"/>
            <a:chExt cx="2389919" cy="866137"/>
          </a:xfrm>
        </p:grpSpPr>
        <p:sp>
          <p:nvSpPr>
            <p:cNvPr id="13" name="TextBox 48"/>
            <p:cNvSpPr txBox="1"/>
            <p:nvPr/>
          </p:nvSpPr>
          <p:spPr bwMode="auto">
            <a:xfrm>
              <a:off x="3236598" y="4060687"/>
              <a:ext cx="1531613" cy="309958"/>
            </a:xfrm>
            <a:prstGeom prst="rect">
              <a:avLst/>
            </a:prstGeom>
            <a:noFill/>
          </p:spPr>
          <p:txBody>
            <a:bodyPr wrap="none" lIns="90000" tIns="46800" rIns="360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  <a:endParaRPr lang="zh-CN" altLang="en-US" sz="1400">
                <a:solidFill>
                  <a:schemeClr val="accent1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4" name="TextBox 49"/>
            <p:cNvSpPr txBox="1"/>
            <p:nvPr/>
          </p:nvSpPr>
          <p:spPr bwMode="auto">
            <a:xfrm>
              <a:off x="2378292" y="4370645"/>
              <a:ext cx="2389918" cy="556179"/>
            </a:xfrm>
            <a:prstGeom prst="rect">
              <a:avLst/>
            </a:prstGeom>
            <a:noFill/>
          </p:spPr>
          <p:txBody>
            <a:bodyPr wrap="square" lIns="90000" tIns="46800" rIns="360000" bIns="46800">
              <a:normAutofit fontScale="77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 （建议使用主题字体）</a:t>
              </a:r>
              <a:endPara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sp>
        <p:nvSpPr>
          <p:cNvPr id="36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203849" y="2153056"/>
            <a:ext cx="28083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spc="300" dirty="0">
                <a:solidFill>
                  <a:srgbClr val="778495"/>
                </a:solidFill>
                <a:cs typeface="+mn-ea"/>
                <a:sym typeface="+mn-lt"/>
              </a:rPr>
              <a:t>谢谢欣赏</a:t>
            </a:r>
            <a:endParaRPr lang="zh-CN" altLang="en-US" sz="4800" spc="300" dirty="0">
              <a:solidFill>
                <a:srgbClr val="778495"/>
              </a:solidFill>
              <a:cs typeface="+mn-ea"/>
              <a:sym typeface="+mn-lt"/>
            </a:endParaRPr>
          </a:p>
        </p:txBody>
      </p:sp>
      <p:sp>
        <p:nvSpPr>
          <p:cNvPr id="11" name="TextBox 11"/>
          <p:cNvSpPr txBox="1"/>
          <p:nvPr/>
        </p:nvSpPr>
        <p:spPr>
          <a:xfrm flipH="1">
            <a:off x="3346467" y="1360388"/>
            <a:ext cx="24152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cs typeface="+mn-ea"/>
                <a:sym typeface="+mn-lt"/>
              </a:rPr>
              <a:t>2018</a:t>
            </a:r>
            <a:endParaRPr lang="id-ID" sz="5400" b="1" dirty="0">
              <a:cs typeface="+mn-ea"/>
              <a:sym typeface="+mn-lt"/>
            </a:endParaRPr>
          </a:p>
        </p:txBody>
      </p:sp>
      <p:sp>
        <p:nvSpPr>
          <p:cNvPr id="6" name="等腰三角形 5"/>
          <p:cNvSpPr/>
          <p:nvPr/>
        </p:nvSpPr>
        <p:spPr>
          <a:xfrm rot="5400000">
            <a:off x="-112190" y="2855350"/>
            <a:ext cx="2374384" cy="2150007"/>
          </a:xfrm>
          <a:prstGeom prst="triangle">
            <a:avLst/>
          </a:prstGeom>
          <a:solidFill>
            <a:srgbClr val="BFBFB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等腰三角形 6"/>
          <p:cNvSpPr/>
          <p:nvPr/>
        </p:nvSpPr>
        <p:spPr>
          <a:xfrm rot="16200000" flipH="1">
            <a:off x="1730131" y="2319873"/>
            <a:ext cx="971173" cy="879398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等腰三角形 7"/>
          <p:cNvSpPr/>
          <p:nvPr/>
        </p:nvSpPr>
        <p:spPr>
          <a:xfrm rot="5400000">
            <a:off x="6212315" y="681846"/>
            <a:ext cx="2337552" cy="2116655"/>
          </a:xfrm>
          <a:prstGeom prst="triangle">
            <a:avLst/>
          </a:prstGeom>
          <a:blipFill dpi="0" rotWithShape="1">
            <a:blip r:embed="rId1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1" grpId="0"/>
          <p:bldP spid="6" grpId="0" animBg="1"/>
          <p:bldP spid="7" grpId="0" animBg="1"/>
          <p:bldP spid="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1" grpId="0"/>
          <p:bldP spid="6" grpId="0" animBg="1"/>
          <p:bldP spid="7" grpId="0" animBg="1"/>
          <p:bldP spid="8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8"/>
          <p:cNvSpPr txBox="1"/>
          <p:nvPr/>
        </p:nvSpPr>
        <p:spPr>
          <a:xfrm>
            <a:off x="2843808" y="218855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rgbClr val="7E7E7E"/>
                </a:solidFill>
                <a:cs typeface="+mn-ea"/>
                <a:sym typeface="+mn-lt"/>
              </a:rPr>
              <a:t>年度工作概述</a:t>
            </a:r>
            <a:endParaRPr lang="en-GB" altLang="zh-CN" sz="4400" dirty="0">
              <a:solidFill>
                <a:srgbClr val="7E7E7E"/>
              </a:solidFill>
              <a:cs typeface="+mn-ea"/>
              <a:sym typeface="+mn-lt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3664070" y="2952695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E7E7E"/>
                </a:solidFill>
                <a:cs typeface="+mn-ea"/>
                <a:sym typeface="+mn-lt"/>
              </a:rPr>
              <a:t>请替换文字内容，点击添加相关标题文字</a:t>
            </a:r>
            <a:endParaRPr lang="zh-CN" altLang="en-US" sz="800" dirty="0">
              <a:solidFill>
                <a:srgbClr val="7E7E7E"/>
              </a:solidFill>
              <a:cs typeface="+mn-ea"/>
              <a:sym typeface="+mn-lt"/>
            </a:endParaRPr>
          </a:p>
        </p:txBody>
      </p:sp>
      <p:sp>
        <p:nvSpPr>
          <p:cNvPr id="64" name="TextBox 48"/>
          <p:cNvSpPr txBox="1"/>
          <p:nvPr/>
        </p:nvSpPr>
        <p:spPr>
          <a:xfrm>
            <a:off x="3779912" y="1124620"/>
            <a:ext cx="148458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01</a:t>
            </a:r>
            <a:endParaRPr lang="en-GB" altLang="zh-CN" sz="8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等腰三角形 9"/>
          <p:cNvSpPr/>
          <p:nvPr/>
        </p:nvSpPr>
        <p:spPr>
          <a:xfrm rot="5400000">
            <a:off x="-112190" y="2855350"/>
            <a:ext cx="2374384" cy="2150007"/>
          </a:xfrm>
          <a:prstGeom prst="triangle">
            <a:avLst/>
          </a:prstGeom>
          <a:solidFill>
            <a:srgbClr val="BFBFB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等腰三角形 11"/>
          <p:cNvSpPr/>
          <p:nvPr/>
        </p:nvSpPr>
        <p:spPr>
          <a:xfrm rot="16200000" flipH="1">
            <a:off x="1730131" y="2319873"/>
            <a:ext cx="971173" cy="879398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等腰三角形 12"/>
          <p:cNvSpPr/>
          <p:nvPr/>
        </p:nvSpPr>
        <p:spPr>
          <a:xfrm rot="5400000">
            <a:off x="6212315" y="681846"/>
            <a:ext cx="2337552" cy="2116655"/>
          </a:xfrm>
          <a:prstGeom prst="triangle">
            <a:avLst/>
          </a:prstGeom>
          <a:blipFill dpi="0" rotWithShape="1">
            <a:blip r:embed="rId1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9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759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64" grpId="0"/>
          <p:bldP spid="10" grpId="0" animBg="1"/>
          <p:bldP spid="12" grpId="0" animBg="1"/>
          <p:bldP spid="1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9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759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64" grpId="0"/>
          <p:bldP spid="10" grpId="0" animBg="1"/>
          <p:bldP spid="12" grpId="0" animBg="1"/>
          <p:bldP spid="13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7"/>
          <p:cNvSpPr/>
          <p:nvPr/>
        </p:nvSpPr>
        <p:spPr>
          <a:xfrm rot="1706723">
            <a:off x="1358644" y="3006828"/>
            <a:ext cx="2722291" cy="538415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Freeform: Shape 35"/>
          <p:cNvSpPr/>
          <p:nvPr/>
        </p:nvSpPr>
        <p:spPr>
          <a:xfrm rot="565617">
            <a:off x="1478016" y="2655403"/>
            <a:ext cx="2722291" cy="538415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Freeform: Shape 33"/>
          <p:cNvSpPr/>
          <p:nvPr/>
        </p:nvSpPr>
        <p:spPr>
          <a:xfrm rot="21085328">
            <a:off x="1478912" y="2314022"/>
            <a:ext cx="2722291" cy="538415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Freeform: Shape 34"/>
          <p:cNvSpPr/>
          <p:nvPr/>
        </p:nvSpPr>
        <p:spPr>
          <a:xfrm rot="20079945">
            <a:off x="1389662" y="2001890"/>
            <a:ext cx="2722291" cy="538415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Rectangle 54"/>
          <p:cNvSpPr/>
          <p:nvPr/>
        </p:nvSpPr>
        <p:spPr>
          <a:xfrm rot="19939097">
            <a:off x="2801249" y="1941240"/>
            <a:ext cx="946413" cy="230833"/>
          </a:xfrm>
          <a:prstGeom prst="rect">
            <a:avLst/>
          </a:prstGeom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zh-CN" altLang="en-US" sz="1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Rectangle 55"/>
          <p:cNvSpPr/>
          <p:nvPr/>
        </p:nvSpPr>
        <p:spPr>
          <a:xfrm rot="21051736">
            <a:off x="3083850" y="2392807"/>
            <a:ext cx="946413" cy="230833"/>
          </a:xfrm>
          <a:prstGeom prst="rect">
            <a:avLst/>
          </a:prstGeom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zh-CN" altLang="en-US" sz="1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Rectangle 56"/>
          <p:cNvSpPr/>
          <p:nvPr/>
        </p:nvSpPr>
        <p:spPr>
          <a:xfrm rot="720999">
            <a:off x="3071915" y="2934902"/>
            <a:ext cx="946413" cy="230833"/>
          </a:xfrm>
          <a:prstGeom prst="rect">
            <a:avLst/>
          </a:prstGeom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zh-CN" altLang="en-US" sz="1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Rectangle 57"/>
          <p:cNvSpPr/>
          <p:nvPr/>
        </p:nvSpPr>
        <p:spPr>
          <a:xfrm rot="1764474">
            <a:off x="2854673" y="3483395"/>
            <a:ext cx="946413" cy="230833"/>
          </a:xfrm>
          <a:prstGeom prst="rect">
            <a:avLst/>
          </a:prstGeom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zh-CN" altLang="en-US" sz="14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455106" y="1437624"/>
            <a:ext cx="2604208" cy="593264"/>
            <a:chOff x="5455106" y="1437624"/>
            <a:chExt cx="2604208" cy="593264"/>
          </a:xfrm>
        </p:grpSpPr>
        <p:grpSp>
          <p:nvGrpSpPr>
            <p:cNvPr id="12" name="Group 6"/>
            <p:cNvGrpSpPr/>
            <p:nvPr/>
          </p:nvGrpSpPr>
          <p:grpSpPr>
            <a:xfrm>
              <a:off x="5455106" y="1437624"/>
              <a:ext cx="593264" cy="593264"/>
              <a:chOff x="7273474" y="1916832"/>
              <a:chExt cx="791019" cy="791019"/>
            </a:xfrm>
          </p:grpSpPr>
          <p:sp>
            <p:nvSpPr>
              <p:cNvPr id="28" name="Oval 40"/>
              <p:cNvSpPr/>
              <p:nvPr/>
            </p:nvSpPr>
            <p:spPr>
              <a:xfrm>
                <a:off x="7273474" y="1916832"/>
                <a:ext cx="791019" cy="79101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29" name="Group 61"/>
              <p:cNvGrpSpPr/>
              <p:nvPr/>
            </p:nvGrpSpPr>
            <p:grpSpPr>
              <a:xfrm>
                <a:off x="7485214" y="2164026"/>
                <a:ext cx="367568" cy="296632"/>
                <a:chOff x="2700338" y="2965449"/>
                <a:chExt cx="271462" cy="219075"/>
              </a:xfrm>
              <a:solidFill>
                <a:schemeClr val="bg1"/>
              </a:solidFill>
            </p:grpSpPr>
            <p:sp>
              <p:nvSpPr>
                <p:cNvPr id="30" name="Freeform: Shape 62"/>
                <p:cNvSpPr/>
                <p:nvPr/>
              </p:nvSpPr>
              <p:spPr bwMode="auto">
                <a:xfrm>
                  <a:off x="2754313" y="2987674"/>
                  <a:ext cx="82550" cy="174625"/>
                </a:xfrm>
                <a:custGeom>
                  <a:avLst/>
                  <a:gdLst/>
                  <a:ahLst/>
                  <a:cxnLst>
                    <a:cxn ang="0">
                      <a:pos x="36" y="72"/>
                    </a:cxn>
                    <a:cxn ang="0">
                      <a:pos x="32" y="75"/>
                    </a:cxn>
                    <a:cxn ang="0">
                      <a:pos x="5" y="61"/>
                    </a:cxn>
                    <a:cxn ang="0">
                      <a:pos x="0" y="53"/>
                    </a:cxn>
                    <a:cxn ang="0">
                      <a:pos x="0" y="23"/>
                    </a:cxn>
                    <a:cxn ang="0">
                      <a:pos x="5" y="15"/>
                    </a:cxn>
                    <a:cxn ang="0">
                      <a:pos x="32" y="2"/>
                    </a:cxn>
                    <a:cxn ang="0">
                      <a:pos x="36" y="4"/>
                    </a:cxn>
                    <a:cxn ang="0">
                      <a:pos x="36" y="72"/>
                    </a:cxn>
                  </a:cxnLst>
                  <a:rect l="0" t="0" r="r" b="b"/>
                  <a:pathLst>
                    <a:path w="36" h="76">
                      <a:moveTo>
                        <a:pt x="36" y="72"/>
                      </a:moveTo>
                      <a:cubicBezTo>
                        <a:pt x="36" y="75"/>
                        <a:pt x="35" y="76"/>
                        <a:pt x="32" y="75"/>
                      </a:cubicBezTo>
                      <a:cubicBezTo>
                        <a:pt x="5" y="61"/>
                        <a:pt x="5" y="61"/>
                        <a:pt x="5" y="61"/>
                      </a:cubicBezTo>
                      <a:cubicBezTo>
                        <a:pt x="2" y="60"/>
                        <a:pt x="0" y="56"/>
                        <a:pt x="0" y="5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0"/>
                        <a:pt x="2" y="17"/>
                        <a:pt x="5" y="15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5" y="0"/>
                        <a:pt x="36" y="1"/>
                        <a:pt x="36" y="4"/>
                      </a:cubicBezTo>
                      <a:lnTo>
                        <a:pt x="36" y="7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: Shape 63"/>
                <p:cNvSpPr/>
                <p:nvPr/>
              </p:nvSpPr>
              <p:spPr bwMode="auto">
                <a:xfrm>
                  <a:off x="2700338" y="3028949"/>
                  <a:ext cx="39687" cy="93663"/>
                </a:xfrm>
                <a:custGeom>
                  <a:avLst/>
                  <a:gdLst/>
                  <a:ahLst/>
                  <a:cxnLst>
                    <a:cxn ang="0">
                      <a:pos x="17" y="35"/>
                    </a:cxn>
                    <a:cxn ang="0">
                      <a:pos x="12" y="41"/>
                    </a:cxn>
                    <a:cxn ang="0">
                      <a:pos x="5" y="41"/>
                    </a:cxn>
                    <a:cxn ang="0">
                      <a:pos x="0" y="35"/>
                    </a:cxn>
                    <a:cxn ang="0">
                      <a:pos x="0" y="5"/>
                    </a:cxn>
                    <a:cxn ang="0">
                      <a:pos x="5" y="0"/>
                    </a:cxn>
                    <a:cxn ang="0">
                      <a:pos x="12" y="0"/>
                    </a:cxn>
                    <a:cxn ang="0">
                      <a:pos x="17" y="5"/>
                    </a:cxn>
                    <a:cxn ang="0">
                      <a:pos x="17" y="35"/>
                    </a:cxn>
                  </a:cxnLst>
                  <a:rect l="0" t="0" r="r" b="b"/>
                  <a:pathLst>
                    <a:path w="17" h="41">
                      <a:moveTo>
                        <a:pt x="17" y="35"/>
                      </a:moveTo>
                      <a:cubicBezTo>
                        <a:pt x="17" y="38"/>
                        <a:pt x="14" y="41"/>
                        <a:pt x="12" y="41"/>
                      </a:cubicBezTo>
                      <a:cubicBezTo>
                        <a:pt x="5" y="41"/>
                        <a:pt x="5" y="41"/>
                        <a:pt x="5" y="41"/>
                      </a:cubicBezTo>
                      <a:cubicBezTo>
                        <a:pt x="2" y="41"/>
                        <a:pt x="0" y="38"/>
                        <a:pt x="0" y="3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2" y="0"/>
                        <a:pt x="5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4" y="0"/>
                        <a:pt x="17" y="2"/>
                        <a:pt x="17" y="5"/>
                      </a:cubicBezTo>
                      <a:lnTo>
                        <a:pt x="17" y="3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: Shape 64"/>
                <p:cNvSpPr/>
                <p:nvPr/>
              </p:nvSpPr>
              <p:spPr bwMode="auto">
                <a:xfrm>
                  <a:off x="2865438" y="3006724"/>
                  <a:ext cx="46037" cy="136525"/>
                </a:xfrm>
                <a:custGeom>
                  <a:avLst/>
                  <a:gdLst/>
                  <a:ahLst/>
                  <a:cxnLst>
                    <a:cxn ang="0">
                      <a:pos x="10" y="58"/>
                    </a:cxn>
                    <a:cxn ang="0">
                      <a:pos x="20" y="31"/>
                    </a:cxn>
                    <a:cxn ang="0">
                      <a:pos x="10" y="3"/>
                    </a:cxn>
                    <a:cxn ang="0">
                      <a:pos x="10" y="2"/>
                    </a:cxn>
                    <a:cxn ang="0">
                      <a:pos x="5" y="2"/>
                    </a:cxn>
                    <a:cxn ang="0">
                      <a:pos x="2" y="5"/>
                    </a:cxn>
                    <a:cxn ang="0">
                      <a:pos x="2" y="10"/>
                    </a:cxn>
                    <a:cxn ang="0">
                      <a:pos x="2" y="10"/>
                    </a:cxn>
                    <a:cxn ang="0">
                      <a:pos x="2" y="51"/>
                    </a:cxn>
                    <a:cxn ang="0">
                      <a:pos x="2" y="51"/>
                    </a:cxn>
                    <a:cxn ang="0">
                      <a:pos x="2" y="55"/>
                    </a:cxn>
                    <a:cxn ang="0">
                      <a:pos x="5" y="59"/>
                    </a:cxn>
                    <a:cxn ang="0">
                      <a:pos x="7" y="60"/>
                    </a:cxn>
                    <a:cxn ang="0">
                      <a:pos x="9" y="58"/>
                    </a:cxn>
                    <a:cxn ang="0">
                      <a:pos x="10" y="58"/>
                    </a:cxn>
                  </a:cxnLst>
                  <a:rect l="0" t="0" r="r" b="b"/>
                  <a:pathLst>
                    <a:path w="20" h="60">
                      <a:moveTo>
                        <a:pt x="10" y="58"/>
                      </a:moveTo>
                      <a:cubicBezTo>
                        <a:pt x="16" y="50"/>
                        <a:pt x="20" y="41"/>
                        <a:pt x="20" y="31"/>
                      </a:cubicBezTo>
                      <a:cubicBezTo>
                        <a:pt x="20" y="20"/>
                        <a:pt x="17" y="11"/>
                        <a:pt x="10" y="3"/>
                      </a:cubicBezTo>
                      <a:cubicBezTo>
                        <a:pt x="10" y="3"/>
                        <a:pt x="10" y="2"/>
                        <a:pt x="10" y="2"/>
                      </a:cubicBezTo>
                      <a:cubicBezTo>
                        <a:pt x="8" y="1"/>
                        <a:pt x="7" y="0"/>
                        <a:pt x="5" y="2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0" y="7"/>
                        <a:pt x="1" y="9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12" y="22"/>
                        <a:pt x="12" y="39"/>
                        <a:pt x="2" y="51"/>
                      </a:cubicBezTo>
                      <a:cubicBezTo>
                        <a:pt x="2" y="51"/>
                        <a:pt x="2" y="51"/>
                        <a:pt x="2" y="51"/>
                      </a:cubicBezTo>
                      <a:cubicBezTo>
                        <a:pt x="1" y="51"/>
                        <a:pt x="0" y="53"/>
                        <a:pt x="2" y="55"/>
                      </a:cubicBezTo>
                      <a:cubicBezTo>
                        <a:pt x="5" y="59"/>
                        <a:pt x="5" y="59"/>
                        <a:pt x="5" y="59"/>
                      </a:cubicBezTo>
                      <a:cubicBezTo>
                        <a:pt x="6" y="59"/>
                        <a:pt x="7" y="60"/>
                        <a:pt x="7" y="60"/>
                      </a:cubicBezTo>
                      <a:cubicBezTo>
                        <a:pt x="8" y="59"/>
                        <a:pt x="9" y="59"/>
                        <a:pt x="9" y="58"/>
                      </a:cubicBezTo>
                      <a:cubicBezTo>
                        <a:pt x="10" y="58"/>
                        <a:pt x="10" y="58"/>
                        <a:pt x="10" y="58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: Shape 65"/>
                <p:cNvSpPr/>
                <p:nvPr/>
              </p:nvSpPr>
              <p:spPr bwMode="auto">
                <a:xfrm>
                  <a:off x="2906713" y="2965449"/>
                  <a:ext cx="65087" cy="219075"/>
                </a:xfrm>
                <a:custGeom>
                  <a:avLst/>
                  <a:gdLst/>
                  <a:ahLst/>
                  <a:cxnLst>
                    <a:cxn ang="0">
                      <a:pos x="28" y="49"/>
                    </a:cxn>
                    <a:cxn ang="0">
                      <a:pos x="11" y="3"/>
                    </a:cxn>
                    <a:cxn ang="0">
                      <a:pos x="11" y="3"/>
                    </a:cxn>
                    <a:cxn ang="0">
                      <a:pos x="10" y="2"/>
                    </a:cxn>
                    <a:cxn ang="0">
                      <a:pos x="6" y="1"/>
                    </a:cxn>
                    <a:cxn ang="0">
                      <a:pos x="2" y="5"/>
                    </a:cxn>
                    <a:cxn ang="0">
                      <a:pos x="3" y="10"/>
                    </a:cxn>
                    <a:cxn ang="0">
                      <a:pos x="3" y="10"/>
                    </a:cxn>
                    <a:cxn ang="0">
                      <a:pos x="2" y="87"/>
                    </a:cxn>
                    <a:cxn ang="0">
                      <a:pos x="2" y="91"/>
                    </a:cxn>
                    <a:cxn ang="0">
                      <a:pos x="6" y="95"/>
                    </a:cxn>
                    <a:cxn ang="0">
                      <a:pos x="8" y="96"/>
                    </a:cxn>
                    <a:cxn ang="0">
                      <a:pos x="10" y="95"/>
                    </a:cxn>
                    <a:cxn ang="0">
                      <a:pos x="28" y="49"/>
                    </a:cxn>
                  </a:cxnLst>
                  <a:rect l="0" t="0" r="r" b="b"/>
                  <a:pathLst>
                    <a:path w="28" h="96">
                      <a:moveTo>
                        <a:pt x="28" y="49"/>
                      </a:moveTo>
                      <a:cubicBezTo>
                        <a:pt x="28" y="32"/>
                        <a:pt x="22" y="15"/>
                        <a:pt x="11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2"/>
                        <a:pt x="10" y="2"/>
                        <a:pt x="10" y="2"/>
                      </a:cubicBezTo>
                      <a:cubicBezTo>
                        <a:pt x="8" y="0"/>
                        <a:pt x="7" y="0"/>
                        <a:pt x="6" y="1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0" y="7"/>
                        <a:pt x="2" y="9"/>
                        <a:pt x="3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22" y="33"/>
                        <a:pt x="22" y="65"/>
                        <a:pt x="2" y="87"/>
                      </a:cubicBezTo>
                      <a:cubicBezTo>
                        <a:pt x="2" y="88"/>
                        <a:pt x="0" y="89"/>
                        <a:pt x="2" y="91"/>
                      </a:cubicBezTo>
                      <a:cubicBezTo>
                        <a:pt x="6" y="95"/>
                        <a:pt x="6" y="95"/>
                        <a:pt x="6" y="95"/>
                      </a:cubicBezTo>
                      <a:cubicBezTo>
                        <a:pt x="7" y="96"/>
                        <a:pt x="7" y="96"/>
                        <a:pt x="8" y="96"/>
                      </a:cubicBezTo>
                      <a:cubicBezTo>
                        <a:pt x="9" y="96"/>
                        <a:pt x="9" y="95"/>
                        <a:pt x="10" y="95"/>
                      </a:cubicBezTo>
                      <a:cubicBezTo>
                        <a:pt x="22" y="82"/>
                        <a:pt x="28" y="66"/>
                        <a:pt x="28" y="49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3" name="TextBox 30"/>
            <p:cNvSpPr txBox="1"/>
            <p:nvPr/>
          </p:nvSpPr>
          <p:spPr bwMode="auto">
            <a:xfrm>
              <a:off x="6048370" y="1486494"/>
              <a:ext cx="2010944" cy="417134"/>
            </a:xfrm>
            <a:prstGeom prst="rect">
              <a:avLst/>
            </a:prstGeom>
            <a:noFill/>
          </p:spPr>
          <p:txBody>
            <a:bodyPr wrap="square" lIns="360000" tIns="46800" rIns="90000" bIns="46800">
              <a:normAutofit fontScale="77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455106" y="2123622"/>
            <a:ext cx="2664035" cy="593264"/>
            <a:chOff x="5455106" y="2123622"/>
            <a:chExt cx="2664035" cy="593264"/>
          </a:xfrm>
        </p:grpSpPr>
        <p:grpSp>
          <p:nvGrpSpPr>
            <p:cNvPr id="14" name="Group 7"/>
            <p:cNvGrpSpPr/>
            <p:nvPr/>
          </p:nvGrpSpPr>
          <p:grpSpPr>
            <a:xfrm>
              <a:off x="5455106" y="2123622"/>
              <a:ext cx="593264" cy="593264"/>
              <a:chOff x="7273474" y="2831496"/>
              <a:chExt cx="791019" cy="791019"/>
            </a:xfrm>
          </p:grpSpPr>
          <p:sp>
            <p:nvSpPr>
              <p:cNvPr id="26" name="Oval 44"/>
              <p:cNvSpPr/>
              <p:nvPr/>
            </p:nvSpPr>
            <p:spPr>
              <a:xfrm>
                <a:off x="7273474" y="2831496"/>
                <a:ext cx="791019" cy="79101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Freeform: Shape 66"/>
              <p:cNvSpPr/>
              <p:nvPr/>
            </p:nvSpPr>
            <p:spPr bwMode="auto">
              <a:xfrm>
                <a:off x="7484126" y="3047522"/>
                <a:ext cx="369717" cy="358969"/>
              </a:xfrm>
              <a:custGeom>
                <a:avLst/>
                <a:gdLst/>
                <a:ahLst/>
                <a:cxnLst>
                  <a:cxn ang="0">
                    <a:pos x="86" y="58"/>
                  </a:cxn>
                  <a:cxn ang="0">
                    <a:pos x="76" y="55"/>
                  </a:cxn>
                  <a:cxn ang="0">
                    <a:pos x="76" y="54"/>
                  </a:cxn>
                  <a:cxn ang="0">
                    <a:pos x="71" y="47"/>
                  </a:cxn>
                  <a:cxn ang="0">
                    <a:pos x="76" y="68"/>
                  </a:cxn>
                  <a:cxn ang="0">
                    <a:pos x="76" y="59"/>
                  </a:cxn>
                  <a:cxn ang="0">
                    <a:pos x="81" y="59"/>
                  </a:cxn>
                  <a:cxn ang="0">
                    <a:pos x="86" y="68"/>
                  </a:cxn>
                  <a:cxn ang="0">
                    <a:pos x="65" y="59"/>
                  </a:cxn>
                  <a:cxn ang="0">
                    <a:pos x="58" y="47"/>
                  </a:cxn>
                  <a:cxn ang="0">
                    <a:pos x="50" y="63"/>
                  </a:cxn>
                  <a:cxn ang="0">
                    <a:pos x="60" y="68"/>
                  </a:cxn>
                  <a:cxn ang="0">
                    <a:pos x="65" y="63"/>
                  </a:cxn>
                  <a:cxn ang="0">
                    <a:pos x="67" y="59"/>
                  </a:cxn>
                  <a:cxn ang="0">
                    <a:pos x="39" y="64"/>
                  </a:cxn>
                  <a:cxn ang="0">
                    <a:pos x="40" y="46"/>
                  </a:cxn>
                  <a:cxn ang="0">
                    <a:pos x="37" y="54"/>
                  </a:cxn>
                  <a:cxn ang="0">
                    <a:pos x="42" y="54"/>
                  </a:cxn>
                  <a:cxn ang="0">
                    <a:pos x="33" y="68"/>
                  </a:cxn>
                  <a:cxn ang="0">
                    <a:pos x="48" y="64"/>
                  </a:cxn>
                  <a:cxn ang="0">
                    <a:pos x="60" y="89"/>
                  </a:cxn>
                  <a:cxn ang="0">
                    <a:pos x="60" y="27"/>
                  </a:cxn>
                  <a:cxn ang="0">
                    <a:pos x="59" y="54"/>
                  </a:cxn>
                  <a:cxn ang="0">
                    <a:pos x="55" y="59"/>
                  </a:cxn>
                  <a:cxn ang="0">
                    <a:pos x="60" y="54"/>
                  </a:cxn>
                  <a:cxn ang="0">
                    <a:pos x="60" y="52"/>
                  </a:cxn>
                  <a:cxn ang="0">
                    <a:pos x="109" y="28"/>
                  </a:cxn>
                  <a:cxn ang="0">
                    <a:pos x="5" y="40"/>
                  </a:cxn>
                  <a:cxn ang="0">
                    <a:pos x="6" y="46"/>
                  </a:cxn>
                  <a:cxn ang="0">
                    <a:pos x="60" y="12"/>
                  </a:cxn>
                  <a:cxn ang="0">
                    <a:pos x="90" y="33"/>
                  </a:cxn>
                  <a:cxn ang="0">
                    <a:pos x="104" y="50"/>
                  </a:cxn>
                  <a:cxn ang="0">
                    <a:pos x="112" y="55"/>
                  </a:cxn>
                  <a:cxn ang="0">
                    <a:pos x="119" y="28"/>
                  </a:cxn>
                  <a:cxn ang="0">
                    <a:pos x="109" y="28"/>
                  </a:cxn>
                  <a:cxn ang="0">
                    <a:pos x="114" y="76"/>
                  </a:cxn>
                  <a:cxn ang="0">
                    <a:pos x="11" y="89"/>
                  </a:cxn>
                  <a:cxn ang="0">
                    <a:pos x="3" y="90"/>
                  </a:cxn>
                  <a:cxn ang="0">
                    <a:pos x="6" y="66"/>
                  </a:cxn>
                  <a:cxn ang="0">
                    <a:pos x="10" y="60"/>
                  </a:cxn>
                  <a:cxn ang="0">
                    <a:pos x="30" y="79"/>
                  </a:cxn>
                  <a:cxn ang="0">
                    <a:pos x="22" y="85"/>
                  </a:cxn>
                  <a:cxn ang="0">
                    <a:pos x="103" y="72"/>
                  </a:cxn>
                </a:cxnLst>
                <a:rect l="0" t="0" r="r" b="b"/>
                <a:pathLst>
                  <a:path w="119" h="115">
                    <a:moveTo>
                      <a:pt x="86" y="68"/>
                    </a:moveTo>
                    <a:cubicBezTo>
                      <a:pt x="86" y="58"/>
                      <a:pt x="86" y="58"/>
                      <a:pt x="86" y="58"/>
                    </a:cubicBezTo>
                    <a:cubicBezTo>
                      <a:pt x="86" y="54"/>
                      <a:pt x="83" y="52"/>
                      <a:pt x="80" y="52"/>
                    </a:cubicBezTo>
                    <a:cubicBezTo>
                      <a:pt x="78" y="52"/>
                      <a:pt x="77" y="53"/>
                      <a:pt x="76" y="55"/>
                    </a:cubicBezTo>
                    <a:cubicBezTo>
                      <a:pt x="76" y="55"/>
                      <a:pt x="76" y="55"/>
                      <a:pt x="76" y="55"/>
                    </a:cubicBezTo>
                    <a:cubicBezTo>
                      <a:pt x="76" y="55"/>
                      <a:pt x="76" y="54"/>
                      <a:pt x="76" y="54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1" y="47"/>
                      <a:pt x="71" y="47"/>
                      <a:pt x="71" y="47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76" y="68"/>
                      <a:pt x="76" y="68"/>
                      <a:pt x="76" y="68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61"/>
                      <a:pt x="76" y="60"/>
                      <a:pt x="76" y="59"/>
                    </a:cubicBezTo>
                    <a:cubicBezTo>
                      <a:pt x="76" y="58"/>
                      <a:pt x="77" y="57"/>
                      <a:pt x="79" y="57"/>
                    </a:cubicBezTo>
                    <a:cubicBezTo>
                      <a:pt x="80" y="57"/>
                      <a:pt x="81" y="58"/>
                      <a:pt x="81" y="59"/>
                    </a:cubicBezTo>
                    <a:cubicBezTo>
                      <a:pt x="81" y="68"/>
                      <a:pt x="81" y="68"/>
                      <a:pt x="81" y="68"/>
                    </a:cubicBezTo>
                    <a:lnTo>
                      <a:pt x="86" y="68"/>
                    </a:lnTo>
                    <a:close/>
                    <a:moveTo>
                      <a:pt x="67" y="59"/>
                    </a:move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0" y="63"/>
                      <a:pt x="50" y="63"/>
                      <a:pt x="5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8"/>
                      <a:pt x="60" y="68"/>
                      <a:pt x="60" y="68"/>
                    </a:cubicBezTo>
                    <a:cubicBezTo>
                      <a:pt x="65" y="68"/>
                      <a:pt x="65" y="68"/>
                      <a:pt x="65" y="68"/>
                    </a:cubicBezTo>
                    <a:cubicBezTo>
                      <a:pt x="65" y="63"/>
                      <a:pt x="65" y="63"/>
                      <a:pt x="65" y="63"/>
                    </a:cubicBezTo>
                    <a:cubicBezTo>
                      <a:pt x="67" y="63"/>
                      <a:pt x="67" y="63"/>
                      <a:pt x="67" y="63"/>
                    </a:cubicBezTo>
                    <a:lnTo>
                      <a:pt x="67" y="59"/>
                    </a:lnTo>
                    <a:close/>
                    <a:moveTo>
                      <a:pt x="48" y="64"/>
                    </a:move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1"/>
                      <a:pt x="48" y="60"/>
                      <a:pt x="48" y="53"/>
                    </a:cubicBezTo>
                    <a:cubicBezTo>
                      <a:pt x="48" y="48"/>
                      <a:pt x="44" y="46"/>
                      <a:pt x="40" y="46"/>
                    </a:cubicBezTo>
                    <a:cubicBezTo>
                      <a:pt x="35" y="46"/>
                      <a:pt x="33" y="51"/>
                      <a:pt x="33" y="51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37" y="54"/>
                      <a:pt x="38" y="51"/>
                      <a:pt x="40" y="51"/>
                    </a:cubicBezTo>
                    <a:cubicBezTo>
                      <a:pt x="41" y="51"/>
                      <a:pt x="42" y="52"/>
                      <a:pt x="42" y="54"/>
                    </a:cubicBezTo>
                    <a:cubicBezTo>
                      <a:pt x="42" y="57"/>
                      <a:pt x="33" y="58"/>
                      <a:pt x="33" y="66"/>
                    </a:cubicBezTo>
                    <a:cubicBezTo>
                      <a:pt x="33" y="67"/>
                      <a:pt x="33" y="67"/>
                      <a:pt x="33" y="68"/>
                    </a:cubicBezTo>
                    <a:cubicBezTo>
                      <a:pt x="48" y="68"/>
                      <a:pt x="48" y="68"/>
                      <a:pt x="48" y="68"/>
                    </a:cubicBezTo>
                    <a:lnTo>
                      <a:pt x="48" y="64"/>
                    </a:lnTo>
                    <a:close/>
                    <a:moveTo>
                      <a:pt x="90" y="58"/>
                    </a:moveTo>
                    <a:cubicBezTo>
                      <a:pt x="90" y="75"/>
                      <a:pt x="77" y="89"/>
                      <a:pt x="60" y="89"/>
                    </a:cubicBezTo>
                    <a:cubicBezTo>
                      <a:pt x="43" y="89"/>
                      <a:pt x="29" y="75"/>
                      <a:pt x="29" y="58"/>
                    </a:cubicBezTo>
                    <a:cubicBezTo>
                      <a:pt x="29" y="41"/>
                      <a:pt x="43" y="27"/>
                      <a:pt x="60" y="27"/>
                    </a:cubicBezTo>
                    <a:cubicBezTo>
                      <a:pt x="77" y="27"/>
                      <a:pt x="90" y="41"/>
                      <a:pt x="90" y="58"/>
                    </a:cubicBezTo>
                    <a:moveTo>
                      <a:pt x="59" y="54"/>
                    </a:move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60" y="59"/>
                      <a:pt x="60" y="59"/>
                      <a:pt x="60" y="59"/>
                    </a:cubicBezTo>
                    <a:cubicBezTo>
                      <a:pt x="60" y="54"/>
                      <a:pt x="60" y="54"/>
                      <a:pt x="60" y="54"/>
                    </a:cubicBezTo>
                    <a:cubicBezTo>
                      <a:pt x="60" y="53"/>
                      <a:pt x="60" y="52"/>
                      <a:pt x="60" y="52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60" y="52"/>
                      <a:pt x="59" y="53"/>
                      <a:pt x="59" y="54"/>
                    </a:cubicBezTo>
                    <a:moveTo>
                      <a:pt x="109" y="28"/>
                    </a:moveTo>
                    <a:cubicBezTo>
                      <a:pt x="98" y="11"/>
                      <a:pt x="80" y="0"/>
                      <a:pt x="60" y="0"/>
                    </a:cubicBezTo>
                    <a:cubicBezTo>
                      <a:pt x="34" y="0"/>
                      <a:pt x="12" y="17"/>
                      <a:pt x="5" y="40"/>
                    </a:cubicBezTo>
                    <a:cubicBezTo>
                      <a:pt x="4" y="42"/>
                      <a:pt x="5" y="44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9" y="49"/>
                      <a:pt x="14" y="48"/>
                      <a:pt x="16" y="44"/>
                    </a:cubicBezTo>
                    <a:cubicBezTo>
                      <a:pt x="22" y="25"/>
                      <a:pt x="39" y="12"/>
                      <a:pt x="60" y="12"/>
                    </a:cubicBezTo>
                    <a:cubicBezTo>
                      <a:pt x="75" y="12"/>
                      <a:pt x="89" y="19"/>
                      <a:pt x="97" y="31"/>
                    </a:cubicBezTo>
                    <a:cubicBezTo>
                      <a:pt x="90" y="33"/>
                      <a:pt x="90" y="33"/>
                      <a:pt x="90" y="33"/>
                    </a:cubicBezTo>
                    <a:cubicBezTo>
                      <a:pt x="89" y="34"/>
                      <a:pt x="88" y="35"/>
                      <a:pt x="89" y="37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9" y="56"/>
                      <a:pt x="109" y="56"/>
                      <a:pt x="109" y="56"/>
                    </a:cubicBezTo>
                    <a:cubicBezTo>
                      <a:pt x="110" y="57"/>
                      <a:pt x="112" y="56"/>
                      <a:pt x="112" y="55"/>
                    </a:cubicBezTo>
                    <a:cubicBezTo>
                      <a:pt x="113" y="50"/>
                      <a:pt x="113" y="50"/>
                      <a:pt x="113" y="50"/>
                    </a:cubicBezTo>
                    <a:cubicBezTo>
                      <a:pt x="119" y="28"/>
                      <a:pt x="119" y="28"/>
                      <a:pt x="119" y="28"/>
                    </a:cubicBezTo>
                    <a:cubicBezTo>
                      <a:pt x="119" y="27"/>
                      <a:pt x="118" y="25"/>
                      <a:pt x="116" y="26"/>
                    </a:cubicBezTo>
                    <a:lnTo>
                      <a:pt x="109" y="28"/>
                    </a:lnTo>
                    <a:close/>
                    <a:moveTo>
                      <a:pt x="113" y="70"/>
                    </a:moveTo>
                    <a:cubicBezTo>
                      <a:pt x="114" y="71"/>
                      <a:pt x="115" y="74"/>
                      <a:pt x="114" y="76"/>
                    </a:cubicBezTo>
                    <a:cubicBezTo>
                      <a:pt x="107" y="99"/>
                      <a:pt x="85" y="115"/>
                      <a:pt x="60" y="115"/>
                    </a:cubicBezTo>
                    <a:cubicBezTo>
                      <a:pt x="40" y="115"/>
                      <a:pt x="22" y="105"/>
                      <a:pt x="11" y="89"/>
                    </a:cubicBezTo>
                    <a:cubicBezTo>
                      <a:pt x="11" y="88"/>
                      <a:pt x="10" y="88"/>
                      <a:pt x="9" y="88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1" y="90"/>
                      <a:pt x="0" y="89"/>
                      <a:pt x="0" y="88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7" y="60"/>
                      <a:pt x="9" y="59"/>
                      <a:pt x="10" y="60"/>
                    </a:cubicBezTo>
                    <a:cubicBezTo>
                      <a:pt x="16" y="66"/>
                      <a:pt x="16" y="66"/>
                      <a:pt x="16" y="66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1" y="80"/>
                      <a:pt x="30" y="82"/>
                      <a:pt x="29" y="8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31" y="97"/>
                      <a:pt x="44" y="104"/>
                      <a:pt x="60" y="104"/>
                    </a:cubicBezTo>
                    <a:cubicBezTo>
                      <a:pt x="80" y="104"/>
                      <a:pt x="97" y="91"/>
                      <a:pt x="103" y="72"/>
                    </a:cubicBezTo>
                    <a:cubicBezTo>
                      <a:pt x="105" y="68"/>
                      <a:pt x="110" y="67"/>
                      <a:pt x="113" y="7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5" name="TextBox 31"/>
            <p:cNvSpPr txBox="1"/>
            <p:nvPr/>
          </p:nvSpPr>
          <p:spPr bwMode="auto">
            <a:xfrm>
              <a:off x="6108197" y="2172492"/>
              <a:ext cx="2010944" cy="417134"/>
            </a:xfrm>
            <a:prstGeom prst="rect">
              <a:avLst/>
            </a:prstGeom>
            <a:noFill/>
          </p:spPr>
          <p:txBody>
            <a:bodyPr wrap="square" lIns="360000" tIns="46800" rIns="90000" bIns="46800">
              <a:normAutofit fontScale="77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 （建议使用主题字体）</a:t>
              </a:r>
              <a:endPara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455106" y="2809620"/>
            <a:ext cx="2664035" cy="593264"/>
            <a:chOff x="5455106" y="2809620"/>
            <a:chExt cx="2664035" cy="593264"/>
          </a:xfrm>
        </p:grpSpPr>
        <p:grpSp>
          <p:nvGrpSpPr>
            <p:cNvPr id="16" name="Group 8"/>
            <p:cNvGrpSpPr/>
            <p:nvPr/>
          </p:nvGrpSpPr>
          <p:grpSpPr>
            <a:xfrm>
              <a:off x="5455106" y="2809620"/>
              <a:ext cx="593264" cy="593264"/>
              <a:chOff x="7273474" y="3746160"/>
              <a:chExt cx="791019" cy="791019"/>
            </a:xfrm>
          </p:grpSpPr>
          <p:sp>
            <p:nvSpPr>
              <p:cNvPr id="22" name="Oval 47"/>
              <p:cNvSpPr/>
              <p:nvPr/>
            </p:nvSpPr>
            <p:spPr>
              <a:xfrm>
                <a:off x="7273474" y="3746160"/>
                <a:ext cx="791019" cy="79101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23" name="Group 58"/>
              <p:cNvGrpSpPr/>
              <p:nvPr/>
            </p:nvGrpSpPr>
            <p:grpSpPr>
              <a:xfrm>
                <a:off x="7484134" y="3952513"/>
                <a:ext cx="369718" cy="378313"/>
                <a:chOff x="2308225" y="2935287"/>
                <a:chExt cx="273050" cy="279400"/>
              </a:xfrm>
              <a:solidFill>
                <a:schemeClr val="bg1"/>
              </a:solidFill>
            </p:grpSpPr>
            <p:sp>
              <p:nvSpPr>
                <p:cNvPr id="24" name="Freeform: Shape 59"/>
                <p:cNvSpPr/>
                <p:nvPr/>
              </p:nvSpPr>
              <p:spPr bwMode="auto">
                <a:xfrm>
                  <a:off x="2308225" y="2935287"/>
                  <a:ext cx="246062" cy="279400"/>
                </a:xfrm>
                <a:custGeom>
                  <a:avLst/>
                  <a:gdLst/>
                  <a:ahLst/>
                  <a:cxnLst>
                    <a:cxn ang="0">
                      <a:pos x="66" y="97"/>
                    </a:cxn>
                    <a:cxn ang="0">
                      <a:pos x="95" y="68"/>
                    </a:cxn>
                    <a:cxn ang="0">
                      <a:pos x="103" y="69"/>
                    </a:cxn>
                    <a:cxn ang="0">
                      <a:pos x="105" y="67"/>
                    </a:cxn>
                    <a:cxn ang="0">
                      <a:pos x="107" y="55"/>
                    </a:cxn>
                    <a:cxn ang="0">
                      <a:pos x="107" y="20"/>
                    </a:cxn>
                    <a:cxn ang="0">
                      <a:pos x="104" y="17"/>
                    </a:cxn>
                    <a:cxn ang="0">
                      <a:pos x="85" y="15"/>
                    </a:cxn>
                    <a:cxn ang="0">
                      <a:pos x="53" y="0"/>
                    </a:cxn>
                    <a:cxn ang="0">
                      <a:pos x="26" y="15"/>
                    </a:cxn>
                    <a:cxn ang="0">
                      <a:pos x="3" y="16"/>
                    </a:cxn>
                    <a:cxn ang="0">
                      <a:pos x="1" y="19"/>
                    </a:cxn>
                    <a:cxn ang="0">
                      <a:pos x="0" y="55"/>
                    </a:cxn>
                    <a:cxn ang="0">
                      <a:pos x="53" y="122"/>
                    </a:cxn>
                    <a:cxn ang="0">
                      <a:pos x="70" y="114"/>
                    </a:cxn>
                    <a:cxn ang="0">
                      <a:pos x="70" y="112"/>
                    </a:cxn>
                    <a:cxn ang="0">
                      <a:pos x="66" y="97"/>
                    </a:cxn>
                  </a:cxnLst>
                  <a:rect l="0" t="0" r="r" b="b"/>
                  <a:pathLst>
                    <a:path w="107" h="122">
                      <a:moveTo>
                        <a:pt x="66" y="97"/>
                      </a:moveTo>
                      <a:cubicBezTo>
                        <a:pt x="66" y="81"/>
                        <a:pt x="79" y="68"/>
                        <a:pt x="95" y="68"/>
                      </a:cubicBezTo>
                      <a:cubicBezTo>
                        <a:pt x="98" y="68"/>
                        <a:pt x="101" y="68"/>
                        <a:pt x="103" y="69"/>
                      </a:cubicBezTo>
                      <a:cubicBezTo>
                        <a:pt x="104" y="69"/>
                        <a:pt x="105" y="68"/>
                        <a:pt x="105" y="67"/>
                      </a:cubicBezTo>
                      <a:cubicBezTo>
                        <a:pt x="106" y="63"/>
                        <a:pt x="107" y="59"/>
                        <a:pt x="107" y="55"/>
                      </a:cubicBezTo>
                      <a:cubicBezTo>
                        <a:pt x="107" y="55"/>
                        <a:pt x="107" y="20"/>
                        <a:pt x="107" y="20"/>
                      </a:cubicBezTo>
                      <a:cubicBezTo>
                        <a:pt x="107" y="17"/>
                        <a:pt x="105" y="17"/>
                        <a:pt x="104" y="17"/>
                      </a:cubicBezTo>
                      <a:cubicBezTo>
                        <a:pt x="98" y="17"/>
                        <a:pt x="91" y="17"/>
                        <a:pt x="85" y="15"/>
                      </a:cubicBezTo>
                      <a:cubicBezTo>
                        <a:pt x="71" y="11"/>
                        <a:pt x="58" y="0"/>
                        <a:pt x="53" y="0"/>
                      </a:cubicBezTo>
                      <a:cubicBezTo>
                        <a:pt x="49" y="0"/>
                        <a:pt x="40" y="11"/>
                        <a:pt x="26" y="15"/>
                      </a:cubicBezTo>
                      <a:cubicBezTo>
                        <a:pt x="18" y="17"/>
                        <a:pt x="10" y="17"/>
                        <a:pt x="3" y="16"/>
                      </a:cubicBezTo>
                      <a:cubicBezTo>
                        <a:pt x="2" y="16"/>
                        <a:pt x="1" y="16"/>
                        <a:pt x="1" y="19"/>
                      </a:cubicBezTo>
                      <a:cubicBezTo>
                        <a:pt x="1" y="20"/>
                        <a:pt x="0" y="55"/>
                        <a:pt x="0" y="55"/>
                      </a:cubicBezTo>
                      <a:cubicBezTo>
                        <a:pt x="0" y="90"/>
                        <a:pt x="43" y="122"/>
                        <a:pt x="53" y="122"/>
                      </a:cubicBezTo>
                      <a:cubicBezTo>
                        <a:pt x="57" y="122"/>
                        <a:pt x="62" y="120"/>
                        <a:pt x="70" y="114"/>
                      </a:cubicBezTo>
                      <a:cubicBezTo>
                        <a:pt x="71" y="113"/>
                        <a:pt x="70" y="113"/>
                        <a:pt x="70" y="112"/>
                      </a:cubicBezTo>
                      <a:cubicBezTo>
                        <a:pt x="67" y="108"/>
                        <a:pt x="66" y="102"/>
                        <a:pt x="66" y="97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Freeform: Shape 60"/>
                <p:cNvSpPr/>
                <p:nvPr/>
              </p:nvSpPr>
              <p:spPr bwMode="auto">
                <a:xfrm>
                  <a:off x="2471738" y="3121024"/>
                  <a:ext cx="109537" cy="73025"/>
                </a:xfrm>
                <a:custGeom>
                  <a:avLst/>
                  <a:gdLst/>
                  <a:ahLst/>
                  <a:cxnLst>
                    <a:cxn ang="0">
                      <a:pos x="24" y="31"/>
                    </a:cxn>
                    <a:cxn ang="0">
                      <a:pos x="20" y="31"/>
                    </a:cxn>
                    <a:cxn ang="0">
                      <a:pos x="2" y="17"/>
                    </a:cxn>
                    <a:cxn ang="0">
                      <a:pos x="1" y="14"/>
                    </a:cxn>
                    <a:cxn ang="0">
                      <a:pos x="4" y="11"/>
                    </a:cxn>
                    <a:cxn ang="0">
                      <a:pos x="7" y="10"/>
                    </a:cxn>
                    <a:cxn ang="0">
                      <a:pos x="19" y="19"/>
                    </a:cxn>
                    <a:cxn ang="0">
                      <a:pos x="23" y="18"/>
                    </a:cxn>
                    <a:cxn ang="0">
                      <a:pos x="40" y="1"/>
                    </a:cxn>
                    <a:cxn ang="0">
                      <a:pos x="44" y="1"/>
                    </a:cxn>
                    <a:cxn ang="0">
                      <a:pos x="47" y="3"/>
                    </a:cxn>
                    <a:cxn ang="0">
                      <a:pos x="47" y="7"/>
                    </a:cxn>
                    <a:cxn ang="0">
                      <a:pos x="24" y="31"/>
                    </a:cxn>
                  </a:cxnLst>
                  <a:rect l="0" t="0" r="r" b="b"/>
                  <a:pathLst>
                    <a:path w="48" h="32">
                      <a:moveTo>
                        <a:pt x="24" y="31"/>
                      </a:moveTo>
                      <a:cubicBezTo>
                        <a:pt x="23" y="32"/>
                        <a:pt x="21" y="32"/>
                        <a:pt x="20" y="31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1" y="17"/>
                        <a:pt x="0" y="15"/>
                        <a:pt x="1" y="14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9"/>
                        <a:pt x="6" y="9"/>
                        <a:pt x="7" y="10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20" y="20"/>
                        <a:pt x="22" y="20"/>
                        <a:pt x="23" y="18"/>
                      </a:cubicBezTo>
                      <a:cubicBezTo>
                        <a:pt x="40" y="1"/>
                        <a:pt x="40" y="1"/>
                        <a:pt x="40" y="1"/>
                      </a:cubicBezTo>
                      <a:cubicBezTo>
                        <a:pt x="41" y="0"/>
                        <a:pt x="43" y="0"/>
                        <a:pt x="44" y="1"/>
                      </a:cubicBezTo>
                      <a:cubicBezTo>
                        <a:pt x="47" y="3"/>
                        <a:pt x="47" y="3"/>
                        <a:pt x="47" y="3"/>
                      </a:cubicBezTo>
                      <a:cubicBezTo>
                        <a:pt x="48" y="4"/>
                        <a:pt x="48" y="6"/>
                        <a:pt x="47" y="7"/>
                      </a:cubicBezTo>
                      <a:lnTo>
                        <a:pt x="24" y="3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7" name="TextBox 32"/>
            <p:cNvSpPr txBox="1"/>
            <p:nvPr/>
          </p:nvSpPr>
          <p:spPr bwMode="auto">
            <a:xfrm>
              <a:off x="6108197" y="2858490"/>
              <a:ext cx="2010944" cy="417134"/>
            </a:xfrm>
            <a:prstGeom prst="rect">
              <a:avLst/>
            </a:prstGeom>
            <a:noFill/>
          </p:spPr>
          <p:txBody>
            <a:bodyPr wrap="square" lIns="360000" tIns="46800" rIns="90000" bIns="46800">
              <a:normAutofit fontScale="77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  <a:endPara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55106" y="3495619"/>
            <a:ext cx="2664035" cy="593264"/>
            <a:chOff x="5455106" y="3495619"/>
            <a:chExt cx="2664035" cy="593264"/>
          </a:xfrm>
        </p:grpSpPr>
        <p:grpSp>
          <p:nvGrpSpPr>
            <p:cNvPr id="18" name="Group 10"/>
            <p:cNvGrpSpPr/>
            <p:nvPr/>
          </p:nvGrpSpPr>
          <p:grpSpPr>
            <a:xfrm>
              <a:off x="5455106" y="3495619"/>
              <a:ext cx="593264" cy="593264"/>
              <a:chOff x="7273474" y="4660825"/>
              <a:chExt cx="791019" cy="791019"/>
            </a:xfrm>
          </p:grpSpPr>
          <p:sp>
            <p:nvSpPr>
              <p:cNvPr id="20" name="Oval 50"/>
              <p:cNvSpPr/>
              <p:nvPr/>
            </p:nvSpPr>
            <p:spPr>
              <a:xfrm>
                <a:off x="7273474" y="4660825"/>
                <a:ext cx="791019" cy="79101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Freeform: Shape 67"/>
              <p:cNvSpPr/>
              <p:nvPr/>
            </p:nvSpPr>
            <p:spPr bwMode="auto">
              <a:xfrm>
                <a:off x="7484126" y="4829562"/>
                <a:ext cx="369717" cy="453547"/>
              </a:xfrm>
              <a:custGeom>
                <a:avLst/>
                <a:gdLst/>
                <a:ahLst/>
                <a:cxnLst>
                  <a:cxn ang="0">
                    <a:pos x="19" y="108"/>
                  </a:cxn>
                  <a:cxn ang="0">
                    <a:pos x="17" y="104"/>
                  </a:cxn>
                  <a:cxn ang="0">
                    <a:pos x="58" y="102"/>
                  </a:cxn>
                  <a:cxn ang="0">
                    <a:pos x="60" y="106"/>
                  </a:cxn>
                  <a:cxn ang="0">
                    <a:pos x="62" y="90"/>
                  </a:cxn>
                  <a:cxn ang="0">
                    <a:pos x="17" y="87"/>
                  </a:cxn>
                  <a:cxn ang="0">
                    <a:pos x="19" y="83"/>
                  </a:cxn>
                  <a:cxn ang="0">
                    <a:pos x="65" y="85"/>
                  </a:cxn>
                  <a:cxn ang="0">
                    <a:pos x="62" y="90"/>
                  </a:cxn>
                  <a:cxn ang="0">
                    <a:pos x="19" y="54"/>
                  </a:cxn>
                  <a:cxn ang="0">
                    <a:pos x="17" y="50"/>
                  </a:cxn>
                  <a:cxn ang="0">
                    <a:pos x="73" y="48"/>
                  </a:cxn>
                  <a:cxn ang="0">
                    <a:pos x="75" y="52"/>
                  </a:cxn>
                  <a:cxn ang="0">
                    <a:pos x="73" y="73"/>
                  </a:cxn>
                  <a:cxn ang="0">
                    <a:pos x="17" y="71"/>
                  </a:cxn>
                  <a:cxn ang="0">
                    <a:pos x="19" y="67"/>
                  </a:cxn>
                  <a:cxn ang="0">
                    <a:pos x="75" y="69"/>
                  </a:cxn>
                  <a:cxn ang="0">
                    <a:pos x="73" y="73"/>
                  </a:cxn>
                  <a:cxn ang="0">
                    <a:pos x="93" y="132"/>
                  </a:cxn>
                  <a:cxn ang="0">
                    <a:pos x="87" y="132"/>
                  </a:cxn>
                  <a:cxn ang="0">
                    <a:pos x="76" y="118"/>
                  </a:cxn>
                  <a:cxn ang="0">
                    <a:pos x="89" y="123"/>
                  </a:cxn>
                  <a:cxn ang="0">
                    <a:pos x="109" y="107"/>
                  </a:cxn>
                  <a:cxn ang="0">
                    <a:pos x="92" y="92"/>
                  </a:cxn>
                  <a:cxn ang="0">
                    <a:pos x="92" y="146"/>
                  </a:cxn>
                  <a:cxn ang="0">
                    <a:pos x="92" y="92"/>
                  </a:cxn>
                  <a:cxn ang="0">
                    <a:pos x="8" y="131"/>
                  </a:cxn>
                  <a:cxn ang="0">
                    <a:pos x="0" y="23"/>
                  </a:cxn>
                  <a:cxn ang="0">
                    <a:pos x="23" y="15"/>
                  </a:cxn>
                  <a:cxn ang="0">
                    <a:pos x="33" y="27"/>
                  </a:cxn>
                  <a:cxn ang="0">
                    <a:pos x="71" y="17"/>
                  </a:cxn>
                  <a:cxn ang="0">
                    <a:pos x="83" y="15"/>
                  </a:cxn>
                  <a:cxn ang="0">
                    <a:pos x="94" y="86"/>
                  </a:cxn>
                  <a:cxn ang="0">
                    <a:pos x="83" y="87"/>
                  </a:cxn>
                  <a:cxn ang="0">
                    <a:pos x="11" y="38"/>
                  </a:cxn>
                  <a:cxn ang="0">
                    <a:pos x="58" y="121"/>
                  </a:cxn>
                  <a:cxn ang="0">
                    <a:pos x="47" y="11"/>
                  </a:cxn>
                  <a:cxn ang="0">
                    <a:pos x="47" y="4"/>
                  </a:cxn>
                  <a:cxn ang="0">
                    <a:pos x="47" y="11"/>
                  </a:cxn>
                  <a:cxn ang="0">
                    <a:pos x="57" y="11"/>
                  </a:cxn>
                  <a:cxn ang="0">
                    <a:pos x="54" y="7"/>
                  </a:cxn>
                  <a:cxn ang="0">
                    <a:pos x="47" y="0"/>
                  </a:cxn>
                  <a:cxn ang="0">
                    <a:pos x="40" y="7"/>
                  </a:cxn>
                  <a:cxn ang="0">
                    <a:pos x="33" y="11"/>
                  </a:cxn>
                  <a:cxn ang="0">
                    <a:pos x="27" y="17"/>
                  </a:cxn>
                  <a:cxn ang="0">
                    <a:pos x="60" y="23"/>
                  </a:cxn>
                  <a:cxn ang="0">
                    <a:pos x="67" y="17"/>
                  </a:cxn>
                </a:cxnLst>
                <a:rect l="0" t="0" r="r" b="b"/>
                <a:pathLst>
                  <a:path w="119" h="146">
                    <a:moveTo>
                      <a:pt x="58" y="108"/>
                    </a:moveTo>
                    <a:cubicBezTo>
                      <a:pt x="19" y="108"/>
                      <a:pt x="19" y="108"/>
                      <a:pt x="19" y="108"/>
                    </a:cubicBezTo>
                    <a:cubicBezTo>
                      <a:pt x="18" y="108"/>
                      <a:pt x="17" y="107"/>
                      <a:pt x="17" y="106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7" y="103"/>
                      <a:pt x="18" y="102"/>
                      <a:pt x="19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9" y="102"/>
                      <a:pt x="60" y="103"/>
                      <a:pt x="60" y="104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0" y="107"/>
                      <a:pt x="59" y="108"/>
                      <a:pt x="58" y="108"/>
                    </a:cubicBezTo>
                    <a:moveTo>
                      <a:pt x="62" y="90"/>
                    </a:moveTo>
                    <a:cubicBezTo>
                      <a:pt x="19" y="90"/>
                      <a:pt x="19" y="90"/>
                      <a:pt x="19" y="90"/>
                    </a:cubicBezTo>
                    <a:cubicBezTo>
                      <a:pt x="18" y="90"/>
                      <a:pt x="17" y="89"/>
                      <a:pt x="17" y="87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17" y="84"/>
                      <a:pt x="18" y="83"/>
                      <a:pt x="19" y="83"/>
                    </a:cubicBezTo>
                    <a:cubicBezTo>
                      <a:pt x="62" y="83"/>
                      <a:pt x="62" y="83"/>
                      <a:pt x="62" y="83"/>
                    </a:cubicBezTo>
                    <a:cubicBezTo>
                      <a:pt x="64" y="83"/>
                      <a:pt x="65" y="84"/>
                      <a:pt x="65" y="85"/>
                    </a:cubicBezTo>
                    <a:cubicBezTo>
                      <a:pt x="65" y="87"/>
                      <a:pt x="65" y="87"/>
                      <a:pt x="65" y="87"/>
                    </a:cubicBezTo>
                    <a:cubicBezTo>
                      <a:pt x="65" y="89"/>
                      <a:pt x="64" y="90"/>
                      <a:pt x="62" y="90"/>
                    </a:cubicBezTo>
                    <a:moveTo>
                      <a:pt x="73" y="54"/>
                    </a:moveTo>
                    <a:cubicBezTo>
                      <a:pt x="19" y="54"/>
                      <a:pt x="19" y="54"/>
                      <a:pt x="19" y="54"/>
                    </a:cubicBezTo>
                    <a:cubicBezTo>
                      <a:pt x="18" y="54"/>
                      <a:pt x="17" y="53"/>
                      <a:pt x="17" y="52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7" y="49"/>
                      <a:pt x="18" y="48"/>
                      <a:pt x="19" y="48"/>
                    </a:cubicBezTo>
                    <a:cubicBezTo>
                      <a:pt x="73" y="48"/>
                      <a:pt x="73" y="48"/>
                      <a:pt x="73" y="48"/>
                    </a:cubicBezTo>
                    <a:cubicBezTo>
                      <a:pt x="74" y="48"/>
                      <a:pt x="75" y="49"/>
                      <a:pt x="75" y="50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5" y="53"/>
                      <a:pt x="74" y="54"/>
                      <a:pt x="73" y="54"/>
                    </a:cubicBezTo>
                    <a:moveTo>
                      <a:pt x="73" y="73"/>
                    </a:moveTo>
                    <a:cubicBezTo>
                      <a:pt x="19" y="73"/>
                      <a:pt x="19" y="73"/>
                      <a:pt x="19" y="73"/>
                    </a:cubicBezTo>
                    <a:cubicBezTo>
                      <a:pt x="18" y="73"/>
                      <a:pt x="17" y="72"/>
                      <a:pt x="17" y="71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68"/>
                      <a:pt x="18" y="67"/>
                      <a:pt x="19" y="67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4" y="67"/>
                      <a:pt x="75" y="68"/>
                      <a:pt x="75" y="69"/>
                    </a:cubicBezTo>
                    <a:cubicBezTo>
                      <a:pt x="75" y="71"/>
                      <a:pt x="75" y="71"/>
                      <a:pt x="75" y="71"/>
                    </a:cubicBezTo>
                    <a:cubicBezTo>
                      <a:pt x="75" y="72"/>
                      <a:pt x="74" y="73"/>
                      <a:pt x="73" y="73"/>
                    </a:cubicBezTo>
                    <a:moveTo>
                      <a:pt x="109" y="113"/>
                    </a:moveTo>
                    <a:cubicBezTo>
                      <a:pt x="93" y="132"/>
                      <a:pt x="93" y="132"/>
                      <a:pt x="93" y="132"/>
                    </a:cubicBezTo>
                    <a:cubicBezTo>
                      <a:pt x="92" y="133"/>
                      <a:pt x="91" y="133"/>
                      <a:pt x="89" y="133"/>
                    </a:cubicBezTo>
                    <a:cubicBezTo>
                      <a:pt x="89" y="133"/>
                      <a:pt x="88" y="133"/>
                      <a:pt x="87" y="132"/>
                    </a:cubicBezTo>
                    <a:cubicBezTo>
                      <a:pt x="76" y="124"/>
                      <a:pt x="76" y="124"/>
                      <a:pt x="76" y="124"/>
                    </a:cubicBezTo>
                    <a:cubicBezTo>
                      <a:pt x="75" y="123"/>
                      <a:pt x="74" y="120"/>
                      <a:pt x="76" y="118"/>
                    </a:cubicBezTo>
                    <a:cubicBezTo>
                      <a:pt x="77" y="116"/>
                      <a:pt x="80" y="116"/>
                      <a:pt x="82" y="118"/>
                    </a:cubicBezTo>
                    <a:cubicBezTo>
                      <a:pt x="89" y="123"/>
                      <a:pt x="89" y="123"/>
                      <a:pt x="89" y="123"/>
                    </a:cubicBezTo>
                    <a:cubicBezTo>
                      <a:pt x="103" y="108"/>
                      <a:pt x="103" y="108"/>
                      <a:pt x="103" y="108"/>
                    </a:cubicBezTo>
                    <a:cubicBezTo>
                      <a:pt x="105" y="106"/>
                      <a:pt x="107" y="106"/>
                      <a:pt x="109" y="107"/>
                    </a:cubicBezTo>
                    <a:cubicBezTo>
                      <a:pt x="111" y="109"/>
                      <a:pt x="111" y="111"/>
                      <a:pt x="109" y="113"/>
                    </a:cubicBezTo>
                    <a:moveTo>
                      <a:pt x="92" y="92"/>
                    </a:moveTo>
                    <a:cubicBezTo>
                      <a:pt x="77" y="92"/>
                      <a:pt x="65" y="104"/>
                      <a:pt x="65" y="119"/>
                    </a:cubicBezTo>
                    <a:cubicBezTo>
                      <a:pt x="65" y="134"/>
                      <a:pt x="77" y="146"/>
                      <a:pt x="92" y="146"/>
                    </a:cubicBezTo>
                    <a:cubicBezTo>
                      <a:pt x="106" y="146"/>
                      <a:pt x="119" y="134"/>
                      <a:pt x="119" y="119"/>
                    </a:cubicBezTo>
                    <a:cubicBezTo>
                      <a:pt x="119" y="104"/>
                      <a:pt x="106" y="92"/>
                      <a:pt x="92" y="92"/>
                    </a:cubicBezTo>
                    <a:moveTo>
                      <a:pt x="61" y="131"/>
                    </a:moveTo>
                    <a:cubicBezTo>
                      <a:pt x="8" y="131"/>
                      <a:pt x="8" y="131"/>
                      <a:pt x="8" y="131"/>
                    </a:cubicBezTo>
                    <a:cubicBezTo>
                      <a:pt x="4" y="131"/>
                      <a:pt x="0" y="127"/>
                      <a:pt x="0" y="1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8"/>
                      <a:pt x="4" y="15"/>
                      <a:pt x="6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6"/>
                      <a:pt x="23" y="17"/>
                    </a:cubicBezTo>
                    <a:cubicBezTo>
                      <a:pt x="23" y="23"/>
                      <a:pt x="28" y="27"/>
                      <a:pt x="33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6" y="27"/>
                      <a:pt x="71" y="23"/>
                      <a:pt x="71" y="17"/>
                    </a:cubicBezTo>
                    <a:cubicBezTo>
                      <a:pt x="71" y="16"/>
                      <a:pt x="71" y="15"/>
                      <a:pt x="71" y="15"/>
                    </a:cubicBezTo>
                    <a:cubicBezTo>
                      <a:pt x="83" y="15"/>
                      <a:pt x="83" y="15"/>
                      <a:pt x="83" y="15"/>
                    </a:cubicBezTo>
                    <a:cubicBezTo>
                      <a:pt x="90" y="15"/>
                      <a:pt x="94" y="18"/>
                      <a:pt x="94" y="23"/>
                    </a:cubicBezTo>
                    <a:cubicBezTo>
                      <a:pt x="94" y="86"/>
                      <a:pt x="94" y="86"/>
                      <a:pt x="94" y="86"/>
                    </a:cubicBezTo>
                    <a:cubicBezTo>
                      <a:pt x="93" y="85"/>
                      <a:pt x="92" y="85"/>
                      <a:pt x="92" y="85"/>
                    </a:cubicBezTo>
                    <a:cubicBezTo>
                      <a:pt x="89" y="85"/>
                      <a:pt x="86" y="86"/>
                      <a:pt x="83" y="87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121"/>
                      <a:pt x="11" y="121"/>
                      <a:pt x="11" y="121"/>
                    </a:cubicBezTo>
                    <a:cubicBezTo>
                      <a:pt x="58" y="121"/>
                      <a:pt x="58" y="121"/>
                      <a:pt x="58" y="121"/>
                    </a:cubicBezTo>
                    <a:cubicBezTo>
                      <a:pt x="59" y="124"/>
                      <a:pt x="59" y="128"/>
                      <a:pt x="61" y="131"/>
                    </a:cubicBezTo>
                    <a:moveTo>
                      <a:pt x="47" y="11"/>
                    </a:moveTo>
                    <a:cubicBezTo>
                      <a:pt x="45" y="11"/>
                      <a:pt x="44" y="9"/>
                      <a:pt x="44" y="7"/>
                    </a:cubicBezTo>
                    <a:cubicBezTo>
                      <a:pt x="44" y="6"/>
                      <a:pt x="45" y="4"/>
                      <a:pt x="47" y="4"/>
                    </a:cubicBezTo>
                    <a:cubicBezTo>
                      <a:pt x="49" y="4"/>
                      <a:pt x="50" y="6"/>
                      <a:pt x="50" y="7"/>
                    </a:cubicBezTo>
                    <a:cubicBezTo>
                      <a:pt x="50" y="9"/>
                      <a:pt x="49" y="11"/>
                      <a:pt x="47" y="11"/>
                    </a:cubicBezTo>
                    <a:moveTo>
                      <a:pt x="60" y="11"/>
                    </a:moveTo>
                    <a:cubicBezTo>
                      <a:pt x="57" y="11"/>
                      <a:pt x="57" y="11"/>
                      <a:pt x="57" y="11"/>
                    </a:cubicBezTo>
                    <a:cubicBezTo>
                      <a:pt x="56" y="11"/>
                      <a:pt x="54" y="9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3"/>
                      <a:pt x="51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3" y="0"/>
                      <a:pt x="40" y="3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9"/>
                      <a:pt x="38" y="11"/>
                      <a:pt x="37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0" y="11"/>
                      <a:pt x="27" y="13"/>
                      <a:pt x="27" y="17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20"/>
                      <a:pt x="30" y="23"/>
                      <a:pt x="33" y="23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64" y="23"/>
                      <a:pt x="67" y="20"/>
                      <a:pt x="67" y="17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7" y="13"/>
                      <a:pt x="64" y="11"/>
                      <a:pt x="60" y="11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9" name="TextBox 36"/>
            <p:cNvSpPr txBox="1"/>
            <p:nvPr/>
          </p:nvSpPr>
          <p:spPr bwMode="auto">
            <a:xfrm>
              <a:off x="6108197" y="3544489"/>
              <a:ext cx="2010944" cy="417134"/>
            </a:xfrm>
            <a:prstGeom prst="rect">
              <a:avLst/>
            </a:prstGeom>
            <a:noFill/>
          </p:spPr>
          <p:txBody>
            <a:bodyPr wrap="square" lIns="360000" tIns="46800" rIns="90000" bIns="46800">
              <a:normAutofit fontScale="77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 （建议使用主题字体）</a:t>
              </a:r>
              <a:endPara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sp>
        <p:nvSpPr>
          <p:cNvPr id="38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3409890" y="1364780"/>
            <a:ext cx="2373726" cy="2373725"/>
            <a:chOff x="3409890" y="1364780"/>
            <a:chExt cx="2373726" cy="2373725"/>
          </a:xfrm>
        </p:grpSpPr>
        <p:sp>
          <p:nvSpPr>
            <p:cNvPr id="4" name="Freeform: Shape 2"/>
            <p:cNvSpPr/>
            <p:nvPr/>
          </p:nvSpPr>
          <p:spPr bwMode="auto">
            <a:xfrm rot="18900000">
              <a:off x="4960656" y="2915545"/>
              <a:ext cx="822960" cy="822960"/>
            </a:xfrm>
            <a:custGeom>
              <a:avLst/>
              <a:gdLst>
                <a:gd name="T0" fmla="*/ 12 w 1087"/>
                <a:gd name="T1" fmla="*/ 520 h 1087"/>
                <a:gd name="T2" fmla="*/ 566 w 1087"/>
                <a:gd name="T3" fmla="*/ 13 h 1087"/>
                <a:gd name="T4" fmla="*/ 1074 w 1087"/>
                <a:gd name="T5" fmla="*/ 567 h 1087"/>
                <a:gd name="T6" fmla="*/ 520 w 1087"/>
                <a:gd name="T7" fmla="*/ 1074 h 1087"/>
                <a:gd name="T8" fmla="*/ 12 w 1087"/>
                <a:gd name="T9" fmla="*/ 52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7" h="1087">
                  <a:moveTo>
                    <a:pt x="12" y="520"/>
                  </a:moveTo>
                  <a:cubicBezTo>
                    <a:pt x="25" y="227"/>
                    <a:pt x="273" y="0"/>
                    <a:pt x="566" y="13"/>
                  </a:cubicBezTo>
                  <a:cubicBezTo>
                    <a:pt x="859" y="25"/>
                    <a:pt x="1087" y="273"/>
                    <a:pt x="1074" y="567"/>
                  </a:cubicBezTo>
                  <a:cubicBezTo>
                    <a:pt x="1061" y="860"/>
                    <a:pt x="813" y="1087"/>
                    <a:pt x="520" y="1074"/>
                  </a:cubicBezTo>
                  <a:cubicBezTo>
                    <a:pt x="227" y="1062"/>
                    <a:pt x="0" y="814"/>
                    <a:pt x="12" y="5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Oval 3"/>
            <p:cNvSpPr/>
            <p:nvPr/>
          </p:nvSpPr>
          <p:spPr bwMode="auto">
            <a:xfrm rot="18900000">
              <a:off x="4960656" y="1364780"/>
              <a:ext cx="822960" cy="822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Oval 4"/>
            <p:cNvSpPr/>
            <p:nvPr/>
          </p:nvSpPr>
          <p:spPr bwMode="auto">
            <a:xfrm rot="18900000">
              <a:off x="3409890" y="2915545"/>
              <a:ext cx="822960" cy="82296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Oval 5"/>
            <p:cNvSpPr/>
            <p:nvPr/>
          </p:nvSpPr>
          <p:spPr bwMode="auto">
            <a:xfrm rot="18900000">
              <a:off x="3409890" y="1364780"/>
              <a:ext cx="822960" cy="8229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Oval 6"/>
            <p:cNvSpPr/>
            <p:nvPr/>
          </p:nvSpPr>
          <p:spPr>
            <a:xfrm rot="18900000">
              <a:off x="4466991" y="2421880"/>
              <a:ext cx="259525" cy="259525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9" name="Straight Connector 7"/>
            <p:cNvCxnSpPr>
              <a:stCxn id="8" idx="6"/>
              <a:endCxn id="5" idx="2"/>
            </p:cNvCxnSpPr>
            <p:nvPr/>
          </p:nvCxnSpPr>
          <p:spPr>
            <a:xfrm flipV="1">
              <a:off x="4688510" y="2067220"/>
              <a:ext cx="392666" cy="392667"/>
            </a:xfrm>
            <a:prstGeom prst="line">
              <a:avLst/>
            </a:prstGeom>
            <a:ln w="31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8"/>
            <p:cNvCxnSpPr>
              <a:stCxn id="8" idx="4"/>
              <a:endCxn id="4" idx="1"/>
            </p:cNvCxnSpPr>
            <p:nvPr/>
          </p:nvCxnSpPr>
          <p:spPr>
            <a:xfrm>
              <a:off x="4688510" y="2643398"/>
              <a:ext cx="411671" cy="387581"/>
            </a:xfrm>
            <a:prstGeom prst="line">
              <a:avLst/>
            </a:prstGeom>
            <a:ln w="31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9"/>
            <p:cNvCxnSpPr>
              <a:stCxn id="8" idx="2"/>
              <a:endCxn id="6" idx="6"/>
            </p:cNvCxnSpPr>
            <p:nvPr/>
          </p:nvCxnSpPr>
          <p:spPr>
            <a:xfrm flipH="1">
              <a:off x="4112331" y="2643399"/>
              <a:ext cx="392668" cy="392666"/>
            </a:xfrm>
            <a:prstGeom prst="line">
              <a:avLst/>
            </a:prstGeom>
            <a:ln w="31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0"/>
            <p:cNvCxnSpPr>
              <a:stCxn id="8" idx="0"/>
              <a:endCxn id="7" idx="4"/>
            </p:cNvCxnSpPr>
            <p:nvPr/>
          </p:nvCxnSpPr>
          <p:spPr>
            <a:xfrm flipH="1" flipV="1">
              <a:off x="4112331" y="2067220"/>
              <a:ext cx="392668" cy="392666"/>
            </a:xfrm>
            <a:prstGeom prst="line">
              <a:avLst/>
            </a:prstGeom>
            <a:ln w="31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Freeform: Shape 11"/>
            <p:cNvSpPr/>
            <p:nvPr/>
          </p:nvSpPr>
          <p:spPr bwMode="auto">
            <a:xfrm>
              <a:off x="5211267" y="1616984"/>
              <a:ext cx="321738" cy="318553"/>
            </a:xfrm>
            <a:custGeom>
              <a:avLst/>
              <a:gdLst>
                <a:gd name="T0" fmla="*/ 112 w 176"/>
                <a:gd name="T1" fmla="*/ 118 h 174"/>
                <a:gd name="T2" fmla="*/ 120 w 176"/>
                <a:gd name="T3" fmla="*/ 102 h 174"/>
                <a:gd name="T4" fmla="*/ 64 w 176"/>
                <a:gd name="T5" fmla="*/ 94 h 174"/>
                <a:gd name="T6" fmla="*/ 56 w 176"/>
                <a:gd name="T7" fmla="*/ 110 h 174"/>
                <a:gd name="T8" fmla="*/ 64 w 176"/>
                <a:gd name="T9" fmla="*/ 102 h 174"/>
                <a:gd name="T10" fmla="*/ 112 w 176"/>
                <a:gd name="T11" fmla="*/ 110 h 174"/>
                <a:gd name="T12" fmla="*/ 64 w 176"/>
                <a:gd name="T13" fmla="*/ 102 h 174"/>
                <a:gd name="T14" fmla="*/ 152 w 176"/>
                <a:gd name="T15" fmla="*/ 46 h 174"/>
                <a:gd name="T16" fmla="*/ 128 w 176"/>
                <a:gd name="T17" fmla="*/ 17 h 174"/>
                <a:gd name="T18" fmla="*/ 70 w 176"/>
                <a:gd name="T19" fmla="*/ 4 h 174"/>
                <a:gd name="T20" fmla="*/ 28 w 176"/>
                <a:gd name="T21" fmla="*/ 46 h 174"/>
                <a:gd name="T22" fmla="*/ 0 w 176"/>
                <a:gd name="T23" fmla="*/ 54 h 174"/>
                <a:gd name="T24" fmla="*/ 8 w 176"/>
                <a:gd name="T25" fmla="*/ 78 h 174"/>
                <a:gd name="T26" fmla="*/ 16 w 176"/>
                <a:gd name="T27" fmla="*/ 166 h 174"/>
                <a:gd name="T28" fmla="*/ 152 w 176"/>
                <a:gd name="T29" fmla="*/ 174 h 174"/>
                <a:gd name="T30" fmla="*/ 160 w 176"/>
                <a:gd name="T31" fmla="*/ 78 h 174"/>
                <a:gd name="T32" fmla="*/ 176 w 176"/>
                <a:gd name="T33" fmla="*/ 70 h 174"/>
                <a:gd name="T34" fmla="*/ 168 w 176"/>
                <a:gd name="T35" fmla="*/ 46 h 174"/>
                <a:gd name="T36" fmla="*/ 140 w 176"/>
                <a:gd name="T37" fmla="*/ 30 h 174"/>
                <a:gd name="T38" fmla="*/ 143 w 176"/>
                <a:gd name="T39" fmla="*/ 46 h 174"/>
                <a:gd name="T40" fmla="*/ 134 w 176"/>
                <a:gd name="T41" fmla="*/ 40 h 174"/>
                <a:gd name="T42" fmla="*/ 124 w 176"/>
                <a:gd name="T43" fmla="*/ 34 h 174"/>
                <a:gd name="T44" fmla="*/ 115 w 176"/>
                <a:gd name="T45" fmla="*/ 30 h 174"/>
                <a:gd name="T46" fmla="*/ 130 w 176"/>
                <a:gd name="T47" fmla="*/ 24 h 174"/>
                <a:gd name="T48" fmla="*/ 74 w 176"/>
                <a:gd name="T49" fmla="*/ 46 h 174"/>
                <a:gd name="T50" fmla="*/ 127 w 176"/>
                <a:gd name="T51" fmla="*/ 46 h 174"/>
                <a:gd name="T52" fmla="*/ 66 w 176"/>
                <a:gd name="T53" fmla="*/ 11 h 174"/>
                <a:gd name="T54" fmla="*/ 65 w 176"/>
                <a:gd name="T55" fmla="*/ 46 h 174"/>
                <a:gd name="T56" fmla="*/ 46 w 176"/>
                <a:gd name="T57" fmla="*/ 46 h 174"/>
                <a:gd name="T58" fmla="*/ 37 w 176"/>
                <a:gd name="T59" fmla="*/ 46 h 174"/>
                <a:gd name="T60" fmla="*/ 152 w 176"/>
                <a:gd name="T61" fmla="*/ 166 h 174"/>
                <a:gd name="T62" fmla="*/ 24 w 176"/>
                <a:gd name="T63" fmla="*/ 78 h 174"/>
                <a:gd name="T64" fmla="*/ 152 w 176"/>
                <a:gd name="T65" fmla="*/ 166 h 174"/>
                <a:gd name="T66" fmla="*/ 8 w 176"/>
                <a:gd name="T67" fmla="*/ 70 h 174"/>
                <a:gd name="T68" fmla="*/ 168 w 176"/>
                <a:gd name="T69" fmla="*/ 54 h 174"/>
                <a:gd name="T70" fmla="*/ 69 w 176"/>
                <a:gd name="T71" fmla="*/ 22 h 174"/>
                <a:gd name="T72" fmla="*/ 58 w 176"/>
                <a:gd name="T73" fmla="*/ 25 h 174"/>
                <a:gd name="T74" fmla="*/ 69 w 176"/>
                <a:gd name="T75" fmla="*/ 22 h 174"/>
                <a:gd name="T76" fmla="*/ 54 w 176"/>
                <a:gd name="T77" fmla="*/ 32 h 174"/>
                <a:gd name="T78" fmla="*/ 57 w 176"/>
                <a:gd name="T79" fmla="*/ 4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74">
                  <a:moveTo>
                    <a:pt x="64" y="118"/>
                  </a:moveTo>
                  <a:cubicBezTo>
                    <a:pt x="112" y="118"/>
                    <a:pt x="112" y="118"/>
                    <a:pt x="112" y="118"/>
                  </a:cubicBezTo>
                  <a:cubicBezTo>
                    <a:pt x="116" y="118"/>
                    <a:pt x="120" y="114"/>
                    <a:pt x="120" y="110"/>
                  </a:cubicBezTo>
                  <a:cubicBezTo>
                    <a:pt x="120" y="102"/>
                    <a:pt x="120" y="102"/>
                    <a:pt x="120" y="102"/>
                  </a:cubicBezTo>
                  <a:cubicBezTo>
                    <a:pt x="120" y="98"/>
                    <a:pt x="116" y="94"/>
                    <a:pt x="112" y="94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60" y="94"/>
                    <a:pt x="56" y="98"/>
                    <a:pt x="56" y="102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4"/>
                    <a:pt x="60" y="118"/>
                    <a:pt x="64" y="118"/>
                  </a:cubicBezTo>
                  <a:moveTo>
                    <a:pt x="64" y="102"/>
                  </a:moveTo>
                  <a:cubicBezTo>
                    <a:pt x="112" y="102"/>
                    <a:pt x="112" y="102"/>
                    <a:pt x="112" y="102"/>
                  </a:cubicBezTo>
                  <a:cubicBezTo>
                    <a:pt x="112" y="110"/>
                    <a:pt x="112" y="110"/>
                    <a:pt x="112" y="110"/>
                  </a:cubicBezTo>
                  <a:cubicBezTo>
                    <a:pt x="64" y="110"/>
                    <a:pt x="64" y="110"/>
                    <a:pt x="64" y="110"/>
                  </a:cubicBezTo>
                  <a:lnTo>
                    <a:pt x="64" y="102"/>
                  </a:lnTo>
                  <a:close/>
                  <a:moveTo>
                    <a:pt x="168" y="46"/>
                  </a:moveTo>
                  <a:cubicBezTo>
                    <a:pt x="152" y="46"/>
                    <a:pt x="152" y="46"/>
                    <a:pt x="152" y="46"/>
                  </a:cubicBezTo>
                  <a:cubicBezTo>
                    <a:pt x="147" y="28"/>
                    <a:pt x="147" y="28"/>
                    <a:pt x="147" y="28"/>
                  </a:cubicBezTo>
                  <a:cubicBezTo>
                    <a:pt x="145" y="19"/>
                    <a:pt x="136" y="14"/>
                    <a:pt x="128" y="17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3" y="0"/>
                    <a:pt x="53" y="2"/>
                    <a:pt x="49" y="10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4" y="46"/>
                    <a:pt x="0" y="50"/>
                    <a:pt x="0" y="5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4"/>
                    <a:pt x="4" y="78"/>
                    <a:pt x="8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6" y="170"/>
                    <a:pt x="20" y="174"/>
                    <a:pt x="24" y="174"/>
                  </a:cubicBezTo>
                  <a:cubicBezTo>
                    <a:pt x="152" y="174"/>
                    <a:pt x="152" y="174"/>
                    <a:pt x="152" y="174"/>
                  </a:cubicBezTo>
                  <a:cubicBezTo>
                    <a:pt x="156" y="174"/>
                    <a:pt x="160" y="170"/>
                    <a:pt x="160" y="166"/>
                  </a:cubicBezTo>
                  <a:cubicBezTo>
                    <a:pt x="160" y="78"/>
                    <a:pt x="160" y="78"/>
                    <a:pt x="160" y="78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72" y="78"/>
                    <a:pt x="176" y="74"/>
                    <a:pt x="176" y="70"/>
                  </a:cubicBezTo>
                  <a:cubicBezTo>
                    <a:pt x="176" y="54"/>
                    <a:pt x="176" y="54"/>
                    <a:pt x="176" y="54"/>
                  </a:cubicBezTo>
                  <a:cubicBezTo>
                    <a:pt x="176" y="50"/>
                    <a:pt x="172" y="46"/>
                    <a:pt x="168" y="46"/>
                  </a:cubicBezTo>
                  <a:moveTo>
                    <a:pt x="130" y="24"/>
                  </a:moveTo>
                  <a:cubicBezTo>
                    <a:pt x="134" y="23"/>
                    <a:pt x="138" y="26"/>
                    <a:pt x="140" y="30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3" y="46"/>
                    <a:pt x="143" y="46"/>
                    <a:pt x="143" y="46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4" y="28"/>
                    <a:pt x="114" y="28"/>
                    <a:pt x="114" y="28"/>
                  </a:cubicBezTo>
                  <a:lnTo>
                    <a:pt x="130" y="24"/>
                  </a:lnTo>
                  <a:close/>
                  <a:moveTo>
                    <a:pt x="127" y="46"/>
                  </a:moveTo>
                  <a:cubicBezTo>
                    <a:pt x="74" y="46"/>
                    <a:pt x="74" y="46"/>
                    <a:pt x="74" y="46"/>
                  </a:cubicBezTo>
                  <a:cubicBezTo>
                    <a:pt x="87" y="23"/>
                    <a:pt x="87" y="23"/>
                    <a:pt x="87" y="23"/>
                  </a:cubicBezTo>
                  <a:lnTo>
                    <a:pt x="127" y="46"/>
                  </a:lnTo>
                  <a:close/>
                  <a:moveTo>
                    <a:pt x="56" y="14"/>
                  </a:moveTo>
                  <a:cubicBezTo>
                    <a:pt x="58" y="10"/>
                    <a:pt x="63" y="9"/>
                    <a:pt x="66" y="11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37" y="46"/>
                    <a:pt x="37" y="46"/>
                    <a:pt x="37" y="46"/>
                  </a:cubicBezTo>
                  <a:lnTo>
                    <a:pt x="56" y="14"/>
                  </a:lnTo>
                  <a:close/>
                  <a:moveTo>
                    <a:pt x="152" y="166"/>
                  </a:moveTo>
                  <a:cubicBezTo>
                    <a:pt x="24" y="166"/>
                    <a:pt x="24" y="166"/>
                    <a:pt x="24" y="166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152" y="78"/>
                    <a:pt x="152" y="78"/>
                    <a:pt x="152" y="78"/>
                  </a:cubicBezTo>
                  <a:lnTo>
                    <a:pt x="152" y="166"/>
                  </a:lnTo>
                  <a:close/>
                  <a:moveTo>
                    <a:pt x="168" y="70"/>
                  </a:moveTo>
                  <a:cubicBezTo>
                    <a:pt x="8" y="70"/>
                    <a:pt x="8" y="70"/>
                    <a:pt x="8" y="70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68" y="54"/>
                    <a:pt x="168" y="54"/>
                    <a:pt x="168" y="54"/>
                  </a:cubicBezTo>
                  <a:lnTo>
                    <a:pt x="168" y="70"/>
                  </a:lnTo>
                  <a:close/>
                  <a:moveTo>
                    <a:pt x="69" y="22"/>
                  </a:moveTo>
                  <a:cubicBezTo>
                    <a:pt x="62" y="18"/>
                    <a:pt x="62" y="18"/>
                    <a:pt x="62" y="18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65" y="29"/>
                    <a:pt x="65" y="29"/>
                    <a:pt x="65" y="29"/>
                  </a:cubicBezTo>
                  <a:lnTo>
                    <a:pt x="69" y="22"/>
                  </a:lnTo>
                  <a:close/>
                  <a:moveTo>
                    <a:pt x="61" y="36"/>
                  </a:moveTo>
                  <a:cubicBezTo>
                    <a:pt x="54" y="32"/>
                    <a:pt x="54" y="32"/>
                    <a:pt x="54" y="32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7" y="43"/>
                    <a:pt x="57" y="43"/>
                    <a:pt x="57" y="43"/>
                  </a:cubicBezTo>
                  <a:lnTo>
                    <a:pt x="61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Freeform: Shape 12"/>
            <p:cNvSpPr/>
            <p:nvPr/>
          </p:nvSpPr>
          <p:spPr bwMode="auto">
            <a:xfrm>
              <a:off x="3689967" y="1615391"/>
              <a:ext cx="262806" cy="321738"/>
            </a:xfrm>
            <a:custGeom>
              <a:avLst/>
              <a:gdLst>
                <a:gd name="T0" fmla="*/ 48 w 144"/>
                <a:gd name="T1" fmla="*/ 0 h 176"/>
                <a:gd name="T2" fmla="*/ 32 w 144"/>
                <a:gd name="T3" fmla="*/ 20 h 176"/>
                <a:gd name="T4" fmla="*/ 40 w 144"/>
                <a:gd name="T5" fmla="*/ 20 h 176"/>
                <a:gd name="T6" fmla="*/ 48 w 144"/>
                <a:gd name="T7" fmla="*/ 8 h 176"/>
                <a:gd name="T8" fmla="*/ 136 w 144"/>
                <a:gd name="T9" fmla="*/ 16 h 176"/>
                <a:gd name="T10" fmla="*/ 128 w 144"/>
                <a:gd name="T11" fmla="*/ 136 h 176"/>
                <a:gd name="T12" fmla="*/ 120 w 144"/>
                <a:gd name="T13" fmla="*/ 140 h 176"/>
                <a:gd name="T14" fmla="*/ 128 w 144"/>
                <a:gd name="T15" fmla="*/ 144 h 176"/>
                <a:gd name="T16" fmla="*/ 144 w 144"/>
                <a:gd name="T17" fmla="*/ 16 h 176"/>
                <a:gd name="T18" fmla="*/ 44 w 144"/>
                <a:gd name="T19" fmla="*/ 128 h 176"/>
                <a:gd name="T20" fmla="*/ 24 w 144"/>
                <a:gd name="T21" fmla="*/ 132 h 176"/>
                <a:gd name="T22" fmla="*/ 44 w 144"/>
                <a:gd name="T23" fmla="*/ 136 h 176"/>
                <a:gd name="T24" fmla="*/ 44 w 144"/>
                <a:gd name="T25" fmla="*/ 128 h 176"/>
                <a:gd name="T26" fmla="*/ 28 w 144"/>
                <a:gd name="T27" fmla="*/ 144 h 176"/>
                <a:gd name="T28" fmla="*/ 28 w 144"/>
                <a:gd name="T29" fmla="*/ 152 h 176"/>
                <a:gd name="T30" fmla="*/ 40 w 144"/>
                <a:gd name="T31" fmla="*/ 148 h 176"/>
                <a:gd name="T32" fmla="*/ 96 w 144"/>
                <a:gd name="T33" fmla="*/ 32 h 176"/>
                <a:gd name="T34" fmla="*/ 0 w 144"/>
                <a:gd name="T35" fmla="*/ 48 h 176"/>
                <a:gd name="T36" fmla="*/ 16 w 144"/>
                <a:gd name="T37" fmla="*/ 176 h 176"/>
                <a:gd name="T38" fmla="*/ 112 w 144"/>
                <a:gd name="T39" fmla="*/ 160 h 176"/>
                <a:gd name="T40" fmla="*/ 96 w 144"/>
                <a:gd name="T41" fmla="*/ 32 h 176"/>
                <a:gd name="T42" fmla="*/ 96 w 144"/>
                <a:gd name="T43" fmla="*/ 168 h 176"/>
                <a:gd name="T44" fmla="*/ 8 w 144"/>
                <a:gd name="T45" fmla="*/ 160 h 176"/>
                <a:gd name="T46" fmla="*/ 45 w 144"/>
                <a:gd name="T47" fmla="*/ 72 h 176"/>
                <a:gd name="T48" fmla="*/ 67 w 144"/>
                <a:gd name="T49" fmla="*/ 72 h 176"/>
                <a:gd name="T50" fmla="*/ 104 w 144"/>
                <a:gd name="T51" fmla="*/ 160 h 176"/>
                <a:gd name="T52" fmla="*/ 56 w 144"/>
                <a:gd name="T53" fmla="*/ 64 h 176"/>
                <a:gd name="T54" fmla="*/ 56 w 144"/>
                <a:gd name="T55" fmla="*/ 72 h 176"/>
                <a:gd name="T56" fmla="*/ 104 w 144"/>
                <a:gd name="T57" fmla="*/ 50 h 176"/>
                <a:gd name="T58" fmla="*/ 56 w 144"/>
                <a:gd name="T59" fmla="*/ 56 h 176"/>
                <a:gd name="T60" fmla="*/ 8 w 144"/>
                <a:gd name="T61" fmla="*/ 50 h 176"/>
                <a:gd name="T62" fmla="*/ 16 w 144"/>
                <a:gd name="T63" fmla="*/ 40 h 176"/>
                <a:gd name="T64" fmla="*/ 104 w 144"/>
                <a:gd name="T65" fmla="*/ 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4" h="176">
                  <a:moveTo>
                    <a:pt x="12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39" y="0"/>
                    <a:pt x="32" y="7"/>
                    <a:pt x="32" y="16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2"/>
                    <a:pt x="34" y="24"/>
                    <a:pt x="36" y="24"/>
                  </a:cubicBezTo>
                  <a:cubicBezTo>
                    <a:pt x="38" y="24"/>
                    <a:pt x="40" y="22"/>
                    <a:pt x="40" y="20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2"/>
                    <a:pt x="44" y="8"/>
                    <a:pt x="4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32" y="8"/>
                    <a:pt x="136" y="12"/>
                    <a:pt x="136" y="16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36" y="132"/>
                    <a:pt x="132" y="136"/>
                    <a:pt x="128" y="136"/>
                  </a:cubicBezTo>
                  <a:cubicBezTo>
                    <a:pt x="124" y="136"/>
                    <a:pt x="124" y="136"/>
                    <a:pt x="124" y="136"/>
                  </a:cubicBezTo>
                  <a:cubicBezTo>
                    <a:pt x="122" y="136"/>
                    <a:pt x="120" y="138"/>
                    <a:pt x="120" y="140"/>
                  </a:cubicBezTo>
                  <a:cubicBezTo>
                    <a:pt x="120" y="142"/>
                    <a:pt x="122" y="144"/>
                    <a:pt x="124" y="144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37" y="144"/>
                    <a:pt x="144" y="137"/>
                    <a:pt x="144" y="128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4" y="7"/>
                    <a:pt x="137" y="0"/>
                    <a:pt x="128" y="0"/>
                  </a:cubicBezTo>
                  <a:moveTo>
                    <a:pt x="44" y="128"/>
                  </a:moveTo>
                  <a:cubicBezTo>
                    <a:pt x="28" y="128"/>
                    <a:pt x="28" y="128"/>
                    <a:pt x="28" y="128"/>
                  </a:cubicBezTo>
                  <a:cubicBezTo>
                    <a:pt x="26" y="128"/>
                    <a:pt x="24" y="130"/>
                    <a:pt x="24" y="132"/>
                  </a:cubicBezTo>
                  <a:cubicBezTo>
                    <a:pt x="24" y="134"/>
                    <a:pt x="26" y="136"/>
                    <a:pt x="28" y="136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46" y="136"/>
                    <a:pt x="48" y="134"/>
                    <a:pt x="48" y="132"/>
                  </a:cubicBezTo>
                  <a:cubicBezTo>
                    <a:pt x="48" y="130"/>
                    <a:pt x="46" y="128"/>
                    <a:pt x="44" y="128"/>
                  </a:cubicBezTo>
                  <a:moveTo>
                    <a:pt x="36" y="144"/>
                  </a:moveTo>
                  <a:cubicBezTo>
                    <a:pt x="28" y="144"/>
                    <a:pt x="28" y="144"/>
                    <a:pt x="28" y="144"/>
                  </a:cubicBezTo>
                  <a:cubicBezTo>
                    <a:pt x="26" y="144"/>
                    <a:pt x="24" y="146"/>
                    <a:pt x="24" y="148"/>
                  </a:cubicBezTo>
                  <a:cubicBezTo>
                    <a:pt x="24" y="150"/>
                    <a:pt x="26" y="152"/>
                    <a:pt x="28" y="152"/>
                  </a:cubicBezTo>
                  <a:cubicBezTo>
                    <a:pt x="36" y="152"/>
                    <a:pt x="36" y="152"/>
                    <a:pt x="36" y="152"/>
                  </a:cubicBezTo>
                  <a:cubicBezTo>
                    <a:pt x="38" y="152"/>
                    <a:pt x="40" y="150"/>
                    <a:pt x="40" y="148"/>
                  </a:cubicBezTo>
                  <a:cubicBezTo>
                    <a:pt x="40" y="146"/>
                    <a:pt x="38" y="144"/>
                    <a:pt x="36" y="144"/>
                  </a:cubicBezTo>
                  <a:moveTo>
                    <a:pt x="9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39"/>
                    <a:pt x="0" y="48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9"/>
                    <a:pt x="7" y="176"/>
                    <a:pt x="16" y="176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105" y="176"/>
                    <a:pt x="112" y="169"/>
                    <a:pt x="112" y="160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2" y="39"/>
                    <a:pt x="105" y="32"/>
                    <a:pt x="96" y="32"/>
                  </a:cubicBezTo>
                  <a:moveTo>
                    <a:pt x="104" y="160"/>
                  </a:moveTo>
                  <a:cubicBezTo>
                    <a:pt x="104" y="164"/>
                    <a:pt x="100" y="168"/>
                    <a:pt x="9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2" y="168"/>
                    <a:pt x="8" y="164"/>
                    <a:pt x="8" y="1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18" y="67"/>
                    <a:pt x="29" y="71"/>
                    <a:pt x="45" y="72"/>
                  </a:cubicBezTo>
                  <a:cubicBezTo>
                    <a:pt x="46" y="76"/>
                    <a:pt x="51" y="80"/>
                    <a:pt x="56" y="80"/>
                  </a:cubicBezTo>
                  <a:cubicBezTo>
                    <a:pt x="61" y="80"/>
                    <a:pt x="66" y="76"/>
                    <a:pt x="67" y="72"/>
                  </a:cubicBezTo>
                  <a:cubicBezTo>
                    <a:pt x="83" y="71"/>
                    <a:pt x="94" y="67"/>
                    <a:pt x="104" y="60"/>
                  </a:cubicBezTo>
                  <a:lnTo>
                    <a:pt x="104" y="160"/>
                  </a:lnTo>
                  <a:close/>
                  <a:moveTo>
                    <a:pt x="52" y="68"/>
                  </a:moveTo>
                  <a:cubicBezTo>
                    <a:pt x="52" y="66"/>
                    <a:pt x="54" y="64"/>
                    <a:pt x="56" y="64"/>
                  </a:cubicBezTo>
                  <a:cubicBezTo>
                    <a:pt x="58" y="64"/>
                    <a:pt x="60" y="66"/>
                    <a:pt x="60" y="68"/>
                  </a:cubicBezTo>
                  <a:cubicBezTo>
                    <a:pt x="60" y="70"/>
                    <a:pt x="58" y="72"/>
                    <a:pt x="56" y="72"/>
                  </a:cubicBezTo>
                  <a:cubicBezTo>
                    <a:pt x="54" y="72"/>
                    <a:pt x="52" y="70"/>
                    <a:pt x="52" y="68"/>
                  </a:cubicBezTo>
                  <a:moveTo>
                    <a:pt x="104" y="50"/>
                  </a:moveTo>
                  <a:cubicBezTo>
                    <a:pt x="96" y="58"/>
                    <a:pt x="85" y="62"/>
                    <a:pt x="67" y="64"/>
                  </a:cubicBezTo>
                  <a:cubicBezTo>
                    <a:pt x="65" y="59"/>
                    <a:pt x="61" y="56"/>
                    <a:pt x="56" y="56"/>
                  </a:cubicBezTo>
                  <a:cubicBezTo>
                    <a:pt x="51" y="56"/>
                    <a:pt x="47" y="59"/>
                    <a:pt x="45" y="64"/>
                  </a:cubicBezTo>
                  <a:cubicBezTo>
                    <a:pt x="27" y="62"/>
                    <a:pt x="16" y="58"/>
                    <a:pt x="8" y="50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4"/>
                    <a:pt x="12" y="40"/>
                    <a:pt x="16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100" y="40"/>
                    <a:pt x="104" y="44"/>
                    <a:pt x="104" y="48"/>
                  </a:cubicBezTo>
                  <a:lnTo>
                    <a:pt x="104" y="5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: Shape 13"/>
            <p:cNvSpPr/>
            <p:nvPr/>
          </p:nvSpPr>
          <p:spPr bwMode="auto">
            <a:xfrm>
              <a:off x="3660501" y="3195622"/>
              <a:ext cx="321738" cy="262806"/>
            </a:xfrm>
            <a:custGeom>
              <a:avLst/>
              <a:gdLst>
                <a:gd name="T0" fmla="*/ 116 w 176"/>
                <a:gd name="T1" fmla="*/ 32 h 144"/>
                <a:gd name="T2" fmla="*/ 116 w 176"/>
                <a:gd name="T3" fmla="*/ 24 h 144"/>
                <a:gd name="T4" fmla="*/ 80 w 176"/>
                <a:gd name="T5" fmla="*/ 28 h 144"/>
                <a:gd name="T6" fmla="*/ 132 w 176"/>
                <a:gd name="T7" fmla="*/ 32 h 144"/>
                <a:gd name="T8" fmla="*/ 132 w 176"/>
                <a:gd name="T9" fmla="*/ 24 h 144"/>
                <a:gd name="T10" fmla="*/ 132 w 176"/>
                <a:gd name="T11" fmla="*/ 32 h 144"/>
                <a:gd name="T12" fmla="*/ 152 w 176"/>
                <a:gd name="T13" fmla="*/ 28 h 144"/>
                <a:gd name="T14" fmla="*/ 144 w 176"/>
                <a:gd name="T15" fmla="*/ 28 h 144"/>
                <a:gd name="T16" fmla="*/ 148 w 176"/>
                <a:gd name="T17" fmla="*/ 64 h 144"/>
                <a:gd name="T18" fmla="*/ 112 w 176"/>
                <a:gd name="T19" fmla="*/ 68 h 144"/>
                <a:gd name="T20" fmla="*/ 148 w 176"/>
                <a:gd name="T21" fmla="*/ 72 h 144"/>
                <a:gd name="T22" fmla="*/ 148 w 176"/>
                <a:gd name="T23" fmla="*/ 64 h 144"/>
                <a:gd name="T24" fmla="*/ 116 w 176"/>
                <a:gd name="T25" fmla="*/ 80 h 144"/>
                <a:gd name="T26" fmla="*/ 116 w 176"/>
                <a:gd name="T27" fmla="*/ 88 h 144"/>
                <a:gd name="T28" fmla="*/ 152 w 176"/>
                <a:gd name="T29" fmla="*/ 84 h 144"/>
                <a:gd name="T30" fmla="*/ 148 w 176"/>
                <a:gd name="T31" fmla="*/ 48 h 144"/>
                <a:gd name="T32" fmla="*/ 112 w 176"/>
                <a:gd name="T33" fmla="*/ 52 h 144"/>
                <a:gd name="T34" fmla="*/ 148 w 176"/>
                <a:gd name="T35" fmla="*/ 56 h 144"/>
                <a:gd name="T36" fmla="*/ 148 w 176"/>
                <a:gd name="T37" fmla="*/ 48 h 144"/>
                <a:gd name="T38" fmla="*/ 72 w 176"/>
                <a:gd name="T39" fmla="*/ 28 h 144"/>
                <a:gd name="T40" fmla="*/ 64 w 176"/>
                <a:gd name="T41" fmla="*/ 28 h 144"/>
                <a:gd name="T42" fmla="*/ 52 w 176"/>
                <a:gd name="T43" fmla="*/ 104 h 144"/>
                <a:gd name="T44" fmla="*/ 152 w 176"/>
                <a:gd name="T45" fmla="*/ 100 h 144"/>
                <a:gd name="T46" fmla="*/ 52 w 176"/>
                <a:gd name="T47" fmla="*/ 96 h 144"/>
                <a:gd name="T48" fmla="*/ 52 w 176"/>
                <a:gd name="T49" fmla="*/ 104 h 144"/>
                <a:gd name="T50" fmla="*/ 148 w 176"/>
                <a:gd name="T51" fmla="*/ 120 h 144"/>
                <a:gd name="T52" fmla="*/ 148 w 176"/>
                <a:gd name="T53" fmla="*/ 112 h 144"/>
                <a:gd name="T54" fmla="*/ 48 w 176"/>
                <a:gd name="T55" fmla="*/ 116 h 144"/>
                <a:gd name="T56" fmla="*/ 168 w 176"/>
                <a:gd name="T57" fmla="*/ 0 h 144"/>
                <a:gd name="T58" fmla="*/ 24 w 176"/>
                <a:gd name="T59" fmla="*/ 8 h 144"/>
                <a:gd name="T60" fmla="*/ 8 w 176"/>
                <a:gd name="T61" fmla="*/ 24 h 144"/>
                <a:gd name="T62" fmla="*/ 0 w 176"/>
                <a:gd name="T63" fmla="*/ 120 h 144"/>
                <a:gd name="T64" fmla="*/ 168 w 176"/>
                <a:gd name="T65" fmla="*/ 144 h 144"/>
                <a:gd name="T66" fmla="*/ 176 w 176"/>
                <a:gd name="T67" fmla="*/ 8 h 144"/>
                <a:gd name="T68" fmla="*/ 168 w 176"/>
                <a:gd name="T69" fmla="*/ 136 h 144"/>
                <a:gd name="T70" fmla="*/ 8 w 176"/>
                <a:gd name="T71" fmla="*/ 120 h 144"/>
                <a:gd name="T72" fmla="*/ 24 w 176"/>
                <a:gd name="T73" fmla="*/ 32 h 144"/>
                <a:gd name="T74" fmla="*/ 28 w 176"/>
                <a:gd name="T75" fmla="*/ 120 h 144"/>
                <a:gd name="T76" fmla="*/ 32 w 176"/>
                <a:gd name="T77" fmla="*/ 8 h 144"/>
                <a:gd name="T78" fmla="*/ 168 w 176"/>
                <a:gd name="T79" fmla="*/ 136 h 144"/>
                <a:gd name="T80" fmla="*/ 56 w 176"/>
                <a:gd name="T81" fmla="*/ 28 h 144"/>
                <a:gd name="T82" fmla="*/ 48 w 176"/>
                <a:gd name="T83" fmla="*/ 28 h 144"/>
                <a:gd name="T84" fmla="*/ 52 w 176"/>
                <a:gd name="T85" fmla="*/ 88 h 144"/>
                <a:gd name="T86" fmla="*/ 96 w 176"/>
                <a:gd name="T87" fmla="*/ 84 h 144"/>
                <a:gd name="T88" fmla="*/ 92 w 176"/>
                <a:gd name="T89" fmla="*/ 48 h 144"/>
                <a:gd name="T90" fmla="*/ 48 w 176"/>
                <a:gd name="T91" fmla="*/ 52 h 144"/>
                <a:gd name="T92" fmla="*/ 52 w 176"/>
                <a:gd name="T93" fmla="*/ 88 h 144"/>
                <a:gd name="T94" fmla="*/ 88 w 176"/>
                <a:gd name="T95" fmla="*/ 56 h 144"/>
                <a:gd name="T96" fmla="*/ 56 w 176"/>
                <a:gd name="T97" fmla="*/ 8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6" h="144">
                  <a:moveTo>
                    <a:pt x="84" y="32"/>
                  </a:moveTo>
                  <a:cubicBezTo>
                    <a:pt x="116" y="32"/>
                    <a:pt x="116" y="32"/>
                    <a:pt x="116" y="32"/>
                  </a:cubicBezTo>
                  <a:cubicBezTo>
                    <a:pt x="118" y="32"/>
                    <a:pt x="120" y="30"/>
                    <a:pt x="120" y="28"/>
                  </a:cubicBezTo>
                  <a:cubicBezTo>
                    <a:pt x="120" y="26"/>
                    <a:pt x="118" y="24"/>
                    <a:pt x="116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2" y="24"/>
                    <a:pt x="80" y="26"/>
                    <a:pt x="80" y="28"/>
                  </a:cubicBezTo>
                  <a:cubicBezTo>
                    <a:pt x="80" y="30"/>
                    <a:pt x="82" y="32"/>
                    <a:pt x="84" y="32"/>
                  </a:cubicBezTo>
                  <a:moveTo>
                    <a:pt x="132" y="32"/>
                  </a:moveTo>
                  <a:cubicBezTo>
                    <a:pt x="134" y="32"/>
                    <a:pt x="136" y="30"/>
                    <a:pt x="136" y="28"/>
                  </a:cubicBezTo>
                  <a:cubicBezTo>
                    <a:pt x="136" y="26"/>
                    <a:pt x="134" y="24"/>
                    <a:pt x="132" y="24"/>
                  </a:cubicBezTo>
                  <a:cubicBezTo>
                    <a:pt x="130" y="24"/>
                    <a:pt x="128" y="26"/>
                    <a:pt x="128" y="28"/>
                  </a:cubicBezTo>
                  <a:cubicBezTo>
                    <a:pt x="128" y="30"/>
                    <a:pt x="130" y="32"/>
                    <a:pt x="132" y="32"/>
                  </a:cubicBezTo>
                  <a:moveTo>
                    <a:pt x="148" y="32"/>
                  </a:moveTo>
                  <a:cubicBezTo>
                    <a:pt x="150" y="32"/>
                    <a:pt x="152" y="30"/>
                    <a:pt x="152" y="28"/>
                  </a:cubicBezTo>
                  <a:cubicBezTo>
                    <a:pt x="152" y="26"/>
                    <a:pt x="150" y="24"/>
                    <a:pt x="148" y="24"/>
                  </a:cubicBezTo>
                  <a:cubicBezTo>
                    <a:pt x="146" y="24"/>
                    <a:pt x="144" y="26"/>
                    <a:pt x="144" y="28"/>
                  </a:cubicBezTo>
                  <a:cubicBezTo>
                    <a:pt x="144" y="30"/>
                    <a:pt x="146" y="32"/>
                    <a:pt x="148" y="32"/>
                  </a:cubicBezTo>
                  <a:moveTo>
                    <a:pt x="148" y="64"/>
                  </a:moveTo>
                  <a:cubicBezTo>
                    <a:pt x="116" y="64"/>
                    <a:pt x="116" y="64"/>
                    <a:pt x="116" y="64"/>
                  </a:cubicBezTo>
                  <a:cubicBezTo>
                    <a:pt x="114" y="64"/>
                    <a:pt x="112" y="66"/>
                    <a:pt x="112" y="68"/>
                  </a:cubicBezTo>
                  <a:cubicBezTo>
                    <a:pt x="112" y="70"/>
                    <a:pt x="114" y="72"/>
                    <a:pt x="116" y="72"/>
                  </a:cubicBezTo>
                  <a:cubicBezTo>
                    <a:pt x="148" y="72"/>
                    <a:pt x="148" y="72"/>
                    <a:pt x="148" y="72"/>
                  </a:cubicBezTo>
                  <a:cubicBezTo>
                    <a:pt x="150" y="72"/>
                    <a:pt x="152" y="70"/>
                    <a:pt x="152" y="68"/>
                  </a:cubicBezTo>
                  <a:cubicBezTo>
                    <a:pt x="152" y="66"/>
                    <a:pt x="150" y="64"/>
                    <a:pt x="148" y="64"/>
                  </a:cubicBezTo>
                  <a:moveTo>
                    <a:pt x="148" y="80"/>
                  </a:moveTo>
                  <a:cubicBezTo>
                    <a:pt x="116" y="80"/>
                    <a:pt x="116" y="80"/>
                    <a:pt x="116" y="80"/>
                  </a:cubicBezTo>
                  <a:cubicBezTo>
                    <a:pt x="114" y="80"/>
                    <a:pt x="112" y="82"/>
                    <a:pt x="112" y="84"/>
                  </a:cubicBezTo>
                  <a:cubicBezTo>
                    <a:pt x="112" y="86"/>
                    <a:pt x="114" y="88"/>
                    <a:pt x="116" y="88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50" y="88"/>
                    <a:pt x="152" y="86"/>
                    <a:pt x="152" y="84"/>
                  </a:cubicBezTo>
                  <a:cubicBezTo>
                    <a:pt x="152" y="82"/>
                    <a:pt x="150" y="80"/>
                    <a:pt x="148" y="80"/>
                  </a:cubicBezTo>
                  <a:moveTo>
                    <a:pt x="148" y="48"/>
                  </a:moveTo>
                  <a:cubicBezTo>
                    <a:pt x="116" y="48"/>
                    <a:pt x="116" y="48"/>
                    <a:pt x="116" y="48"/>
                  </a:cubicBezTo>
                  <a:cubicBezTo>
                    <a:pt x="114" y="48"/>
                    <a:pt x="112" y="50"/>
                    <a:pt x="112" y="52"/>
                  </a:cubicBezTo>
                  <a:cubicBezTo>
                    <a:pt x="112" y="54"/>
                    <a:pt x="114" y="56"/>
                    <a:pt x="116" y="56"/>
                  </a:cubicBezTo>
                  <a:cubicBezTo>
                    <a:pt x="148" y="56"/>
                    <a:pt x="148" y="56"/>
                    <a:pt x="148" y="56"/>
                  </a:cubicBezTo>
                  <a:cubicBezTo>
                    <a:pt x="150" y="56"/>
                    <a:pt x="152" y="54"/>
                    <a:pt x="152" y="52"/>
                  </a:cubicBezTo>
                  <a:cubicBezTo>
                    <a:pt x="152" y="50"/>
                    <a:pt x="150" y="48"/>
                    <a:pt x="148" y="48"/>
                  </a:cubicBezTo>
                  <a:moveTo>
                    <a:pt x="68" y="32"/>
                  </a:moveTo>
                  <a:cubicBezTo>
                    <a:pt x="70" y="32"/>
                    <a:pt x="72" y="30"/>
                    <a:pt x="72" y="28"/>
                  </a:cubicBezTo>
                  <a:cubicBezTo>
                    <a:pt x="72" y="26"/>
                    <a:pt x="70" y="24"/>
                    <a:pt x="68" y="24"/>
                  </a:cubicBezTo>
                  <a:cubicBezTo>
                    <a:pt x="66" y="24"/>
                    <a:pt x="64" y="26"/>
                    <a:pt x="64" y="28"/>
                  </a:cubicBezTo>
                  <a:cubicBezTo>
                    <a:pt x="64" y="30"/>
                    <a:pt x="66" y="32"/>
                    <a:pt x="68" y="32"/>
                  </a:cubicBezTo>
                  <a:moveTo>
                    <a:pt x="52" y="104"/>
                  </a:moveTo>
                  <a:cubicBezTo>
                    <a:pt x="148" y="104"/>
                    <a:pt x="148" y="104"/>
                    <a:pt x="148" y="104"/>
                  </a:cubicBezTo>
                  <a:cubicBezTo>
                    <a:pt x="150" y="104"/>
                    <a:pt x="152" y="102"/>
                    <a:pt x="152" y="100"/>
                  </a:cubicBezTo>
                  <a:cubicBezTo>
                    <a:pt x="152" y="98"/>
                    <a:pt x="150" y="96"/>
                    <a:pt x="148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0" y="96"/>
                    <a:pt x="48" y="98"/>
                    <a:pt x="48" y="100"/>
                  </a:cubicBezTo>
                  <a:cubicBezTo>
                    <a:pt x="48" y="102"/>
                    <a:pt x="50" y="104"/>
                    <a:pt x="52" y="104"/>
                  </a:cubicBezTo>
                  <a:moveTo>
                    <a:pt x="52" y="120"/>
                  </a:moveTo>
                  <a:cubicBezTo>
                    <a:pt x="148" y="120"/>
                    <a:pt x="148" y="120"/>
                    <a:pt x="148" y="120"/>
                  </a:cubicBezTo>
                  <a:cubicBezTo>
                    <a:pt x="150" y="120"/>
                    <a:pt x="152" y="118"/>
                    <a:pt x="152" y="116"/>
                  </a:cubicBezTo>
                  <a:cubicBezTo>
                    <a:pt x="152" y="114"/>
                    <a:pt x="150" y="112"/>
                    <a:pt x="148" y="112"/>
                  </a:cubicBezTo>
                  <a:cubicBezTo>
                    <a:pt x="52" y="112"/>
                    <a:pt x="52" y="112"/>
                    <a:pt x="52" y="112"/>
                  </a:cubicBezTo>
                  <a:cubicBezTo>
                    <a:pt x="50" y="112"/>
                    <a:pt x="48" y="114"/>
                    <a:pt x="48" y="116"/>
                  </a:cubicBezTo>
                  <a:cubicBezTo>
                    <a:pt x="48" y="118"/>
                    <a:pt x="50" y="120"/>
                    <a:pt x="52" y="120"/>
                  </a:cubicBezTo>
                  <a:moveTo>
                    <a:pt x="168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4" y="4"/>
                    <a:pt x="24" y="8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4" y="24"/>
                    <a:pt x="0" y="28"/>
                    <a:pt x="0" y="3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33"/>
                    <a:pt x="11" y="144"/>
                    <a:pt x="24" y="144"/>
                  </a:cubicBezTo>
                  <a:cubicBezTo>
                    <a:pt x="168" y="144"/>
                    <a:pt x="168" y="144"/>
                    <a:pt x="168" y="144"/>
                  </a:cubicBezTo>
                  <a:cubicBezTo>
                    <a:pt x="172" y="144"/>
                    <a:pt x="176" y="140"/>
                    <a:pt x="176" y="136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76" y="4"/>
                    <a:pt x="172" y="0"/>
                    <a:pt x="168" y="0"/>
                  </a:cubicBezTo>
                  <a:moveTo>
                    <a:pt x="168" y="136"/>
                  </a:moveTo>
                  <a:cubicBezTo>
                    <a:pt x="24" y="136"/>
                    <a:pt x="24" y="136"/>
                    <a:pt x="24" y="136"/>
                  </a:cubicBezTo>
                  <a:cubicBezTo>
                    <a:pt x="15" y="136"/>
                    <a:pt x="8" y="129"/>
                    <a:pt x="8" y="120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16"/>
                    <a:pt x="24" y="116"/>
                    <a:pt x="24" y="116"/>
                  </a:cubicBezTo>
                  <a:cubicBezTo>
                    <a:pt x="24" y="118"/>
                    <a:pt x="26" y="120"/>
                    <a:pt x="28" y="120"/>
                  </a:cubicBezTo>
                  <a:cubicBezTo>
                    <a:pt x="30" y="120"/>
                    <a:pt x="32" y="118"/>
                    <a:pt x="32" y="116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168" y="8"/>
                    <a:pt x="168" y="8"/>
                    <a:pt x="168" y="8"/>
                  </a:cubicBezTo>
                  <a:lnTo>
                    <a:pt x="168" y="136"/>
                  </a:lnTo>
                  <a:close/>
                  <a:moveTo>
                    <a:pt x="52" y="32"/>
                  </a:moveTo>
                  <a:cubicBezTo>
                    <a:pt x="54" y="32"/>
                    <a:pt x="56" y="30"/>
                    <a:pt x="56" y="28"/>
                  </a:cubicBezTo>
                  <a:cubicBezTo>
                    <a:pt x="56" y="26"/>
                    <a:pt x="54" y="24"/>
                    <a:pt x="52" y="24"/>
                  </a:cubicBezTo>
                  <a:cubicBezTo>
                    <a:pt x="50" y="24"/>
                    <a:pt x="48" y="26"/>
                    <a:pt x="48" y="28"/>
                  </a:cubicBezTo>
                  <a:cubicBezTo>
                    <a:pt x="48" y="30"/>
                    <a:pt x="50" y="32"/>
                    <a:pt x="52" y="32"/>
                  </a:cubicBezTo>
                  <a:moveTo>
                    <a:pt x="52" y="88"/>
                  </a:moveTo>
                  <a:cubicBezTo>
                    <a:pt x="92" y="88"/>
                    <a:pt x="92" y="88"/>
                    <a:pt x="92" y="88"/>
                  </a:cubicBezTo>
                  <a:cubicBezTo>
                    <a:pt x="94" y="88"/>
                    <a:pt x="96" y="86"/>
                    <a:pt x="96" y="84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6" y="50"/>
                    <a:pt x="94" y="48"/>
                    <a:pt x="9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0" y="48"/>
                    <a:pt x="48" y="50"/>
                    <a:pt x="48" y="52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8" y="86"/>
                    <a:pt x="50" y="88"/>
                    <a:pt x="52" y="88"/>
                  </a:cubicBezTo>
                  <a:moveTo>
                    <a:pt x="56" y="56"/>
                  </a:moveTo>
                  <a:cubicBezTo>
                    <a:pt x="88" y="56"/>
                    <a:pt x="88" y="56"/>
                    <a:pt x="88" y="56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56" y="80"/>
                    <a:pt x="56" y="80"/>
                    <a:pt x="56" y="80"/>
                  </a:cubicBezTo>
                  <a:lnTo>
                    <a:pt x="56" y="5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Freeform: Shape 14"/>
            <p:cNvSpPr/>
            <p:nvPr/>
          </p:nvSpPr>
          <p:spPr bwMode="auto">
            <a:xfrm>
              <a:off x="5211267" y="3195622"/>
              <a:ext cx="321738" cy="262806"/>
            </a:xfrm>
            <a:custGeom>
              <a:avLst/>
              <a:gdLst>
                <a:gd name="T0" fmla="*/ 36 w 176"/>
                <a:gd name="T1" fmla="*/ 88 h 144"/>
                <a:gd name="T2" fmla="*/ 32 w 176"/>
                <a:gd name="T3" fmla="*/ 116 h 144"/>
                <a:gd name="T4" fmla="*/ 60 w 176"/>
                <a:gd name="T5" fmla="*/ 120 h 144"/>
                <a:gd name="T6" fmla="*/ 64 w 176"/>
                <a:gd name="T7" fmla="*/ 92 h 144"/>
                <a:gd name="T8" fmla="*/ 56 w 176"/>
                <a:gd name="T9" fmla="*/ 112 h 144"/>
                <a:gd name="T10" fmla="*/ 40 w 176"/>
                <a:gd name="T11" fmla="*/ 96 h 144"/>
                <a:gd name="T12" fmla="*/ 56 w 176"/>
                <a:gd name="T13" fmla="*/ 112 h 144"/>
                <a:gd name="T14" fmla="*/ 116 w 176"/>
                <a:gd name="T15" fmla="*/ 88 h 144"/>
                <a:gd name="T16" fmla="*/ 112 w 176"/>
                <a:gd name="T17" fmla="*/ 116 h 144"/>
                <a:gd name="T18" fmla="*/ 140 w 176"/>
                <a:gd name="T19" fmla="*/ 120 h 144"/>
                <a:gd name="T20" fmla="*/ 144 w 176"/>
                <a:gd name="T21" fmla="*/ 92 h 144"/>
                <a:gd name="T22" fmla="*/ 136 w 176"/>
                <a:gd name="T23" fmla="*/ 112 h 144"/>
                <a:gd name="T24" fmla="*/ 120 w 176"/>
                <a:gd name="T25" fmla="*/ 96 h 144"/>
                <a:gd name="T26" fmla="*/ 136 w 176"/>
                <a:gd name="T27" fmla="*/ 112 h 144"/>
                <a:gd name="T28" fmla="*/ 168 w 176"/>
                <a:gd name="T29" fmla="*/ 136 h 144"/>
                <a:gd name="T30" fmla="*/ 172 w 176"/>
                <a:gd name="T31" fmla="*/ 32 h 144"/>
                <a:gd name="T32" fmla="*/ 172 w 176"/>
                <a:gd name="T33" fmla="*/ 24 h 144"/>
                <a:gd name="T34" fmla="*/ 168 w 176"/>
                <a:gd name="T35" fmla="*/ 8 h 144"/>
                <a:gd name="T36" fmla="*/ 16 w 176"/>
                <a:gd name="T37" fmla="*/ 0 h 144"/>
                <a:gd name="T38" fmla="*/ 8 w 176"/>
                <a:gd name="T39" fmla="*/ 24 h 144"/>
                <a:gd name="T40" fmla="*/ 0 w 176"/>
                <a:gd name="T41" fmla="*/ 28 h 144"/>
                <a:gd name="T42" fmla="*/ 8 w 176"/>
                <a:gd name="T43" fmla="*/ 32 h 144"/>
                <a:gd name="T44" fmla="*/ 4 w 176"/>
                <a:gd name="T45" fmla="*/ 136 h 144"/>
                <a:gd name="T46" fmla="*/ 4 w 176"/>
                <a:gd name="T47" fmla="*/ 144 h 144"/>
                <a:gd name="T48" fmla="*/ 176 w 176"/>
                <a:gd name="T49" fmla="*/ 140 h 144"/>
                <a:gd name="T50" fmla="*/ 96 w 176"/>
                <a:gd name="T51" fmla="*/ 136 h 144"/>
                <a:gd name="T52" fmla="*/ 80 w 176"/>
                <a:gd name="T53" fmla="*/ 96 h 144"/>
                <a:gd name="T54" fmla="*/ 96 w 176"/>
                <a:gd name="T55" fmla="*/ 136 h 144"/>
                <a:gd name="T56" fmla="*/ 104 w 176"/>
                <a:gd name="T57" fmla="*/ 136 h 144"/>
                <a:gd name="T58" fmla="*/ 100 w 176"/>
                <a:gd name="T59" fmla="*/ 88 h 144"/>
                <a:gd name="T60" fmla="*/ 72 w 176"/>
                <a:gd name="T61" fmla="*/ 92 h 144"/>
                <a:gd name="T62" fmla="*/ 16 w 176"/>
                <a:gd name="T63" fmla="*/ 136 h 144"/>
                <a:gd name="T64" fmla="*/ 28 w 176"/>
                <a:gd name="T65" fmla="*/ 56 h 144"/>
                <a:gd name="T66" fmla="*/ 52 w 176"/>
                <a:gd name="T67" fmla="*/ 56 h 144"/>
                <a:gd name="T68" fmla="*/ 76 w 176"/>
                <a:gd name="T69" fmla="*/ 56 h 144"/>
                <a:gd name="T70" fmla="*/ 100 w 176"/>
                <a:gd name="T71" fmla="*/ 56 h 144"/>
                <a:gd name="T72" fmla="*/ 124 w 176"/>
                <a:gd name="T73" fmla="*/ 56 h 144"/>
                <a:gd name="T74" fmla="*/ 148 w 176"/>
                <a:gd name="T75" fmla="*/ 56 h 144"/>
                <a:gd name="T76" fmla="*/ 160 w 176"/>
                <a:gd name="T77" fmla="*/ 136 h 144"/>
                <a:gd name="T78" fmla="*/ 20 w 176"/>
                <a:gd name="T79" fmla="*/ 32 h 144"/>
                <a:gd name="T80" fmla="*/ 36 w 176"/>
                <a:gd name="T81" fmla="*/ 40 h 144"/>
                <a:gd name="T82" fmla="*/ 20 w 176"/>
                <a:gd name="T83" fmla="*/ 40 h 144"/>
                <a:gd name="T84" fmla="*/ 44 w 176"/>
                <a:gd name="T85" fmla="*/ 32 h 144"/>
                <a:gd name="T86" fmla="*/ 60 w 176"/>
                <a:gd name="T87" fmla="*/ 40 h 144"/>
                <a:gd name="T88" fmla="*/ 44 w 176"/>
                <a:gd name="T89" fmla="*/ 40 h 144"/>
                <a:gd name="T90" fmla="*/ 68 w 176"/>
                <a:gd name="T91" fmla="*/ 32 h 144"/>
                <a:gd name="T92" fmla="*/ 84 w 176"/>
                <a:gd name="T93" fmla="*/ 40 h 144"/>
                <a:gd name="T94" fmla="*/ 68 w 176"/>
                <a:gd name="T95" fmla="*/ 40 h 144"/>
                <a:gd name="T96" fmla="*/ 92 w 176"/>
                <a:gd name="T97" fmla="*/ 32 h 144"/>
                <a:gd name="T98" fmla="*/ 108 w 176"/>
                <a:gd name="T99" fmla="*/ 40 h 144"/>
                <a:gd name="T100" fmla="*/ 92 w 176"/>
                <a:gd name="T101" fmla="*/ 40 h 144"/>
                <a:gd name="T102" fmla="*/ 116 w 176"/>
                <a:gd name="T103" fmla="*/ 32 h 144"/>
                <a:gd name="T104" fmla="*/ 132 w 176"/>
                <a:gd name="T105" fmla="*/ 40 h 144"/>
                <a:gd name="T106" fmla="*/ 116 w 176"/>
                <a:gd name="T107" fmla="*/ 40 h 144"/>
                <a:gd name="T108" fmla="*/ 140 w 176"/>
                <a:gd name="T109" fmla="*/ 32 h 144"/>
                <a:gd name="T110" fmla="*/ 156 w 176"/>
                <a:gd name="T111" fmla="*/ 40 h 144"/>
                <a:gd name="T112" fmla="*/ 140 w 176"/>
                <a:gd name="T113" fmla="*/ 40 h 144"/>
                <a:gd name="T114" fmla="*/ 16 w 176"/>
                <a:gd name="T115" fmla="*/ 24 h 144"/>
                <a:gd name="T116" fmla="*/ 160 w 176"/>
                <a:gd name="T117" fmla="*/ 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6" h="144">
                  <a:moveTo>
                    <a:pt x="60" y="88"/>
                  </a:moveTo>
                  <a:cubicBezTo>
                    <a:pt x="36" y="88"/>
                    <a:pt x="36" y="88"/>
                    <a:pt x="36" y="88"/>
                  </a:cubicBezTo>
                  <a:cubicBezTo>
                    <a:pt x="34" y="88"/>
                    <a:pt x="32" y="90"/>
                    <a:pt x="32" y="92"/>
                  </a:cubicBezTo>
                  <a:cubicBezTo>
                    <a:pt x="32" y="116"/>
                    <a:pt x="32" y="116"/>
                    <a:pt x="32" y="116"/>
                  </a:cubicBezTo>
                  <a:cubicBezTo>
                    <a:pt x="32" y="118"/>
                    <a:pt x="34" y="120"/>
                    <a:pt x="36" y="12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2" y="120"/>
                    <a:pt x="64" y="118"/>
                    <a:pt x="64" y="11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4" y="90"/>
                    <a:pt x="62" y="88"/>
                    <a:pt x="60" y="88"/>
                  </a:cubicBezTo>
                  <a:moveTo>
                    <a:pt x="56" y="112"/>
                  </a:moveTo>
                  <a:cubicBezTo>
                    <a:pt x="40" y="112"/>
                    <a:pt x="40" y="112"/>
                    <a:pt x="40" y="112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56" y="96"/>
                    <a:pt x="56" y="96"/>
                    <a:pt x="56" y="96"/>
                  </a:cubicBezTo>
                  <a:lnTo>
                    <a:pt x="56" y="112"/>
                  </a:lnTo>
                  <a:close/>
                  <a:moveTo>
                    <a:pt x="140" y="88"/>
                  </a:moveTo>
                  <a:cubicBezTo>
                    <a:pt x="116" y="88"/>
                    <a:pt x="116" y="88"/>
                    <a:pt x="116" y="88"/>
                  </a:cubicBezTo>
                  <a:cubicBezTo>
                    <a:pt x="114" y="88"/>
                    <a:pt x="112" y="90"/>
                    <a:pt x="112" y="92"/>
                  </a:cubicBezTo>
                  <a:cubicBezTo>
                    <a:pt x="112" y="116"/>
                    <a:pt x="112" y="116"/>
                    <a:pt x="112" y="116"/>
                  </a:cubicBezTo>
                  <a:cubicBezTo>
                    <a:pt x="112" y="118"/>
                    <a:pt x="114" y="120"/>
                    <a:pt x="116" y="120"/>
                  </a:cubicBezTo>
                  <a:cubicBezTo>
                    <a:pt x="140" y="120"/>
                    <a:pt x="140" y="120"/>
                    <a:pt x="140" y="120"/>
                  </a:cubicBezTo>
                  <a:cubicBezTo>
                    <a:pt x="142" y="120"/>
                    <a:pt x="144" y="118"/>
                    <a:pt x="144" y="116"/>
                  </a:cubicBezTo>
                  <a:cubicBezTo>
                    <a:pt x="144" y="92"/>
                    <a:pt x="144" y="92"/>
                    <a:pt x="144" y="92"/>
                  </a:cubicBezTo>
                  <a:cubicBezTo>
                    <a:pt x="144" y="90"/>
                    <a:pt x="142" y="88"/>
                    <a:pt x="140" y="88"/>
                  </a:cubicBezTo>
                  <a:moveTo>
                    <a:pt x="136" y="112"/>
                  </a:moveTo>
                  <a:cubicBezTo>
                    <a:pt x="120" y="112"/>
                    <a:pt x="120" y="112"/>
                    <a:pt x="120" y="112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36" y="96"/>
                    <a:pt x="136" y="96"/>
                    <a:pt x="136" y="96"/>
                  </a:cubicBezTo>
                  <a:lnTo>
                    <a:pt x="136" y="112"/>
                  </a:lnTo>
                  <a:close/>
                  <a:moveTo>
                    <a:pt x="172" y="136"/>
                  </a:moveTo>
                  <a:cubicBezTo>
                    <a:pt x="168" y="136"/>
                    <a:pt x="168" y="136"/>
                    <a:pt x="168" y="136"/>
                  </a:cubicBezTo>
                  <a:cubicBezTo>
                    <a:pt x="168" y="32"/>
                    <a:pt x="168" y="32"/>
                    <a:pt x="168" y="32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4" y="32"/>
                    <a:pt x="176" y="30"/>
                    <a:pt x="176" y="28"/>
                  </a:cubicBezTo>
                  <a:cubicBezTo>
                    <a:pt x="176" y="26"/>
                    <a:pt x="174" y="24"/>
                    <a:pt x="172" y="24"/>
                  </a:cubicBezTo>
                  <a:cubicBezTo>
                    <a:pt x="168" y="24"/>
                    <a:pt x="168" y="24"/>
                    <a:pt x="168" y="24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4"/>
                    <a:pt x="164" y="0"/>
                    <a:pt x="16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8" y="4"/>
                    <a:pt x="8" y="8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6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2" y="136"/>
                    <a:pt x="0" y="138"/>
                    <a:pt x="0" y="140"/>
                  </a:cubicBezTo>
                  <a:cubicBezTo>
                    <a:pt x="0" y="142"/>
                    <a:pt x="2" y="144"/>
                    <a:pt x="4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4" y="144"/>
                    <a:pt x="176" y="142"/>
                    <a:pt x="176" y="140"/>
                  </a:cubicBezTo>
                  <a:cubicBezTo>
                    <a:pt x="176" y="138"/>
                    <a:pt x="174" y="136"/>
                    <a:pt x="172" y="136"/>
                  </a:cubicBezTo>
                  <a:moveTo>
                    <a:pt x="96" y="136"/>
                  </a:moveTo>
                  <a:cubicBezTo>
                    <a:pt x="80" y="136"/>
                    <a:pt x="80" y="136"/>
                    <a:pt x="80" y="13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96" y="96"/>
                    <a:pt x="96" y="96"/>
                    <a:pt x="96" y="96"/>
                  </a:cubicBezTo>
                  <a:lnTo>
                    <a:pt x="96" y="136"/>
                  </a:lnTo>
                  <a:close/>
                  <a:moveTo>
                    <a:pt x="160" y="136"/>
                  </a:moveTo>
                  <a:cubicBezTo>
                    <a:pt x="104" y="136"/>
                    <a:pt x="104" y="136"/>
                    <a:pt x="104" y="136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4" y="90"/>
                    <a:pt x="102" y="88"/>
                    <a:pt x="100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4" y="88"/>
                    <a:pt x="72" y="90"/>
                    <a:pt x="72" y="92"/>
                  </a:cubicBezTo>
                  <a:cubicBezTo>
                    <a:pt x="72" y="136"/>
                    <a:pt x="72" y="136"/>
                    <a:pt x="72" y="136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9" y="54"/>
                    <a:pt x="23" y="56"/>
                    <a:pt x="28" y="56"/>
                  </a:cubicBezTo>
                  <a:cubicBezTo>
                    <a:pt x="33" y="56"/>
                    <a:pt x="37" y="54"/>
                    <a:pt x="40" y="50"/>
                  </a:cubicBezTo>
                  <a:cubicBezTo>
                    <a:pt x="43" y="54"/>
                    <a:pt x="47" y="56"/>
                    <a:pt x="52" y="56"/>
                  </a:cubicBezTo>
                  <a:cubicBezTo>
                    <a:pt x="57" y="56"/>
                    <a:pt x="61" y="54"/>
                    <a:pt x="64" y="50"/>
                  </a:cubicBezTo>
                  <a:cubicBezTo>
                    <a:pt x="67" y="54"/>
                    <a:pt x="71" y="56"/>
                    <a:pt x="76" y="56"/>
                  </a:cubicBezTo>
                  <a:cubicBezTo>
                    <a:pt x="81" y="56"/>
                    <a:pt x="85" y="54"/>
                    <a:pt x="88" y="50"/>
                  </a:cubicBezTo>
                  <a:cubicBezTo>
                    <a:pt x="91" y="54"/>
                    <a:pt x="95" y="56"/>
                    <a:pt x="100" y="56"/>
                  </a:cubicBezTo>
                  <a:cubicBezTo>
                    <a:pt x="105" y="56"/>
                    <a:pt x="109" y="54"/>
                    <a:pt x="112" y="50"/>
                  </a:cubicBezTo>
                  <a:cubicBezTo>
                    <a:pt x="115" y="54"/>
                    <a:pt x="119" y="56"/>
                    <a:pt x="124" y="56"/>
                  </a:cubicBezTo>
                  <a:cubicBezTo>
                    <a:pt x="129" y="56"/>
                    <a:pt x="133" y="54"/>
                    <a:pt x="136" y="50"/>
                  </a:cubicBezTo>
                  <a:cubicBezTo>
                    <a:pt x="139" y="54"/>
                    <a:pt x="143" y="56"/>
                    <a:pt x="148" y="56"/>
                  </a:cubicBezTo>
                  <a:cubicBezTo>
                    <a:pt x="153" y="56"/>
                    <a:pt x="157" y="54"/>
                    <a:pt x="160" y="50"/>
                  </a:cubicBezTo>
                  <a:lnTo>
                    <a:pt x="160" y="136"/>
                  </a:lnTo>
                  <a:close/>
                  <a:moveTo>
                    <a:pt x="20" y="40"/>
                  </a:moveTo>
                  <a:cubicBezTo>
                    <a:pt x="20" y="32"/>
                    <a:pt x="20" y="32"/>
                    <a:pt x="20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4"/>
                    <a:pt x="32" y="48"/>
                    <a:pt x="28" y="48"/>
                  </a:cubicBezTo>
                  <a:cubicBezTo>
                    <a:pt x="24" y="48"/>
                    <a:pt x="20" y="44"/>
                    <a:pt x="20" y="40"/>
                  </a:cubicBezTo>
                  <a:moveTo>
                    <a:pt x="44" y="40"/>
                  </a:moveTo>
                  <a:cubicBezTo>
                    <a:pt x="44" y="32"/>
                    <a:pt x="44" y="32"/>
                    <a:pt x="44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4"/>
                    <a:pt x="56" y="48"/>
                    <a:pt x="52" y="48"/>
                  </a:cubicBezTo>
                  <a:cubicBezTo>
                    <a:pt x="48" y="48"/>
                    <a:pt x="44" y="44"/>
                    <a:pt x="44" y="40"/>
                  </a:cubicBezTo>
                  <a:moveTo>
                    <a:pt x="68" y="40"/>
                  </a:moveTo>
                  <a:cubicBezTo>
                    <a:pt x="68" y="32"/>
                    <a:pt x="68" y="32"/>
                    <a:pt x="68" y="32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4"/>
                    <a:pt x="80" y="48"/>
                    <a:pt x="76" y="48"/>
                  </a:cubicBezTo>
                  <a:cubicBezTo>
                    <a:pt x="72" y="48"/>
                    <a:pt x="68" y="44"/>
                    <a:pt x="68" y="40"/>
                  </a:cubicBezTo>
                  <a:moveTo>
                    <a:pt x="92" y="40"/>
                  </a:moveTo>
                  <a:cubicBezTo>
                    <a:pt x="92" y="32"/>
                    <a:pt x="92" y="32"/>
                    <a:pt x="92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8" y="44"/>
                    <a:pt x="104" y="48"/>
                    <a:pt x="100" y="48"/>
                  </a:cubicBezTo>
                  <a:cubicBezTo>
                    <a:pt x="96" y="48"/>
                    <a:pt x="92" y="44"/>
                    <a:pt x="92" y="40"/>
                  </a:cubicBezTo>
                  <a:moveTo>
                    <a:pt x="116" y="40"/>
                  </a:moveTo>
                  <a:cubicBezTo>
                    <a:pt x="116" y="32"/>
                    <a:pt x="116" y="32"/>
                    <a:pt x="116" y="32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2" y="44"/>
                    <a:pt x="128" y="48"/>
                    <a:pt x="124" y="48"/>
                  </a:cubicBezTo>
                  <a:cubicBezTo>
                    <a:pt x="120" y="48"/>
                    <a:pt x="116" y="44"/>
                    <a:pt x="116" y="40"/>
                  </a:cubicBezTo>
                  <a:moveTo>
                    <a:pt x="140" y="40"/>
                  </a:moveTo>
                  <a:cubicBezTo>
                    <a:pt x="140" y="32"/>
                    <a:pt x="140" y="32"/>
                    <a:pt x="140" y="32"/>
                  </a:cubicBezTo>
                  <a:cubicBezTo>
                    <a:pt x="156" y="32"/>
                    <a:pt x="156" y="32"/>
                    <a:pt x="156" y="32"/>
                  </a:cubicBezTo>
                  <a:cubicBezTo>
                    <a:pt x="156" y="40"/>
                    <a:pt x="156" y="40"/>
                    <a:pt x="156" y="40"/>
                  </a:cubicBezTo>
                  <a:cubicBezTo>
                    <a:pt x="156" y="44"/>
                    <a:pt x="152" y="48"/>
                    <a:pt x="148" y="48"/>
                  </a:cubicBezTo>
                  <a:cubicBezTo>
                    <a:pt x="144" y="48"/>
                    <a:pt x="140" y="44"/>
                    <a:pt x="140" y="40"/>
                  </a:cubicBezTo>
                  <a:moveTo>
                    <a:pt x="160" y="24"/>
                  </a:moveTo>
                  <a:cubicBezTo>
                    <a:pt x="16" y="24"/>
                    <a:pt x="16" y="24"/>
                    <a:pt x="16" y="24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0" y="8"/>
                    <a:pt x="160" y="8"/>
                    <a:pt x="160" y="8"/>
                  </a:cubicBezTo>
                  <a:lnTo>
                    <a:pt x="160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914113" y="1382016"/>
            <a:ext cx="2204903" cy="684803"/>
            <a:chOff x="5914113" y="1382016"/>
            <a:chExt cx="2204903" cy="684803"/>
          </a:xfrm>
        </p:grpSpPr>
        <p:sp>
          <p:nvSpPr>
            <p:cNvPr id="17" name="TextBox 15"/>
            <p:cNvSpPr txBox="1"/>
            <p:nvPr/>
          </p:nvSpPr>
          <p:spPr>
            <a:xfrm>
              <a:off x="5914113" y="1382016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eaLnBrk="1" fontAlgn="auto" hangingPunct="1">
                <a:defRPr/>
              </a:pPr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  <a:endParaRPr lang="zh-CN" altLang="en-US" sz="1400" b="1">
                <a:cs typeface="+mn-ea"/>
                <a:sym typeface="+mn-lt"/>
              </a:endParaRPr>
            </a:p>
          </p:txBody>
        </p:sp>
        <p:sp>
          <p:nvSpPr>
            <p:cNvPr id="18" name="TextBox 16"/>
            <p:cNvSpPr txBox="1"/>
            <p:nvPr/>
          </p:nvSpPr>
          <p:spPr bwMode="auto">
            <a:xfrm>
              <a:off x="5914113" y="1612849"/>
              <a:ext cx="2204903" cy="453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rmAutofit fontScale="92500" lnSpcReduction="100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此部分内容作为文字排版占位显示（建议使用主题字体）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914113" y="2971446"/>
            <a:ext cx="2204903" cy="684803"/>
            <a:chOff x="5914113" y="2971446"/>
            <a:chExt cx="2204903" cy="684803"/>
          </a:xfrm>
        </p:grpSpPr>
        <p:sp>
          <p:nvSpPr>
            <p:cNvPr id="19" name="TextBox 17"/>
            <p:cNvSpPr txBox="1"/>
            <p:nvPr/>
          </p:nvSpPr>
          <p:spPr>
            <a:xfrm>
              <a:off x="5914113" y="2971446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eaLnBrk="1" fontAlgn="auto" hangingPunct="1">
                <a:defRPr/>
              </a:pPr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  <a:endParaRPr lang="zh-CN" altLang="en-US" sz="1400" b="1">
                <a:cs typeface="+mn-ea"/>
                <a:sym typeface="+mn-lt"/>
              </a:endParaRPr>
            </a:p>
          </p:txBody>
        </p:sp>
        <p:sp>
          <p:nvSpPr>
            <p:cNvPr id="20" name="TextBox 18"/>
            <p:cNvSpPr txBox="1"/>
            <p:nvPr/>
          </p:nvSpPr>
          <p:spPr bwMode="auto">
            <a:xfrm>
              <a:off x="5914113" y="3202279"/>
              <a:ext cx="2204903" cy="453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rmAutofit fontScale="92500" lnSpcReduction="100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此部分内容作为文字排版占位显示（建议使用主题字体）</a:t>
              </a:r>
              <a:endParaRPr lang="zh-CN" altLang="en-US" sz="1100"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24984" y="1382016"/>
            <a:ext cx="2204903" cy="684803"/>
            <a:chOff x="1024984" y="1382016"/>
            <a:chExt cx="2204903" cy="684803"/>
          </a:xfrm>
        </p:grpSpPr>
        <p:sp>
          <p:nvSpPr>
            <p:cNvPr id="21" name="TextBox 19"/>
            <p:cNvSpPr txBox="1"/>
            <p:nvPr/>
          </p:nvSpPr>
          <p:spPr>
            <a:xfrm>
              <a:off x="2283473" y="1382016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r" eaLnBrk="1" fontAlgn="auto" hangingPunct="1">
                <a:defRPr/>
              </a:pPr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  <a:endParaRPr lang="zh-CN" altLang="en-US" sz="1400" b="1">
                <a:cs typeface="+mn-ea"/>
                <a:sym typeface="+mn-lt"/>
              </a:endParaRPr>
            </a:p>
          </p:txBody>
        </p:sp>
        <p:sp>
          <p:nvSpPr>
            <p:cNvPr id="22" name="TextBox 20"/>
            <p:cNvSpPr txBox="1"/>
            <p:nvPr/>
          </p:nvSpPr>
          <p:spPr bwMode="auto">
            <a:xfrm>
              <a:off x="1024984" y="1612849"/>
              <a:ext cx="2204903" cy="453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此部分内容作为文字排版占位显示（建议使用主题字体）</a:t>
              </a:r>
              <a:endParaRPr lang="zh-CN" altLang="en-US" sz="1100"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24984" y="2971446"/>
            <a:ext cx="2204903" cy="684803"/>
            <a:chOff x="1024984" y="2971446"/>
            <a:chExt cx="2204903" cy="684803"/>
          </a:xfrm>
        </p:grpSpPr>
        <p:sp>
          <p:nvSpPr>
            <p:cNvPr id="23" name="TextBox 21"/>
            <p:cNvSpPr txBox="1"/>
            <p:nvPr/>
          </p:nvSpPr>
          <p:spPr>
            <a:xfrm>
              <a:off x="2283473" y="2971446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r" eaLnBrk="1" fontAlgn="auto" hangingPunct="1">
                <a:defRPr/>
              </a:pPr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  <a:endParaRPr lang="zh-CN" altLang="en-US" sz="1400" b="1">
                <a:cs typeface="+mn-ea"/>
                <a:sym typeface="+mn-lt"/>
              </a:endParaRPr>
            </a:p>
          </p:txBody>
        </p:sp>
        <p:sp>
          <p:nvSpPr>
            <p:cNvPr id="24" name="TextBox 22"/>
            <p:cNvSpPr txBox="1"/>
            <p:nvPr/>
          </p:nvSpPr>
          <p:spPr bwMode="auto">
            <a:xfrm>
              <a:off x="1024984" y="3202279"/>
              <a:ext cx="2204903" cy="453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此部分内容作为文字排版占位显示（建议使用主题字体）</a:t>
              </a:r>
              <a:endParaRPr lang="zh-CN" altLang="en-US" sz="1100">
                <a:cs typeface="+mn-ea"/>
                <a:sym typeface="+mn-lt"/>
              </a:endParaRPr>
            </a:p>
          </p:txBody>
        </p:sp>
      </p:grpSp>
      <p:sp>
        <p:nvSpPr>
          <p:cNvPr id="30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8"/>
          <p:cNvGrpSpPr/>
          <p:nvPr/>
        </p:nvGrpSpPr>
        <p:grpSpPr>
          <a:xfrm>
            <a:off x="3814134" y="753474"/>
            <a:ext cx="1515732" cy="695805"/>
            <a:chOff x="5122025" y="525814"/>
            <a:chExt cx="2020976" cy="927740"/>
          </a:xfrm>
        </p:grpSpPr>
        <p:sp>
          <p:nvSpPr>
            <p:cNvPr id="19" name="TextBox 19"/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 fontScale="925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（建议使用主题字体）</a:t>
              </a:r>
              <a:endParaRPr lang="zh-CN" altLang="en-US" sz="1000">
                <a:cs typeface="+mn-ea"/>
                <a:sym typeface="+mn-lt"/>
              </a:endParaRPr>
            </a:p>
          </p:txBody>
        </p:sp>
        <p:sp>
          <p:nvSpPr>
            <p:cNvPr id="20" name="Rectangle 21"/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92500" lnSpcReduction="10000"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  <a:endParaRPr lang="zh-CN" altLang="en-US" b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23"/>
          <p:cNvGrpSpPr/>
          <p:nvPr/>
        </p:nvGrpSpPr>
        <p:grpSpPr>
          <a:xfrm>
            <a:off x="5472432" y="2748680"/>
            <a:ext cx="1805711" cy="626833"/>
            <a:chOff x="609599" y="3139323"/>
            <a:chExt cx="2407615" cy="835777"/>
          </a:xfrm>
        </p:grpSpPr>
        <p:sp>
          <p:nvSpPr>
            <p:cNvPr id="17" name="TextBox 24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000" dirty="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（建议使用主题字体）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18" name="Rectangle 26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3765"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Group 36"/>
          <p:cNvGrpSpPr/>
          <p:nvPr/>
        </p:nvGrpSpPr>
        <p:grpSpPr>
          <a:xfrm>
            <a:off x="1933942" y="2744642"/>
            <a:ext cx="1842997" cy="626833"/>
            <a:chOff x="9029821" y="3139323"/>
            <a:chExt cx="2457329" cy="835777"/>
          </a:xfrm>
        </p:grpSpPr>
        <p:sp>
          <p:nvSpPr>
            <p:cNvPr id="15" name="TextBox 37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cs typeface="+mn-ea"/>
                <a:sym typeface="+mn-lt"/>
              </a:endParaRPr>
            </a:p>
          </p:txBody>
        </p:sp>
        <p:sp>
          <p:nvSpPr>
            <p:cNvPr id="16" name="Rectangle 38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3765">
                <a:defRPr/>
              </a:pPr>
              <a:r>
                <a:rPr lang="zh-CN" altLang="en-US" sz="16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226772" y="3010598"/>
            <a:ext cx="2078525" cy="1521740"/>
            <a:chOff x="1226772" y="3010598"/>
            <a:chExt cx="2078525" cy="1521740"/>
          </a:xfrm>
        </p:grpSpPr>
        <p:grpSp>
          <p:nvGrpSpPr>
            <p:cNvPr id="6" name="Group 1"/>
            <p:cNvGrpSpPr/>
            <p:nvPr/>
          </p:nvGrpSpPr>
          <p:grpSpPr>
            <a:xfrm rot="20859091">
              <a:off x="1226772" y="3010598"/>
              <a:ext cx="2078525" cy="1521740"/>
              <a:chOff x="2013863" y="3383575"/>
              <a:chExt cx="2771367" cy="2028986"/>
            </a:xfrm>
          </p:grpSpPr>
          <p:sp>
            <p:nvSpPr>
              <p:cNvPr id="21" name="Teardrop 29"/>
              <p:cNvSpPr/>
              <p:nvPr/>
            </p:nvSpPr>
            <p:spPr>
              <a:xfrm rot="4865446">
                <a:off x="2013863" y="3383575"/>
                <a:ext cx="907590" cy="907590"/>
              </a:xfrm>
              <a:prstGeom prst="teardrop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22" name="Straight Connector 30"/>
              <p:cNvCxnSpPr/>
              <p:nvPr/>
            </p:nvCxnSpPr>
            <p:spPr>
              <a:xfrm rot="18284705">
                <a:off x="3749501" y="3709066"/>
                <a:ext cx="0" cy="2071459"/>
              </a:xfrm>
              <a:prstGeom prst="lin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Isosceles Triangle 31"/>
              <p:cNvSpPr/>
              <p:nvPr/>
            </p:nvSpPr>
            <p:spPr>
              <a:xfrm rot="18284705">
                <a:off x="4369204" y="5161494"/>
                <a:ext cx="280988" cy="221146"/>
              </a:xfrm>
              <a:prstGeom prst="triangl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1" name="Freeform: Shape 27"/>
            <p:cNvSpPr/>
            <p:nvPr/>
          </p:nvSpPr>
          <p:spPr bwMode="auto">
            <a:xfrm>
              <a:off x="1360106" y="3297306"/>
              <a:ext cx="304793" cy="406390"/>
            </a:xfrm>
            <a:custGeom>
              <a:avLst/>
              <a:gdLst>
                <a:gd name="connsiteX0" fmla="*/ 98425 w 252413"/>
                <a:gd name="connsiteY0" fmla="*/ 301625 h 336550"/>
                <a:gd name="connsiteX1" fmla="*/ 98425 w 252413"/>
                <a:gd name="connsiteY1" fmla="*/ 311150 h 336550"/>
                <a:gd name="connsiteX2" fmla="*/ 153988 w 252413"/>
                <a:gd name="connsiteY2" fmla="*/ 311150 h 336550"/>
                <a:gd name="connsiteX3" fmla="*/ 153988 w 252413"/>
                <a:gd name="connsiteY3" fmla="*/ 301625 h 336550"/>
                <a:gd name="connsiteX4" fmla="*/ 36512 w 252413"/>
                <a:gd name="connsiteY4" fmla="*/ 104775 h 336550"/>
                <a:gd name="connsiteX5" fmla="*/ 53660 w 252413"/>
                <a:gd name="connsiteY5" fmla="*/ 121895 h 336550"/>
                <a:gd name="connsiteX6" fmla="*/ 53660 w 252413"/>
                <a:gd name="connsiteY6" fmla="*/ 277289 h 336550"/>
                <a:gd name="connsiteX7" fmla="*/ 198753 w 252413"/>
                <a:gd name="connsiteY7" fmla="*/ 277289 h 336550"/>
                <a:gd name="connsiteX8" fmla="*/ 198753 w 252413"/>
                <a:gd name="connsiteY8" fmla="*/ 266754 h 336550"/>
                <a:gd name="connsiteX9" fmla="*/ 215900 w 252413"/>
                <a:gd name="connsiteY9" fmla="*/ 283874 h 336550"/>
                <a:gd name="connsiteX10" fmla="*/ 215900 w 252413"/>
                <a:gd name="connsiteY10" fmla="*/ 314163 h 336550"/>
                <a:gd name="connsiteX11" fmla="*/ 192158 w 252413"/>
                <a:gd name="connsiteY11" fmla="*/ 336550 h 336550"/>
                <a:gd name="connsiteX12" fmla="*/ 60255 w 252413"/>
                <a:gd name="connsiteY12" fmla="*/ 336550 h 336550"/>
                <a:gd name="connsiteX13" fmla="*/ 36512 w 252413"/>
                <a:gd name="connsiteY13" fmla="*/ 314163 h 336550"/>
                <a:gd name="connsiteX14" fmla="*/ 36512 w 252413"/>
                <a:gd name="connsiteY14" fmla="*/ 104775 h 336550"/>
                <a:gd name="connsiteX15" fmla="*/ 14288 w 252413"/>
                <a:gd name="connsiteY15" fmla="*/ 41275 h 336550"/>
                <a:gd name="connsiteX16" fmla="*/ 36513 w 252413"/>
                <a:gd name="connsiteY16" fmla="*/ 63500 h 336550"/>
                <a:gd name="connsiteX17" fmla="*/ 53975 w 252413"/>
                <a:gd name="connsiteY17" fmla="*/ 80963 h 336550"/>
                <a:gd name="connsiteX18" fmla="*/ 198438 w 252413"/>
                <a:gd name="connsiteY18" fmla="*/ 225425 h 336550"/>
                <a:gd name="connsiteX19" fmla="*/ 215901 w 252413"/>
                <a:gd name="connsiteY19" fmla="*/ 241300 h 336550"/>
                <a:gd name="connsiteX20" fmla="*/ 252413 w 252413"/>
                <a:gd name="connsiteY20" fmla="*/ 279400 h 336550"/>
                <a:gd name="connsiteX21" fmla="*/ 238126 w 252413"/>
                <a:gd name="connsiteY21" fmla="*/ 295275 h 336550"/>
                <a:gd name="connsiteX22" fmla="*/ 215901 w 252413"/>
                <a:gd name="connsiteY22" fmla="*/ 271463 h 336550"/>
                <a:gd name="connsiteX23" fmla="*/ 198438 w 252413"/>
                <a:gd name="connsiteY23" fmla="*/ 255588 h 336550"/>
                <a:gd name="connsiteX24" fmla="*/ 0 w 252413"/>
                <a:gd name="connsiteY24" fmla="*/ 57150 h 336550"/>
                <a:gd name="connsiteX25" fmla="*/ 96837 w 252413"/>
                <a:gd name="connsiteY25" fmla="*/ 17463 h 336550"/>
                <a:gd name="connsiteX26" fmla="*/ 96837 w 252413"/>
                <a:gd name="connsiteY26" fmla="*/ 23813 h 336550"/>
                <a:gd name="connsiteX27" fmla="*/ 157162 w 252413"/>
                <a:gd name="connsiteY27" fmla="*/ 23813 h 336550"/>
                <a:gd name="connsiteX28" fmla="*/ 157162 w 252413"/>
                <a:gd name="connsiteY28" fmla="*/ 17463 h 336550"/>
                <a:gd name="connsiteX29" fmla="*/ 177624 w 252413"/>
                <a:gd name="connsiteY29" fmla="*/ 14288 h 336550"/>
                <a:gd name="connsiteX30" fmla="*/ 171450 w 252413"/>
                <a:gd name="connsiteY30" fmla="*/ 19227 h 336550"/>
                <a:gd name="connsiteX31" fmla="*/ 176389 w 252413"/>
                <a:gd name="connsiteY31" fmla="*/ 25401 h 336550"/>
                <a:gd name="connsiteX32" fmla="*/ 177624 w 252413"/>
                <a:gd name="connsiteY32" fmla="*/ 25401 h 336550"/>
                <a:gd name="connsiteX33" fmla="*/ 182563 w 252413"/>
                <a:gd name="connsiteY33" fmla="*/ 19227 h 336550"/>
                <a:gd name="connsiteX34" fmla="*/ 177624 w 252413"/>
                <a:gd name="connsiteY34" fmla="*/ 14288 h 336550"/>
                <a:gd name="connsiteX35" fmla="*/ 60255 w 252413"/>
                <a:gd name="connsiteY35" fmla="*/ 0 h 336550"/>
                <a:gd name="connsiteX36" fmla="*/ 192158 w 252413"/>
                <a:gd name="connsiteY36" fmla="*/ 0 h 336550"/>
                <a:gd name="connsiteX37" fmla="*/ 215900 w 252413"/>
                <a:gd name="connsiteY37" fmla="*/ 22387 h 336550"/>
                <a:gd name="connsiteX38" fmla="*/ 215900 w 252413"/>
                <a:gd name="connsiteY38" fmla="*/ 231775 h 336550"/>
                <a:gd name="connsiteX39" fmla="*/ 198753 w 252413"/>
                <a:gd name="connsiteY39" fmla="*/ 214655 h 336550"/>
                <a:gd name="connsiteX40" fmla="*/ 198753 w 252413"/>
                <a:gd name="connsiteY40" fmla="*/ 38190 h 336550"/>
                <a:gd name="connsiteX41" fmla="*/ 53660 w 252413"/>
                <a:gd name="connsiteY41" fmla="*/ 38190 h 336550"/>
                <a:gd name="connsiteX42" fmla="*/ 53660 w 252413"/>
                <a:gd name="connsiteY42" fmla="*/ 69796 h 336550"/>
                <a:gd name="connsiteX43" fmla="*/ 36512 w 252413"/>
                <a:gd name="connsiteY43" fmla="*/ 52676 h 336550"/>
                <a:gd name="connsiteX44" fmla="*/ 36512 w 252413"/>
                <a:gd name="connsiteY44" fmla="*/ 22387 h 336550"/>
                <a:gd name="connsiteX45" fmla="*/ 60255 w 252413"/>
                <a:gd name="connsiteY4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52413" h="336550">
                  <a:moveTo>
                    <a:pt x="98425" y="301625"/>
                  </a:moveTo>
                  <a:lnTo>
                    <a:pt x="98425" y="311150"/>
                  </a:lnTo>
                  <a:lnTo>
                    <a:pt x="153988" y="311150"/>
                  </a:lnTo>
                  <a:lnTo>
                    <a:pt x="153988" y="301625"/>
                  </a:lnTo>
                  <a:close/>
                  <a:moveTo>
                    <a:pt x="36512" y="104775"/>
                  </a:moveTo>
                  <a:cubicBezTo>
                    <a:pt x="36512" y="104775"/>
                    <a:pt x="36512" y="104775"/>
                    <a:pt x="53660" y="121895"/>
                  </a:cubicBezTo>
                  <a:cubicBezTo>
                    <a:pt x="53660" y="121895"/>
                    <a:pt x="53660" y="121895"/>
                    <a:pt x="53660" y="277289"/>
                  </a:cubicBezTo>
                  <a:cubicBezTo>
                    <a:pt x="53660" y="277289"/>
                    <a:pt x="53660" y="277289"/>
                    <a:pt x="198753" y="277289"/>
                  </a:cubicBezTo>
                  <a:cubicBezTo>
                    <a:pt x="198753" y="277289"/>
                    <a:pt x="198753" y="277289"/>
                    <a:pt x="198753" y="266754"/>
                  </a:cubicBezTo>
                  <a:cubicBezTo>
                    <a:pt x="198753" y="266754"/>
                    <a:pt x="198753" y="266754"/>
                    <a:pt x="215900" y="283874"/>
                  </a:cubicBezTo>
                  <a:cubicBezTo>
                    <a:pt x="215900" y="283874"/>
                    <a:pt x="215900" y="283874"/>
                    <a:pt x="215900" y="314163"/>
                  </a:cubicBezTo>
                  <a:cubicBezTo>
                    <a:pt x="215900" y="326015"/>
                    <a:pt x="205348" y="336550"/>
                    <a:pt x="192158" y="336550"/>
                  </a:cubicBezTo>
                  <a:cubicBezTo>
                    <a:pt x="192158" y="336550"/>
                    <a:pt x="192158" y="336550"/>
                    <a:pt x="60255" y="336550"/>
                  </a:cubicBezTo>
                  <a:cubicBezTo>
                    <a:pt x="47064" y="336550"/>
                    <a:pt x="36512" y="326015"/>
                    <a:pt x="36512" y="314163"/>
                  </a:cubicBezTo>
                  <a:cubicBezTo>
                    <a:pt x="36512" y="314163"/>
                    <a:pt x="36512" y="314163"/>
                    <a:pt x="36512" y="104775"/>
                  </a:cubicBezTo>
                  <a:close/>
                  <a:moveTo>
                    <a:pt x="14288" y="41275"/>
                  </a:moveTo>
                  <a:lnTo>
                    <a:pt x="36513" y="63500"/>
                  </a:lnTo>
                  <a:lnTo>
                    <a:pt x="53975" y="80963"/>
                  </a:lnTo>
                  <a:lnTo>
                    <a:pt x="198438" y="225425"/>
                  </a:lnTo>
                  <a:lnTo>
                    <a:pt x="215901" y="241300"/>
                  </a:lnTo>
                  <a:lnTo>
                    <a:pt x="252413" y="279400"/>
                  </a:lnTo>
                  <a:lnTo>
                    <a:pt x="238126" y="295275"/>
                  </a:lnTo>
                  <a:lnTo>
                    <a:pt x="215901" y="271463"/>
                  </a:lnTo>
                  <a:lnTo>
                    <a:pt x="198438" y="255588"/>
                  </a:lnTo>
                  <a:lnTo>
                    <a:pt x="0" y="57150"/>
                  </a:lnTo>
                  <a:close/>
                  <a:moveTo>
                    <a:pt x="96837" y="17463"/>
                  </a:moveTo>
                  <a:lnTo>
                    <a:pt x="96837" y="23813"/>
                  </a:lnTo>
                  <a:lnTo>
                    <a:pt x="157162" y="23813"/>
                  </a:lnTo>
                  <a:lnTo>
                    <a:pt x="157162" y="17463"/>
                  </a:lnTo>
                  <a:close/>
                  <a:moveTo>
                    <a:pt x="177624" y="14288"/>
                  </a:moveTo>
                  <a:cubicBezTo>
                    <a:pt x="173920" y="14288"/>
                    <a:pt x="171450" y="16757"/>
                    <a:pt x="171450" y="19227"/>
                  </a:cubicBezTo>
                  <a:cubicBezTo>
                    <a:pt x="171450" y="22931"/>
                    <a:pt x="173920" y="24166"/>
                    <a:pt x="176389" y="25401"/>
                  </a:cubicBezTo>
                  <a:cubicBezTo>
                    <a:pt x="176389" y="25401"/>
                    <a:pt x="177624" y="25401"/>
                    <a:pt x="177624" y="25401"/>
                  </a:cubicBezTo>
                  <a:cubicBezTo>
                    <a:pt x="180094" y="24166"/>
                    <a:pt x="182563" y="22931"/>
                    <a:pt x="182563" y="19227"/>
                  </a:cubicBezTo>
                  <a:cubicBezTo>
                    <a:pt x="182563" y="16757"/>
                    <a:pt x="180094" y="14288"/>
                    <a:pt x="177624" y="14288"/>
                  </a:cubicBezTo>
                  <a:close/>
                  <a:moveTo>
                    <a:pt x="60255" y="0"/>
                  </a:moveTo>
                  <a:cubicBezTo>
                    <a:pt x="60255" y="0"/>
                    <a:pt x="60255" y="0"/>
                    <a:pt x="192158" y="0"/>
                  </a:cubicBezTo>
                  <a:cubicBezTo>
                    <a:pt x="205348" y="0"/>
                    <a:pt x="215900" y="10535"/>
                    <a:pt x="215900" y="22387"/>
                  </a:cubicBezTo>
                  <a:cubicBezTo>
                    <a:pt x="215900" y="22387"/>
                    <a:pt x="215900" y="22387"/>
                    <a:pt x="215900" y="231775"/>
                  </a:cubicBezTo>
                  <a:cubicBezTo>
                    <a:pt x="215900" y="231775"/>
                    <a:pt x="215900" y="231775"/>
                    <a:pt x="198753" y="214655"/>
                  </a:cubicBezTo>
                  <a:cubicBezTo>
                    <a:pt x="198753" y="214655"/>
                    <a:pt x="198753" y="214655"/>
                    <a:pt x="198753" y="38190"/>
                  </a:cubicBezTo>
                  <a:cubicBezTo>
                    <a:pt x="198753" y="38190"/>
                    <a:pt x="198753" y="38190"/>
                    <a:pt x="53660" y="38190"/>
                  </a:cubicBezTo>
                  <a:lnTo>
                    <a:pt x="53660" y="69796"/>
                  </a:lnTo>
                  <a:cubicBezTo>
                    <a:pt x="53660" y="69796"/>
                    <a:pt x="53660" y="69796"/>
                    <a:pt x="36512" y="52676"/>
                  </a:cubicBezTo>
                  <a:cubicBezTo>
                    <a:pt x="36512" y="52676"/>
                    <a:pt x="36512" y="52676"/>
                    <a:pt x="36512" y="22387"/>
                  </a:cubicBezTo>
                  <a:cubicBezTo>
                    <a:pt x="36512" y="10535"/>
                    <a:pt x="47064" y="0"/>
                    <a:pt x="602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242958" y="1590123"/>
            <a:ext cx="680693" cy="1842278"/>
            <a:chOff x="4242958" y="1590123"/>
            <a:chExt cx="680693" cy="1842278"/>
          </a:xfrm>
        </p:grpSpPr>
        <p:grpSp>
          <p:nvGrpSpPr>
            <p:cNvPr id="5" name="Group 5"/>
            <p:cNvGrpSpPr/>
            <p:nvPr/>
          </p:nvGrpSpPr>
          <p:grpSpPr>
            <a:xfrm>
              <a:off x="4242958" y="1590123"/>
              <a:ext cx="680693" cy="1842278"/>
              <a:chOff x="5657277" y="2120164"/>
              <a:chExt cx="907590" cy="2456370"/>
            </a:xfrm>
          </p:grpSpPr>
          <p:sp>
            <p:nvSpPr>
              <p:cNvPr id="24" name="Teardrop 20"/>
              <p:cNvSpPr/>
              <p:nvPr/>
            </p:nvSpPr>
            <p:spPr>
              <a:xfrm rot="8180741">
                <a:off x="5657277" y="2120164"/>
                <a:ext cx="907590" cy="907590"/>
              </a:xfrm>
              <a:prstGeom prst="teardrop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25" name="Straight Connector 22"/>
              <p:cNvCxnSpPr/>
              <p:nvPr/>
            </p:nvCxnSpPr>
            <p:spPr>
              <a:xfrm>
                <a:off x="6096000" y="3162300"/>
                <a:ext cx="0" cy="1414234"/>
              </a:xfrm>
              <a:prstGeom prst="line">
                <a:avLst/>
              </a:prstGeom>
              <a:solidFill>
                <a:schemeClr val="accent2"/>
              </a:solidFill>
              <a:ln w="285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Isosceles Triangle 25"/>
              <p:cNvSpPr/>
              <p:nvPr/>
            </p:nvSpPr>
            <p:spPr>
              <a:xfrm>
                <a:off x="5955506" y="4355388"/>
                <a:ext cx="280988" cy="221146"/>
              </a:xfrm>
              <a:prstGeom prst="triangle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2" name="Freeform: Shape 28"/>
            <p:cNvSpPr>
              <a:spLocks noChangeAspect="1"/>
            </p:cNvSpPr>
            <p:nvPr/>
          </p:nvSpPr>
          <p:spPr bwMode="auto">
            <a:xfrm>
              <a:off x="4390679" y="1732382"/>
              <a:ext cx="385249" cy="385249"/>
            </a:xfrm>
            <a:custGeom>
              <a:avLst/>
              <a:gdLst>
                <a:gd name="connsiteX0" fmla="*/ 71839 w 334963"/>
                <a:gd name="connsiteY0" fmla="*/ 306388 h 334963"/>
                <a:gd name="connsiteX1" fmla="*/ 263123 w 334963"/>
                <a:gd name="connsiteY1" fmla="*/ 306388 h 334963"/>
                <a:gd name="connsiteX2" fmla="*/ 276225 w 334963"/>
                <a:gd name="connsiteY2" fmla="*/ 321356 h 334963"/>
                <a:gd name="connsiteX3" fmla="*/ 263123 w 334963"/>
                <a:gd name="connsiteY3" fmla="*/ 334963 h 334963"/>
                <a:gd name="connsiteX4" fmla="*/ 71839 w 334963"/>
                <a:gd name="connsiteY4" fmla="*/ 334963 h 334963"/>
                <a:gd name="connsiteX5" fmla="*/ 58737 w 334963"/>
                <a:gd name="connsiteY5" fmla="*/ 321356 h 334963"/>
                <a:gd name="connsiteX6" fmla="*/ 71839 w 334963"/>
                <a:gd name="connsiteY6" fmla="*/ 306388 h 334963"/>
                <a:gd name="connsiteX7" fmla="*/ 85725 w 334963"/>
                <a:gd name="connsiteY7" fmla="*/ 153988 h 334963"/>
                <a:gd name="connsiteX8" fmla="*/ 85725 w 334963"/>
                <a:gd name="connsiteY8" fmla="*/ 252413 h 334963"/>
                <a:gd name="connsiteX9" fmla="*/ 249238 w 334963"/>
                <a:gd name="connsiteY9" fmla="*/ 252413 h 334963"/>
                <a:gd name="connsiteX10" fmla="*/ 249238 w 334963"/>
                <a:gd name="connsiteY10" fmla="*/ 153988 h 334963"/>
                <a:gd name="connsiteX11" fmla="*/ 166687 w 334963"/>
                <a:gd name="connsiteY11" fmla="*/ 28575 h 334963"/>
                <a:gd name="connsiteX12" fmla="*/ 77068 w 334963"/>
                <a:gd name="connsiteY12" fmla="*/ 90238 h 334963"/>
                <a:gd name="connsiteX13" fmla="*/ 66525 w 334963"/>
                <a:gd name="connsiteY13" fmla="*/ 100734 h 334963"/>
                <a:gd name="connsiteX14" fmla="*/ 26987 w 334963"/>
                <a:gd name="connsiteY14" fmla="*/ 145341 h 334963"/>
                <a:gd name="connsiteX15" fmla="*/ 57299 w 334963"/>
                <a:gd name="connsiteY15" fmla="*/ 187325 h 334963"/>
                <a:gd name="connsiteX16" fmla="*/ 57299 w 334963"/>
                <a:gd name="connsiteY16" fmla="*/ 140093 h 334963"/>
                <a:gd name="connsiteX17" fmla="*/ 70479 w 334963"/>
                <a:gd name="connsiteY17" fmla="*/ 125662 h 334963"/>
                <a:gd name="connsiteX18" fmla="*/ 262896 w 334963"/>
                <a:gd name="connsiteY18" fmla="*/ 125662 h 334963"/>
                <a:gd name="connsiteX19" fmla="*/ 276075 w 334963"/>
                <a:gd name="connsiteY19" fmla="*/ 140093 h 334963"/>
                <a:gd name="connsiteX20" fmla="*/ 276075 w 334963"/>
                <a:gd name="connsiteY20" fmla="*/ 187325 h 334963"/>
                <a:gd name="connsiteX21" fmla="*/ 306387 w 334963"/>
                <a:gd name="connsiteY21" fmla="*/ 145341 h 334963"/>
                <a:gd name="connsiteX22" fmla="*/ 266849 w 334963"/>
                <a:gd name="connsiteY22" fmla="*/ 100734 h 334963"/>
                <a:gd name="connsiteX23" fmla="*/ 256306 w 334963"/>
                <a:gd name="connsiteY23" fmla="*/ 90238 h 334963"/>
                <a:gd name="connsiteX24" fmla="*/ 166687 w 334963"/>
                <a:gd name="connsiteY24" fmla="*/ 28575 h 334963"/>
                <a:gd name="connsiteX25" fmla="*/ 167482 w 334963"/>
                <a:gd name="connsiteY25" fmla="*/ 0 h 334963"/>
                <a:gd name="connsiteX26" fmla="*/ 280894 w 334963"/>
                <a:gd name="connsiteY26" fmla="*/ 75122 h 334963"/>
                <a:gd name="connsiteX27" fmla="*/ 334963 w 334963"/>
                <a:gd name="connsiteY27" fmla="*/ 144972 h 334963"/>
                <a:gd name="connsiteX28" fmla="*/ 276938 w 334963"/>
                <a:gd name="connsiteY28" fmla="*/ 216139 h 334963"/>
                <a:gd name="connsiteX29" fmla="*/ 276938 w 334963"/>
                <a:gd name="connsiteY29" fmla="*/ 266221 h 334963"/>
                <a:gd name="connsiteX30" fmla="*/ 263750 w 334963"/>
                <a:gd name="connsiteY30" fmla="*/ 279400 h 334963"/>
                <a:gd name="connsiteX31" fmla="*/ 71213 w 334963"/>
                <a:gd name="connsiteY31" fmla="*/ 279400 h 334963"/>
                <a:gd name="connsiteX32" fmla="*/ 58025 w 334963"/>
                <a:gd name="connsiteY32" fmla="*/ 266221 h 334963"/>
                <a:gd name="connsiteX33" fmla="*/ 58025 w 334963"/>
                <a:gd name="connsiteY33" fmla="*/ 216139 h 334963"/>
                <a:gd name="connsiteX34" fmla="*/ 0 w 334963"/>
                <a:gd name="connsiteY34" fmla="*/ 144972 h 334963"/>
                <a:gd name="connsiteX35" fmla="*/ 54069 w 334963"/>
                <a:gd name="connsiteY35" fmla="*/ 75122 h 334963"/>
                <a:gd name="connsiteX36" fmla="*/ 167482 w 334963"/>
                <a:gd name="connsiteY36" fmla="*/ 0 h 3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34963" h="334963">
                  <a:moveTo>
                    <a:pt x="71839" y="306388"/>
                  </a:moveTo>
                  <a:cubicBezTo>
                    <a:pt x="71839" y="306388"/>
                    <a:pt x="71839" y="306388"/>
                    <a:pt x="263123" y="306388"/>
                  </a:cubicBezTo>
                  <a:cubicBezTo>
                    <a:pt x="270984" y="306388"/>
                    <a:pt x="276225" y="313192"/>
                    <a:pt x="276225" y="321356"/>
                  </a:cubicBezTo>
                  <a:cubicBezTo>
                    <a:pt x="276225" y="329520"/>
                    <a:pt x="270984" y="334963"/>
                    <a:pt x="263123" y="334963"/>
                  </a:cubicBezTo>
                  <a:cubicBezTo>
                    <a:pt x="263123" y="334963"/>
                    <a:pt x="263123" y="334963"/>
                    <a:pt x="71839" y="334963"/>
                  </a:cubicBezTo>
                  <a:cubicBezTo>
                    <a:pt x="63978" y="334963"/>
                    <a:pt x="58737" y="329520"/>
                    <a:pt x="58737" y="321356"/>
                  </a:cubicBezTo>
                  <a:cubicBezTo>
                    <a:pt x="58737" y="313192"/>
                    <a:pt x="63978" y="306388"/>
                    <a:pt x="71839" y="306388"/>
                  </a:cubicBezTo>
                  <a:close/>
                  <a:moveTo>
                    <a:pt x="85725" y="153988"/>
                  </a:moveTo>
                  <a:lnTo>
                    <a:pt x="85725" y="252413"/>
                  </a:lnTo>
                  <a:lnTo>
                    <a:pt x="249238" y="252413"/>
                  </a:lnTo>
                  <a:lnTo>
                    <a:pt x="249238" y="153988"/>
                  </a:lnTo>
                  <a:close/>
                  <a:moveTo>
                    <a:pt x="166687" y="28575"/>
                  </a:moveTo>
                  <a:cubicBezTo>
                    <a:pt x="124513" y="28575"/>
                    <a:pt x="86294" y="54815"/>
                    <a:pt x="77068" y="90238"/>
                  </a:cubicBezTo>
                  <a:cubicBezTo>
                    <a:pt x="75750" y="95486"/>
                    <a:pt x="71796" y="99422"/>
                    <a:pt x="66525" y="100734"/>
                  </a:cubicBezTo>
                  <a:cubicBezTo>
                    <a:pt x="42802" y="105982"/>
                    <a:pt x="26987" y="124350"/>
                    <a:pt x="26987" y="145341"/>
                  </a:cubicBezTo>
                  <a:cubicBezTo>
                    <a:pt x="26987" y="163709"/>
                    <a:pt x="38848" y="179453"/>
                    <a:pt x="57299" y="187325"/>
                  </a:cubicBezTo>
                  <a:cubicBezTo>
                    <a:pt x="57299" y="187325"/>
                    <a:pt x="57299" y="187325"/>
                    <a:pt x="57299" y="140093"/>
                  </a:cubicBezTo>
                  <a:cubicBezTo>
                    <a:pt x="57299" y="132222"/>
                    <a:pt x="62571" y="125662"/>
                    <a:pt x="70479" y="125662"/>
                  </a:cubicBezTo>
                  <a:cubicBezTo>
                    <a:pt x="70479" y="125662"/>
                    <a:pt x="70479" y="125662"/>
                    <a:pt x="262896" y="125662"/>
                  </a:cubicBezTo>
                  <a:cubicBezTo>
                    <a:pt x="270803" y="125662"/>
                    <a:pt x="276075" y="132222"/>
                    <a:pt x="276075" y="140093"/>
                  </a:cubicBezTo>
                  <a:cubicBezTo>
                    <a:pt x="276075" y="140093"/>
                    <a:pt x="276075" y="140093"/>
                    <a:pt x="276075" y="187325"/>
                  </a:cubicBezTo>
                  <a:cubicBezTo>
                    <a:pt x="294526" y="179453"/>
                    <a:pt x="306387" y="163709"/>
                    <a:pt x="306387" y="145341"/>
                  </a:cubicBezTo>
                  <a:cubicBezTo>
                    <a:pt x="306387" y="124350"/>
                    <a:pt x="290572" y="105982"/>
                    <a:pt x="266849" y="100734"/>
                  </a:cubicBezTo>
                  <a:cubicBezTo>
                    <a:pt x="261578" y="99422"/>
                    <a:pt x="257624" y="95486"/>
                    <a:pt x="256306" y="90238"/>
                  </a:cubicBezTo>
                  <a:cubicBezTo>
                    <a:pt x="247080" y="54815"/>
                    <a:pt x="208861" y="28575"/>
                    <a:pt x="166687" y="28575"/>
                  </a:cubicBezTo>
                  <a:close/>
                  <a:moveTo>
                    <a:pt x="167482" y="0"/>
                  </a:moveTo>
                  <a:cubicBezTo>
                    <a:pt x="220232" y="0"/>
                    <a:pt x="266388" y="30312"/>
                    <a:pt x="280894" y="75122"/>
                  </a:cubicBezTo>
                  <a:cubicBezTo>
                    <a:pt x="313863" y="85665"/>
                    <a:pt x="334963" y="113341"/>
                    <a:pt x="334963" y="144972"/>
                  </a:cubicBezTo>
                  <a:cubicBezTo>
                    <a:pt x="334963" y="177920"/>
                    <a:pt x="311225" y="206914"/>
                    <a:pt x="276938" y="216139"/>
                  </a:cubicBezTo>
                  <a:cubicBezTo>
                    <a:pt x="276938" y="216139"/>
                    <a:pt x="276938" y="216139"/>
                    <a:pt x="276938" y="266221"/>
                  </a:cubicBezTo>
                  <a:cubicBezTo>
                    <a:pt x="276938" y="274128"/>
                    <a:pt x="271663" y="279400"/>
                    <a:pt x="263750" y="279400"/>
                  </a:cubicBezTo>
                  <a:cubicBezTo>
                    <a:pt x="263750" y="279400"/>
                    <a:pt x="263750" y="279400"/>
                    <a:pt x="71213" y="279400"/>
                  </a:cubicBezTo>
                  <a:cubicBezTo>
                    <a:pt x="63300" y="279400"/>
                    <a:pt x="58025" y="274128"/>
                    <a:pt x="58025" y="266221"/>
                  </a:cubicBezTo>
                  <a:cubicBezTo>
                    <a:pt x="58025" y="266221"/>
                    <a:pt x="58025" y="266221"/>
                    <a:pt x="58025" y="216139"/>
                  </a:cubicBezTo>
                  <a:cubicBezTo>
                    <a:pt x="22419" y="206914"/>
                    <a:pt x="0" y="177920"/>
                    <a:pt x="0" y="144972"/>
                  </a:cubicBezTo>
                  <a:cubicBezTo>
                    <a:pt x="0" y="113341"/>
                    <a:pt x="21100" y="85665"/>
                    <a:pt x="54069" y="75122"/>
                  </a:cubicBezTo>
                  <a:cubicBezTo>
                    <a:pt x="68575" y="30312"/>
                    <a:pt x="114731" y="0"/>
                    <a:pt x="16748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834095" y="3351052"/>
            <a:ext cx="2224213" cy="1078698"/>
            <a:chOff x="5834095" y="3351052"/>
            <a:chExt cx="2224213" cy="1078698"/>
          </a:xfrm>
        </p:grpSpPr>
        <p:grpSp>
          <p:nvGrpSpPr>
            <p:cNvPr id="4" name="Group 3"/>
            <p:cNvGrpSpPr/>
            <p:nvPr/>
          </p:nvGrpSpPr>
          <p:grpSpPr>
            <a:xfrm>
              <a:off x="5834095" y="3351052"/>
              <a:ext cx="2224213" cy="1078698"/>
              <a:chOff x="7778793" y="4468069"/>
              <a:chExt cx="2965617" cy="1438264"/>
            </a:xfrm>
          </p:grpSpPr>
          <p:sp>
            <p:nvSpPr>
              <p:cNvPr id="27" name="Teardrop 33"/>
              <p:cNvSpPr/>
              <p:nvPr/>
            </p:nvSpPr>
            <p:spPr>
              <a:xfrm rot="17654065" flipH="1">
                <a:off x="9836820" y="4468069"/>
                <a:ext cx="907590" cy="907590"/>
              </a:xfrm>
              <a:prstGeom prst="teardrop">
                <a:avLst/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28" name="Straight Connector 34"/>
              <p:cNvCxnSpPr/>
              <p:nvPr/>
            </p:nvCxnSpPr>
            <p:spPr>
              <a:xfrm rot="4234806" flipH="1">
                <a:off x="8814523" y="4422506"/>
                <a:ext cx="0" cy="2071459"/>
              </a:xfrm>
              <a:prstGeom prst="line">
                <a:avLst/>
              </a:prstGeom>
              <a:solidFill>
                <a:schemeClr val="accent4"/>
              </a:solidFill>
              <a:ln w="28575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Isosceles Triangle 35"/>
              <p:cNvSpPr/>
              <p:nvPr/>
            </p:nvSpPr>
            <p:spPr>
              <a:xfrm rot="4234806" flipH="1">
                <a:off x="7801507" y="5655266"/>
                <a:ext cx="280988" cy="221146"/>
              </a:xfrm>
              <a:prstGeom prst="triangle">
                <a:avLst/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3" name="Freeform: Shape 32"/>
            <p:cNvSpPr/>
            <p:nvPr/>
          </p:nvSpPr>
          <p:spPr bwMode="auto">
            <a:xfrm>
              <a:off x="7566189" y="3540338"/>
              <a:ext cx="303546" cy="302120"/>
            </a:xfrm>
            <a:custGeom>
              <a:avLst/>
              <a:gdLst>
                <a:gd name="connsiteX0" fmla="*/ 153843 w 338138"/>
                <a:gd name="connsiteY0" fmla="*/ 107950 h 336550"/>
                <a:gd name="connsiteX1" fmla="*/ 159039 w 338138"/>
                <a:gd name="connsiteY1" fmla="*/ 109254 h 336550"/>
                <a:gd name="connsiteX2" fmla="*/ 198005 w 338138"/>
                <a:gd name="connsiteY2" fmla="*/ 136639 h 336550"/>
                <a:gd name="connsiteX3" fmla="*/ 203200 w 338138"/>
                <a:gd name="connsiteY3" fmla="*/ 144463 h 336550"/>
                <a:gd name="connsiteX4" fmla="*/ 198005 w 338138"/>
                <a:gd name="connsiteY4" fmla="*/ 152287 h 336550"/>
                <a:gd name="connsiteX5" fmla="*/ 159039 w 338138"/>
                <a:gd name="connsiteY5" fmla="*/ 178367 h 336550"/>
                <a:gd name="connsiteX6" fmla="*/ 153843 w 338138"/>
                <a:gd name="connsiteY6" fmla="*/ 180975 h 336550"/>
                <a:gd name="connsiteX7" fmla="*/ 146050 w 338138"/>
                <a:gd name="connsiteY7" fmla="*/ 171847 h 336550"/>
                <a:gd name="connsiteX8" fmla="*/ 146050 w 338138"/>
                <a:gd name="connsiteY8" fmla="*/ 117078 h 336550"/>
                <a:gd name="connsiteX9" fmla="*/ 153843 w 338138"/>
                <a:gd name="connsiteY9" fmla="*/ 107950 h 336550"/>
                <a:gd name="connsiteX10" fmla="*/ 169069 w 338138"/>
                <a:gd name="connsiteY10" fmla="*/ 69850 h 336550"/>
                <a:gd name="connsiteX11" fmla="*/ 95250 w 338138"/>
                <a:gd name="connsiteY11" fmla="*/ 143669 h 336550"/>
                <a:gd name="connsiteX12" fmla="*/ 169069 w 338138"/>
                <a:gd name="connsiteY12" fmla="*/ 217488 h 336550"/>
                <a:gd name="connsiteX13" fmla="*/ 242888 w 338138"/>
                <a:gd name="connsiteY13" fmla="*/ 143669 h 336550"/>
                <a:gd name="connsiteX14" fmla="*/ 169069 w 338138"/>
                <a:gd name="connsiteY14" fmla="*/ 69850 h 336550"/>
                <a:gd name="connsiteX15" fmla="*/ 169069 w 338138"/>
                <a:gd name="connsiteY15" fmla="*/ 0 h 336550"/>
                <a:gd name="connsiteX16" fmla="*/ 176994 w 338138"/>
                <a:gd name="connsiteY16" fmla="*/ 7888 h 336550"/>
                <a:gd name="connsiteX17" fmla="*/ 176994 w 338138"/>
                <a:gd name="connsiteY17" fmla="*/ 13146 h 336550"/>
                <a:gd name="connsiteX18" fmla="*/ 330213 w 338138"/>
                <a:gd name="connsiteY18" fmla="*/ 13146 h 336550"/>
                <a:gd name="connsiteX19" fmla="*/ 338138 w 338138"/>
                <a:gd name="connsiteY19" fmla="*/ 21034 h 336550"/>
                <a:gd name="connsiteX20" fmla="*/ 330213 w 338138"/>
                <a:gd name="connsiteY20" fmla="*/ 28922 h 336550"/>
                <a:gd name="connsiteX21" fmla="*/ 330213 w 338138"/>
                <a:gd name="connsiteY21" fmla="*/ 44698 h 336550"/>
                <a:gd name="connsiteX22" fmla="*/ 322288 w 338138"/>
                <a:gd name="connsiteY22" fmla="*/ 52586 h 336550"/>
                <a:gd name="connsiteX23" fmla="*/ 322288 w 338138"/>
                <a:gd name="connsiteY23" fmla="*/ 252413 h 336550"/>
                <a:gd name="connsiteX24" fmla="*/ 311721 w 338138"/>
                <a:gd name="connsiteY24" fmla="*/ 260301 h 336550"/>
                <a:gd name="connsiteX25" fmla="*/ 176994 w 338138"/>
                <a:gd name="connsiteY25" fmla="*/ 260301 h 336550"/>
                <a:gd name="connsiteX26" fmla="*/ 176994 w 338138"/>
                <a:gd name="connsiteY26" fmla="*/ 320774 h 336550"/>
                <a:gd name="connsiteX27" fmla="*/ 245679 w 338138"/>
                <a:gd name="connsiteY27" fmla="*/ 320774 h 336550"/>
                <a:gd name="connsiteX28" fmla="*/ 253604 w 338138"/>
                <a:gd name="connsiteY28" fmla="*/ 328662 h 336550"/>
                <a:gd name="connsiteX29" fmla="*/ 245679 w 338138"/>
                <a:gd name="connsiteY29" fmla="*/ 336550 h 336550"/>
                <a:gd name="connsiteX30" fmla="*/ 92459 w 338138"/>
                <a:gd name="connsiteY30" fmla="*/ 336550 h 336550"/>
                <a:gd name="connsiteX31" fmla="*/ 84534 w 338138"/>
                <a:gd name="connsiteY31" fmla="*/ 328662 h 336550"/>
                <a:gd name="connsiteX32" fmla="*/ 92459 w 338138"/>
                <a:gd name="connsiteY32" fmla="*/ 320774 h 336550"/>
                <a:gd name="connsiteX33" fmla="*/ 161144 w 338138"/>
                <a:gd name="connsiteY33" fmla="*/ 320774 h 336550"/>
                <a:gd name="connsiteX34" fmla="*/ 161144 w 338138"/>
                <a:gd name="connsiteY34" fmla="*/ 260301 h 336550"/>
                <a:gd name="connsiteX35" fmla="*/ 26417 w 338138"/>
                <a:gd name="connsiteY35" fmla="*/ 260301 h 336550"/>
                <a:gd name="connsiteX36" fmla="*/ 18492 w 338138"/>
                <a:gd name="connsiteY36" fmla="*/ 252413 h 336550"/>
                <a:gd name="connsiteX37" fmla="*/ 18492 w 338138"/>
                <a:gd name="connsiteY37" fmla="*/ 52586 h 336550"/>
                <a:gd name="connsiteX38" fmla="*/ 15850 w 338138"/>
                <a:gd name="connsiteY38" fmla="*/ 52586 h 336550"/>
                <a:gd name="connsiteX39" fmla="*/ 7925 w 338138"/>
                <a:gd name="connsiteY39" fmla="*/ 44698 h 336550"/>
                <a:gd name="connsiteX40" fmla="*/ 7925 w 338138"/>
                <a:gd name="connsiteY40" fmla="*/ 28922 h 336550"/>
                <a:gd name="connsiteX41" fmla="*/ 0 w 338138"/>
                <a:gd name="connsiteY41" fmla="*/ 21034 h 336550"/>
                <a:gd name="connsiteX42" fmla="*/ 7925 w 338138"/>
                <a:gd name="connsiteY42" fmla="*/ 13146 h 336550"/>
                <a:gd name="connsiteX43" fmla="*/ 161144 w 338138"/>
                <a:gd name="connsiteY43" fmla="*/ 13146 h 336550"/>
                <a:gd name="connsiteX44" fmla="*/ 161144 w 338138"/>
                <a:gd name="connsiteY44" fmla="*/ 7888 h 336550"/>
                <a:gd name="connsiteX45" fmla="*/ 169069 w 338138"/>
                <a:gd name="connsiteY4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38138" h="336550">
                  <a:moveTo>
                    <a:pt x="153843" y="107950"/>
                  </a:moveTo>
                  <a:cubicBezTo>
                    <a:pt x="155142" y="107950"/>
                    <a:pt x="157740" y="107950"/>
                    <a:pt x="159039" y="109254"/>
                  </a:cubicBezTo>
                  <a:cubicBezTo>
                    <a:pt x="159039" y="109254"/>
                    <a:pt x="159039" y="109254"/>
                    <a:pt x="198005" y="136639"/>
                  </a:cubicBezTo>
                  <a:cubicBezTo>
                    <a:pt x="201901" y="137943"/>
                    <a:pt x="203200" y="141855"/>
                    <a:pt x="203200" y="144463"/>
                  </a:cubicBezTo>
                  <a:cubicBezTo>
                    <a:pt x="203200" y="147071"/>
                    <a:pt x="201901" y="150983"/>
                    <a:pt x="198005" y="152287"/>
                  </a:cubicBezTo>
                  <a:cubicBezTo>
                    <a:pt x="198005" y="152287"/>
                    <a:pt x="198005" y="152287"/>
                    <a:pt x="159039" y="178367"/>
                  </a:cubicBezTo>
                  <a:cubicBezTo>
                    <a:pt x="157740" y="179671"/>
                    <a:pt x="155142" y="180975"/>
                    <a:pt x="153843" y="180975"/>
                  </a:cubicBezTo>
                  <a:cubicBezTo>
                    <a:pt x="149947" y="180975"/>
                    <a:pt x="146050" y="178367"/>
                    <a:pt x="146050" y="171847"/>
                  </a:cubicBezTo>
                  <a:cubicBezTo>
                    <a:pt x="146050" y="171847"/>
                    <a:pt x="146050" y="171847"/>
                    <a:pt x="146050" y="117078"/>
                  </a:cubicBezTo>
                  <a:cubicBezTo>
                    <a:pt x="146050" y="110558"/>
                    <a:pt x="149947" y="107950"/>
                    <a:pt x="153843" y="107950"/>
                  </a:cubicBezTo>
                  <a:close/>
                  <a:moveTo>
                    <a:pt x="169069" y="69850"/>
                  </a:moveTo>
                  <a:cubicBezTo>
                    <a:pt x="128300" y="69850"/>
                    <a:pt x="95250" y="102900"/>
                    <a:pt x="95250" y="143669"/>
                  </a:cubicBezTo>
                  <a:cubicBezTo>
                    <a:pt x="95250" y="184438"/>
                    <a:pt x="128300" y="217488"/>
                    <a:pt x="169069" y="217488"/>
                  </a:cubicBezTo>
                  <a:cubicBezTo>
                    <a:pt x="209838" y="217488"/>
                    <a:pt x="242888" y="184438"/>
                    <a:pt x="242888" y="143669"/>
                  </a:cubicBezTo>
                  <a:cubicBezTo>
                    <a:pt x="242888" y="102900"/>
                    <a:pt x="209838" y="69850"/>
                    <a:pt x="169069" y="69850"/>
                  </a:cubicBezTo>
                  <a:close/>
                  <a:moveTo>
                    <a:pt x="169069" y="0"/>
                  </a:moveTo>
                  <a:cubicBezTo>
                    <a:pt x="173032" y="0"/>
                    <a:pt x="176994" y="3944"/>
                    <a:pt x="176994" y="7888"/>
                  </a:cubicBezTo>
                  <a:cubicBezTo>
                    <a:pt x="176994" y="7888"/>
                    <a:pt x="176994" y="7888"/>
                    <a:pt x="176994" y="13146"/>
                  </a:cubicBezTo>
                  <a:cubicBezTo>
                    <a:pt x="176994" y="13146"/>
                    <a:pt x="176994" y="13146"/>
                    <a:pt x="330213" y="13146"/>
                  </a:cubicBezTo>
                  <a:cubicBezTo>
                    <a:pt x="334176" y="13146"/>
                    <a:pt x="338138" y="17090"/>
                    <a:pt x="338138" y="21034"/>
                  </a:cubicBezTo>
                  <a:cubicBezTo>
                    <a:pt x="338138" y="26293"/>
                    <a:pt x="334176" y="28922"/>
                    <a:pt x="330213" y="28922"/>
                  </a:cubicBezTo>
                  <a:cubicBezTo>
                    <a:pt x="330213" y="28922"/>
                    <a:pt x="330213" y="28922"/>
                    <a:pt x="330213" y="44698"/>
                  </a:cubicBezTo>
                  <a:cubicBezTo>
                    <a:pt x="330213" y="49956"/>
                    <a:pt x="326250" y="52586"/>
                    <a:pt x="322288" y="52586"/>
                  </a:cubicBezTo>
                  <a:cubicBezTo>
                    <a:pt x="322288" y="52586"/>
                    <a:pt x="322288" y="52586"/>
                    <a:pt x="322288" y="252413"/>
                  </a:cubicBezTo>
                  <a:cubicBezTo>
                    <a:pt x="322288" y="256357"/>
                    <a:pt x="317005" y="260301"/>
                    <a:pt x="311721" y="260301"/>
                  </a:cubicBezTo>
                  <a:cubicBezTo>
                    <a:pt x="311721" y="260301"/>
                    <a:pt x="311721" y="260301"/>
                    <a:pt x="176994" y="260301"/>
                  </a:cubicBezTo>
                  <a:cubicBezTo>
                    <a:pt x="176994" y="260301"/>
                    <a:pt x="176994" y="260301"/>
                    <a:pt x="176994" y="320774"/>
                  </a:cubicBezTo>
                  <a:cubicBezTo>
                    <a:pt x="176994" y="320774"/>
                    <a:pt x="176994" y="320774"/>
                    <a:pt x="245679" y="320774"/>
                  </a:cubicBezTo>
                  <a:cubicBezTo>
                    <a:pt x="249641" y="320774"/>
                    <a:pt x="253604" y="324718"/>
                    <a:pt x="253604" y="328662"/>
                  </a:cubicBezTo>
                  <a:cubicBezTo>
                    <a:pt x="253604" y="332606"/>
                    <a:pt x="249641" y="336550"/>
                    <a:pt x="245679" y="336550"/>
                  </a:cubicBezTo>
                  <a:cubicBezTo>
                    <a:pt x="245679" y="336550"/>
                    <a:pt x="245679" y="336550"/>
                    <a:pt x="92459" y="336550"/>
                  </a:cubicBezTo>
                  <a:cubicBezTo>
                    <a:pt x="88497" y="336550"/>
                    <a:pt x="84534" y="332606"/>
                    <a:pt x="84534" y="328662"/>
                  </a:cubicBezTo>
                  <a:cubicBezTo>
                    <a:pt x="84534" y="324718"/>
                    <a:pt x="88497" y="320774"/>
                    <a:pt x="92459" y="320774"/>
                  </a:cubicBezTo>
                  <a:cubicBezTo>
                    <a:pt x="92459" y="320774"/>
                    <a:pt x="92459" y="320774"/>
                    <a:pt x="161144" y="320774"/>
                  </a:cubicBezTo>
                  <a:cubicBezTo>
                    <a:pt x="161144" y="320774"/>
                    <a:pt x="161144" y="320774"/>
                    <a:pt x="161144" y="260301"/>
                  </a:cubicBezTo>
                  <a:cubicBezTo>
                    <a:pt x="161144" y="260301"/>
                    <a:pt x="161144" y="260301"/>
                    <a:pt x="26417" y="260301"/>
                  </a:cubicBezTo>
                  <a:cubicBezTo>
                    <a:pt x="21133" y="260301"/>
                    <a:pt x="18492" y="256357"/>
                    <a:pt x="18492" y="252413"/>
                  </a:cubicBezTo>
                  <a:cubicBezTo>
                    <a:pt x="18492" y="252413"/>
                    <a:pt x="18492" y="252413"/>
                    <a:pt x="18492" y="52586"/>
                  </a:cubicBezTo>
                  <a:cubicBezTo>
                    <a:pt x="18492" y="52586"/>
                    <a:pt x="18492" y="52586"/>
                    <a:pt x="15850" y="52586"/>
                  </a:cubicBezTo>
                  <a:cubicBezTo>
                    <a:pt x="11888" y="52586"/>
                    <a:pt x="7925" y="49956"/>
                    <a:pt x="7925" y="44698"/>
                  </a:cubicBezTo>
                  <a:cubicBezTo>
                    <a:pt x="7925" y="44698"/>
                    <a:pt x="7925" y="44698"/>
                    <a:pt x="7925" y="28922"/>
                  </a:cubicBezTo>
                  <a:cubicBezTo>
                    <a:pt x="3962" y="28922"/>
                    <a:pt x="0" y="26293"/>
                    <a:pt x="0" y="21034"/>
                  </a:cubicBezTo>
                  <a:cubicBezTo>
                    <a:pt x="0" y="17090"/>
                    <a:pt x="3962" y="13146"/>
                    <a:pt x="7925" y="13146"/>
                  </a:cubicBezTo>
                  <a:cubicBezTo>
                    <a:pt x="7925" y="13146"/>
                    <a:pt x="7925" y="13146"/>
                    <a:pt x="161144" y="13146"/>
                  </a:cubicBezTo>
                  <a:cubicBezTo>
                    <a:pt x="161144" y="13146"/>
                    <a:pt x="161144" y="13146"/>
                    <a:pt x="161144" y="7888"/>
                  </a:cubicBezTo>
                  <a:cubicBezTo>
                    <a:pt x="161144" y="3944"/>
                    <a:pt x="165107" y="0"/>
                    <a:pt x="1690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175907" y="3418113"/>
            <a:ext cx="2792187" cy="1725387"/>
            <a:chOff x="3175907" y="3418113"/>
            <a:chExt cx="2792187" cy="1725387"/>
          </a:xfrm>
        </p:grpSpPr>
        <p:sp>
          <p:nvSpPr>
            <p:cNvPr id="7" name="Freeform: Shape 17"/>
            <p:cNvSpPr/>
            <p:nvPr/>
          </p:nvSpPr>
          <p:spPr>
            <a:xfrm>
              <a:off x="3175907" y="3418113"/>
              <a:ext cx="2792187" cy="1725387"/>
            </a:xfrm>
            <a:custGeom>
              <a:avLst/>
              <a:gdLst>
                <a:gd name="connsiteX0" fmla="*/ 1861458 w 3722916"/>
                <a:gd name="connsiteY0" fmla="*/ 0 h 2300516"/>
                <a:gd name="connsiteX1" fmla="*/ 3722916 w 3722916"/>
                <a:gd name="connsiteY1" fmla="*/ 1861458 h 2300516"/>
                <a:gd name="connsiteX2" fmla="*/ 3685098 w 3722916"/>
                <a:gd name="connsiteY2" fmla="*/ 2236607 h 2300516"/>
                <a:gd name="connsiteX3" fmla="*/ 3668666 w 3722916"/>
                <a:gd name="connsiteY3" fmla="*/ 2300516 h 2300516"/>
                <a:gd name="connsiteX4" fmla="*/ 3344638 w 3722916"/>
                <a:gd name="connsiteY4" fmla="*/ 2300516 h 2300516"/>
                <a:gd name="connsiteX5" fmla="*/ 3377349 w 3722916"/>
                <a:gd name="connsiteY5" fmla="*/ 2173297 h 2300516"/>
                <a:gd name="connsiteX6" fmla="*/ 3408785 w 3722916"/>
                <a:gd name="connsiteY6" fmla="*/ 1861457 h 2300516"/>
                <a:gd name="connsiteX7" fmla="*/ 1861457 w 3722916"/>
                <a:gd name="connsiteY7" fmla="*/ 314130 h 2300516"/>
                <a:gd name="connsiteX8" fmla="*/ 314129 w 3722916"/>
                <a:gd name="connsiteY8" fmla="*/ 1861457 h 2300516"/>
                <a:gd name="connsiteX9" fmla="*/ 345565 w 3722916"/>
                <a:gd name="connsiteY9" fmla="*/ 2173297 h 2300516"/>
                <a:gd name="connsiteX10" fmla="*/ 378277 w 3722916"/>
                <a:gd name="connsiteY10" fmla="*/ 2300516 h 2300516"/>
                <a:gd name="connsiteX11" fmla="*/ 54251 w 3722916"/>
                <a:gd name="connsiteY11" fmla="*/ 2300516 h 2300516"/>
                <a:gd name="connsiteX12" fmla="*/ 37818 w 3722916"/>
                <a:gd name="connsiteY12" fmla="*/ 2236607 h 2300516"/>
                <a:gd name="connsiteX13" fmla="*/ 0 w 3722916"/>
                <a:gd name="connsiteY13" fmla="*/ 1861458 h 2300516"/>
                <a:gd name="connsiteX14" fmla="*/ 1861458 w 3722916"/>
                <a:gd name="connsiteY14" fmla="*/ 0 h 2300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22916" h="2300516">
                  <a:moveTo>
                    <a:pt x="1861458" y="0"/>
                  </a:moveTo>
                  <a:cubicBezTo>
                    <a:pt x="2889513" y="0"/>
                    <a:pt x="3722916" y="833403"/>
                    <a:pt x="3722916" y="1861458"/>
                  </a:cubicBezTo>
                  <a:cubicBezTo>
                    <a:pt x="3722916" y="1989965"/>
                    <a:pt x="3709894" y="2115430"/>
                    <a:pt x="3685098" y="2236607"/>
                  </a:cubicBezTo>
                  <a:lnTo>
                    <a:pt x="3668666" y="2300516"/>
                  </a:lnTo>
                  <a:lnTo>
                    <a:pt x="3344638" y="2300516"/>
                  </a:lnTo>
                  <a:lnTo>
                    <a:pt x="3377349" y="2173297"/>
                  </a:lnTo>
                  <a:cubicBezTo>
                    <a:pt x="3397961" y="2072570"/>
                    <a:pt x="3408785" y="1968277"/>
                    <a:pt x="3408785" y="1861457"/>
                  </a:cubicBezTo>
                  <a:cubicBezTo>
                    <a:pt x="3408785" y="1006892"/>
                    <a:pt x="2716023" y="314130"/>
                    <a:pt x="1861457" y="314130"/>
                  </a:cubicBezTo>
                  <a:cubicBezTo>
                    <a:pt x="1006891" y="314130"/>
                    <a:pt x="314129" y="1006892"/>
                    <a:pt x="314129" y="1861457"/>
                  </a:cubicBezTo>
                  <a:cubicBezTo>
                    <a:pt x="314129" y="1968277"/>
                    <a:pt x="324954" y="2072570"/>
                    <a:pt x="345565" y="2173297"/>
                  </a:cubicBezTo>
                  <a:lnTo>
                    <a:pt x="378277" y="2300516"/>
                  </a:lnTo>
                  <a:lnTo>
                    <a:pt x="54251" y="2300516"/>
                  </a:lnTo>
                  <a:lnTo>
                    <a:pt x="37818" y="2236607"/>
                  </a:lnTo>
                  <a:cubicBezTo>
                    <a:pt x="13022" y="2115430"/>
                    <a:pt x="0" y="1989965"/>
                    <a:pt x="0" y="1861458"/>
                  </a:cubicBezTo>
                  <a:cubicBezTo>
                    <a:pt x="0" y="833403"/>
                    <a:pt x="833403" y="0"/>
                    <a:pt x="1861458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Freeform: Shape 42"/>
            <p:cNvSpPr/>
            <p:nvPr/>
          </p:nvSpPr>
          <p:spPr bwMode="auto">
            <a:xfrm>
              <a:off x="4155653" y="4145043"/>
              <a:ext cx="787823" cy="728864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4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8"/>
          <p:cNvSpPr txBox="1"/>
          <p:nvPr/>
        </p:nvSpPr>
        <p:spPr>
          <a:xfrm>
            <a:off x="2771800" y="218855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rgbClr val="7E7E7E"/>
                </a:solidFill>
                <a:cs typeface="+mn-ea"/>
                <a:sym typeface="+mn-lt"/>
              </a:rPr>
              <a:t>工作完成情况</a:t>
            </a:r>
            <a:endParaRPr lang="en-GB" altLang="zh-CN" sz="4400" dirty="0">
              <a:solidFill>
                <a:srgbClr val="7E7E7E"/>
              </a:solidFill>
              <a:cs typeface="+mn-ea"/>
              <a:sym typeface="+mn-lt"/>
            </a:endParaRPr>
          </a:p>
        </p:txBody>
      </p:sp>
      <p:sp>
        <p:nvSpPr>
          <p:cNvPr id="7" name="TextBox 49"/>
          <p:cNvSpPr txBox="1"/>
          <p:nvPr/>
        </p:nvSpPr>
        <p:spPr>
          <a:xfrm>
            <a:off x="3635896" y="2952695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E7E7E"/>
                </a:solidFill>
                <a:cs typeface="+mn-ea"/>
                <a:sym typeface="+mn-lt"/>
              </a:rPr>
              <a:t>请替换文字内容，点击添加相关标题文字</a:t>
            </a:r>
            <a:endParaRPr lang="zh-CN" altLang="en-US" sz="800" dirty="0">
              <a:solidFill>
                <a:srgbClr val="7E7E7E"/>
              </a:solidFill>
              <a:cs typeface="+mn-ea"/>
              <a:sym typeface="+mn-lt"/>
            </a:endParaRPr>
          </a:p>
        </p:txBody>
      </p:sp>
      <p:sp>
        <p:nvSpPr>
          <p:cNvPr id="8" name="TextBox 48"/>
          <p:cNvSpPr txBox="1"/>
          <p:nvPr/>
        </p:nvSpPr>
        <p:spPr>
          <a:xfrm>
            <a:off x="3751738" y="1124620"/>
            <a:ext cx="1656184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02</a:t>
            </a:r>
            <a:endParaRPr lang="en-GB" altLang="zh-CN" sz="8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-112190" y="2855350"/>
            <a:ext cx="2374384" cy="2150007"/>
          </a:xfrm>
          <a:prstGeom prst="triangle">
            <a:avLst/>
          </a:prstGeom>
          <a:solidFill>
            <a:srgbClr val="BFBFB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等腰三角形 11"/>
          <p:cNvSpPr/>
          <p:nvPr/>
        </p:nvSpPr>
        <p:spPr>
          <a:xfrm rot="16200000" flipH="1">
            <a:off x="1730131" y="2319873"/>
            <a:ext cx="971173" cy="879398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等腰三角形 12"/>
          <p:cNvSpPr/>
          <p:nvPr/>
        </p:nvSpPr>
        <p:spPr>
          <a:xfrm rot="5400000">
            <a:off x="6212315" y="681846"/>
            <a:ext cx="2337552" cy="2116655"/>
          </a:xfrm>
          <a:prstGeom prst="triangle">
            <a:avLst/>
          </a:prstGeom>
          <a:blipFill dpi="0" rotWithShape="1">
            <a:blip r:embed="rId1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9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759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/>
          <p:bldP spid="11" grpId="0" animBg="1"/>
          <p:bldP spid="12" grpId="0" animBg="1"/>
          <p:bldP spid="1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9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759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/>
          <p:bldP spid="11" grpId="0" animBg="1"/>
          <p:bldP spid="12" grpId="0" animBg="1"/>
          <p:bldP spid="13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4308468" y="1981527"/>
            <a:ext cx="1611824" cy="1611824"/>
            <a:chOff x="4308468" y="1981527"/>
            <a:chExt cx="1611824" cy="1611824"/>
          </a:xfrm>
        </p:grpSpPr>
        <p:sp>
          <p:nvSpPr>
            <p:cNvPr id="5" name="Freeform: Shape 4"/>
            <p:cNvSpPr/>
            <p:nvPr/>
          </p:nvSpPr>
          <p:spPr bwMode="auto">
            <a:xfrm>
              <a:off x="5248946" y="2562186"/>
              <a:ext cx="287155" cy="282993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7"/>
            <p:cNvSpPr/>
            <p:nvPr/>
          </p:nvSpPr>
          <p:spPr>
            <a:xfrm rot="7768221">
              <a:off x="4308468" y="1981527"/>
              <a:ext cx="1611824" cy="1611824"/>
            </a:xfrm>
            <a:custGeom>
              <a:avLst/>
              <a:gdLst>
                <a:gd name="connsiteX0" fmla="*/ 888570 w 1611824"/>
                <a:gd name="connsiteY0" fmla="*/ 258306 h 1611824"/>
                <a:gd name="connsiteX1" fmla="*/ 227309 w 1611824"/>
                <a:gd name="connsiteY1" fmla="*/ 919567 h 1611824"/>
                <a:gd name="connsiteX2" fmla="*/ 888570 w 1611824"/>
                <a:gd name="connsiteY2" fmla="*/ 1580828 h 1611824"/>
                <a:gd name="connsiteX3" fmla="*/ 1549831 w 1611824"/>
                <a:gd name="connsiteY3" fmla="*/ 919567 h 1611824"/>
                <a:gd name="connsiteX4" fmla="*/ 888570 w 1611824"/>
                <a:gd name="connsiteY4" fmla="*/ 258306 h 1611824"/>
                <a:gd name="connsiteX5" fmla="*/ 805912 w 1611824"/>
                <a:gd name="connsiteY5" fmla="*/ 0 h 1611824"/>
                <a:gd name="connsiteX6" fmla="*/ 1611824 w 1611824"/>
                <a:gd name="connsiteY6" fmla="*/ 805912 h 1611824"/>
                <a:gd name="connsiteX7" fmla="*/ 805912 w 1611824"/>
                <a:gd name="connsiteY7" fmla="*/ 1611824 h 1611824"/>
                <a:gd name="connsiteX8" fmla="*/ 0 w 1611824"/>
                <a:gd name="connsiteY8" fmla="*/ 805912 h 1611824"/>
                <a:gd name="connsiteX9" fmla="*/ 805912 w 1611824"/>
                <a:gd name="connsiteY9" fmla="*/ 0 h 1611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1824" h="1611824">
                  <a:moveTo>
                    <a:pt x="888570" y="258306"/>
                  </a:moveTo>
                  <a:cubicBezTo>
                    <a:pt x="523366" y="258306"/>
                    <a:pt x="227309" y="554363"/>
                    <a:pt x="227309" y="919567"/>
                  </a:cubicBezTo>
                  <a:cubicBezTo>
                    <a:pt x="227309" y="1284771"/>
                    <a:pt x="523366" y="1580828"/>
                    <a:pt x="888570" y="1580828"/>
                  </a:cubicBezTo>
                  <a:cubicBezTo>
                    <a:pt x="1253774" y="1580828"/>
                    <a:pt x="1549831" y="1284771"/>
                    <a:pt x="1549831" y="919567"/>
                  </a:cubicBezTo>
                  <a:cubicBezTo>
                    <a:pt x="1549831" y="554363"/>
                    <a:pt x="1253774" y="258306"/>
                    <a:pt x="888570" y="258306"/>
                  </a:cubicBezTo>
                  <a:close/>
                  <a:moveTo>
                    <a:pt x="805912" y="0"/>
                  </a:moveTo>
                  <a:cubicBezTo>
                    <a:pt x="1251005" y="0"/>
                    <a:pt x="1611824" y="360819"/>
                    <a:pt x="1611824" y="805912"/>
                  </a:cubicBezTo>
                  <a:cubicBezTo>
                    <a:pt x="1611824" y="1251005"/>
                    <a:pt x="1251005" y="1611824"/>
                    <a:pt x="805912" y="1611824"/>
                  </a:cubicBezTo>
                  <a:cubicBezTo>
                    <a:pt x="360819" y="1611824"/>
                    <a:pt x="0" y="1251005"/>
                    <a:pt x="0" y="805912"/>
                  </a:cubicBezTo>
                  <a:cubicBezTo>
                    <a:pt x="0" y="360819"/>
                    <a:pt x="360819" y="0"/>
                    <a:pt x="8059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056041" y="1980704"/>
            <a:ext cx="1611824" cy="1611824"/>
            <a:chOff x="3056041" y="1980704"/>
            <a:chExt cx="1611824" cy="1611824"/>
          </a:xfrm>
        </p:grpSpPr>
        <p:sp>
          <p:nvSpPr>
            <p:cNvPr id="4" name="Freeform: Shape 3"/>
            <p:cNvSpPr/>
            <p:nvPr/>
          </p:nvSpPr>
          <p:spPr bwMode="auto">
            <a:xfrm>
              <a:off x="3413084" y="2644974"/>
              <a:ext cx="247781" cy="364863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Freeform: Shape 8"/>
            <p:cNvSpPr/>
            <p:nvPr/>
          </p:nvSpPr>
          <p:spPr>
            <a:xfrm rot="18235072">
              <a:off x="3056041" y="1980704"/>
              <a:ext cx="1611824" cy="1611824"/>
            </a:xfrm>
            <a:custGeom>
              <a:avLst/>
              <a:gdLst>
                <a:gd name="connsiteX0" fmla="*/ 888570 w 1611824"/>
                <a:gd name="connsiteY0" fmla="*/ 258306 h 1611824"/>
                <a:gd name="connsiteX1" fmla="*/ 227309 w 1611824"/>
                <a:gd name="connsiteY1" fmla="*/ 919567 h 1611824"/>
                <a:gd name="connsiteX2" fmla="*/ 888570 w 1611824"/>
                <a:gd name="connsiteY2" fmla="*/ 1580828 h 1611824"/>
                <a:gd name="connsiteX3" fmla="*/ 1549831 w 1611824"/>
                <a:gd name="connsiteY3" fmla="*/ 919567 h 1611824"/>
                <a:gd name="connsiteX4" fmla="*/ 888570 w 1611824"/>
                <a:gd name="connsiteY4" fmla="*/ 258306 h 1611824"/>
                <a:gd name="connsiteX5" fmla="*/ 805912 w 1611824"/>
                <a:gd name="connsiteY5" fmla="*/ 0 h 1611824"/>
                <a:gd name="connsiteX6" fmla="*/ 1611824 w 1611824"/>
                <a:gd name="connsiteY6" fmla="*/ 805912 h 1611824"/>
                <a:gd name="connsiteX7" fmla="*/ 805912 w 1611824"/>
                <a:gd name="connsiteY7" fmla="*/ 1611824 h 1611824"/>
                <a:gd name="connsiteX8" fmla="*/ 0 w 1611824"/>
                <a:gd name="connsiteY8" fmla="*/ 805912 h 1611824"/>
                <a:gd name="connsiteX9" fmla="*/ 805912 w 1611824"/>
                <a:gd name="connsiteY9" fmla="*/ 0 h 1611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1824" h="1611824">
                  <a:moveTo>
                    <a:pt x="888570" y="258306"/>
                  </a:moveTo>
                  <a:cubicBezTo>
                    <a:pt x="523366" y="258306"/>
                    <a:pt x="227309" y="554363"/>
                    <a:pt x="227309" y="919567"/>
                  </a:cubicBezTo>
                  <a:cubicBezTo>
                    <a:pt x="227309" y="1284771"/>
                    <a:pt x="523366" y="1580828"/>
                    <a:pt x="888570" y="1580828"/>
                  </a:cubicBezTo>
                  <a:cubicBezTo>
                    <a:pt x="1253774" y="1580828"/>
                    <a:pt x="1549831" y="1284771"/>
                    <a:pt x="1549831" y="919567"/>
                  </a:cubicBezTo>
                  <a:cubicBezTo>
                    <a:pt x="1549831" y="554363"/>
                    <a:pt x="1253774" y="258306"/>
                    <a:pt x="888570" y="258306"/>
                  </a:cubicBezTo>
                  <a:close/>
                  <a:moveTo>
                    <a:pt x="805912" y="0"/>
                  </a:moveTo>
                  <a:cubicBezTo>
                    <a:pt x="1251005" y="0"/>
                    <a:pt x="1611824" y="360819"/>
                    <a:pt x="1611824" y="805912"/>
                  </a:cubicBezTo>
                  <a:cubicBezTo>
                    <a:pt x="1611824" y="1251005"/>
                    <a:pt x="1251005" y="1611824"/>
                    <a:pt x="805912" y="1611824"/>
                  </a:cubicBezTo>
                  <a:cubicBezTo>
                    <a:pt x="360819" y="1611824"/>
                    <a:pt x="0" y="1251005"/>
                    <a:pt x="0" y="805912"/>
                  </a:cubicBezTo>
                  <a:cubicBezTo>
                    <a:pt x="0" y="360819"/>
                    <a:pt x="360819" y="0"/>
                    <a:pt x="8059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640027" y="1359944"/>
            <a:ext cx="1611824" cy="1611824"/>
            <a:chOff x="3640027" y="1359944"/>
            <a:chExt cx="1611824" cy="1611824"/>
          </a:xfrm>
        </p:grpSpPr>
        <p:sp>
          <p:nvSpPr>
            <p:cNvPr id="7" name="Freeform: Shape 6"/>
            <p:cNvSpPr/>
            <p:nvPr/>
          </p:nvSpPr>
          <p:spPr bwMode="auto">
            <a:xfrm>
              <a:off x="4305950" y="1712923"/>
              <a:ext cx="302603" cy="236819"/>
            </a:xfrm>
            <a:custGeom>
              <a:avLst/>
              <a:gdLst/>
              <a:ahLst/>
              <a:cxnLst>
                <a:cxn ang="0">
                  <a:pos x="64" y="48"/>
                </a:cxn>
                <a:cxn ang="0">
                  <a:pos x="61" y="50"/>
                </a:cxn>
                <a:cxn ang="0">
                  <a:pos x="2" y="50"/>
                </a:cxn>
                <a:cxn ang="0">
                  <a:pos x="0" y="48"/>
                </a:cxn>
                <a:cxn ang="0">
                  <a:pos x="0" y="43"/>
                </a:cxn>
                <a:cxn ang="0">
                  <a:pos x="2" y="41"/>
                </a:cxn>
                <a:cxn ang="0">
                  <a:pos x="61" y="41"/>
                </a:cxn>
                <a:cxn ang="0">
                  <a:pos x="64" y="43"/>
                </a:cxn>
                <a:cxn ang="0">
                  <a:pos x="64" y="48"/>
                </a:cxn>
                <a:cxn ang="0">
                  <a:pos x="59" y="20"/>
                </a:cxn>
                <a:cxn ang="0">
                  <a:pos x="57" y="23"/>
                </a:cxn>
                <a:cxn ang="0">
                  <a:pos x="7" y="23"/>
                </a:cxn>
                <a:cxn ang="0">
                  <a:pos x="4" y="20"/>
                </a:cxn>
                <a:cxn ang="0">
                  <a:pos x="4" y="16"/>
                </a:cxn>
                <a:cxn ang="0">
                  <a:pos x="7" y="13"/>
                </a:cxn>
                <a:cxn ang="0">
                  <a:pos x="57" y="13"/>
                </a:cxn>
                <a:cxn ang="0">
                  <a:pos x="59" y="16"/>
                </a:cxn>
                <a:cxn ang="0">
                  <a:pos x="59" y="20"/>
                </a:cxn>
                <a:cxn ang="0">
                  <a:pos x="50" y="34"/>
                </a:cxn>
                <a:cxn ang="0">
                  <a:pos x="48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3" y="29"/>
                </a:cxn>
                <a:cxn ang="0">
                  <a:pos x="16" y="27"/>
                </a:cxn>
                <a:cxn ang="0">
                  <a:pos x="48" y="27"/>
                </a:cxn>
                <a:cxn ang="0">
                  <a:pos x="50" y="29"/>
                </a:cxn>
                <a:cxn ang="0">
                  <a:pos x="50" y="34"/>
                </a:cxn>
                <a:cxn ang="0">
                  <a:pos x="45" y="7"/>
                </a:cxn>
                <a:cxn ang="0">
                  <a:pos x="43" y="9"/>
                </a:cxn>
                <a:cxn ang="0">
                  <a:pos x="20" y="9"/>
                </a:cxn>
                <a:cxn ang="0">
                  <a:pos x="18" y="7"/>
                </a:cxn>
                <a:cxn ang="0">
                  <a:pos x="18" y="2"/>
                </a:cxn>
                <a:cxn ang="0">
                  <a:pos x="20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7"/>
                </a:cxn>
              </a:cxnLst>
              <a:rect l="0" t="0" r="r" b="b"/>
              <a:pathLst>
                <a:path w="64" h="50"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3" y="35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Freeform: Shape 9"/>
            <p:cNvSpPr/>
            <p:nvPr/>
          </p:nvSpPr>
          <p:spPr>
            <a:xfrm rot="2018970">
              <a:off x="3640027" y="1359944"/>
              <a:ext cx="1611824" cy="1611824"/>
            </a:xfrm>
            <a:custGeom>
              <a:avLst/>
              <a:gdLst>
                <a:gd name="connsiteX0" fmla="*/ 888570 w 1611824"/>
                <a:gd name="connsiteY0" fmla="*/ 258306 h 1611824"/>
                <a:gd name="connsiteX1" fmla="*/ 227309 w 1611824"/>
                <a:gd name="connsiteY1" fmla="*/ 919567 h 1611824"/>
                <a:gd name="connsiteX2" fmla="*/ 888570 w 1611824"/>
                <a:gd name="connsiteY2" fmla="*/ 1580828 h 1611824"/>
                <a:gd name="connsiteX3" fmla="*/ 1549831 w 1611824"/>
                <a:gd name="connsiteY3" fmla="*/ 919567 h 1611824"/>
                <a:gd name="connsiteX4" fmla="*/ 888570 w 1611824"/>
                <a:gd name="connsiteY4" fmla="*/ 258306 h 1611824"/>
                <a:gd name="connsiteX5" fmla="*/ 805912 w 1611824"/>
                <a:gd name="connsiteY5" fmla="*/ 0 h 1611824"/>
                <a:gd name="connsiteX6" fmla="*/ 1611824 w 1611824"/>
                <a:gd name="connsiteY6" fmla="*/ 805912 h 1611824"/>
                <a:gd name="connsiteX7" fmla="*/ 805912 w 1611824"/>
                <a:gd name="connsiteY7" fmla="*/ 1611824 h 1611824"/>
                <a:gd name="connsiteX8" fmla="*/ 0 w 1611824"/>
                <a:gd name="connsiteY8" fmla="*/ 805912 h 1611824"/>
                <a:gd name="connsiteX9" fmla="*/ 805912 w 1611824"/>
                <a:gd name="connsiteY9" fmla="*/ 0 h 1611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1824" h="1611824">
                  <a:moveTo>
                    <a:pt x="888570" y="258306"/>
                  </a:moveTo>
                  <a:cubicBezTo>
                    <a:pt x="523366" y="258306"/>
                    <a:pt x="227309" y="554363"/>
                    <a:pt x="227309" y="919567"/>
                  </a:cubicBezTo>
                  <a:cubicBezTo>
                    <a:pt x="227309" y="1284771"/>
                    <a:pt x="523366" y="1580828"/>
                    <a:pt x="888570" y="1580828"/>
                  </a:cubicBezTo>
                  <a:cubicBezTo>
                    <a:pt x="1253774" y="1580828"/>
                    <a:pt x="1549831" y="1284771"/>
                    <a:pt x="1549831" y="919567"/>
                  </a:cubicBezTo>
                  <a:cubicBezTo>
                    <a:pt x="1549831" y="554363"/>
                    <a:pt x="1253774" y="258306"/>
                    <a:pt x="888570" y="258306"/>
                  </a:cubicBezTo>
                  <a:close/>
                  <a:moveTo>
                    <a:pt x="805912" y="0"/>
                  </a:moveTo>
                  <a:cubicBezTo>
                    <a:pt x="1251005" y="0"/>
                    <a:pt x="1611824" y="360819"/>
                    <a:pt x="1611824" y="805912"/>
                  </a:cubicBezTo>
                  <a:cubicBezTo>
                    <a:pt x="1611824" y="1251005"/>
                    <a:pt x="1251005" y="1611824"/>
                    <a:pt x="805912" y="1611824"/>
                  </a:cubicBezTo>
                  <a:cubicBezTo>
                    <a:pt x="360819" y="1611824"/>
                    <a:pt x="0" y="1251005"/>
                    <a:pt x="0" y="805912"/>
                  </a:cubicBezTo>
                  <a:cubicBezTo>
                    <a:pt x="0" y="360819"/>
                    <a:pt x="360819" y="0"/>
                    <a:pt x="8059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686325" y="2509166"/>
            <a:ext cx="1611824" cy="1611824"/>
            <a:chOff x="3686325" y="2509166"/>
            <a:chExt cx="1611824" cy="1611824"/>
          </a:xfrm>
        </p:grpSpPr>
        <p:sp>
          <p:nvSpPr>
            <p:cNvPr id="6" name="Freeform: Shape 5"/>
            <p:cNvSpPr/>
            <p:nvPr/>
          </p:nvSpPr>
          <p:spPr bwMode="auto">
            <a:xfrm>
              <a:off x="4337971" y="3479957"/>
              <a:ext cx="307958" cy="307958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Freeform: Shape 10"/>
            <p:cNvSpPr/>
            <p:nvPr/>
          </p:nvSpPr>
          <p:spPr>
            <a:xfrm rot="12594151">
              <a:off x="3686325" y="2509166"/>
              <a:ext cx="1611824" cy="1611824"/>
            </a:xfrm>
            <a:custGeom>
              <a:avLst/>
              <a:gdLst>
                <a:gd name="connsiteX0" fmla="*/ 888570 w 1611824"/>
                <a:gd name="connsiteY0" fmla="*/ 258306 h 1611824"/>
                <a:gd name="connsiteX1" fmla="*/ 227309 w 1611824"/>
                <a:gd name="connsiteY1" fmla="*/ 919567 h 1611824"/>
                <a:gd name="connsiteX2" fmla="*/ 888570 w 1611824"/>
                <a:gd name="connsiteY2" fmla="*/ 1580828 h 1611824"/>
                <a:gd name="connsiteX3" fmla="*/ 1549831 w 1611824"/>
                <a:gd name="connsiteY3" fmla="*/ 919567 h 1611824"/>
                <a:gd name="connsiteX4" fmla="*/ 888570 w 1611824"/>
                <a:gd name="connsiteY4" fmla="*/ 258306 h 1611824"/>
                <a:gd name="connsiteX5" fmla="*/ 805912 w 1611824"/>
                <a:gd name="connsiteY5" fmla="*/ 0 h 1611824"/>
                <a:gd name="connsiteX6" fmla="*/ 1611824 w 1611824"/>
                <a:gd name="connsiteY6" fmla="*/ 805912 h 1611824"/>
                <a:gd name="connsiteX7" fmla="*/ 805912 w 1611824"/>
                <a:gd name="connsiteY7" fmla="*/ 1611824 h 1611824"/>
                <a:gd name="connsiteX8" fmla="*/ 0 w 1611824"/>
                <a:gd name="connsiteY8" fmla="*/ 805912 h 1611824"/>
                <a:gd name="connsiteX9" fmla="*/ 805912 w 1611824"/>
                <a:gd name="connsiteY9" fmla="*/ 0 h 1611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1824" h="1611824">
                  <a:moveTo>
                    <a:pt x="888570" y="258306"/>
                  </a:moveTo>
                  <a:cubicBezTo>
                    <a:pt x="523366" y="258306"/>
                    <a:pt x="227309" y="554363"/>
                    <a:pt x="227309" y="919567"/>
                  </a:cubicBezTo>
                  <a:cubicBezTo>
                    <a:pt x="227309" y="1284771"/>
                    <a:pt x="523366" y="1580828"/>
                    <a:pt x="888570" y="1580828"/>
                  </a:cubicBezTo>
                  <a:cubicBezTo>
                    <a:pt x="1253774" y="1580828"/>
                    <a:pt x="1549831" y="1284771"/>
                    <a:pt x="1549831" y="919567"/>
                  </a:cubicBezTo>
                  <a:cubicBezTo>
                    <a:pt x="1549831" y="554363"/>
                    <a:pt x="1253774" y="258306"/>
                    <a:pt x="888570" y="258306"/>
                  </a:cubicBezTo>
                  <a:close/>
                  <a:moveTo>
                    <a:pt x="805912" y="0"/>
                  </a:moveTo>
                  <a:cubicBezTo>
                    <a:pt x="1251005" y="0"/>
                    <a:pt x="1611824" y="360819"/>
                    <a:pt x="1611824" y="805912"/>
                  </a:cubicBezTo>
                  <a:cubicBezTo>
                    <a:pt x="1611824" y="1251005"/>
                    <a:pt x="1251005" y="1611824"/>
                    <a:pt x="805912" y="1611824"/>
                  </a:cubicBezTo>
                  <a:cubicBezTo>
                    <a:pt x="360819" y="1611824"/>
                    <a:pt x="0" y="1251005"/>
                    <a:pt x="0" y="805912"/>
                  </a:cubicBezTo>
                  <a:cubicBezTo>
                    <a:pt x="0" y="360819"/>
                    <a:pt x="360819" y="0"/>
                    <a:pt x="805912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cxnSp>
        <p:nvCxnSpPr>
          <p:cNvPr id="12" name="Straight Arrow Connector 11"/>
          <p:cNvCxnSpPr>
            <a:stCxn id="10" idx="8"/>
          </p:cNvCxnSpPr>
          <p:nvPr/>
        </p:nvCxnSpPr>
        <p:spPr>
          <a:xfrm flipH="1" flipV="1">
            <a:off x="2802231" y="1427603"/>
            <a:ext cx="972833" cy="291688"/>
          </a:xfrm>
          <a:prstGeom prst="straightConnector1">
            <a:avLst/>
          </a:prstGeom>
          <a:ln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2743599" y="3318627"/>
            <a:ext cx="780128" cy="166924"/>
          </a:xfrm>
          <a:prstGeom prst="straightConnector1">
            <a:avLst/>
          </a:prstGeom>
          <a:ln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25"/>
          <p:cNvCxnSpPr/>
          <p:nvPr/>
        </p:nvCxnSpPr>
        <p:spPr>
          <a:xfrm flipH="1">
            <a:off x="5563381" y="1427601"/>
            <a:ext cx="683722" cy="800498"/>
          </a:xfrm>
          <a:prstGeom prst="straightConnector1">
            <a:avLst/>
          </a:prstGeom>
          <a:ln>
            <a:solidFill>
              <a:schemeClr val="accent3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26"/>
          <p:cNvCxnSpPr/>
          <p:nvPr/>
        </p:nvCxnSpPr>
        <p:spPr>
          <a:xfrm flipH="1">
            <a:off x="5093426" y="3498675"/>
            <a:ext cx="1164710" cy="218066"/>
          </a:xfrm>
          <a:prstGeom prst="straightConnector1">
            <a:avLst/>
          </a:prstGeom>
          <a:ln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27"/>
          <p:cNvGrpSpPr/>
          <p:nvPr/>
        </p:nvGrpSpPr>
        <p:grpSpPr>
          <a:xfrm>
            <a:off x="890345" y="1191018"/>
            <a:ext cx="1911886" cy="811888"/>
            <a:chOff x="1762632" y="1197195"/>
            <a:chExt cx="2549181" cy="1082518"/>
          </a:xfrm>
        </p:grpSpPr>
        <p:sp>
          <p:nvSpPr>
            <p:cNvPr id="26" name="TextBox 28"/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TextBox 29"/>
            <p:cNvSpPr txBox="1"/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30"/>
          <p:cNvGrpSpPr/>
          <p:nvPr/>
        </p:nvGrpSpPr>
        <p:grpSpPr>
          <a:xfrm>
            <a:off x="831713" y="3294517"/>
            <a:ext cx="1911886" cy="811888"/>
            <a:chOff x="1762632" y="1197195"/>
            <a:chExt cx="2549181" cy="1082518"/>
          </a:xfrm>
        </p:grpSpPr>
        <p:sp>
          <p:nvSpPr>
            <p:cNvPr id="24" name="TextBox 31"/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Box 32"/>
            <p:cNvSpPr txBox="1"/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33"/>
          <p:cNvGrpSpPr/>
          <p:nvPr/>
        </p:nvGrpSpPr>
        <p:grpSpPr>
          <a:xfrm>
            <a:off x="6247103" y="1151822"/>
            <a:ext cx="1911886" cy="811888"/>
            <a:chOff x="1762632" y="1197195"/>
            <a:chExt cx="2549181" cy="1082518"/>
          </a:xfrm>
        </p:grpSpPr>
        <p:sp>
          <p:nvSpPr>
            <p:cNvPr id="22" name="TextBox 34"/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35"/>
            <p:cNvSpPr txBox="1"/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Group 36"/>
          <p:cNvGrpSpPr/>
          <p:nvPr/>
        </p:nvGrpSpPr>
        <p:grpSpPr>
          <a:xfrm>
            <a:off x="6258136" y="3278388"/>
            <a:ext cx="1911886" cy="811888"/>
            <a:chOff x="1762632" y="1197195"/>
            <a:chExt cx="2549181" cy="1082518"/>
          </a:xfrm>
        </p:grpSpPr>
        <p:sp>
          <p:nvSpPr>
            <p:cNvPr id="20" name="TextBox 37"/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38"/>
            <p:cNvSpPr txBox="1"/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2"/>
          <p:cNvSpPr/>
          <p:nvPr/>
        </p:nvSpPr>
        <p:spPr>
          <a:xfrm>
            <a:off x="4577826" y="1485337"/>
            <a:ext cx="208313" cy="7509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21268" y="21600"/>
                </a:lnTo>
              </a:path>
            </a:pathLst>
          </a:custGeom>
          <a:noFill/>
          <a:ln w="3175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Freeform: Shape 3"/>
          <p:cNvSpPr/>
          <p:nvPr/>
        </p:nvSpPr>
        <p:spPr>
          <a:xfrm>
            <a:off x="4577826" y="2231796"/>
            <a:ext cx="208313" cy="7509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21268" y="21600"/>
                </a:lnTo>
              </a:path>
            </a:pathLst>
          </a:custGeom>
          <a:noFill/>
          <a:ln w="3175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Freeform: Shape 4"/>
          <p:cNvSpPr/>
          <p:nvPr/>
        </p:nvSpPr>
        <p:spPr>
          <a:xfrm>
            <a:off x="4577826" y="2983951"/>
            <a:ext cx="208313" cy="7509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21268" y="21600"/>
                </a:lnTo>
              </a:path>
            </a:pathLst>
          </a:custGeom>
          <a:noFill/>
          <a:ln w="3175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7" name="Group 1"/>
          <p:cNvGrpSpPr/>
          <p:nvPr/>
        </p:nvGrpSpPr>
        <p:grpSpPr>
          <a:xfrm>
            <a:off x="1331640" y="1352628"/>
            <a:ext cx="2673838" cy="2671161"/>
            <a:chOff x="7283308" y="1841806"/>
            <a:chExt cx="3565117" cy="3561548"/>
          </a:xfrm>
        </p:grpSpPr>
        <p:sp>
          <p:nvSpPr>
            <p:cNvPr id="32" name="Rectangle 6"/>
            <p:cNvSpPr/>
            <p:nvPr/>
          </p:nvSpPr>
          <p:spPr>
            <a:xfrm>
              <a:off x="7283308" y="1841806"/>
              <a:ext cx="1762536" cy="1762536"/>
            </a:xfrm>
            <a:prstGeom prst="rect">
              <a:avLst/>
            </a:prstGeom>
            <a:solidFill>
              <a:srgbClr val="778495"/>
            </a:solidFill>
            <a:ln w="12700" cap="flat">
              <a:noFill/>
              <a:miter lim="400000"/>
            </a:ln>
            <a:effectLst/>
          </p:spPr>
          <p:txBody>
            <a:bodyPr wrap="square" lIns="216000" tIns="0" rIns="216000" bIns="0" anchor="ctr" anchorCtr="1">
              <a:normAutofit/>
            </a:bodyPr>
            <a:lstStyle/>
            <a:p>
              <a:pPr lvl="0" algn="ctr">
                <a:lnSpc>
                  <a:spcPct val="120000"/>
                </a:lnSpc>
                <a:defRPr sz="3200"/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此部分内容作为文字</a:t>
              </a:r>
              <a:b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排版占位显示 </a:t>
              </a:r>
              <a:b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Rectangle 7"/>
            <p:cNvSpPr/>
            <p:nvPr/>
          </p:nvSpPr>
          <p:spPr>
            <a:xfrm>
              <a:off x="9085889" y="1841806"/>
              <a:ext cx="1762536" cy="176253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216000" tIns="0" rIns="216000" bIns="0" anchor="ctr" anchorCtr="1">
              <a:normAutofit/>
            </a:bodyPr>
            <a:lstStyle/>
            <a:p>
              <a:pPr lvl="0" algn="ctr">
                <a:lnSpc>
                  <a:spcPct val="120000"/>
                </a:lnSpc>
                <a:defRPr sz="3200"/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此部分内容作为文字</a:t>
              </a:r>
              <a:b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排版占位显示 </a:t>
              </a:r>
              <a:b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Rectangle 8"/>
            <p:cNvSpPr/>
            <p:nvPr/>
          </p:nvSpPr>
          <p:spPr>
            <a:xfrm>
              <a:off x="7283308" y="3640818"/>
              <a:ext cx="1762536" cy="176253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216000" tIns="0" rIns="216000" bIns="0" anchor="ctr" anchorCtr="1">
              <a:normAutofit/>
            </a:bodyPr>
            <a:lstStyle/>
            <a:p>
              <a:pPr lvl="0" algn="ctr">
                <a:lnSpc>
                  <a:spcPct val="120000"/>
                </a:lnSpc>
                <a:defRPr sz="3200"/>
              </a:pPr>
              <a:r>
                <a:rPr lang="zh-CN" altLang="en-US" sz="900">
                  <a:solidFill>
                    <a:schemeClr val="bg1"/>
                  </a:solidFill>
                  <a:cs typeface="+mn-ea"/>
                  <a:sym typeface="+mn-lt"/>
                </a:rPr>
                <a:t>此部分内容作为文字</a:t>
              </a:r>
              <a:br>
                <a:rPr lang="zh-CN" altLang="en-US" sz="900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bg1"/>
                  </a:solidFill>
                  <a:cs typeface="+mn-ea"/>
                  <a:sym typeface="+mn-lt"/>
                </a:rPr>
                <a:t>排版占位显示 </a:t>
              </a:r>
              <a:br>
                <a:rPr lang="zh-CN" altLang="en-US" sz="900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bg1"/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Rectangle 9"/>
            <p:cNvSpPr/>
            <p:nvPr/>
          </p:nvSpPr>
          <p:spPr>
            <a:xfrm>
              <a:off x="9085889" y="3640818"/>
              <a:ext cx="1762536" cy="1762536"/>
            </a:xfrm>
            <a:prstGeom prst="rect">
              <a:avLst/>
            </a:prstGeom>
            <a:solidFill>
              <a:srgbClr val="778495"/>
            </a:solidFill>
            <a:ln w="12700" cap="flat">
              <a:noFill/>
              <a:miter lim="400000"/>
            </a:ln>
            <a:effectLst/>
          </p:spPr>
          <p:txBody>
            <a:bodyPr wrap="square" lIns="216000" tIns="0" rIns="216000" bIns="0" anchor="ctr" anchorCtr="1">
              <a:normAutofit/>
            </a:bodyPr>
            <a:lstStyle/>
            <a:p>
              <a:pPr lvl="0" algn="ctr">
                <a:lnSpc>
                  <a:spcPct val="120000"/>
                </a:lnSpc>
                <a:defRPr sz="3200"/>
              </a:pPr>
              <a:r>
                <a:rPr lang="zh-CN" altLang="en-US" sz="900">
                  <a:solidFill>
                    <a:schemeClr val="bg1"/>
                  </a:solidFill>
                  <a:cs typeface="+mn-ea"/>
                  <a:sym typeface="+mn-lt"/>
                </a:rPr>
                <a:t>此部分内容作为文字</a:t>
              </a:r>
              <a:br>
                <a:rPr lang="zh-CN" altLang="en-US" sz="900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bg1"/>
                  </a:solidFill>
                  <a:cs typeface="+mn-ea"/>
                  <a:sym typeface="+mn-lt"/>
                </a:rPr>
                <a:t>排版占位显示</a:t>
              </a:r>
              <a:br>
                <a:rPr lang="zh-CN" altLang="en-US" sz="900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bg1"/>
                  </a:solidFill>
                  <a:cs typeface="+mn-ea"/>
                  <a:sym typeface="+mn-lt"/>
                </a:rPr>
                <a:t> （建议使用主题字体）</a:t>
              </a:r>
              <a:endParaRPr lang="zh-CN" altLang="en-US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7" name="Group 19"/>
            <p:cNvGrpSpPr/>
            <p:nvPr/>
          </p:nvGrpSpPr>
          <p:grpSpPr>
            <a:xfrm>
              <a:off x="8648142" y="3206641"/>
              <a:ext cx="835447" cy="831877"/>
              <a:chOff x="-1" y="0"/>
              <a:chExt cx="1670893" cy="1663752"/>
            </a:xfrm>
          </p:grpSpPr>
          <p:sp>
            <p:nvSpPr>
              <p:cNvPr id="38" name="Freeform: Shape 20"/>
              <p:cNvSpPr/>
              <p:nvPr/>
            </p:nvSpPr>
            <p:spPr>
              <a:xfrm>
                <a:off x="875490" y="0"/>
                <a:ext cx="795402" cy="7954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343E48">
                  <a:alpha val="3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Freeform: Shape 21"/>
              <p:cNvSpPr/>
              <p:nvPr/>
            </p:nvSpPr>
            <p:spPr>
              <a:xfrm flipH="1">
                <a:off x="0" y="0"/>
                <a:ext cx="795401" cy="7954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343E48">
                  <a:alpha val="3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Freeform: Shape 22"/>
              <p:cNvSpPr/>
              <p:nvPr/>
            </p:nvSpPr>
            <p:spPr>
              <a:xfrm rot="10800000" flipH="1">
                <a:off x="875490" y="868351"/>
                <a:ext cx="795402" cy="7954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343E48">
                  <a:alpha val="3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Freeform: Shape 23"/>
              <p:cNvSpPr/>
              <p:nvPr/>
            </p:nvSpPr>
            <p:spPr>
              <a:xfrm rot="10800000">
                <a:off x="-1" y="868351"/>
                <a:ext cx="795402" cy="7954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343E48">
                  <a:alpha val="3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Group 32"/>
          <p:cNvGrpSpPr/>
          <p:nvPr/>
        </p:nvGrpSpPr>
        <p:grpSpPr>
          <a:xfrm>
            <a:off x="4764725" y="3550690"/>
            <a:ext cx="440259" cy="440259"/>
            <a:chOff x="0" y="0"/>
            <a:chExt cx="1174021" cy="1174021"/>
          </a:xfrm>
        </p:grpSpPr>
        <p:sp>
          <p:nvSpPr>
            <p:cNvPr id="30" name="Freeform: Shape 33"/>
            <p:cNvSpPr/>
            <p:nvPr/>
          </p:nvSpPr>
          <p:spPr>
            <a:xfrm>
              <a:off x="0" y="0"/>
              <a:ext cx="1174021" cy="11740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Freeform: Shape 34"/>
            <p:cNvSpPr/>
            <p:nvPr/>
          </p:nvSpPr>
          <p:spPr>
            <a:xfrm>
              <a:off x="308017" y="316184"/>
              <a:ext cx="557987" cy="5416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6" h="21524" extrusionOk="0">
                  <a:moveTo>
                    <a:pt x="20051" y="7943"/>
                  </a:moveTo>
                  <a:lnTo>
                    <a:pt x="15165" y="7943"/>
                  </a:lnTo>
                  <a:cubicBezTo>
                    <a:pt x="14758" y="7943"/>
                    <a:pt x="14428" y="8283"/>
                    <a:pt x="14428" y="8703"/>
                  </a:cubicBezTo>
                  <a:cubicBezTo>
                    <a:pt x="14428" y="9122"/>
                    <a:pt x="14758" y="9462"/>
                    <a:pt x="15165" y="9462"/>
                  </a:cubicBezTo>
                  <a:lnTo>
                    <a:pt x="20051" y="9462"/>
                  </a:lnTo>
                  <a:lnTo>
                    <a:pt x="20051" y="12550"/>
                  </a:lnTo>
                  <a:lnTo>
                    <a:pt x="9009" y="12550"/>
                  </a:lnTo>
                  <a:lnTo>
                    <a:pt x="5831" y="4855"/>
                  </a:lnTo>
                  <a:lnTo>
                    <a:pt x="20051" y="4855"/>
                  </a:lnTo>
                  <a:cubicBezTo>
                    <a:pt x="20051" y="4855"/>
                    <a:pt x="20051" y="7943"/>
                    <a:pt x="20051" y="7943"/>
                  </a:cubicBezTo>
                  <a:close/>
                  <a:moveTo>
                    <a:pt x="11693" y="18021"/>
                  </a:moveTo>
                  <a:cubicBezTo>
                    <a:pt x="12225" y="18021"/>
                    <a:pt x="12656" y="18466"/>
                    <a:pt x="12656" y="19013"/>
                  </a:cubicBezTo>
                  <a:cubicBezTo>
                    <a:pt x="12656" y="19561"/>
                    <a:pt x="12225" y="20006"/>
                    <a:pt x="11693" y="20006"/>
                  </a:cubicBezTo>
                  <a:cubicBezTo>
                    <a:pt x="11161" y="20006"/>
                    <a:pt x="10730" y="19561"/>
                    <a:pt x="10730" y="19013"/>
                  </a:cubicBezTo>
                  <a:cubicBezTo>
                    <a:pt x="10730" y="18466"/>
                    <a:pt x="11161" y="18021"/>
                    <a:pt x="11693" y="18021"/>
                  </a:cubicBezTo>
                  <a:cubicBezTo>
                    <a:pt x="11693" y="18021"/>
                    <a:pt x="11693" y="18021"/>
                    <a:pt x="11693" y="18021"/>
                  </a:cubicBezTo>
                  <a:close/>
                  <a:moveTo>
                    <a:pt x="18834" y="18021"/>
                  </a:moveTo>
                  <a:cubicBezTo>
                    <a:pt x="19366" y="18021"/>
                    <a:pt x="19797" y="18466"/>
                    <a:pt x="19797" y="19013"/>
                  </a:cubicBezTo>
                  <a:cubicBezTo>
                    <a:pt x="19797" y="19561"/>
                    <a:pt x="19366" y="20006"/>
                    <a:pt x="18834" y="20006"/>
                  </a:cubicBezTo>
                  <a:cubicBezTo>
                    <a:pt x="18302" y="20006"/>
                    <a:pt x="17870" y="19561"/>
                    <a:pt x="17870" y="19013"/>
                  </a:cubicBezTo>
                  <a:cubicBezTo>
                    <a:pt x="17870" y="18466"/>
                    <a:pt x="18302" y="18021"/>
                    <a:pt x="18834" y="18021"/>
                  </a:cubicBezTo>
                  <a:cubicBezTo>
                    <a:pt x="18834" y="18021"/>
                    <a:pt x="18834" y="18021"/>
                    <a:pt x="18834" y="18021"/>
                  </a:cubicBezTo>
                  <a:close/>
                  <a:moveTo>
                    <a:pt x="20789" y="3337"/>
                  </a:moveTo>
                  <a:lnTo>
                    <a:pt x="5204" y="3337"/>
                  </a:lnTo>
                  <a:lnTo>
                    <a:pt x="4306" y="1163"/>
                  </a:lnTo>
                  <a:cubicBezTo>
                    <a:pt x="4215" y="940"/>
                    <a:pt x="4025" y="776"/>
                    <a:pt x="3797" y="721"/>
                  </a:cubicBezTo>
                  <a:lnTo>
                    <a:pt x="906" y="20"/>
                  </a:lnTo>
                  <a:cubicBezTo>
                    <a:pt x="509" y="-76"/>
                    <a:pt x="112" y="177"/>
                    <a:pt x="19" y="586"/>
                  </a:cubicBezTo>
                  <a:cubicBezTo>
                    <a:pt x="-74" y="994"/>
                    <a:pt x="172" y="1403"/>
                    <a:pt x="568" y="1499"/>
                  </a:cubicBezTo>
                  <a:lnTo>
                    <a:pt x="3096" y="2111"/>
                  </a:lnTo>
                  <a:lnTo>
                    <a:pt x="9567" y="17780"/>
                  </a:lnTo>
                  <a:cubicBezTo>
                    <a:pt x="9366" y="18144"/>
                    <a:pt x="9251" y="18565"/>
                    <a:pt x="9251" y="19013"/>
                  </a:cubicBezTo>
                  <a:cubicBezTo>
                    <a:pt x="9251" y="20398"/>
                    <a:pt x="10345" y="21524"/>
                    <a:pt x="11689" y="21524"/>
                  </a:cubicBezTo>
                  <a:cubicBezTo>
                    <a:pt x="13033" y="21524"/>
                    <a:pt x="14127" y="20398"/>
                    <a:pt x="14127" y="19013"/>
                  </a:cubicBezTo>
                  <a:cubicBezTo>
                    <a:pt x="14127" y="18665"/>
                    <a:pt x="14058" y="18334"/>
                    <a:pt x="13934" y="18032"/>
                  </a:cubicBezTo>
                  <a:lnTo>
                    <a:pt x="16588" y="18032"/>
                  </a:lnTo>
                  <a:cubicBezTo>
                    <a:pt x="16463" y="18334"/>
                    <a:pt x="16394" y="18665"/>
                    <a:pt x="16394" y="19013"/>
                  </a:cubicBezTo>
                  <a:cubicBezTo>
                    <a:pt x="16394" y="20398"/>
                    <a:pt x="17488" y="21524"/>
                    <a:pt x="18832" y="21524"/>
                  </a:cubicBezTo>
                  <a:cubicBezTo>
                    <a:pt x="20176" y="21524"/>
                    <a:pt x="21270" y="20398"/>
                    <a:pt x="21270" y="19013"/>
                  </a:cubicBezTo>
                  <a:cubicBezTo>
                    <a:pt x="21270" y="17628"/>
                    <a:pt x="20176" y="16502"/>
                    <a:pt x="18832" y="16502"/>
                  </a:cubicBezTo>
                  <a:lnTo>
                    <a:pt x="10646" y="16513"/>
                  </a:lnTo>
                  <a:lnTo>
                    <a:pt x="9636" y="14069"/>
                  </a:lnTo>
                  <a:lnTo>
                    <a:pt x="20789" y="14069"/>
                  </a:lnTo>
                  <a:cubicBezTo>
                    <a:pt x="21196" y="14069"/>
                    <a:pt x="21526" y="13729"/>
                    <a:pt x="21526" y="13310"/>
                  </a:cubicBezTo>
                  <a:lnTo>
                    <a:pt x="21526" y="4096"/>
                  </a:lnTo>
                  <a:cubicBezTo>
                    <a:pt x="21526" y="3676"/>
                    <a:pt x="21196" y="3337"/>
                    <a:pt x="20789" y="3337"/>
                  </a:cubicBezTo>
                  <a:cubicBezTo>
                    <a:pt x="20789" y="3337"/>
                    <a:pt x="20789" y="3337"/>
                    <a:pt x="20789" y="333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" name="Group 35"/>
          <p:cNvGrpSpPr/>
          <p:nvPr/>
        </p:nvGrpSpPr>
        <p:grpSpPr>
          <a:xfrm>
            <a:off x="4764725" y="2793961"/>
            <a:ext cx="440259" cy="440259"/>
            <a:chOff x="0" y="0"/>
            <a:chExt cx="1174021" cy="1174021"/>
          </a:xfrm>
        </p:grpSpPr>
        <p:sp>
          <p:nvSpPr>
            <p:cNvPr id="28" name="Freeform: Shape 36"/>
            <p:cNvSpPr/>
            <p:nvPr/>
          </p:nvSpPr>
          <p:spPr>
            <a:xfrm>
              <a:off x="0" y="0"/>
              <a:ext cx="1174021" cy="11740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37"/>
            <p:cNvSpPr/>
            <p:nvPr/>
          </p:nvSpPr>
          <p:spPr>
            <a:xfrm>
              <a:off x="261263" y="298774"/>
              <a:ext cx="651494" cy="5416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41" extrusionOk="0">
                  <a:moveTo>
                    <a:pt x="3554" y="7297"/>
                  </a:moveTo>
                  <a:cubicBezTo>
                    <a:pt x="3954" y="7331"/>
                    <a:pt x="4453" y="7289"/>
                    <a:pt x="5005" y="7053"/>
                  </a:cubicBezTo>
                  <a:cubicBezTo>
                    <a:pt x="6349" y="6477"/>
                    <a:pt x="7491" y="4995"/>
                    <a:pt x="8405" y="2648"/>
                  </a:cubicBezTo>
                  <a:lnTo>
                    <a:pt x="8422" y="2598"/>
                  </a:lnTo>
                  <a:cubicBezTo>
                    <a:pt x="8426" y="2582"/>
                    <a:pt x="8908" y="945"/>
                    <a:pt x="9828" y="943"/>
                  </a:cubicBezTo>
                  <a:cubicBezTo>
                    <a:pt x="9832" y="945"/>
                    <a:pt x="10275" y="957"/>
                    <a:pt x="10499" y="1412"/>
                  </a:cubicBezTo>
                  <a:cubicBezTo>
                    <a:pt x="10721" y="1862"/>
                    <a:pt x="10884" y="3061"/>
                    <a:pt x="9482" y="6033"/>
                  </a:cubicBezTo>
                  <a:lnTo>
                    <a:pt x="9306" y="6403"/>
                  </a:lnTo>
                  <a:lnTo>
                    <a:pt x="9598" y="6649"/>
                  </a:lnTo>
                  <a:cubicBezTo>
                    <a:pt x="9651" y="6694"/>
                    <a:pt x="10140" y="7077"/>
                    <a:pt x="11176" y="7077"/>
                  </a:cubicBezTo>
                  <a:lnTo>
                    <a:pt x="19661" y="7077"/>
                  </a:lnTo>
                  <a:cubicBezTo>
                    <a:pt x="20292" y="7077"/>
                    <a:pt x="20807" y="7689"/>
                    <a:pt x="20807" y="8438"/>
                  </a:cubicBezTo>
                  <a:cubicBezTo>
                    <a:pt x="20807" y="9188"/>
                    <a:pt x="20292" y="9799"/>
                    <a:pt x="19661" y="9799"/>
                  </a:cubicBezTo>
                  <a:lnTo>
                    <a:pt x="15507" y="9799"/>
                  </a:lnTo>
                  <a:cubicBezTo>
                    <a:pt x="15473" y="9788"/>
                    <a:pt x="15438" y="9779"/>
                    <a:pt x="15402" y="9779"/>
                  </a:cubicBezTo>
                  <a:lnTo>
                    <a:pt x="13395" y="9779"/>
                  </a:lnTo>
                  <a:cubicBezTo>
                    <a:pt x="13176" y="9779"/>
                    <a:pt x="12998" y="9991"/>
                    <a:pt x="12998" y="10252"/>
                  </a:cubicBezTo>
                  <a:cubicBezTo>
                    <a:pt x="12998" y="10512"/>
                    <a:pt x="13176" y="10723"/>
                    <a:pt x="13395" y="10723"/>
                  </a:cubicBezTo>
                  <a:lnTo>
                    <a:pt x="13565" y="10723"/>
                  </a:lnTo>
                  <a:lnTo>
                    <a:pt x="13565" y="10742"/>
                  </a:lnTo>
                  <a:cubicBezTo>
                    <a:pt x="13565" y="10742"/>
                    <a:pt x="13616" y="10742"/>
                    <a:pt x="13708" y="10742"/>
                  </a:cubicBezTo>
                  <a:cubicBezTo>
                    <a:pt x="13715" y="10751"/>
                    <a:pt x="13722" y="10761"/>
                    <a:pt x="13730" y="10769"/>
                  </a:cubicBezTo>
                  <a:cubicBezTo>
                    <a:pt x="14809" y="11851"/>
                    <a:pt x="14221" y="13735"/>
                    <a:pt x="14216" y="13754"/>
                  </a:cubicBezTo>
                  <a:cubicBezTo>
                    <a:pt x="14208" y="13775"/>
                    <a:pt x="14204" y="13798"/>
                    <a:pt x="14200" y="13821"/>
                  </a:cubicBezTo>
                  <a:cubicBezTo>
                    <a:pt x="14163" y="13904"/>
                    <a:pt x="14145" y="14001"/>
                    <a:pt x="14157" y="14102"/>
                  </a:cubicBezTo>
                  <a:cubicBezTo>
                    <a:pt x="14167" y="14176"/>
                    <a:pt x="14346" y="15913"/>
                    <a:pt x="13175" y="17323"/>
                  </a:cubicBezTo>
                  <a:lnTo>
                    <a:pt x="13147" y="17361"/>
                  </a:lnTo>
                  <a:cubicBezTo>
                    <a:pt x="12922" y="17699"/>
                    <a:pt x="12843" y="18133"/>
                    <a:pt x="12765" y="18550"/>
                  </a:cubicBezTo>
                  <a:cubicBezTo>
                    <a:pt x="12616" y="19370"/>
                    <a:pt x="12486" y="20077"/>
                    <a:pt x="11404" y="20327"/>
                  </a:cubicBezTo>
                  <a:cubicBezTo>
                    <a:pt x="11144" y="20351"/>
                    <a:pt x="8273" y="20612"/>
                    <a:pt x="6707" y="19927"/>
                  </a:cubicBezTo>
                  <a:cubicBezTo>
                    <a:pt x="6098" y="19662"/>
                    <a:pt x="5761" y="19430"/>
                    <a:pt x="5462" y="19226"/>
                  </a:cubicBezTo>
                  <a:cubicBezTo>
                    <a:pt x="4926" y="18857"/>
                    <a:pt x="4546" y="18628"/>
                    <a:pt x="3554" y="18535"/>
                  </a:cubicBezTo>
                  <a:cubicBezTo>
                    <a:pt x="3554" y="18535"/>
                    <a:pt x="3554" y="7297"/>
                    <a:pt x="3554" y="7297"/>
                  </a:cubicBezTo>
                  <a:close/>
                  <a:moveTo>
                    <a:pt x="0" y="19644"/>
                  </a:moveTo>
                  <a:cubicBezTo>
                    <a:pt x="0" y="20162"/>
                    <a:pt x="354" y="20583"/>
                    <a:pt x="789" y="20583"/>
                  </a:cubicBezTo>
                  <a:lnTo>
                    <a:pt x="2764" y="20583"/>
                  </a:lnTo>
                  <a:cubicBezTo>
                    <a:pt x="3200" y="20583"/>
                    <a:pt x="3554" y="20162"/>
                    <a:pt x="3554" y="19644"/>
                  </a:cubicBezTo>
                  <a:lnTo>
                    <a:pt x="3554" y="19480"/>
                  </a:lnTo>
                  <a:cubicBezTo>
                    <a:pt x="4371" y="19567"/>
                    <a:pt x="4647" y="19755"/>
                    <a:pt x="5065" y="20043"/>
                  </a:cubicBezTo>
                  <a:cubicBezTo>
                    <a:pt x="5375" y="20255"/>
                    <a:pt x="5760" y="20520"/>
                    <a:pt x="6433" y="20814"/>
                  </a:cubicBezTo>
                  <a:cubicBezTo>
                    <a:pt x="8235" y="21600"/>
                    <a:pt x="11361" y="21279"/>
                    <a:pt x="11493" y="21265"/>
                  </a:cubicBezTo>
                  <a:lnTo>
                    <a:pt x="11531" y="21258"/>
                  </a:lnTo>
                  <a:cubicBezTo>
                    <a:pt x="13149" y="20897"/>
                    <a:pt x="13386" y="19607"/>
                    <a:pt x="13541" y="18751"/>
                  </a:cubicBezTo>
                  <a:cubicBezTo>
                    <a:pt x="13599" y="18435"/>
                    <a:pt x="13655" y="18135"/>
                    <a:pt x="13758" y="17963"/>
                  </a:cubicBezTo>
                  <a:cubicBezTo>
                    <a:pt x="14450" y="17121"/>
                    <a:pt x="14752" y="16186"/>
                    <a:pt x="14879" y="15434"/>
                  </a:cubicBezTo>
                  <a:cubicBezTo>
                    <a:pt x="14877" y="14947"/>
                    <a:pt x="14916" y="14445"/>
                    <a:pt x="15005" y="13918"/>
                  </a:cubicBezTo>
                  <a:cubicBezTo>
                    <a:pt x="15132" y="13425"/>
                    <a:pt x="15414" y="11966"/>
                    <a:pt x="14750" y="10739"/>
                  </a:cubicBezTo>
                  <a:cubicBezTo>
                    <a:pt x="16494" y="10734"/>
                    <a:pt x="19587" y="10727"/>
                    <a:pt x="19965" y="10727"/>
                  </a:cubicBezTo>
                  <a:cubicBezTo>
                    <a:pt x="20619" y="10727"/>
                    <a:pt x="21223" y="9799"/>
                    <a:pt x="21223" y="9799"/>
                  </a:cubicBezTo>
                  <a:cubicBezTo>
                    <a:pt x="21458" y="9417"/>
                    <a:pt x="21600" y="8948"/>
                    <a:pt x="21600" y="8438"/>
                  </a:cubicBezTo>
                  <a:cubicBezTo>
                    <a:pt x="21600" y="7168"/>
                    <a:pt x="20730" y="6134"/>
                    <a:pt x="19661" y="6134"/>
                  </a:cubicBezTo>
                  <a:lnTo>
                    <a:pt x="11176" y="6134"/>
                  </a:lnTo>
                  <a:cubicBezTo>
                    <a:pt x="10831" y="6134"/>
                    <a:pt x="10571" y="6084"/>
                    <a:pt x="10389" y="6027"/>
                  </a:cubicBezTo>
                  <a:cubicBezTo>
                    <a:pt x="11429" y="3688"/>
                    <a:pt x="11698" y="1977"/>
                    <a:pt x="11184" y="934"/>
                  </a:cubicBezTo>
                  <a:cubicBezTo>
                    <a:pt x="10729" y="11"/>
                    <a:pt x="9864" y="0"/>
                    <a:pt x="9828" y="0"/>
                  </a:cubicBezTo>
                  <a:cubicBezTo>
                    <a:pt x="8399" y="0"/>
                    <a:pt x="7758" y="1998"/>
                    <a:pt x="7676" y="2274"/>
                  </a:cubicBezTo>
                  <a:cubicBezTo>
                    <a:pt x="6199" y="6056"/>
                    <a:pt x="4465" y="6458"/>
                    <a:pt x="3554" y="6357"/>
                  </a:cubicBezTo>
                  <a:lnTo>
                    <a:pt x="3554" y="6192"/>
                  </a:lnTo>
                  <a:cubicBezTo>
                    <a:pt x="3554" y="5674"/>
                    <a:pt x="3200" y="5254"/>
                    <a:pt x="2764" y="5254"/>
                  </a:cubicBezTo>
                  <a:lnTo>
                    <a:pt x="789" y="5254"/>
                  </a:lnTo>
                  <a:cubicBezTo>
                    <a:pt x="354" y="5254"/>
                    <a:pt x="0" y="5674"/>
                    <a:pt x="0" y="6192"/>
                  </a:cubicBezTo>
                  <a:cubicBezTo>
                    <a:pt x="0" y="6192"/>
                    <a:pt x="0" y="19644"/>
                    <a:pt x="0" y="1964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" name="Group 38"/>
          <p:cNvGrpSpPr/>
          <p:nvPr/>
        </p:nvGrpSpPr>
        <p:grpSpPr>
          <a:xfrm>
            <a:off x="4764725" y="1280502"/>
            <a:ext cx="440259" cy="440259"/>
            <a:chOff x="0" y="0"/>
            <a:chExt cx="1174021" cy="1174021"/>
          </a:xfrm>
        </p:grpSpPr>
        <p:sp>
          <p:nvSpPr>
            <p:cNvPr id="26" name="Freeform: Shape 39"/>
            <p:cNvSpPr/>
            <p:nvPr/>
          </p:nvSpPr>
          <p:spPr>
            <a:xfrm>
              <a:off x="0" y="0"/>
              <a:ext cx="1174021" cy="11740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7E7E7E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7" name="Freeform: Shape 40"/>
            <p:cNvSpPr/>
            <p:nvPr/>
          </p:nvSpPr>
          <p:spPr>
            <a:xfrm>
              <a:off x="317062" y="267685"/>
              <a:ext cx="539897" cy="6132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74" extrusionOk="0">
                  <a:moveTo>
                    <a:pt x="20542" y="7920"/>
                  </a:moveTo>
                  <a:cubicBezTo>
                    <a:pt x="17676" y="8481"/>
                    <a:pt x="13819" y="8830"/>
                    <a:pt x="11329" y="8875"/>
                  </a:cubicBezTo>
                  <a:lnTo>
                    <a:pt x="11329" y="5682"/>
                  </a:lnTo>
                  <a:cubicBezTo>
                    <a:pt x="13907" y="5660"/>
                    <a:pt x="16318" y="5476"/>
                    <a:pt x="18165" y="5159"/>
                  </a:cubicBezTo>
                  <a:cubicBezTo>
                    <a:pt x="19195" y="4982"/>
                    <a:pt x="19983" y="4779"/>
                    <a:pt x="20542" y="4542"/>
                  </a:cubicBezTo>
                  <a:cubicBezTo>
                    <a:pt x="20542" y="4542"/>
                    <a:pt x="20542" y="7920"/>
                    <a:pt x="20542" y="7920"/>
                  </a:cubicBezTo>
                  <a:close/>
                  <a:moveTo>
                    <a:pt x="19861" y="19025"/>
                  </a:moveTo>
                  <a:cubicBezTo>
                    <a:pt x="18942" y="19671"/>
                    <a:pt x="15665" y="20306"/>
                    <a:pt x="11329" y="20354"/>
                  </a:cubicBezTo>
                  <a:lnTo>
                    <a:pt x="11329" y="9792"/>
                  </a:lnTo>
                  <a:cubicBezTo>
                    <a:pt x="13598" y="9753"/>
                    <a:pt x="16992" y="9474"/>
                    <a:pt x="19861" y="8982"/>
                  </a:cubicBezTo>
                  <a:cubicBezTo>
                    <a:pt x="19861" y="8982"/>
                    <a:pt x="19861" y="19025"/>
                    <a:pt x="19861" y="19025"/>
                  </a:cubicBezTo>
                  <a:close/>
                  <a:moveTo>
                    <a:pt x="3946" y="4310"/>
                  </a:moveTo>
                  <a:cubicBezTo>
                    <a:pt x="1915" y="3989"/>
                    <a:pt x="1214" y="3614"/>
                    <a:pt x="1076" y="3462"/>
                  </a:cubicBezTo>
                  <a:cubicBezTo>
                    <a:pt x="1255" y="3262"/>
                    <a:pt x="2344" y="2736"/>
                    <a:pt x="5597" y="2401"/>
                  </a:cubicBezTo>
                  <a:lnTo>
                    <a:pt x="5725" y="2388"/>
                  </a:lnTo>
                  <a:cubicBezTo>
                    <a:pt x="5721" y="2443"/>
                    <a:pt x="5716" y="2499"/>
                    <a:pt x="5711" y="2553"/>
                  </a:cubicBezTo>
                  <a:cubicBezTo>
                    <a:pt x="5667" y="3067"/>
                    <a:pt x="5616" y="3649"/>
                    <a:pt x="6018" y="4034"/>
                  </a:cubicBezTo>
                  <a:cubicBezTo>
                    <a:pt x="6161" y="4171"/>
                    <a:pt x="6422" y="4335"/>
                    <a:pt x="6858" y="4344"/>
                  </a:cubicBezTo>
                  <a:cubicBezTo>
                    <a:pt x="6880" y="4345"/>
                    <a:pt x="6901" y="4345"/>
                    <a:pt x="6923" y="4345"/>
                  </a:cubicBezTo>
                  <a:cubicBezTo>
                    <a:pt x="7848" y="4345"/>
                    <a:pt x="8920" y="3953"/>
                    <a:pt x="9803" y="3290"/>
                  </a:cubicBezTo>
                  <a:cubicBezTo>
                    <a:pt x="9807" y="3287"/>
                    <a:pt x="9810" y="3284"/>
                    <a:pt x="9813" y="3281"/>
                  </a:cubicBezTo>
                  <a:cubicBezTo>
                    <a:pt x="10035" y="3429"/>
                    <a:pt x="10312" y="3518"/>
                    <a:pt x="10612" y="3518"/>
                  </a:cubicBezTo>
                  <a:lnTo>
                    <a:pt x="10987" y="3518"/>
                  </a:lnTo>
                  <a:cubicBezTo>
                    <a:pt x="11279" y="3518"/>
                    <a:pt x="11550" y="3434"/>
                    <a:pt x="11768" y="3294"/>
                  </a:cubicBezTo>
                  <a:cubicBezTo>
                    <a:pt x="11974" y="3441"/>
                    <a:pt x="13365" y="4402"/>
                    <a:pt x="14535" y="4402"/>
                  </a:cubicBezTo>
                  <a:cubicBezTo>
                    <a:pt x="14912" y="4402"/>
                    <a:pt x="15265" y="4302"/>
                    <a:pt x="15549" y="4045"/>
                  </a:cubicBezTo>
                  <a:cubicBezTo>
                    <a:pt x="15987" y="3647"/>
                    <a:pt x="15890" y="3116"/>
                    <a:pt x="15819" y="2728"/>
                  </a:cubicBezTo>
                  <a:cubicBezTo>
                    <a:pt x="15797" y="2603"/>
                    <a:pt x="15773" y="2474"/>
                    <a:pt x="15777" y="2392"/>
                  </a:cubicBezTo>
                  <a:cubicBezTo>
                    <a:pt x="15777" y="2390"/>
                    <a:pt x="15777" y="2388"/>
                    <a:pt x="15777" y="2387"/>
                  </a:cubicBezTo>
                  <a:cubicBezTo>
                    <a:pt x="15859" y="2391"/>
                    <a:pt x="15941" y="2397"/>
                    <a:pt x="16009" y="2402"/>
                  </a:cubicBezTo>
                  <a:cubicBezTo>
                    <a:pt x="19257" y="2736"/>
                    <a:pt x="20345" y="3262"/>
                    <a:pt x="20525" y="3462"/>
                  </a:cubicBezTo>
                  <a:cubicBezTo>
                    <a:pt x="20386" y="3614"/>
                    <a:pt x="19685" y="3989"/>
                    <a:pt x="17654" y="4310"/>
                  </a:cubicBezTo>
                  <a:cubicBezTo>
                    <a:pt x="15785" y="4605"/>
                    <a:pt x="13351" y="4768"/>
                    <a:pt x="10800" y="4768"/>
                  </a:cubicBezTo>
                  <a:cubicBezTo>
                    <a:pt x="8249" y="4768"/>
                    <a:pt x="5815" y="4605"/>
                    <a:pt x="3946" y="4310"/>
                  </a:cubicBezTo>
                  <a:cubicBezTo>
                    <a:pt x="3946" y="4310"/>
                    <a:pt x="3946" y="4310"/>
                    <a:pt x="3946" y="4310"/>
                  </a:cubicBezTo>
                  <a:close/>
                  <a:moveTo>
                    <a:pt x="10271" y="8875"/>
                  </a:moveTo>
                  <a:cubicBezTo>
                    <a:pt x="7781" y="8830"/>
                    <a:pt x="3923" y="8481"/>
                    <a:pt x="1058" y="7919"/>
                  </a:cubicBezTo>
                  <a:lnTo>
                    <a:pt x="1058" y="4542"/>
                  </a:lnTo>
                  <a:cubicBezTo>
                    <a:pt x="1617" y="4779"/>
                    <a:pt x="2406" y="4982"/>
                    <a:pt x="3435" y="5159"/>
                  </a:cubicBezTo>
                  <a:cubicBezTo>
                    <a:pt x="5282" y="5476"/>
                    <a:pt x="7693" y="5660"/>
                    <a:pt x="10271" y="5682"/>
                  </a:cubicBezTo>
                  <a:cubicBezTo>
                    <a:pt x="10271" y="5682"/>
                    <a:pt x="10271" y="8875"/>
                    <a:pt x="10271" y="8875"/>
                  </a:cubicBezTo>
                  <a:close/>
                  <a:moveTo>
                    <a:pt x="10271" y="20354"/>
                  </a:moveTo>
                  <a:cubicBezTo>
                    <a:pt x="5935" y="20306"/>
                    <a:pt x="2658" y="19671"/>
                    <a:pt x="1740" y="19025"/>
                  </a:cubicBezTo>
                  <a:lnTo>
                    <a:pt x="1740" y="8982"/>
                  </a:lnTo>
                  <a:cubicBezTo>
                    <a:pt x="4607" y="9473"/>
                    <a:pt x="8001" y="9753"/>
                    <a:pt x="10271" y="9792"/>
                  </a:cubicBezTo>
                  <a:cubicBezTo>
                    <a:pt x="10271" y="9792"/>
                    <a:pt x="10271" y="20354"/>
                    <a:pt x="10271" y="20354"/>
                  </a:cubicBezTo>
                  <a:close/>
                  <a:moveTo>
                    <a:pt x="6870" y="1048"/>
                  </a:moveTo>
                  <a:cubicBezTo>
                    <a:pt x="7293" y="818"/>
                    <a:pt x="8497" y="1113"/>
                    <a:pt x="9256" y="1634"/>
                  </a:cubicBezTo>
                  <a:cubicBezTo>
                    <a:pt x="9288" y="1656"/>
                    <a:pt x="9323" y="1674"/>
                    <a:pt x="9358" y="1688"/>
                  </a:cubicBezTo>
                  <a:cubicBezTo>
                    <a:pt x="9322" y="1792"/>
                    <a:pt x="9302" y="1903"/>
                    <a:pt x="9302" y="2016"/>
                  </a:cubicBezTo>
                  <a:lnTo>
                    <a:pt x="9302" y="2382"/>
                  </a:lnTo>
                  <a:cubicBezTo>
                    <a:pt x="9302" y="2423"/>
                    <a:pt x="9305" y="2463"/>
                    <a:pt x="9310" y="2503"/>
                  </a:cubicBezTo>
                  <a:cubicBezTo>
                    <a:pt x="9239" y="2521"/>
                    <a:pt x="9171" y="2552"/>
                    <a:pt x="9111" y="2596"/>
                  </a:cubicBezTo>
                  <a:cubicBezTo>
                    <a:pt x="8410" y="3123"/>
                    <a:pt x="7557" y="3441"/>
                    <a:pt x="6883" y="3427"/>
                  </a:cubicBezTo>
                  <a:cubicBezTo>
                    <a:pt x="6825" y="3426"/>
                    <a:pt x="6802" y="3418"/>
                    <a:pt x="6802" y="3418"/>
                  </a:cubicBezTo>
                  <a:cubicBezTo>
                    <a:pt x="6705" y="3324"/>
                    <a:pt x="6746" y="2850"/>
                    <a:pt x="6766" y="2622"/>
                  </a:cubicBezTo>
                  <a:cubicBezTo>
                    <a:pt x="6791" y="2330"/>
                    <a:pt x="6815" y="2054"/>
                    <a:pt x="6755" y="1817"/>
                  </a:cubicBezTo>
                  <a:cubicBezTo>
                    <a:pt x="6695" y="1585"/>
                    <a:pt x="6631" y="1177"/>
                    <a:pt x="6870" y="1048"/>
                  </a:cubicBezTo>
                  <a:cubicBezTo>
                    <a:pt x="6870" y="1048"/>
                    <a:pt x="6870" y="1048"/>
                    <a:pt x="6870" y="1048"/>
                  </a:cubicBezTo>
                  <a:close/>
                  <a:moveTo>
                    <a:pt x="10360" y="2016"/>
                  </a:moveTo>
                  <a:cubicBezTo>
                    <a:pt x="10360" y="1896"/>
                    <a:pt x="10473" y="1797"/>
                    <a:pt x="10612" y="1797"/>
                  </a:cubicBezTo>
                  <a:lnTo>
                    <a:pt x="10987" y="1797"/>
                  </a:lnTo>
                  <a:cubicBezTo>
                    <a:pt x="11127" y="1797"/>
                    <a:pt x="11240" y="1896"/>
                    <a:pt x="11240" y="2016"/>
                  </a:cubicBezTo>
                  <a:lnTo>
                    <a:pt x="11240" y="2382"/>
                  </a:lnTo>
                  <a:cubicBezTo>
                    <a:pt x="11240" y="2503"/>
                    <a:pt x="11126" y="2601"/>
                    <a:pt x="10987" y="2601"/>
                  </a:cubicBezTo>
                  <a:lnTo>
                    <a:pt x="10612" y="2601"/>
                  </a:lnTo>
                  <a:cubicBezTo>
                    <a:pt x="10473" y="2601"/>
                    <a:pt x="10360" y="2503"/>
                    <a:pt x="10360" y="2382"/>
                  </a:cubicBezTo>
                  <a:cubicBezTo>
                    <a:pt x="10360" y="2382"/>
                    <a:pt x="10360" y="2016"/>
                    <a:pt x="10360" y="2016"/>
                  </a:cubicBezTo>
                  <a:close/>
                  <a:moveTo>
                    <a:pt x="12296" y="1639"/>
                  </a:moveTo>
                  <a:cubicBezTo>
                    <a:pt x="13000" y="1172"/>
                    <a:pt x="14242" y="768"/>
                    <a:pt x="14688" y="964"/>
                  </a:cubicBezTo>
                  <a:cubicBezTo>
                    <a:pt x="14736" y="984"/>
                    <a:pt x="14878" y="1047"/>
                    <a:pt x="14869" y="1412"/>
                  </a:cubicBezTo>
                  <a:cubicBezTo>
                    <a:pt x="14869" y="1413"/>
                    <a:pt x="14869" y="1414"/>
                    <a:pt x="14869" y="1415"/>
                  </a:cubicBezTo>
                  <a:cubicBezTo>
                    <a:pt x="14867" y="1541"/>
                    <a:pt x="14836" y="1679"/>
                    <a:pt x="14803" y="1825"/>
                  </a:cubicBezTo>
                  <a:cubicBezTo>
                    <a:pt x="14766" y="1993"/>
                    <a:pt x="14728" y="2166"/>
                    <a:pt x="14720" y="2359"/>
                  </a:cubicBezTo>
                  <a:cubicBezTo>
                    <a:pt x="14712" y="2529"/>
                    <a:pt x="14744" y="2703"/>
                    <a:pt x="14775" y="2871"/>
                  </a:cubicBezTo>
                  <a:cubicBezTo>
                    <a:pt x="14809" y="3059"/>
                    <a:pt x="14861" y="3342"/>
                    <a:pt x="14784" y="3411"/>
                  </a:cubicBezTo>
                  <a:cubicBezTo>
                    <a:pt x="14515" y="3656"/>
                    <a:pt x="13375" y="3254"/>
                    <a:pt x="12439" y="2585"/>
                  </a:cubicBezTo>
                  <a:cubicBezTo>
                    <a:pt x="12393" y="2552"/>
                    <a:pt x="12342" y="2527"/>
                    <a:pt x="12289" y="2510"/>
                  </a:cubicBezTo>
                  <a:cubicBezTo>
                    <a:pt x="12294" y="2468"/>
                    <a:pt x="12298" y="2425"/>
                    <a:pt x="12298" y="2382"/>
                  </a:cubicBezTo>
                  <a:lnTo>
                    <a:pt x="12298" y="2016"/>
                  </a:lnTo>
                  <a:cubicBezTo>
                    <a:pt x="12298" y="1897"/>
                    <a:pt x="12276" y="1781"/>
                    <a:pt x="12236" y="1673"/>
                  </a:cubicBezTo>
                  <a:cubicBezTo>
                    <a:pt x="12257" y="1663"/>
                    <a:pt x="12277" y="1652"/>
                    <a:pt x="12296" y="1639"/>
                  </a:cubicBezTo>
                  <a:cubicBezTo>
                    <a:pt x="12296" y="1639"/>
                    <a:pt x="12296" y="1639"/>
                    <a:pt x="12296" y="1639"/>
                  </a:cubicBezTo>
                  <a:close/>
                  <a:moveTo>
                    <a:pt x="21598" y="3462"/>
                  </a:moveTo>
                  <a:cubicBezTo>
                    <a:pt x="21598" y="2658"/>
                    <a:pt x="20291" y="2271"/>
                    <a:pt x="19861" y="2144"/>
                  </a:cubicBezTo>
                  <a:cubicBezTo>
                    <a:pt x="18951" y="1874"/>
                    <a:pt x="17659" y="1648"/>
                    <a:pt x="16124" y="1490"/>
                  </a:cubicBezTo>
                  <a:cubicBezTo>
                    <a:pt x="16119" y="1490"/>
                    <a:pt x="16113" y="1490"/>
                    <a:pt x="16108" y="1489"/>
                  </a:cubicBezTo>
                  <a:cubicBezTo>
                    <a:pt x="16080" y="1487"/>
                    <a:pt x="16010" y="1482"/>
                    <a:pt x="15925" y="1476"/>
                  </a:cubicBezTo>
                  <a:cubicBezTo>
                    <a:pt x="15925" y="1464"/>
                    <a:pt x="15926" y="1451"/>
                    <a:pt x="15927" y="1439"/>
                  </a:cubicBezTo>
                  <a:cubicBezTo>
                    <a:pt x="15927" y="1430"/>
                    <a:pt x="15927" y="1422"/>
                    <a:pt x="15927" y="1413"/>
                  </a:cubicBezTo>
                  <a:cubicBezTo>
                    <a:pt x="15939" y="647"/>
                    <a:pt x="15521" y="301"/>
                    <a:pt x="15166" y="145"/>
                  </a:cubicBezTo>
                  <a:cubicBezTo>
                    <a:pt x="14091" y="-326"/>
                    <a:pt x="12335" y="458"/>
                    <a:pt x="11652" y="912"/>
                  </a:cubicBezTo>
                  <a:cubicBezTo>
                    <a:pt x="11616" y="936"/>
                    <a:pt x="11584" y="964"/>
                    <a:pt x="11557" y="994"/>
                  </a:cubicBezTo>
                  <a:cubicBezTo>
                    <a:pt x="11385" y="921"/>
                    <a:pt x="11191" y="881"/>
                    <a:pt x="10987" y="881"/>
                  </a:cubicBezTo>
                  <a:lnTo>
                    <a:pt x="10612" y="881"/>
                  </a:lnTo>
                  <a:cubicBezTo>
                    <a:pt x="10397" y="881"/>
                    <a:pt x="10193" y="926"/>
                    <a:pt x="10013" y="1007"/>
                  </a:cubicBezTo>
                  <a:cubicBezTo>
                    <a:pt x="9985" y="973"/>
                    <a:pt x="9951" y="942"/>
                    <a:pt x="9912" y="915"/>
                  </a:cubicBezTo>
                  <a:cubicBezTo>
                    <a:pt x="9058" y="329"/>
                    <a:pt x="7322" y="-280"/>
                    <a:pt x="6308" y="271"/>
                  </a:cubicBezTo>
                  <a:cubicBezTo>
                    <a:pt x="5974" y="452"/>
                    <a:pt x="5626" y="802"/>
                    <a:pt x="5642" y="1473"/>
                  </a:cubicBezTo>
                  <a:lnTo>
                    <a:pt x="5469" y="1491"/>
                  </a:lnTo>
                  <a:cubicBezTo>
                    <a:pt x="3937" y="1649"/>
                    <a:pt x="2646" y="1874"/>
                    <a:pt x="1737" y="2144"/>
                  </a:cubicBezTo>
                  <a:cubicBezTo>
                    <a:pt x="1308" y="2271"/>
                    <a:pt x="2" y="2659"/>
                    <a:pt x="2" y="3462"/>
                  </a:cubicBezTo>
                  <a:lnTo>
                    <a:pt x="0" y="4276"/>
                  </a:lnTo>
                  <a:lnTo>
                    <a:pt x="0" y="8283"/>
                  </a:lnTo>
                  <a:cubicBezTo>
                    <a:pt x="0" y="8494"/>
                    <a:pt x="167" y="8679"/>
                    <a:pt x="404" y="8728"/>
                  </a:cubicBezTo>
                  <a:cubicBezTo>
                    <a:pt x="496" y="8748"/>
                    <a:pt x="590" y="8767"/>
                    <a:pt x="684" y="8786"/>
                  </a:cubicBezTo>
                  <a:cubicBezTo>
                    <a:pt x="683" y="8799"/>
                    <a:pt x="681" y="8812"/>
                    <a:pt x="681" y="8826"/>
                  </a:cubicBezTo>
                  <a:lnTo>
                    <a:pt x="681" y="19220"/>
                  </a:lnTo>
                  <a:cubicBezTo>
                    <a:pt x="681" y="19331"/>
                    <a:pt x="728" y="19438"/>
                    <a:pt x="813" y="19522"/>
                  </a:cubicBezTo>
                  <a:cubicBezTo>
                    <a:pt x="2035" y="20732"/>
                    <a:pt x="6709" y="21274"/>
                    <a:pt x="10800" y="21274"/>
                  </a:cubicBezTo>
                  <a:cubicBezTo>
                    <a:pt x="14890" y="21274"/>
                    <a:pt x="19565" y="20732"/>
                    <a:pt x="20787" y="19522"/>
                  </a:cubicBezTo>
                  <a:cubicBezTo>
                    <a:pt x="20872" y="19438"/>
                    <a:pt x="20918" y="19331"/>
                    <a:pt x="20918" y="19220"/>
                  </a:cubicBezTo>
                  <a:lnTo>
                    <a:pt x="20918" y="8826"/>
                  </a:lnTo>
                  <a:cubicBezTo>
                    <a:pt x="20918" y="8812"/>
                    <a:pt x="20917" y="8799"/>
                    <a:pt x="20916" y="8786"/>
                  </a:cubicBezTo>
                  <a:cubicBezTo>
                    <a:pt x="21010" y="8767"/>
                    <a:pt x="21104" y="8748"/>
                    <a:pt x="21196" y="8729"/>
                  </a:cubicBezTo>
                  <a:cubicBezTo>
                    <a:pt x="21433" y="8679"/>
                    <a:pt x="21600" y="8495"/>
                    <a:pt x="21600" y="8283"/>
                  </a:cubicBezTo>
                  <a:lnTo>
                    <a:pt x="21600" y="4276"/>
                  </a:lnTo>
                  <a:cubicBezTo>
                    <a:pt x="21600" y="4276"/>
                    <a:pt x="21598" y="3462"/>
                    <a:pt x="21598" y="346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1" name="Group 41"/>
          <p:cNvGrpSpPr/>
          <p:nvPr/>
        </p:nvGrpSpPr>
        <p:grpSpPr>
          <a:xfrm>
            <a:off x="4764725" y="2037231"/>
            <a:ext cx="440259" cy="440259"/>
            <a:chOff x="0" y="0"/>
            <a:chExt cx="1174021" cy="1174021"/>
          </a:xfrm>
        </p:grpSpPr>
        <p:sp>
          <p:nvSpPr>
            <p:cNvPr id="24" name="Freeform: Shape 42"/>
            <p:cNvSpPr/>
            <p:nvPr/>
          </p:nvSpPr>
          <p:spPr>
            <a:xfrm>
              <a:off x="0" y="0"/>
              <a:ext cx="1174021" cy="11740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Freeform: Shape 43"/>
            <p:cNvSpPr/>
            <p:nvPr/>
          </p:nvSpPr>
          <p:spPr>
            <a:xfrm>
              <a:off x="318211" y="300779"/>
              <a:ext cx="537598" cy="537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4" h="21600" extrusionOk="0">
                  <a:moveTo>
                    <a:pt x="6692" y="19565"/>
                  </a:moveTo>
                  <a:cubicBezTo>
                    <a:pt x="6065" y="20205"/>
                    <a:pt x="5231" y="20558"/>
                    <a:pt x="4344" y="20558"/>
                  </a:cubicBezTo>
                  <a:lnTo>
                    <a:pt x="4344" y="20558"/>
                  </a:lnTo>
                  <a:cubicBezTo>
                    <a:pt x="3713" y="20558"/>
                    <a:pt x="3100" y="20377"/>
                    <a:pt x="2570" y="20035"/>
                  </a:cubicBezTo>
                  <a:cubicBezTo>
                    <a:pt x="2570" y="20035"/>
                    <a:pt x="2279" y="19845"/>
                    <a:pt x="1993" y="20137"/>
                  </a:cubicBezTo>
                  <a:cubicBezTo>
                    <a:pt x="1880" y="20252"/>
                    <a:pt x="1541" y="20599"/>
                    <a:pt x="1541" y="20599"/>
                  </a:cubicBezTo>
                  <a:cubicBezTo>
                    <a:pt x="1466" y="20675"/>
                    <a:pt x="1366" y="20718"/>
                    <a:pt x="1260" y="20718"/>
                  </a:cubicBezTo>
                  <a:cubicBezTo>
                    <a:pt x="1154" y="20718"/>
                    <a:pt x="1055" y="20675"/>
                    <a:pt x="980" y="20599"/>
                  </a:cubicBezTo>
                  <a:cubicBezTo>
                    <a:pt x="825" y="20441"/>
                    <a:pt x="825" y="20184"/>
                    <a:pt x="980" y="20026"/>
                  </a:cubicBezTo>
                  <a:cubicBezTo>
                    <a:pt x="980" y="20026"/>
                    <a:pt x="1323" y="19675"/>
                    <a:pt x="1437" y="19558"/>
                  </a:cubicBezTo>
                  <a:cubicBezTo>
                    <a:pt x="1730" y="19259"/>
                    <a:pt x="1531" y="18975"/>
                    <a:pt x="1531" y="18975"/>
                  </a:cubicBezTo>
                  <a:cubicBezTo>
                    <a:pt x="710" y="17647"/>
                    <a:pt x="903" y="15876"/>
                    <a:pt x="1992" y="14763"/>
                  </a:cubicBezTo>
                  <a:cubicBezTo>
                    <a:pt x="1992" y="14763"/>
                    <a:pt x="3154" y="13576"/>
                    <a:pt x="3542" y="13181"/>
                  </a:cubicBezTo>
                  <a:cubicBezTo>
                    <a:pt x="3738" y="12980"/>
                    <a:pt x="3886" y="13127"/>
                    <a:pt x="3886" y="13127"/>
                  </a:cubicBezTo>
                  <a:lnTo>
                    <a:pt x="5544" y="14820"/>
                  </a:lnTo>
                  <a:cubicBezTo>
                    <a:pt x="5628" y="14907"/>
                    <a:pt x="5739" y="14950"/>
                    <a:pt x="5850" y="14950"/>
                  </a:cubicBezTo>
                  <a:cubicBezTo>
                    <a:pt x="5960" y="14950"/>
                    <a:pt x="6070" y="14907"/>
                    <a:pt x="6154" y="14820"/>
                  </a:cubicBezTo>
                  <a:cubicBezTo>
                    <a:pt x="6324" y="14648"/>
                    <a:pt x="6324" y="14369"/>
                    <a:pt x="6154" y="14196"/>
                  </a:cubicBezTo>
                  <a:lnTo>
                    <a:pt x="4500" y="12506"/>
                  </a:lnTo>
                  <a:cubicBezTo>
                    <a:pt x="4500" y="12506"/>
                    <a:pt x="4340" y="12365"/>
                    <a:pt x="4556" y="12145"/>
                  </a:cubicBezTo>
                  <a:lnTo>
                    <a:pt x="5648" y="11029"/>
                  </a:lnTo>
                  <a:cubicBezTo>
                    <a:pt x="5848" y="10825"/>
                    <a:pt x="5991" y="10992"/>
                    <a:pt x="5991" y="10992"/>
                  </a:cubicBezTo>
                  <a:lnTo>
                    <a:pt x="7642" y="12677"/>
                  </a:lnTo>
                  <a:cubicBezTo>
                    <a:pt x="7726" y="12764"/>
                    <a:pt x="7837" y="12807"/>
                    <a:pt x="7947" y="12807"/>
                  </a:cubicBezTo>
                  <a:cubicBezTo>
                    <a:pt x="8058" y="12807"/>
                    <a:pt x="8168" y="12764"/>
                    <a:pt x="8252" y="12677"/>
                  </a:cubicBezTo>
                  <a:cubicBezTo>
                    <a:pt x="8422" y="12505"/>
                    <a:pt x="8422" y="12226"/>
                    <a:pt x="8252" y="12053"/>
                  </a:cubicBezTo>
                  <a:lnTo>
                    <a:pt x="6643" y="10409"/>
                  </a:lnTo>
                  <a:cubicBezTo>
                    <a:pt x="6643" y="10409"/>
                    <a:pt x="6442" y="10218"/>
                    <a:pt x="6679" y="9976"/>
                  </a:cubicBezTo>
                  <a:lnTo>
                    <a:pt x="7765" y="8866"/>
                  </a:lnTo>
                  <a:cubicBezTo>
                    <a:pt x="7963" y="8665"/>
                    <a:pt x="8120" y="8880"/>
                    <a:pt x="8120" y="8880"/>
                  </a:cubicBezTo>
                  <a:lnTo>
                    <a:pt x="9740" y="10535"/>
                  </a:lnTo>
                  <a:cubicBezTo>
                    <a:pt x="9824" y="10621"/>
                    <a:pt x="9934" y="10664"/>
                    <a:pt x="10045" y="10664"/>
                  </a:cubicBezTo>
                  <a:cubicBezTo>
                    <a:pt x="10156" y="10664"/>
                    <a:pt x="10266" y="10621"/>
                    <a:pt x="10351" y="10535"/>
                  </a:cubicBezTo>
                  <a:cubicBezTo>
                    <a:pt x="10519" y="10362"/>
                    <a:pt x="10519" y="10083"/>
                    <a:pt x="10351" y="9911"/>
                  </a:cubicBezTo>
                  <a:lnTo>
                    <a:pt x="8708" y="8233"/>
                  </a:lnTo>
                  <a:cubicBezTo>
                    <a:pt x="8708" y="8233"/>
                    <a:pt x="8557" y="8058"/>
                    <a:pt x="8734" y="7878"/>
                  </a:cubicBezTo>
                  <a:cubicBezTo>
                    <a:pt x="9384" y="7213"/>
                    <a:pt x="10525" y="6048"/>
                    <a:pt x="11122" y="5438"/>
                  </a:cubicBezTo>
                  <a:cubicBezTo>
                    <a:pt x="11342" y="5214"/>
                    <a:pt x="11527" y="5415"/>
                    <a:pt x="11527" y="5415"/>
                  </a:cubicBezTo>
                  <a:lnTo>
                    <a:pt x="15789" y="9768"/>
                  </a:lnTo>
                  <a:cubicBezTo>
                    <a:pt x="15789" y="9768"/>
                    <a:pt x="16044" y="10012"/>
                    <a:pt x="15802" y="10259"/>
                  </a:cubicBezTo>
                  <a:cubicBezTo>
                    <a:pt x="13525" y="12585"/>
                    <a:pt x="6692" y="19565"/>
                    <a:pt x="6692" y="19565"/>
                  </a:cubicBezTo>
                  <a:cubicBezTo>
                    <a:pt x="6692" y="19565"/>
                    <a:pt x="6692" y="19565"/>
                    <a:pt x="6692" y="19565"/>
                  </a:cubicBezTo>
                  <a:close/>
                  <a:moveTo>
                    <a:pt x="19213" y="7635"/>
                  </a:moveTo>
                  <a:cubicBezTo>
                    <a:pt x="18828" y="7241"/>
                    <a:pt x="19254" y="6861"/>
                    <a:pt x="19254" y="6861"/>
                  </a:cubicBezTo>
                  <a:lnTo>
                    <a:pt x="20146" y="5949"/>
                  </a:lnTo>
                  <a:cubicBezTo>
                    <a:pt x="21477" y="4590"/>
                    <a:pt x="21477" y="2379"/>
                    <a:pt x="20146" y="1021"/>
                  </a:cubicBezTo>
                  <a:cubicBezTo>
                    <a:pt x="19502" y="362"/>
                    <a:pt x="18646" y="0"/>
                    <a:pt x="17734" y="0"/>
                  </a:cubicBezTo>
                  <a:cubicBezTo>
                    <a:pt x="16823" y="0"/>
                    <a:pt x="15966" y="362"/>
                    <a:pt x="15322" y="1020"/>
                  </a:cubicBezTo>
                  <a:lnTo>
                    <a:pt x="14558" y="1801"/>
                  </a:lnTo>
                  <a:cubicBezTo>
                    <a:pt x="14558" y="1801"/>
                    <a:pt x="14083" y="2395"/>
                    <a:pt x="13643" y="1946"/>
                  </a:cubicBezTo>
                  <a:cubicBezTo>
                    <a:pt x="13465" y="1763"/>
                    <a:pt x="12931" y="1218"/>
                    <a:pt x="12931" y="1218"/>
                  </a:cubicBezTo>
                  <a:cubicBezTo>
                    <a:pt x="12699" y="980"/>
                    <a:pt x="12388" y="849"/>
                    <a:pt x="12058" y="849"/>
                  </a:cubicBezTo>
                  <a:cubicBezTo>
                    <a:pt x="11728" y="849"/>
                    <a:pt x="11418" y="980"/>
                    <a:pt x="11185" y="1218"/>
                  </a:cubicBezTo>
                  <a:lnTo>
                    <a:pt x="10174" y="2250"/>
                  </a:lnTo>
                  <a:cubicBezTo>
                    <a:pt x="9693" y="2742"/>
                    <a:pt x="9693" y="3542"/>
                    <a:pt x="10174" y="4033"/>
                  </a:cubicBezTo>
                  <a:lnTo>
                    <a:pt x="10524" y="4391"/>
                  </a:lnTo>
                  <a:cubicBezTo>
                    <a:pt x="10524" y="4391"/>
                    <a:pt x="10723" y="4598"/>
                    <a:pt x="10522" y="4802"/>
                  </a:cubicBezTo>
                  <a:cubicBezTo>
                    <a:pt x="9800" y="5541"/>
                    <a:pt x="7631" y="7756"/>
                    <a:pt x="7631" y="7756"/>
                  </a:cubicBezTo>
                  <a:cubicBezTo>
                    <a:pt x="7631" y="7756"/>
                    <a:pt x="7630" y="7756"/>
                    <a:pt x="7630" y="7756"/>
                  </a:cubicBezTo>
                  <a:lnTo>
                    <a:pt x="7630" y="7757"/>
                  </a:lnTo>
                  <a:lnTo>
                    <a:pt x="5533" y="9899"/>
                  </a:lnTo>
                  <a:cubicBezTo>
                    <a:pt x="5533" y="9899"/>
                    <a:pt x="5533" y="9899"/>
                    <a:pt x="5533" y="9899"/>
                  </a:cubicBezTo>
                  <a:lnTo>
                    <a:pt x="5532" y="9899"/>
                  </a:lnTo>
                  <a:lnTo>
                    <a:pt x="1381" y="14139"/>
                  </a:lnTo>
                  <a:cubicBezTo>
                    <a:pt x="705" y="14830"/>
                    <a:pt x="278" y="15744"/>
                    <a:pt x="179" y="16713"/>
                  </a:cubicBezTo>
                  <a:cubicBezTo>
                    <a:pt x="104" y="17443"/>
                    <a:pt x="215" y="18183"/>
                    <a:pt x="495" y="18852"/>
                  </a:cubicBezTo>
                  <a:cubicBezTo>
                    <a:pt x="536" y="18948"/>
                    <a:pt x="646" y="19118"/>
                    <a:pt x="451" y="19317"/>
                  </a:cubicBezTo>
                  <a:lnTo>
                    <a:pt x="369" y="19401"/>
                  </a:lnTo>
                  <a:cubicBezTo>
                    <a:pt x="-123" y="19903"/>
                    <a:pt x="-123" y="20721"/>
                    <a:pt x="369" y="21223"/>
                  </a:cubicBezTo>
                  <a:cubicBezTo>
                    <a:pt x="607" y="21466"/>
                    <a:pt x="924" y="21600"/>
                    <a:pt x="1260" y="21600"/>
                  </a:cubicBezTo>
                  <a:cubicBezTo>
                    <a:pt x="1597" y="21600"/>
                    <a:pt x="1914" y="21466"/>
                    <a:pt x="2152" y="21223"/>
                  </a:cubicBezTo>
                  <a:lnTo>
                    <a:pt x="2223" y="21149"/>
                  </a:lnTo>
                  <a:cubicBezTo>
                    <a:pt x="2432" y="20936"/>
                    <a:pt x="2560" y="21035"/>
                    <a:pt x="2636" y="21070"/>
                  </a:cubicBezTo>
                  <a:cubicBezTo>
                    <a:pt x="3171" y="21313"/>
                    <a:pt x="3751" y="21440"/>
                    <a:pt x="4344" y="21440"/>
                  </a:cubicBezTo>
                  <a:lnTo>
                    <a:pt x="4344" y="21440"/>
                  </a:lnTo>
                  <a:cubicBezTo>
                    <a:pt x="5462" y="21440"/>
                    <a:pt x="6513" y="20996"/>
                    <a:pt x="7303" y="20188"/>
                  </a:cubicBezTo>
                  <a:cubicBezTo>
                    <a:pt x="7303" y="20188"/>
                    <a:pt x="14059" y="13289"/>
                    <a:pt x="16311" y="10988"/>
                  </a:cubicBezTo>
                  <a:cubicBezTo>
                    <a:pt x="16650" y="10641"/>
                    <a:pt x="16910" y="10913"/>
                    <a:pt x="16910" y="10913"/>
                  </a:cubicBezTo>
                  <a:lnTo>
                    <a:pt x="17197" y="11206"/>
                  </a:lnTo>
                  <a:cubicBezTo>
                    <a:pt x="17430" y="11444"/>
                    <a:pt x="17740" y="11575"/>
                    <a:pt x="18070" y="11575"/>
                  </a:cubicBezTo>
                  <a:cubicBezTo>
                    <a:pt x="18400" y="11575"/>
                    <a:pt x="18710" y="11444"/>
                    <a:pt x="18943" y="11206"/>
                  </a:cubicBezTo>
                  <a:lnTo>
                    <a:pt x="19954" y="10174"/>
                  </a:lnTo>
                  <a:cubicBezTo>
                    <a:pt x="20435" y="9683"/>
                    <a:pt x="20435" y="8882"/>
                    <a:pt x="19954" y="8391"/>
                  </a:cubicBezTo>
                  <a:cubicBezTo>
                    <a:pt x="19954" y="8391"/>
                    <a:pt x="19398" y="7824"/>
                    <a:pt x="19213" y="7635"/>
                  </a:cubicBezTo>
                  <a:cubicBezTo>
                    <a:pt x="19213" y="7635"/>
                    <a:pt x="19213" y="7635"/>
                    <a:pt x="19213" y="763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2" name="Group 16"/>
          <p:cNvGrpSpPr/>
          <p:nvPr/>
        </p:nvGrpSpPr>
        <p:grpSpPr>
          <a:xfrm>
            <a:off x="5204981" y="3465223"/>
            <a:ext cx="3053224" cy="588623"/>
            <a:chOff x="1890825" y="4620297"/>
            <a:chExt cx="3664692" cy="784830"/>
          </a:xfrm>
        </p:grpSpPr>
        <p:sp>
          <p:nvSpPr>
            <p:cNvPr id="22" name="Rectangle 31"/>
            <p:cNvSpPr/>
            <p:nvPr/>
          </p:nvSpPr>
          <p:spPr>
            <a:xfrm>
              <a:off x="1890826" y="4943462"/>
              <a:ext cx="3664691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60000" tIns="0" rIns="0" bIns="0">
              <a:normAutofit fontScale="77500" lnSpcReduction="20000"/>
            </a:bodyPr>
            <a:lstStyle/>
            <a:p>
              <a:pPr lvl="0" algn="l">
                <a:lnSpc>
                  <a:spcPct val="120000"/>
                </a:lnSpc>
                <a:defRPr sz="1800"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（建议使用主题字体）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如需更改请在（设置形状格式）菜单下（文本选项）中调整</a:t>
              </a:r>
              <a:endParaRPr lang="zh-CN" altLang="en-US" sz="1000">
                <a:cs typeface="+mn-ea"/>
                <a:sym typeface="+mn-lt"/>
              </a:endParaRPr>
            </a:p>
          </p:txBody>
        </p:sp>
        <p:sp>
          <p:nvSpPr>
            <p:cNvPr id="23" name="Rectangle 5"/>
            <p:cNvSpPr/>
            <p:nvPr/>
          </p:nvSpPr>
          <p:spPr>
            <a:xfrm>
              <a:off x="1890825" y="4620297"/>
              <a:ext cx="1296952" cy="323165"/>
            </a:xfrm>
            <a:prstGeom prst="rect">
              <a:avLst/>
            </a:prstGeom>
          </p:spPr>
          <p:txBody>
            <a:bodyPr wrap="none" lIns="360000" tIns="0" rIns="0" bIns="0" anchor="b" anchorCtr="0">
              <a:normAutofit/>
            </a:bodyPr>
            <a:lstStyle/>
            <a:p>
              <a:pPr lvl="0">
                <a:defRPr sz="1800"/>
              </a:pPr>
              <a:r>
                <a:rPr lang="zh-CN" altLang="en-US" sz="14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Group 45"/>
          <p:cNvGrpSpPr/>
          <p:nvPr/>
        </p:nvGrpSpPr>
        <p:grpSpPr>
          <a:xfrm>
            <a:off x="5204981" y="2715592"/>
            <a:ext cx="3053224" cy="588623"/>
            <a:chOff x="1890825" y="4620297"/>
            <a:chExt cx="3664692" cy="784830"/>
          </a:xfrm>
        </p:grpSpPr>
        <p:sp>
          <p:nvSpPr>
            <p:cNvPr id="20" name="Rectangle 47"/>
            <p:cNvSpPr/>
            <p:nvPr/>
          </p:nvSpPr>
          <p:spPr>
            <a:xfrm>
              <a:off x="1890826" y="4943462"/>
              <a:ext cx="3664691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60000" tIns="0" rIns="0" bIns="0">
              <a:normAutofit fontScale="77500" lnSpcReduction="20000"/>
            </a:bodyPr>
            <a:lstStyle/>
            <a:p>
              <a:pPr lvl="0" algn="l">
                <a:lnSpc>
                  <a:spcPct val="120000"/>
                </a:lnSpc>
                <a:defRPr sz="1800"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（建议使用主题字体）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如需更改请在（设置形状格式）菜单下（文本选项）中调整</a:t>
              </a:r>
              <a:endParaRPr lang="zh-CN" altLang="en-US" sz="1000">
                <a:cs typeface="+mn-ea"/>
                <a:sym typeface="+mn-lt"/>
              </a:endParaRPr>
            </a:p>
          </p:txBody>
        </p:sp>
        <p:sp>
          <p:nvSpPr>
            <p:cNvPr id="21" name="Rectangle 48"/>
            <p:cNvSpPr/>
            <p:nvPr/>
          </p:nvSpPr>
          <p:spPr>
            <a:xfrm>
              <a:off x="1890825" y="4620297"/>
              <a:ext cx="1296952" cy="323165"/>
            </a:xfrm>
            <a:prstGeom prst="rect">
              <a:avLst/>
            </a:prstGeom>
          </p:spPr>
          <p:txBody>
            <a:bodyPr wrap="none" lIns="360000" tIns="0" rIns="0" bIns="0" anchor="b" anchorCtr="0">
              <a:normAutofit/>
            </a:bodyPr>
            <a:lstStyle/>
            <a:p>
              <a:pPr lvl="0">
                <a:defRPr sz="1800"/>
              </a:pPr>
              <a:r>
                <a:rPr lang="zh-CN" altLang="en-US" sz="1400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Group 49"/>
          <p:cNvGrpSpPr/>
          <p:nvPr/>
        </p:nvGrpSpPr>
        <p:grpSpPr>
          <a:xfrm>
            <a:off x="5204981" y="1965961"/>
            <a:ext cx="3053224" cy="588623"/>
            <a:chOff x="1890825" y="4620297"/>
            <a:chExt cx="3664692" cy="784830"/>
          </a:xfrm>
        </p:grpSpPr>
        <p:sp>
          <p:nvSpPr>
            <p:cNvPr id="18" name="Rectangle 50"/>
            <p:cNvSpPr/>
            <p:nvPr/>
          </p:nvSpPr>
          <p:spPr>
            <a:xfrm>
              <a:off x="1890826" y="4943462"/>
              <a:ext cx="3664691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60000" tIns="0" rIns="0" bIns="0">
              <a:normAutofit fontScale="77500" lnSpcReduction="20000"/>
            </a:bodyPr>
            <a:lstStyle/>
            <a:p>
              <a:pPr lvl="0" algn="l">
                <a:lnSpc>
                  <a:spcPct val="120000"/>
                </a:lnSpc>
                <a:defRPr sz="1800"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（建议使用主题字体）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如需更改请在（设置形状格式）菜单下（文本选项）中调整</a:t>
              </a:r>
              <a:endParaRPr lang="zh-CN" altLang="en-US" sz="1000">
                <a:cs typeface="+mn-ea"/>
                <a:sym typeface="+mn-lt"/>
              </a:endParaRPr>
            </a:p>
          </p:txBody>
        </p:sp>
        <p:sp>
          <p:nvSpPr>
            <p:cNvPr id="19" name="Rectangle 51"/>
            <p:cNvSpPr/>
            <p:nvPr/>
          </p:nvSpPr>
          <p:spPr>
            <a:xfrm>
              <a:off x="1890825" y="4620297"/>
              <a:ext cx="1296952" cy="323165"/>
            </a:xfrm>
            <a:prstGeom prst="rect">
              <a:avLst/>
            </a:prstGeom>
          </p:spPr>
          <p:txBody>
            <a:bodyPr wrap="none" lIns="360000" tIns="0" rIns="0" bIns="0" anchor="b" anchorCtr="0">
              <a:normAutofit/>
            </a:bodyPr>
            <a:lstStyle/>
            <a:p>
              <a:pPr lvl="0">
                <a:defRPr sz="1800"/>
              </a:pPr>
              <a:r>
                <a:rPr lang="zh-CN" altLang="en-US" sz="14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Group 52"/>
          <p:cNvGrpSpPr/>
          <p:nvPr/>
        </p:nvGrpSpPr>
        <p:grpSpPr>
          <a:xfrm>
            <a:off x="5204981" y="1216330"/>
            <a:ext cx="3053224" cy="588623"/>
            <a:chOff x="1890825" y="4620297"/>
            <a:chExt cx="3664692" cy="784830"/>
          </a:xfrm>
        </p:grpSpPr>
        <p:sp>
          <p:nvSpPr>
            <p:cNvPr id="16" name="Rectangle 53"/>
            <p:cNvSpPr/>
            <p:nvPr/>
          </p:nvSpPr>
          <p:spPr>
            <a:xfrm>
              <a:off x="1890826" y="4943462"/>
              <a:ext cx="3664691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60000" tIns="0" rIns="0" bIns="0">
              <a:normAutofit fontScale="77500" lnSpcReduction="20000"/>
            </a:bodyPr>
            <a:lstStyle/>
            <a:p>
              <a:pPr lvl="0" algn="l">
                <a:lnSpc>
                  <a:spcPct val="120000"/>
                </a:lnSpc>
                <a:defRPr sz="1800"/>
              </a:pPr>
              <a:r>
                <a:rPr lang="zh-CN" altLang="en-US" sz="1000" dirty="0">
                  <a:cs typeface="+mn-ea"/>
                  <a:sym typeface="+mn-lt"/>
                </a:rPr>
                <a:t>此部分内容作为文字排版占位显示 （建议使用主题字体）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如需更改请在（设置形状格式）菜单下（文本选项）中调整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17" name="Rectangle 54"/>
            <p:cNvSpPr/>
            <p:nvPr/>
          </p:nvSpPr>
          <p:spPr>
            <a:xfrm>
              <a:off x="1890825" y="4620297"/>
              <a:ext cx="1296952" cy="323165"/>
            </a:xfrm>
            <a:prstGeom prst="rect">
              <a:avLst/>
            </a:prstGeom>
          </p:spPr>
          <p:txBody>
            <a:bodyPr wrap="none" lIns="360000" tIns="0" rIns="0" bIns="0" anchor="b" anchorCtr="0">
              <a:normAutofit/>
            </a:bodyPr>
            <a:lstStyle/>
            <a:p>
              <a:pPr lvl="0">
                <a:defRPr sz="1800"/>
              </a:pPr>
              <a:r>
                <a:rPr lang="zh-CN" altLang="en-US" sz="1400" b="1" dirty="0">
                  <a:solidFill>
                    <a:srgbClr val="7E7E7E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2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0D0D0D"/>
      </a:dk2>
      <a:lt2>
        <a:srgbClr val="F0F0F0"/>
      </a:lt2>
      <a:accent1>
        <a:srgbClr val="7E7E7E"/>
      </a:accent1>
      <a:accent2>
        <a:srgbClr val="0D0D0D"/>
      </a:accent2>
      <a:accent3>
        <a:srgbClr val="7E7E7E"/>
      </a:accent3>
      <a:accent4>
        <a:srgbClr val="0D0D0D"/>
      </a:accent4>
      <a:accent5>
        <a:srgbClr val="7E7E7E"/>
      </a:accent5>
      <a:accent6>
        <a:srgbClr val="0D0D0D"/>
      </a:accent6>
      <a:hlink>
        <a:srgbClr val="7E7E7E"/>
      </a:hlink>
      <a:folHlink>
        <a:srgbClr val="0D0D0D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D0D0D"/>
    </a:dk2>
    <a:lt2>
      <a:srgbClr val="F0F0F0"/>
    </a:lt2>
    <a:accent1>
      <a:srgbClr val="7E7E7E"/>
    </a:accent1>
    <a:accent2>
      <a:srgbClr val="0D0D0D"/>
    </a:accent2>
    <a:accent3>
      <a:srgbClr val="7E7E7E"/>
    </a:accent3>
    <a:accent4>
      <a:srgbClr val="0D0D0D"/>
    </a:accent4>
    <a:accent5>
      <a:srgbClr val="7E7E7E"/>
    </a:accent5>
    <a:accent6>
      <a:srgbClr val="0D0D0D"/>
    </a:accent6>
    <a:hlink>
      <a:srgbClr val="7E7E7E"/>
    </a:hlink>
    <a:folHlink>
      <a:srgbClr val="0D0D0D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D0D0D"/>
    </a:dk2>
    <a:lt2>
      <a:srgbClr val="F0F0F0"/>
    </a:lt2>
    <a:accent1>
      <a:srgbClr val="7E7E7E"/>
    </a:accent1>
    <a:accent2>
      <a:srgbClr val="0D0D0D"/>
    </a:accent2>
    <a:accent3>
      <a:srgbClr val="7E7E7E"/>
    </a:accent3>
    <a:accent4>
      <a:srgbClr val="0D0D0D"/>
    </a:accent4>
    <a:accent5>
      <a:srgbClr val="7E7E7E"/>
    </a:accent5>
    <a:accent6>
      <a:srgbClr val="0D0D0D"/>
    </a:accent6>
    <a:hlink>
      <a:srgbClr val="7E7E7E"/>
    </a:hlink>
    <a:folHlink>
      <a:srgbClr val="0D0D0D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D0D0D"/>
    </a:dk2>
    <a:lt2>
      <a:srgbClr val="F0F0F0"/>
    </a:lt2>
    <a:accent1>
      <a:srgbClr val="7E7E7E"/>
    </a:accent1>
    <a:accent2>
      <a:srgbClr val="0D0D0D"/>
    </a:accent2>
    <a:accent3>
      <a:srgbClr val="7E7E7E"/>
    </a:accent3>
    <a:accent4>
      <a:srgbClr val="0D0D0D"/>
    </a:accent4>
    <a:accent5>
      <a:srgbClr val="7E7E7E"/>
    </a:accent5>
    <a:accent6>
      <a:srgbClr val="0D0D0D"/>
    </a:accent6>
    <a:hlink>
      <a:srgbClr val="7E7E7E"/>
    </a:hlink>
    <a:folHlink>
      <a:srgbClr val="0D0D0D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D0D0D"/>
    </a:dk2>
    <a:lt2>
      <a:srgbClr val="F0F0F0"/>
    </a:lt2>
    <a:accent1>
      <a:srgbClr val="7E7E7E"/>
    </a:accent1>
    <a:accent2>
      <a:srgbClr val="0D0D0D"/>
    </a:accent2>
    <a:accent3>
      <a:srgbClr val="7E7E7E"/>
    </a:accent3>
    <a:accent4>
      <a:srgbClr val="0D0D0D"/>
    </a:accent4>
    <a:accent5>
      <a:srgbClr val="7E7E7E"/>
    </a:accent5>
    <a:accent6>
      <a:srgbClr val="0D0D0D"/>
    </a:accent6>
    <a:hlink>
      <a:srgbClr val="7E7E7E"/>
    </a:hlink>
    <a:folHlink>
      <a:srgbClr val="0D0D0D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D0D0D"/>
    </a:dk2>
    <a:lt2>
      <a:srgbClr val="F0F0F0"/>
    </a:lt2>
    <a:accent1>
      <a:srgbClr val="7E7E7E"/>
    </a:accent1>
    <a:accent2>
      <a:srgbClr val="0D0D0D"/>
    </a:accent2>
    <a:accent3>
      <a:srgbClr val="7E7E7E"/>
    </a:accent3>
    <a:accent4>
      <a:srgbClr val="0D0D0D"/>
    </a:accent4>
    <a:accent5>
      <a:srgbClr val="7E7E7E"/>
    </a:accent5>
    <a:accent6>
      <a:srgbClr val="0D0D0D"/>
    </a:accent6>
    <a:hlink>
      <a:srgbClr val="7E7E7E"/>
    </a:hlink>
    <a:folHlink>
      <a:srgbClr val="0D0D0D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D0D0D"/>
    </a:dk2>
    <a:lt2>
      <a:srgbClr val="F0F0F0"/>
    </a:lt2>
    <a:accent1>
      <a:srgbClr val="7E7E7E"/>
    </a:accent1>
    <a:accent2>
      <a:srgbClr val="0D0D0D"/>
    </a:accent2>
    <a:accent3>
      <a:srgbClr val="7E7E7E"/>
    </a:accent3>
    <a:accent4>
      <a:srgbClr val="0D0D0D"/>
    </a:accent4>
    <a:accent5>
      <a:srgbClr val="7E7E7E"/>
    </a:accent5>
    <a:accent6>
      <a:srgbClr val="0D0D0D"/>
    </a:accent6>
    <a:hlink>
      <a:srgbClr val="7E7E7E"/>
    </a:hlink>
    <a:folHlink>
      <a:srgbClr val="0D0D0D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D0D0D"/>
    </a:dk2>
    <a:lt2>
      <a:srgbClr val="F0F0F0"/>
    </a:lt2>
    <a:accent1>
      <a:srgbClr val="7E7E7E"/>
    </a:accent1>
    <a:accent2>
      <a:srgbClr val="0D0D0D"/>
    </a:accent2>
    <a:accent3>
      <a:srgbClr val="7E7E7E"/>
    </a:accent3>
    <a:accent4>
      <a:srgbClr val="0D0D0D"/>
    </a:accent4>
    <a:accent5>
      <a:srgbClr val="7E7E7E"/>
    </a:accent5>
    <a:accent6>
      <a:srgbClr val="0D0D0D"/>
    </a:accent6>
    <a:hlink>
      <a:srgbClr val="7E7E7E"/>
    </a:hlink>
    <a:folHlink>
      <a:srgbClr val="0D0D0D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D0D0D"/>
    </a:dk2>
    <a:lt2>
      <a:srgbClr val="F0F0F0"/>
    </a:lt2>
    <a:accent1>
      <a:srgbClr val="7E7E7E"/>
    </a:accent1>
    <a:accent2>
      <a:srgbClr val="0D0D0D"/>
    </a:accent2>
    <a:accent3>
      <a:srgbClr val="7E7E7E"/>
    </a:accent3>
    <a:accent4>
      <a:srgbClr val="0D0D0D"/>
    </a:accent4>
    <a:accent5>
      <a:srgbClr val="7E7E7E"/>
    </a:accent5>
    <a:accent6>
      <a:srgbClr val="0D0D0D"/>
    </a:accent6>
    <a:hlink>
      <a:srgbClr val="7E7E7E"/>
    </a:hlink>
    <a:folHlink>
      <a:srgbClr val="0D0D0D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D0D0D"/>
    </a:dk2>
    <a:lt2>
      <a:srgbClr val="F0F0F0"/>
    </a:lt2>
    <a:accent1>
      <a:srgbClr val="7E7E7E"/>
    </a:accent1>
    <a:accent2>
      <a:srgbClr val="0D0D0D"/>
    </a:accent2>
    <a:accent3>
      <a:srgbClr val="7E7E7E"/>
    </a:accent3>
    <a:accent4>
      <a:srgbClr val="0D0D0D"/>
    </a:accent4>
    <a:accent5>
      <a:srgbClr val="7E7E7E"/>
    </a:accent5>
    <a:accent6>
      <a:srgbClr val="0D0D0D"/>
    </a:accent6>
    <a:hlink>
      <a:srgbClr val="7E7E7E"/>
    </a:hlink>
    <a:folHlink>
      <a:srgbClr val="0D0D0D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D0D0D"/>
    </a:dk2>
    <a:lt2>
      <a:srgbClr val="F0F0F0"/>
    </a:lt2>
    <a:accent1>
      <a:srgbClr val="7E7E7E"/>
    </a:accent1>
    <a:accent2>
      <a:srgbClr val="0D0D0D"/>
    </a:accent2>
    <a:accent3>
      <a:srgbClr val="7E7E7E"/>
    </a:accent3>
    <a:accent4>
      <a:srgbClr val="0D0D0D"/>
    </a:accent4>
    <a:accent5>
      <a:srgbClr val="7E7E7E"/>
    </a:accent5>
    <a:accent6>
      <a:srgbClr val="0D0D0D"/>
    </a:accent6>
    <a:hlink>
      <a:srgbClr val="7E7E7E"/>
    </a:hlink>
    <a:folHlink>
      <a:srgbClr val="0D0D0D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D0D0D"/>
    </a:dk2>
    <a:lt2>
      <a:srgbClr val="F0F0F0"/>
    </a:lt2>
    <a:accent1>
      <a:srgbClr val="7E7E7E"/>
    </a:accent1>
    <a:accent2>
      <a:srgbClr val="0D0D0D"/>
    </a:accent2>
    <a:accent3>
      <a:srgbClr val="7E7E7E"/>
    </a:accent3>
    <a:accent4>
      <a:srgbClr val="0D0D0D"/>
    </a:accent4>
    <a:accent5>
      <a:srgbClr val="7E7E7E"/>
    </a:accent5>
    <a:accent6>
      <a:srgbClr val="0D0D0D"/>
    </a:accent6>
    <a:hlink>
      <a:srgbClr val="7E7E7E"/>
    </a:hlink>
    <a:folHlink>
      <a:srgbClr val="0D0D0D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D0D0D"/>
    </a:dk2>
    <a:lt2>
      <a:srgbClr val="F0F0F0"/>
    </a:lt2>
    <a:accent1>
      <a:srgbClr val="7E7E7E"/>
    </a:accent1>
    <a:accent2>
      <a:srgbClr val="0D0D0D"/>
    </a:accent2>
    <a:accent3>
      <a:srgbClr val="7E7E7E"/>
    </a:accent3>
    <a:accent4>
      <a:srgbClr val="0D0D0D"/>
    </a:accent4>
    <a:accent5>
      <a:srgbClr val="7E7E7E"/>
    </a:accent5>
    <a:accent6>
      <a:srgbClr val="0D0D0D"/>
    </a:accent6>
    <a:hlink>
      <a:srgbClr val="7E7E7E"/>
    </a:hlink>
    <a:folHlink>
      <a:srgbClr val="0D0D0D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D0D0D"/>
    </a:dk2>
    <a:lt2>
      <a:srgbClr val="F0F0F0"/>
    </a:lt2>
    <a:accent1>
      <a:srgbClr val="7E7E7E"/>
    </a:accent1>
    <a:accent2>
      <a:srgbClr val="0D0D0D"/>
    </a:accent2>
    <a:accent3>
      <a:srgbClr val="7E7E7E"/>
    </a:accent3>
    <a:accent4>
      <a:srgbClr val="0D0D0D"/>
    </a:accent4>
    <a:accent5>
      <a:srgbClr val="7E7E7E"/>
    </a:accent5>
    <a:accent6>
      <a:srgbClr val="0D0D0D"/>
    </a:accent6>
    <a:hlink>
      <a:srgbClr val="7E7E7E"/>
    </a:hlink>
    <a:folHlink>
      <a:srgbClr val="0D0D0D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D0D0D"/>
    </a:dk2>
    <a:lt2>
      <a:srgbClr val="F0F0F0"/>
    </a:lt2>
    <a:accent1>
      <a:srgbClr val="7E7E7E"/>
    </a:accent1>
    <a:accent2>
      <a:srgbClr val="0D0D0D"/>
    </a:accent2>
    <a:accent3>
      <a:srgbClr val="7E7E7E"/>
    </a:accent3>
    <a:accent4>
      <a:srgbClr val="0D0D0D"/>
    </a:accent4>
    <a:accent5>
      <a:srgbClr val="7E7E7E"/>
    </a:accent5>
    <a:accent6>
      <a:srgbClr val="0D0D0D"/>
    </a:accent6>
    <a:hlink>
      <a:srgbClr val="7E7E7E"/>
    </a:hlink>
    <a:folHlink>
      <a:srgbClr val="0D0D0D"/>
    </a:folHlink>
  </a:clrScheme>
</a:themeOverride>
</file>

<file path=ppt/theme/themeOverride2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D0D0D"/>
    </a:dk2>
    <a:lt2>
      <a:srgbClr val="F0F0F0"/>
    </a:lt2>
    <a:accent1>
      <a:srgbClr val="7E7E7E"/>
    </a:accent1>
    <a:accent2>
      <a:srgbClr val="0D0D0D"/>
    </a:accent2>
    <a:accent3>
      <a:srgbClr val="7E7E7E"/>
    </a:accent3>
    <a:accent4>
      <a:srgbClr val="0D0D0D"/>
    </a:accent4>
    <a:accent5>
      <a:srgbClr val="7E7E7E"/>
    </a:accent5>
    <a:accent6>
      <a:srgbClr val="0D0D0D"/>
    </a:accent6>
    <a:hlink>
      <a:srgbClr val="7E7E7E"/>
    </a:hlink>
    <a:folHlink>
      <a:srgbClr val="0D0D0D"/>
    </a:folHlink>
  </a:clrScheme>
</a:themeOverride>
</file>

<file path=ppt/theme/themeOverride2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D0D0D"/>
    </a:dk2>
    <a:lt2>
      <a:srgbClr val="F0F0F0"/>
    </a:lt2>
    <a:accent1>
      <a:srgbClr val="7E7E7E"/>
    </a:accent1>
    <a:accent2>
      <a:srgbClr val="0D0D0D"/>
    </a:accent2>
    <a:accent3>
      <a:srgbClr val="7E7E7E"/>
    </a:accent3>
    <a:accent4>
      <a:srgbClr val="0D0D0D"/>
    </a:accent4>
    <a:accent5>
      <a:srgbClr val="7E7E7E"/>
    </a:accent5>
    <a:accent6>
      <a:srgbClr val="0D0D0D"/>
    </a:accent6>
    <a:hlink>
      <a:srgbClr val="7E7E7E"/>
    </a:hlink>
    <a:folHlink>
      <a:srgbClr val="0D0D0D"/>
    </a:folHlink>
  </a:clrScheme>
</a:themeOverride>
</file>

<file path=ppt/theme/themeOverride2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D0D0D"/>
    </a:dk2>
    <a:lt2>
      <a:srgbClr val="F0F0F0"/>
    </a:lt2>
    <a:accent1>
      <a:srgbClr val="7E7E7E"/>
    </a:accent1>
    <a:accent2>
      <a:srgbClr val="0D0D0D"/>
    </a:accent2>
    <a:accent3>
      <a:srgbClr val="7E7E7E"/>
    </a:accent3>
    <a:accent4>
      <a:srgbClr val="0D0D0D"/>
    </a:accent4>
    <a:accent5>
      <a:srgbClr val="7E7E7E"/>
    </a:accent5>
    <a:accent6>
      <a:srgbClr val="0D0D0D"/>
    </a:accent6>
    <a:hlink>
      <a:srgbClr val="7E7E7E"/>
    </a:hlink>
    <a:folHlink>
      <a:srgbClr val="0D0D0D"/>
    </a:folHlink>
  </a:clrScheme>
</a:themeOverride>
</file>

<file path=ppt/theme/themeOverride2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D0D0D"/>
    </a:dk2>
    <a:lt2>
      <a:srgbClr val="F0F0F0"/>
    </a:lt2>
    <a:accent1>
      <a:srgbClr val="7E7E7E"/>
    </a:accent1>
    <a:accent2>
      <a:srgbClr val="0D0D0D"/>
    </a:accent2>
    <a:accent3>
      <a:srgbClr val="7E7E7E"/>
    </a:accent3>
    <a:accent4>
      <a:srgbClr val="0D0D0D"/>
    </a:accent4>
    <a:accent5>
      <a:srgbClr val="7E7E7E"/>
    </a:accent5>
    <a:accent6>
      <a:srgbClr val="0D0D0D"/>
    </a:accent6>
    <a:hlink>
      <a:srgbClr val="7E7E7E"/>
    </a:hlink>
    <a:folHlink>
      <a:srgbClr val="0D0D0D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D0D0D"/>
    </a:dk2>
    <a:lt2>
      <a:srgbClr val="F0F0F0"/>
    </a:lt2>
    <a:accent1>
      <a:srgbClr val="7E7E7E"/>
    </a:accent1>
    <a:accent2>
      <a:srgbClr val="0D0D0D"/>
    </a:accent2>
    <a:accent3>
      <a:srgbClr val="7E7E7E"/>
    </a:accent3>
    <a:accent4>
      <a:srgbClr val="0D0D0D"/>
    </a:accent4>
    <a:accent5>
      <a:srgbClr val="7E7E7E"/>
    </a:accent5>
    <a:accent6>
      <a:srgbClr val="0D0D0D"/>
    </a:accent6>
    <a:hlink>
      <a:srgbClr val="7E7E7E"/>
    </a:hlink>
    <a:folHlink>
      <a:srgbClr val="0D0D0D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D0D0D"/>
    </a:dk2>
    <a:lt2>
      <a:srgbClr val="F0F0F0"/>
    </a:lt2>
    <a:accent1>
      <a:srgbClr val="7E7E7E"/>
    </a:accent1>
    <a:accent2>
      <a:srgbClr val="0D0D0D"/>
    </a:accent2>
    <a:accent3>
      <a:srgbClr val="7E7E7E"/>
    </a:accent3>
    <a:accent4>
      <a:srgbClr val="0D0D0D"/>
    </a:accent4>
    <a:accent5>
      <a:srgbClr val="7E7E7E"/>
    </a:accent5>
    <a:accent6>
      <a:srgbClr val="0D0D0D"/>
    </a:accent6>
    <a:hlink>
      <a:srgbClr val="7E7E7E"/>
    </a:hlink>
    <a:folHlink>
      <a:srgbClr val="0D0D0D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D0D0D"/>
    </a:dk2>
    <a:lt2>
      <a:srgbClr val="F0F0F0"/>
    </a:lt2>
    <a:accent1>
      <a:srgbClr val="7E7E7E"/>
    </a:accent1>
    <a:accent2>
      <a:srgbClr val="0D0D0D"/>
    </a:accent2>
    <a:accent3>
      <a:srgbClr val="7E7E7E"/>
    </a:accent3>
    <a:accent4>
      <a:srgbClr val="0D0D0D"/>
    </a:accent4>
    <a:accent5>
      <a:srgbClr val="7E7E7E"/>
    </a:accent5>
    <a:accent6>
      <a:srgbClr val="0D0D0D"/>
    </a:accent6>
    <a:hlink>
      <a:srgbClr val="7E7E7E"/>
    </a:hlink>
    <a:folHlink>
      <a:srgbClr val="0D0D0D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D0D0D"/>
    </a:dk2>
    <a:lt2>
      <a:srgbClr val="F0F0F0"/>
    </a:lt2>
    <a:accent1>
      <a:srgbClr val="7E7E7E"/>
    </a:accent1>
    <a:accent2>
      <a:srgbClr val="0D0D0D"/>
    </a:accent2>
    <a:accent3>
      <a:srgbClr val="7E7E7E"/>
    </a:accent3>
    <a:accent4>
      <a:srgbClr val="0D0D0D"/>
    </a:accent4>
    <a:accent5>
      <a:srgbClr val="7E7E7E"/>
    </a:accent5>
    <a:accent6>
      <a:srgbClr val="0D0D0D"/>
    </a:accent6>
    <a:hlink>
      <a:srgbClr val="7E7E7E"/>
    </a:hlink>
    <a:folHlink>
      <a:srgbClr val="0D0D0D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D0D0D"/>
    </a:dk2>
    <a:lt2>
      <a:srgbClr val="F0F0F0"/>
    </a:lt2>
    <a:accent1>
      <a:srgbClr val="7E7E7E"/>
    </a:accent1>
    <a:accent2>
      <a:srgbClr val="0D0D0D"/>
    </a:accent2>
    <a:accent3>
      <a:srgbClr val="7E7E7E"/>
    </a:accent3>
    <a:accent4>
      <a:srgbClr val="0D0D0D"/>
    </a:accent4>
    <a:accent5>
      <a:srgbClr val="7E7E7E"/>
    </a:accent5>
    <a:accent6>
      <a:srgbClr val="0D0D0D"/>
    </a:accent6>
    <a:hlink>
      <a:srgbClr val="7E7E7E"/>
    </a:hlink>
    <a:folHlink>
      <a:srgbClr val="0D0D0D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D0D0D"/>
    </a:dk2>
    <a:lt2>
      <a:srgbClr val="F0F0F0"/>
    </a:lt2>
    <a:accent1>
      <a:srgbClr val="7E7E7E"/>
    </a:accent1>
    <a:accent2>
      <a:srgbClr val="0D0D0D"/>
    </a:accent2>
    <a:accent3>
      <a:srgbClr val="7E7E7E"/>
    </a:accent3>
    <a:accent4>
      <a:srgbClr val="0D0D0D"/>
    </a:accent4>
    <a:accent5>
      <a:srgbClr val="7E7E7E"/>
    </a:accent5>
    <a:accent6>
      <a:srgbClr val="0D0D0D"/>
    </a:accent6>
    <a:hlink>
      <a:srgbClr val="7E7E7E"/>
    </a:hlink>
    <a:folHlink>
      <a:srgbClr val="0D0D0D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D0D0D"/>
    </a:dk2>
    <a:lt2>
      <a:srgbClr val="F0F0F0"/>
    </a:lt2>
    <a:accent1>
      <a:srgbClr val="7E7E7E"/>
    </a:accent1>
    <a:accent2>
      <a:srgbClr val="0D0D0D"/>
    </a:accent2>
    <a:accent3>
      <a:srgbClr val="7E7E7E"/>
    </a:accent3>
    <a:accent4>
      <a:srgbClr val="0D0D0D"/>
    </a:accent4>
    <a:accent5>
      <a:srgbClr val="7E7E7E"/>
    </a:accent5>
    <a:accent6>
      <a:srgbClr val="0D0D0D"/>
    </a:accent6>
    <a:hlink>
      <a:srgbClr val="7E7E7E"/>
    </a:hlink>
    <a:folHlink>
      <a:srgbClr val="0D0D0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2957</Words>
  <Application>WPS 演示</Application>
  <PresentationFormat>全屏显示(16:9)</PresentationFormat>
  <Paragraphs>430</Paragraphs>
  <Slides>25</Slides>
  <Notes>8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U.S. 101</vt:lpstr>
      <vt:lpstr>Roboto</vt:lpstr>
      <vt:lpstr>Open Sans Light</vt:lpstr>
      <vt:lpstr>Arial Unicode MS</vt:lpstr>
      <vt:lpstr>Calibri</vt:lpstr>
      <vt:lpstr>Impact</vt:lpstr>
      <vt:lpstr>田氏方筆刷体</vt:lpstr>
      <vt:lpstr>Yu Gothic UI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>https://dxpu.taobao.com/</dc:creator>
  <dc:description>大侠素材铺  淘宝店：https://dxpu.taobao.com/</dc:description>
  <cp:lastModifiedBy>huzhijie</cp:lastModifiedBy>
  <cp:revision>202</cp:revision>
  <dcterms:created xsi:type="dcterms:W3CDTF">2015-12-11T17:46:00Z</dcterms:created>
  <dcterms:modified xsi:type="dcterms:W3CDTF">2018-04-17T05:48:00Z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