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79" r:id="rId9"/>
    <p:sldId id="268" r:id="rId10"/>
    <p:sldId id="280" r:id="rId11"/>
    <p:sldId id="269" r:id="rId12"/>
    <p:sldId id="281" r:id="rId13"/>
    <p:sldId id="282" r:id="rId14"/>
    <p:sldId id="284" r:id="rId15"/>
    <p:sldId id="283" r:id="rId16"/>
    <p:sldId id="286" r:id="rId17"/>
    <p:sldId id="285" r:id="rId18"/>
    <p:sldId id="287" r:id="rId19"/>
    <p:sldId id="288" r:id="rId20"/>
    <p:sldId id="289" r:id="rId21"/>
    <p:sldId id="290" r:id="rId22"/>
    <p:sldId id="291" r:id="rId23"/>
    <p:sldId id="292" r:id="rId24"/>
    <p:sldId id="294" r:id="rId25"/>
    <p:sldId id="293" r:id="rId26"/>
    <p:sldId id="296" r:id="rId27"/>
    <p:sldId id="295" r:id="rId28"/>
    <p:sldId id="297" r:id="rId29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D7D"/>
    <a:srgbClr val="FC4B41"/>
    <a:srgbClr val="FFFFFF"/>
    <a:srgbClr val="B4B7BE"/>
    <a:srgbClr val="0EDEBA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44"/>
      </p:cViewPr>
      <p:guideLst>
        <p:guide orient="horz" pos="57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A4-4B39-90BD-9405061EDC48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A4-4B39-90BD-9405061EDC48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6A4-4B39-90BD-9405061EDC4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6A4-4B39-90BD-9405061EDC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6A4-4B39-90BD-9405061EDC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8D-40DE-A328-44C49EAB4985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8D-40DE-A328-44C49EAB4985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8D-40DE-A328-44C49EAB498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8D-40DE-A328-44C49EAB49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F8D-40DE-A328-44C49EAB4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4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BE-4A7E-909D-D2038623BD8F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FBE-4A7E-909D-D2038623BD8F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FBE-4A7E-909D-D2038623BD8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FBE-4A7E-909D-D2038623B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BE-4A7E-909D-D2038623B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3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FA-4AC1-87AF-94B1BB89799A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6FA-4AC1-87AF-94B1BB89799A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6FA-4AC1-87AF-94B1BB89799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FA-4AC1-87AF-94B1BB897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FA-4AC1-87AF-94B1BB8979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D6-43A5-8788-1F99FC4160FE}"/>
              </c:ext>
            </c:extLst>
          </c:dPt>
          <c:dPt>
            <c:idx val="1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D6-43A5-8788-1F99FC4160FE}"/>
              </c:ext>
            </c:extLst>
          </c:dPt>
          <c:dPt>
            <c:idx val="2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D6-43A5-8788-1F99FC4160FE}"/>
              </c:ext>
            </c:extLst>
          </c:dPt>
          <c:dPt>
            <c:idx val="3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D6-43A5-8788-1F99FC4160FE}"/>
              </c:ext>
            </c:extLst>
          </c:dPt>
          <c:dPt>
            <c:idx val="4"/>
            <c:invertIfNegative val="0"/>
            <c:bubble3D val="0"/>
            <c:spPr>
              <a:solidFill>
                <a:srgbClr val="5C6D7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9D6-43A5-8788-1F99FC4160FE}"/>
              </c:ext>
            </c:extLst>
          </c:dPt>
          <c:dPt>
            <c:idx val="5"/>
            <c:invertIfNegative val="0"/>
            <c:bubble3D val="0"/>
            <c:spPr>
              <a:solidFill>
                <a:srgbClr val="FC4B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59D6-43A5-8788-1F99FC4160FE}"/>
              </c:ext>
            </c:extLst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D6-43A5-8788-1F99FC4160FE}"/>
                </c:ext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D6-43A5-8788-1F99FC4160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9D6-43A5-8788-1F99FC4160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171232640"/>
        <c:axId val="171242624"/>
      </c:barChart>
      <c:catAx>
        <c:axId val="171232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1242624"/>
        <c:crosses val="autoZero"/>
        <c:auto val="0"/>
        <c:lblAlgn val="l"/>
        <c:lblOffset val="100"/>
        <c:noMultiLvlLbl val="0"/>
      </c:catAx>
      <c:valAx>
        <c:axId val="171242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123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2A-4EDD-8B95-A8D8C003CC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2A-4EDD-8B95-A8D8C003C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4534016"/>
        <c:axId val="174556288"/>
      </c:lineChart>
      <c:catAx>
        <c:axId val="17453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4556288"/>
        <c:crosses val="autoZero"/>
        <c:auto val="1"/>
        <c:lblAlgn val="ctr"/>
        <c:lblOffset val="100"/>
        <c:noMultiLvlLbl val="0"/>
      </c:catAx>
      <c:valAx>
        <c:axId val="174556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4534016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BEB5E-E52B-41F1-922C-342DC9DF2FC1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89D4C-5390-4D93-BA1B-0ED15AE8E1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25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710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72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99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16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762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73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15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411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8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2857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953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6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767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321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2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17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2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069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26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761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761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394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038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08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30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11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05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89D4C-5390-4D93-BA1B-0ED15AE8E19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66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1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80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5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8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2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82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2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8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0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2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1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C6535-753D-4CCF-B7FC-2DED07F5728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E40EB-676B-4129-923F-375DC81D8F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0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1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1066726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>
                <a:solidFill>
                  <a:srgbClr val="B4B7BE"/>
                </a:solidFill>
                <a:latin typeface="Impact" pitchFamily="34" charset="0"/>
              </a:rPr>
              <a:t>2020</a:t>
            </a:r>
            <a:endParaRPr lang="zh-CN" altLang="en-US" sz="8800" dirty="0">
              <a:solidFill>
                <a:srgbClr val="B4B7BE"/>
              </a:solidFill>
              <a:latin typeface="Impact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最新工作总结报告模板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</a:rPr>
              <a:t>START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5173980" y="6042774"/>
            <a:ext cx="1844040" cy="338554"/>
          </a:xfrm>
          <a:prstGeom prst="rect">
            <a:avLst/>
          </a:prstGeom>
          <a:noFill/>
          <a:ln>
            <a:solidFill>
              <a:srgbClr val="FC4B4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博龙图旗舰店</a:t>
            </a:r>
            <a:endParaRPr lang="zh-CN" altLang="en-US" sz="1600" spc="300" dirty="0">
              <a:solidFill>
                <a:srgbClr val="FC4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6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166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5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6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313611" y="2130422"/>
            <a:ext cx="1796700" cy="1976578"/>
            <a:chOff x="5987173" y="3044094"/>
            <a:chExt cx="1796700" cy="1976578"/>
          </a:xfrm>
        </p:grpSpPr>
        <p:sp>
          <p:nvSpPr>
            <p:cNvPr id="21" name="任意多边形 20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805209" y="4237317"/>
            <a:ext cx="8840202" cy="0"/>
          </a:xfrm>
          <a:prstGeom prst="line">
            <a:avLst/>
          </a:prstGeom>
          <a:ln>
            <a:solidFill>
              <a:srgbClr val="5C6D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0509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72211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12372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21036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153659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933134" y="4164117"/>
            <a:ext cx="146400" cy="146400"/>
          </a:xfrm>
          <a:prstGeom prst="ellipse">
            <a:avLst/>
          </a:prstGeom>
          <a:solidFill>
            <a:srgbClr val="5C6D7D"/>
          </a:solidFill>
          <a:ln>
            <a:solidFill>
              <a:srgbClr val="5C6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5179" y="2358613"/>
            <a:ext cx="1575740" cy="1759852"/>
            <a:chOff x="2940476" y="3272285"/>
            <a:chExt cx="1575740" cy="1759852"/>
          </a:xfrm>
        </p:grpSpPr>
        <p:sp>
          <p:nvSpPr>
            <p:cNvPr id="32" name="任意多边形 31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66519" y="1564983"/>
            <a:ext cx="2369358" cy="2553482"/>
            <a:chOff x="4078604" y="2478655"/>
            <a:chExt cx="2369358" cy="2553482"/>
          </a:xfrm>
        </p:grpSpPr>
        <p:sp>
          <p:nvSpPr>
            <p:cNvPr id="38" name="任意多边形 37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40" name="KSO_Shape"/>
              <p:cNvSpPr>
                <a:spLocks/>
              </p:cNvSpPr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079085" y="2113837"/>
            <a:ext cx="1834926" cy="1997677"/>
            <a:chOff x="7567273" y="3027509"/>
            <a:chExt cx="1834926" cy="1997677"/>
          </a:xfrm>
        </p:grpSpPr>
        <p:sp>
          <p:nvSpPr>
            <p:cNvPr id="43" name="任意多边形 42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2281163" y="4406100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319633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0" name="矩形 59"/>
          <p:cNvSpPr/>
          <p:nvPr/>
        </p:nvSpPr>
        <p:spPr>
          <a:xfrm>
            <a:off x="6313611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1" name="矩形 60"/>
          <p:cNvSpPr/>
          <p:nvPr/>
        </p:nvSpPr>
        <p:spPr>
          <a:xfrm>
            <a:off x="8136057" y="4365104"/>
            <a:ext cx="184996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38587347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3340475408"/>
              </p:ext>
            </p:extLst>
          </p:nvPr>
        </p:nvGraphicFramePr>
        <p:xfrm>
          <a:off x="5895347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5" name="图表 54"/>
          <p:cNvGraphicFramePr/>
          <p:nvPr>
            <p:extLst>
              <p:ext uri="{D42A27DB-BD31-4B8C-83A1-F6EECF244321}">
                <p14:modId xmlns:p14="http://schemas.microsoft.com/office/powerpoint/2010/main" val="3032342108"/>
              </p:ext>
            </p:extLst>
          </p:nvPr>
        </p:nvGraphicFramePr>
        <p:xfrm>
          <a:off x="1124902" y="2021193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1582049265"/>
              </p:ext>
            </p:extLst>
          </p:nvPr>
        </p:nvGraphicFramePr>
        <p:xfrm>
          <a:off x="112490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103346453"/>
              </p:ext>
            </p:extLst>
          </p:nvPr>
        </p:nvGraphicFramePr>
        <p:xfrm>
          <a:off x="5881562" y="4120589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2782323" y="2207341"/>
            <a:ext cx="3167053" cy="1205798"/>
            <a:chOff x="2654868" y="2413000"/>
            <a:chExt cx="2768032" cy="1053878"/>
          </a:xfrm>
        </p:grpSpPr>
        <p:sp>
          <p:nvSpPr>
            <p:cNvPr id="59" name="文本框 2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580553" y="2204865"/>
            <a:ext cx="3167052" cy="1225460"/>
            <a:chOff x="2654868" y="2413000"/>
            <a:chExt cx="2768032" cy="1071063"/>
          </a:xfrm>
        </p:grpSpPr>
        <p:sp>
          <p:nvSpPr>
            <p:cNvPr id="62" name="文本框 32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743878" y="2782332"/>
              <a:ext cx="2679022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86518" y="4306737"/>
            <a:ext cx="3167053" cy="1205798"/>
            <a:chOff x="2654868" y="2413000"/>
            <a:chExt cx="2768032" cy="1053878"/>
          </a:xfrm>
        </p:grpSpPr>
        <p:sp>
          <p:nvSpPr>
            <p:cNvPr id="65" name="文本框 35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611054" y="4306737"/>
            <a:ext cx="3167053" cy="1205798"/>
            <a:chOff x="2654868" y="2413000"/>
            <a:chExt cx="2768032" cy="1053878"/>
          </a:xfrm>
        </p:grpSpPr>
        <p:sp>
          <p:nvSpPr>
            <p:cNvPr id="68" name="文本框 38"/>
            <p:cNvSpPr txBox="1"/>
            <p:nvPr/>
          </p:nvSpPr>
          <p:spPr>
            <a:xfrm>
              <a:off x="2654868" y="24130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743878" y="2782332"/>
              <a:ext cx="2679022" cy="6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341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54" grpId="0">
        <p:bldAsOne/>
      </p:bldGraphic>
      <p:bldGraphic spid="55" grpId="0">
        <p:bldAsOne/>
      </p:bldGraphic>
      <p:bldGraphic spid="56" grpId="0">
        <p:bldAsOne/>
      </p:bldGraphic>
      <p:bldGraphic spid="5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肘形连接符 47"/>
          <p:cNvCxnSpPr>
            <a:stCxn id="52" idx="6"/>
            <a:endCxn id="78" idx="2"/>
          </p:cNvCxnSpPr>
          <p:nvPr/>
        </p:nvCxnSpPr>
        <p:spPr>
          <a:xfrm>
            <a:off x="4820547" y="2088460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4547" y="1710460"/>
            <a:ext cx="756000" cy="756000"/>
            <a:chOff x="4534974" y="2492893"/>
            <a:chExt cx="756000" cy="756000"/>
          </a:xfrm>
        </p:grpSpPr>
        <p:sp>
          <p:nvSpPr>
            <p:cNvPr id="52" name="椭圆 51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5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56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57" name="肘形连接符 56"/>
          <p:cNvCxnSpPr>
            <a:stCxn id="59" idx="6"/>
            <a:endCxn id="80" idx="2"/>
          </p:cNvCxnSpPr>
          <p:nvPr/>
        </p:nvCxnSpPr>
        <p:spPr>
          <a:xfrm>
            <a:off x="4820547" y="4275092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4064547" y="3897092"/>
            <a:ext cx="756000" cy="756000"/>
            <a:chOff x="4534974" y="4368345"/>
            <a:chExt cx="756000" cy="756000"/>
          </a:xfrm>
        </p:grpSpPr>
        <p:sp>
          <p:nvSpPr>
            <p:cNvPr id="59" name="椭圆 58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1" name="肘形连接符 60"/>
          <p:cNvCxnSpPr>
            <a:stCxn id="63" idx="6"/>
            <a:endCxn id="79" idx="2"/>
          </p:cNvCxnSpPr>
          <p:nvPr/>
        </p:nvCxnSpPr>
        <p:spPr>
          <a:xfrm>
            <a:off x="4820547" y="3181776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4064547" y="2803776"/>
            <a:ext cx="756000" cy="756000"/>
            <a:chOff x="4534974" y="3430619"/>
            <a:chExt cx="756000" cy="756000"/>
          </a:xfrm>
        </p:grpSpPr>
        <p:sp>
          <p:nvSpPr>
            <p:cNvPr id="63" name="椭圆 62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4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5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6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7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8" name="直接连接符 67"/>
          <p:cNvCxnSpPr>
            <a:endCxn id="70" idx="6"/>
          </p:cNvCxnSpPr>
          <p:nvPr/>
        </p:nvCxnSpPr>
        <p:spPr>
          <a:xfrm flipH="1" flipV="1">
            <a:off x="4820547" y="5368407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064547" y="4990407"/>
            <a:ext cx="756000" cy="756000"/>
            <a:chOff x="4534974" y="5306072"/>
            <a:chExt cx="756000" cy="756000"/>
          </a:xfrm>
        </p:grpSpPr>
        <p:sp>
          <p:nvSpPr>
            <p:cNvPr id="70" name="椭圆 69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72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73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9733958" y="2004588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8499942" y="3781607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265924" y="4541708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5276258" y="5080381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0180509" y="3041430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946493" y="4022849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7712475" y="4662823"/>
            <a:ext cx="288000" cy="288000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6100633" y="5229841"/>
            <a:ext cx="288000" cy="288000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2707479" y="163178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457616" y="201176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07479" y="273360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57616" y="311358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707479" y="383542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57616" y="421540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707479" y="493724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457616" y="531722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5465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9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600"/>
                            </p:stCondLst>
                            <p:childTnLst>
                              <p:par>
                                <p:cTn id="1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1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85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350"/>
                            </p:stCondLst>
                            <p:childTnLst>
                              <p:par>
                                <p:cTn id="1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74" grpId="0" animBg="1"/>
      <p:bldP spid="75" grpId="0" animBg="1"/>
      <p:bldP spid="76" grpId="0" animBg="1"/>
      <p:bldP spid="77" grpId="0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</a:endParaRPr>
            </a:p>
          </p:txBody>
        </p:sp>
        <p:grpSp>
          <p:nvGrpSpPr>
            <p:cNvPr id="35" name="组合 37"/>
            <p:cNvGrpSpPr>
              <a:grpSpLocks/>
            </p:cNvGrpSpPr>
            <p:nvPr/>
          </p:nvGrpSpPr>
          <p:grpSpPr bwMode="auto">
            <a:xfrm>
              <a:off x="2828794" y="2060848"/>
              <a:ext cx="1165843" cy="939864"/>
              <a:chOff x="316517" y="428157"/>
              <a:chExt cx="763002" cy="615108"/>
            </a:xfrm>
          </p:grpSpPr>
          <p:sp>
            <p:nvSpPr>
              <p:cNvPr id="36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  <p:sp>
            <p:nvSpPr>
              <p:cNvPr id="37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5C6D7D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00757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7"/>
          <p:cNvSpPr>
            <a:spLocks noEditPoints="1"/>
          </p:cNvSpPr>
          <p:nvPr/>
        </p:nvSpPr>
        <p:spPr bwMode="auto">
          <a:xfrm>
            <a:off x="4552170" y="164966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9" name="Freeform 22"/>
          <p:cNvSpPr>
            <a:spLocks noEditPoints="1"/>
          </p:cNvSpPr>
          <p:nvPr/>
        </p:nvSpPr>
        <p:spPr bwMode="auto">
          <a:xfrm>
            <a:off x="6967389" y="163807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0" name="Freeform 27"/>
          <p:cNvSpPr>
            <a:spLocks noEditPoints="1"/>
          </p:cNvSpPr>
          <p:nvPr/>
        </p:nvSpPr>
        <p:spPr bwMode="auto">
          <a:xfrm>
            <a:off x="9263685" y="165038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2112597" y="159066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2" name="文本框 70"/>
          <p:cNvSpPr txBox="1"/>
          <p:nvPr/>
        </p:nvSpPr>
        <p:spPr>
          <a:xfrm>
            <a:off x="1684245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3" name="文本框 73"/>
          <p:cNvSpPr txBox="1"/>
          <p:nvPr/>
        </p:nvSpPr>
        <p:spPr>
          <a:xfrm>
            <a:off x="4075020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76"/>
          <p:cNvSpPr txBox="1"/>
          <p:nvPr/>
        </p:nvSpPr>
        <p:spPr>
          <a:xfrm>
            <a:off x="6457116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5" name="Rectangle 4"/>
          <p:cNvSpPr/>
          <p:nvPr/>
        </p:nvSpPr>
        <p:spPr>
          <a:xfrm flipH="1">
            <a:off x="1434513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"/>
          <p:cNvSpPr/>
          <p:nvPr/>
        </p:nvSpPr>
        <p:spPr>
          <a:xfrm flipH="1">
            <a:off x="3819502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"/>
          <p:cNvSpPr/>
          <p:nvPr/>
        </p:nvSpPr>
        <p:spPr>
          <a:xfrm flipH="1">
            <a:off x="6204491" y="2874114"/>
            <a:ext cx="2038350" cy="3075166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"/>
          <p:cNvSpPr/>
          <p:nvPr/>
        </p:nvSpPr>
        <p:spPr>
          <a:xfrm flipH="1">
            <a:off x="8589480" y="2874114"/>
            <a:ext cx="2038350" cy="3075166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文本框 78"/>
          <p:cNvSpPr txBox="1"/>
          <p:nvPr/>
        </p:nvSpPr>
        <p:spPr>
          <a:xfrm>
            <a:off x="8839212" y="227395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11083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11083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11083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11083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03894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Picture 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1020003" y="1327170"/>
            <a:ext cx="5252720" cy="4766126"/>
          </a:xfrm>
          <a:prstGeom prst="rect">
            <a:avLst/>
          </a:prstGeom>
        </p:spPr>
      </p:pic>
      <p:graphicFrame>
        <p:nvGraphicFramePr>
          <p:cNvPr id="90" name="图表 89"/>
          <p:cNvGraphicFramePr/>
          <p:nvPr>
            <p:extLst>
              <p:ext uri="{D42A27DB-BD31-4B8C-83A1-F6EECF244321}">
                <p14:modId xmlns:p14="http://schemas.microsoft.com/office/powerpoint/2010/main" val="3914450356"/>
              </p:ext>
            </p:extLst>
          </p:nvPr>
        </p:nvGraphicFramePr>
        <p:xfrm>
          <a:off x="1737616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1" name="组合 90"/>
          <p:cNvGrpSpPr/>
          <p:nvPr/>
        </p:nvGrpSpPr>
        <p:grpSpPr>
          <a:xfrm>
            <a:off x="6724279" y="1484784"/>
            <a:ext cx="1020054" cy="1020054"/>
            <a:chOff x="7326630" y="1433870"/>
            <a:chExt cx="1132466" cy="1132466"/>
          </a:xfrm>
        </p:grpSpPr>
        <p:grpSp>
          <p:nvGrpSpPr>
            <p:cNvPr id="92" name="组合 91"/>
            <p:cNvGrpSpPr/>
            <p:nvPr/>
          </p:nvGrpSpPr>
          <p:grpSpPr>
            <a:xfrm>
              <a:off x="7326630" y="1433870"/>
              <a:ext cx="1132466" cy="1132466"/>
              <a:chOff x="3798110" y="2832909"/>
              <a:chExt cx="1166781" cy="1166781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chemeClr val="bg1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7716388" y="1786934"/>
              <a:ext cx="411163" cy="363538"/>
              <a:chOff x="1997076" y="9024938"/>
              <a:chExt cx="411163" cy="363538"/>
            </a:xfrm>
            <a:solidFill>
              <a:srgbClr val="F9F9F9"/>
            </a:solidFill>
          </p:grpSpPr>
          <p:sp>
            <p:nvSpPr>
              <p:cNvPr id="94" name="Freeform 1044"/>
              <p:cNvSpPr>
                <a:spLocks noEditPoints="1"/>
              </p:cNvSpPr>
              <p:nvPr/>
            </p:nvSpPr>
            <p:spPr bwMode="auto">
              <a:xfrm>
                <a:off x="1997076" y="9024938"/>
                <a:ext cx="282575" cy="363538"/>
              </a:xfrm>
              <a:custGeom>
                <a:avLst/>
                <a:gdLst>
                  <a:gd name="T0" fmla="*/ 55 w 110"/>
                  <a:gd name="T1" fmla="*/ 62 h 142"/>
                  <a:gd name="T2" fmla="*/ 0 w 110"/>
                  <a:gd name="T3" fmla="*/ 138 h 142"/>
                  <a:gd name="T4" fmla="*/ 0 w 110"/>
                  <a:gd name="T5" fmla="*/ 142 h 142"/>
                  <a:gd name="T6" fmla="*/ 110 w 110"/>
                  <a:gd name="T7" fmla="*/ 142 h 142"/>
                  <a:gd name="T8" fmla="*/ 110 w 110"/>
                  <a:gd name="T9" fmla="*/ 138 h 142"/>
                  <a:gd name="T10" fmla="*/ 55 w 110"/>
                  <a:gd name="T11" fmla="*/ 62 h 142"/>
                  <a:gd name="T12" fmla="*/ 56 w 110"/>
                  <a:gd name="T13" fmla="*/ 55 h 142"/>
                  <a:gd name="T14" fmla="*/ 84 w 110"/>
                  <a:gd name="T15" fmla="*/ 27 h 142"/>
                  <a:gd name="T16" fmla="*/ 56 w 110"/>
                  <a:gd name="T17" fmla="*/ 0 h 142"/>
                  <a:gd name="T18" fmla="*/ 28 w 110"/>
                  <a:gd name="T19" fmla="*/ 27 h 142"/>
                  <a:gd name="T20" fmla="*/ 56 w 110"/>
                  <a:gd name="T21" fmla="*/ 5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2">
                    <a:moveTo>
                      <a:pt x="55" y="62"/>
                    </a:moveTo>
                    <a:cubicBezTo>
                      <a:pt x="25" y="62"/>
                      <a:pt x="0" y="96"/>
                      <a:pt x="0" y="138"/>
                    </a:cubicBezTo>
                    <a:cubicBezTo>
                      <a:pt x="0" y="139"/>
                      <a:pt x="0" y="140"/>
                      <a:pt x="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140"/>
                      <a:pt x="110" y="139"/>
                      <a:pt x="110" y="138"/>
                    </a:cubicBezTo>
                    <a:cubicBezTo>
                      <a:pt x="110" y="96"/>
                      <a:pt x="86" y="62"/>
                      <a:pt x="55" y="62"/>
                    </a:cubicBezTo>
                    <a:close/>
                    <a:moveTo>
                      <a:pt x="56" y="55"/>
                    </a:moveTo>
                    <a:cubicBezTo>
                      <a:pt x="71" y="55"/>
                      <a:pt x="84" y="42"/>
                      <a:pt x="84" y="27"/>
                    </a:cubicBezTo>
                    <a:cubicBezTo>
                      <a:pt x="84" y="12"/>
                      <a:pt x="71" y="0"/>
                      <a:pt x="56" y="0"/>
                    </a:cubicBezTo>
                    <a:cubicBezTo>
                      <a:pt x="40" y="0"/>
                      <a:pt x="28" y="12"/>
                      <a:pt x="28" y="27"/>
                    </a:cubicBezTo>
                    <a:cubicBezTo>
                      <a:pt x="28" y="42"/>
                      <a:pt x="40" y="55"/>
                      <a:pt x="5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045"/>
              <p:cNvSpPr>
                <a:spLocks noEditPoints="1"/>
              </p:cNvSpPr>
              <p:nvPr/>
            </p:nvSpPr>
            <p:spPr bwMode="auto">
              <a:xfrm>
                <a:off x="2266951" y="9144001"/>
                <a:ext cx="141288" cy="244475"/>
              </a:xfrm>
              <a:custGeom>
                <a:avLst/>
                <a:gdLst>
                  <a:gd name="T0" fmla="*/ 18 w 55"/>
                  <a:gd name="T1" fmla="*/ 42 h 95"/>
                  <a:gd name="T2" fmla="*/ 10 w 55"/>
                  <a:gd name="T3" fmla="*/ 43 h 95"/>
                  <a:gd name="T4" fmla="*/ 21 w 55"/>
                  <a:gd name="T5" fmla="*/ 91 h 95"/>
                  <a:gd name="T6" fmla="*/ 21 w 55"/>
                  <a:gd name="T7" fmla="*/ 95 h 95"/>
                  <a:gd name="T8" fmla="*/ 55 w 55"/>
                  <a:gd name="T9" fmla="*/ 95 h 95"/>
                  <a:gd name="T10" fmla="*/ 55 w 55"/>
                  <a:gd name="T11" fmla="*/ 92 h 95"/>
                  <a:gd name="T12" fmla="*/ 18 w 55"/>
                  <a:gd name="T13" fmla="*/ 42 h 95"/>
                  <a:gd name="T14" fmla="*/ 37 w 55"/>
                  <a:gd name="T15" fmla="*/ 18 h 95"/>
                  <a:gd name="T16" fmla="*/ 18 w 55"/>
                  <a:gd name="T17" fmla="*/ 0 h 95"/>
                  <a:gd name="T18" fmla="*/ 0 w 55"/>
                  <a:gd name="T19" fmla="*/ 18 h 95"/>
                  <a:gd name="T20" fmla="*/ 18 w 55"/>
                  <a:gd name="T21" fmla="*/ 37 h 95"/>
                  <a:gd name="T22" fmla="*/ 37 w 55"/>
                  <a:gd name="T23" fmla="*/ 1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18" y="42"/>
                    </a:moveTo>
                    <a:cubicBezTo>
                      <a:pt x="15" y="42"/>
                      <a:pt x="13" y="42"/>
                      <a:pt x="10" y="43"/>
                    </a:cubicBezTo>
                    <a:cubicBezTo>
                      <a:pt x="17" y="56"/>
                      <a:pt x="21" y="73"/>
                      <a:pt x="21" y="91"/>
                    </a:cubicBezTo>
                    <a:cubicBezTo>
                      <a:pt x="21" y="92"/>
                      <a:pt x="21" y="93"/>
                      <a:pt x="21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3"/>
                      <a:pt x="55" y="92"/>
                    </a:cubicBezTo>
                    <a:cubicBezTo>
                      <a:pt x="55" y="64"/>
                      <a:pt x="38" y="42"/>
                      <a:pt x="18" y="42"/>
                    </a:cubicBezTo>
                    <a:close/>
                    <a:moveTo>
                      <a:pt x="37" y="18"/>
                    </a:moveTo>
                    <a:cubicBezTo>
                      <a:pt x="37" y="8"/>
                      <a:pt x="29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7"/>
                      <a:pt x="18" y="37"/>
                    </a:cubicBezTo>
                    <a:cubicBezTo>
                      <a:pt x="29" y="37"/>
                      <a:pt x="37" y="28"/>
                      <a:pt x="3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6728772" y="3119874"/>
            <a:ext cx="1020054" cy="1020054"/>
            <a:chOff x="7331123" y="3307483"/>
            <a:chExt cx="1132466" cy="1132466"/>
          </a:xfrm>
        </p:grpSpPr>
        <p:grpSp>
          <p:nvGrpSpPr>
            <p:cNvPr id="99" name="组合 98"/>
            <p:cNvGrpSpPr/>
            <p:nvPr/>
          </p:nvGrpSpPr>
          <p:grpSpPr>
            <a:xfrm>
              <a:off x="7331123" y="3307483"/>
              <a:ext cx="1132466" cy="1132466"/>
              <a:chOff x="3798110" y="2832909"/>
              <a:chExt cx="1166781" cy="1166781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798110" y="2832909"/>
                <a:ext cx="1166781" cy="1166781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931196" y="2965995"/>
                <a:ext cx="900609" cy="900609"/>
              </a:xfrm>
              <a:prstGeom prst="ellipse">
                <a:avLst/>
              </a:prstGeom>
              <a:solidFill>
                <a:srgbClr val="5C6D7D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Freeform 372"/>
            <p:cNvSpPr>
              <a:spLocks/>
            </p:cNvSpPr>
            <p:nvPr/>
          </p:nvSpPr>
          <p:spPr bwMode="auto">
            <a:xfrm>
              <a:off x="7631139" y="3645548"/>
              <a:ext cx="508454" cy="513028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728772" y="4704050"/>
            <a:ext cx="1020054" cy="1020054"/>
            <a:chOff x="7331123" y="5143770"/>
            <a:chExt cx="1132466" cy="1132466"/>
          </a:xfrm>
        </p:grpSpPr>
        <p:sp>
          <p:nvSpPr>
            <p:cNvPr id="104" name="椭圆 103"/>
            <p:cNvSpPr/>
            <p:nvPr/>
          </p:nvSpPr>
          <p:spPr>
            <a:xfrm>
              <a:off x="7331123" y="5143770"/>
              <a:ext cx="1132466" cy="1132466"/>
            </a:xfrm>
            <a:prstGeom prst="ellipse">
              <a:avLst/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7460295" y="5272942"/>
              <a:ext cx="874122" cy="874122"/>
            </a:xfrm>
            <a:prstGeom prst="ellipse">
              <a:avLst/>
            </a:prstGeom>
            <a:solidFill>
              <a:srgbClr val="5C6D7D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642648" y="5455776"/>
              <a:ext cx="508454" cy="508454"/>
              <a:chOff x="1219200" y="2732088"/>
              <a:chExt cx="279400" cy="279400"/>
            </a:xfrm>
            <a:solidFill>
              <a:srgbClr val="F9F9F9"/>
            </a:solidFill>
          </p:grpSpPr>
          <p:sp>
            <p:nvSpPr>
              <p:cNvPr id="107" name="Freeform 375"/>
              <p:cNvSpPr>
                <a:spLocks noEditPoints="1"/>
              </p:cNvSpPr>
              <p:nvPr/>
            </p:nvSpPr>
            <p:spPr bwMode="auto">
              <a:xfrm>
                <a:off x="1219200" y="2732088"/>
                <a:ext cx="279400" cy="279400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76"/>
              <p:cNvSpPr>
                <a:spLocks/>
              </p:cNvSpPr>
              <p:nvPr/>
            </p:nvSpPr>
            <p:spPr bwMode="auto">
              <a:xfrm>
                <a:off x="1365250" y="2884488"/>
                <a:ext cx="14288" cy="36513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77"/>
              <p:cNvSpPr>
                <a:spLocks/>
              </p:cNvSpPr>
              <p:nvPr/>
            </p:nvSpPr>
            <p:spPr bwMode="auto">
              <a:xfrm>
                <a:off x="1339850" y="2819401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78"/>
              <p:cNvSpPr>
                <a:spLocks noEditPoints="1"/>
              </p:cNvSpPr>
              <p:nvPr/>
            </p:nvSpPr>
            <p:spPr bwMode="auto">
              <a:xfrm>
                <a:off x="1247775" y="2759076"/>
                <a:ext cx="222250" cy="223838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1" name="文本框 56"/>
          <p:cNvSpPr txBox="1"/>
          <p:nvPr/>
        </p:nvSpPr>
        <p:spPr>
          <a:xfrm>
            <a:off x="7876407" y="148530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2" name="文本框 57"/>
          <p:cNvSpPr txBox="1"/>
          <p:nvPr/>
        </p:nvSpPr>
        <p:spPr>
          <a:xfrm>
            <a:off x="7876407" y="3151790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13" name="文本框 58"/>
          <p:cNvSpPr txBox="1"/>
          <p:nvPr/>
        </p:nvSpPr>
        <p:spPr>
          <a:xfrm>
            <a:off x="7876407" y="4734523"/>
            <a:ext cx="261366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5911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9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9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4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90" grpId="0">
        <p:bldAsOne/>
      </p:bldGraphic>
      <p:bldP spid="111" grpId="0"/>
      <p:bldP spid="112" grpId="0"/>
      <p:bldP spid="1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30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2" name="矩形 31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35" name="矩形 34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3" name="矩形 52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6" name="矩形 55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7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58" name="矩形 57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0" name="矩形 59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2" name="矩形 61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64" name="矩形 63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66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14546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3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3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3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5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3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3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3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5" dur="3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9" dur="3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450"/>
                                </p:stCondLst>
                                <p:childTnLst>
                                  <p:par>
                                    <p:cTn id="111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6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32" grpId="0" animBg="1"/>
          <p:bldP spid="33" grpId="0"/>
          <p:bldP spid="35" grpId="0" animBg="1"/>
          <p:bldP spid="37" grpId="0"/>
          <p:bldP spid="53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项目成果展示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78788" y="2090999"/>
            <a:ext cx="4768768" cy="4794385"/>
            <a:chOff x="3513680" y="1931126"/>
            <a:chExt cx="5164640" cy="5192384"/>
          </a:xfrm>
        </p:grpSpPr>
        <p:pic>
          <p:nvPicPr>
            <p:cNvPr id="39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42" name="椭圆 41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44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327338" y="4374293"/>
            <a:ext cx="1484148" cy="1484148"/>
            <a:chOff x="7270150" y="4604902"/>
            <a:chExt cx="1484148" cy="1484148"/>
          </a:xfrm>
        </p:grpSpPr>
        <p:sp>
          <p:nvSpPr>
            <p:cNvPr id="50" name="椭圆 49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形标注 50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8496746" y="154551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496748" y="1996956"/>
            <a:ext cx="2119039" cy="86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56" name="椭圆 55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58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8991728" y="444222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8991730" y="4893665"/>
            <a:ext cx="2128332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62" name="矩形 61"/>
          <p:cNvSpPr/>
          <p:nvPr/>
        </p:nvSpPr>
        <p:spPr>
          <a:xfrm>
            <a:off x="2059846" y="3401237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486254" y="3852678"/>
            <a:ext cx="1886760" cy="138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24713490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2" grpId="0"/>
      <p:bldP spid="54" grpId="0"/>
      <p:bldP spid="60" grpId="0"/>
      <p:bldP spid="61" grpId="0"/>
      <p:bldP spid="62" grpId="0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5C6D7D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7" name="组合 116"/>
            <p:cNvGrpSpPr>
              <a:grpSpLocks/>
            </p:cNvGrpSpPr>
            <p:nvPr/>
          </p:nvGrpSpPr>
          <p:grpSpPr bwMode="auto">
            <a:xfrm>
              <a:off x="2772760" y="1868182"/>
              <a:ext cx="1103629" cy="1292579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29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31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solidFill>
                    <a:srgbClr val="5C6D7D"/>
                  </a:solidFill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0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solidFill>
                  <a:srgbClr val="5C6D7D"/>
                </a:solidFill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25459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64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6" name="图表 65"/>
          <p:cNvGraphicFramePr/>
          <p:nvPr>
            <p:extLst>
              <p:ext uri="{D42A27DB-BD31-4B8C-83A1-F6EECF244321}">
                <p14:modId xmlns:p14="http://schemas.microsoft.com/office/powerpoint/2010/main" val="3035717750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7" name="组合 66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68" name="椭圆 67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70" name="组合 69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73" name="圆角矩形 72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梯形 73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C4B4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圆角矩形 70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78" name="圆角矩形 77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29"/>
          <p:cNvSpPr txBox="1"/>
          <p:nvPr/>
        </p:nvSpPr>
        <p:spPr>
          <a:xfrm>
            <a:off x="973692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WOMAN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文本框 30"/>
          <p:cNvSpPr txBox="1"/>
          <p:nvPr/>
        </p:nvSpPr>
        <p:spPr>
          <a:xfrm>
            <a:off x="9569990" y="4547858"/>
            <a:ext cx="1671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</a:rPr>
              <a:t>MAN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</a:p>
        </p:txBody>
      </p:sp>
      <p:sp>
        <p:nvSpPr>
          <p:cNvPr id="89" name="文本框 36"/>
          <p:cNvSpPr txBox="1"/>
          <p:nvPr/>
        </p:nvSpPr>
        <p:spPr>
          <a:xfrm>
            <a:off x="1293449" y="5445224"/>
            <a:ext cx="960510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03309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5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Graphic spid="66" grpId="0">
        <p:bldAsOne/>
      </p:bldGraphic>
      <p:bldP spid="85" grpId="0"/>
      <p:bldP spid="86" grpId="0"/>
      <p:bldP spid="87" grpId="0" animBg="1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4"/>
            <a:ext cx="12200658" cy="688538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1057027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057028" y="1760240"/>
            <a:ext cx="2016224" cy="2357643"/>
            <a:chOff x="2857226" y="1628800"/>
            <a:chExt cx="2016224" cy="2357643"/>
          </a:xfrm>
        </p:grpSpPr>
        <p:sp>
          <p:nvSpPr>
            <p:cNvPr id="98" name="矩形 97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1" name="标题 4"/>
          <p:cNvSpPr txBox="1">
            <a:spLocks/>
          </p:cNvSpPr>
          <p:nvPr/>
        </p:nvSpPr>
        <p:spPr>
          <a:xfrm>
            <a:off x="1552824" y="29718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112" name="标题 4"/>
          <p:cNvSpPr txBox="1">
            <a:spLocks/>
          </p:cNvSpPr>
          <p:nvPr/>
        </p:nvSpPr>
        <p:spPr>
          <a:xfrm>
            <a:off x="1345061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073252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 rot="10800000">
            <a:off x="3073254" y="3435086"/>
            <a:ext cx="2016224" cy="2362230"/>
            <a:chOff x="2857226" y="1628801"/>
            <a:chExt cx="2016224" cy="2339162"/>
          </a:xfrm>
        </p:grpSpPr>
        <p:sp>
          <p:nvSpPr>
            <p:cNvPr id="115" name="矩形 11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18" name="标题 4"/>
          <p:cNvSpPr txBox="1">
            <a:spLocks/>
          </p:cNvSpPr>
          <p:nvPr/>
        </p:nvSpPr>
        <p:spPr>
          <a:xfrm>
            <a:off x="3361285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完成情况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633092" y="2113270"/>
            <a:ext cx="936104" cy="936104"/>
            <a:chOff x="5441253" y="3720483"/>
            <a:chExt cx="936104" cy="936104"/>
          </a:xfrm>
        </p:grpSpPr>
        <p:sp>
          <p:nvSpPr>
            <p:cNvPr id="120" name="椭圆 119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1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5089476" y="3779872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089477" y="1760240"/>
            <a:ext cx="2016224" cy="2357643"/>
            <a:chOff x="2857226" y="1628800"/>
            <a:chExt cx="2016224" cy="2357643"/>
          </a:xfrm>
        </p:grpSpPr>
        <p:sp>
          <p:nvSpPr>
            <p:cNvPr id="124" name="矩形 12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27" name="标题 4"/>
          <p:cNvSpPr txBox="1">
            <a:spLocks/>
          </p:cNvSpPr>
          <p:nvPr/>
        </p:nvSpPr>
        <p:spPr>
          <a:xfrm>
            <a:off x="5377510" y="4339952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5665542" y="2192288"/>
            <a:ext cx="936104" cy="936104"/>
            <a:chOff x="7465740" y="2060848"/>
            <a:chExt cx="936104" cy="936104"/>
          </a:xfrm>
        </p:grpSpPr>
        <p:sp>
          <p:nvSpPr>
            <p:cNvPr id="129" name="椭圆 128"/>
            <p:cNvSpPr/>
            <p:nvPr/>
          </p:nvSpPr>
          <p:spPr>
            <a:xfrm>
              <a:off x="7465740" y="2060848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130" name="组合 37"/>
            <p:cNvGrpSpPr>
              <a:grpSpLocks/>
            </p:cNvGrpSpPr>
            <p:nvPr/>
          </p:nvGrpSpPr>
          <p:grpSpPr bwMode="auto">
            <a:xfrm>
              <a:off x="7607590" y="2276872"/>
              <a:ext cx="646645" cy="521304"/>
              <a:chOff x="316517" y="428157"/>
              <a:chExt cx="763002" cy="615108"/>
            </a:xfrm>
          </p:grpSpPr>
          <p:sp>
            <p:nvSpPr>
              <p:cNvPr id="131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5C6D7D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  <p:sp>
            <p:nvSpPr>
              <p:cNvPr id="132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C4B41"/>
                  </a:solidFill>
                </a:endParaRPr>
              </a:p>
            </p:txBody>
          </p:sp>
        </p:grpSp>
      </p:grpSp>
      <p:sp>
        <p:nvSpPr>
          <p:cNvPr id="133" name="矩形 132"/>
          <p:cNvSpPr/>
          <p:nvPr/>
        </p:nvSpPr>
        <p:spPr>
          <a:xfrm>
            <a:off x="7105701" y="17602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34" name="组合 133"/>
          <p:cNvGrpSpPr/>
          <p:nvPr/>
        </p:nvGrpSpPr>
        <p:grpSpPr>
          <a:xfrm rot="10800000">
            <a:off x="7105703" y="3435086"/>
            <a:ext cx="2016224" cy="2362230"/>
            <a:chOff x="2857226" y="1628801"/>
            <a:chExt cx="2016224" cy="2339162"/>
          </a:xfrm>
        </p:grpSpPr>
        <p:sp>
          <p:nvSpPr>
            <p:cNvPr id="135" name="矩形 134"/>
            <p:cNvSpPr/>
            <p:nvPr/>
          </p:nvSpPr>
          <p:spPr>
            <a:xfrm>
              <a:off x="2857226" y="1628801"/>
              <a:ext cx="2016224" cy="199774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3667315" y="362654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38" name="标题 4"/>
          <p:cNvSpPr txBox="1">
            <a:spLocks/>
          </p:cNvSpPr>
          <p:nvPr/>
        </p:nvSpPr>
        <p:spPr>
          <a:xfrm>
            <a:off x="7393734" y="23203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9121923" y="3789040"/>
            <a:ext cx="2016224" cy="201622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B41"/>
              </a:solidFill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9121924" y="1769408"/>
            <a:ext cx="2016224" cy="2357643"/>
            <a:chOff x="2857226" y="1628800"/>
            <a:chExt cx="2016224" cy="2357643"/>
          </a:xfrm>
        </p:grpSpPr>
        <p:sp>
          <p:nvSpPr>
            <p:cNvPr id="144" name="矩形 143"/>
            <p:cNvSpPr/>
            <p:nvPr/>
          </p:nvSpPr>
          <p:spPr>
            <a:xfrm>
              <a:off x="2857226" y="1628800"/>
              <a:ext cx="2016224" cy="2016224"/>
            </a:xfrm>
            <a:prstGeom prst="rect">
              <a:avLst/>
            </a:prstGeom>
            <a:solidFill>
              <a:srgbClr val="5C6D7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3667315" y="3645024"/>
              <a:ext cx="396045" cy="341419"/>
            </a:xfrm>
            <a:prstGeom prst="triangle">
              <a:avLst/>
            </a:prstGeom>
            <a:solidFill>
              <a:srgbClr val="B4B7B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58" name="标题 4"/>
          <p:cNvSpPr txBox="1">
            <a:spLocks/>
          </p:cNvSpPr>
          <p:nvPr/>
        </p:nvSpPr>
        <p:spPr>
          <a:xfrm>
            <a:off x="9409957" y="4349120"/>
            <a:ext cx="1512166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13312" y="4085034"/>
            <a:ext cx="936104" cy="936104"/>
            <a:chOff x="1561083" y="2204864"/>
            <a:chExt cx="936104" cy="93610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1757320" y="2396968"/>
              <a:ext cx="537577" cy="645657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162" name="矩形 161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solidFill>
                  <a:srgbClr val="5C6D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椭圆 168"/>
            <p:cNvSpPr/>
            <p:nvPr/>
          </p:nvSpPr>
          <p:spPr>
            <a:xfrm>
              <a:off x="1561083" y="22048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625979" y="2097536"/>
            <a:ext cx="936104" cy="936104"/>
            <a:chOff x="9473702" y="4005064"/>
            <a:chExt cx="936104" cy="936104"/>
          </a:xfrm>
        </p:grpSpPr>
        <p:sp>
          <p:nvSpPr>
            <p:cNvPr id="140" name="椭圆 139"/>
            <p:cNvSpPr/>
            <p:nvPr/>
          </p:nvSpPr>
          <p:spPr>
            <a:xfrm>
              <a:off x="9473702" y="400506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14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9625979" y="4193125"/>
              <a:ext cx="648473" cy="591451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58919" y="4136504"/>
            <a:ext cx="936104" cy="936104"/>
            <a:chOff x="7658919" y="4136504"/>
            <a:chExt cx="936104" cy="936104"/>
          </a:xfrm>
        </p:grpSpPr>
        <p:grpSp>
          <p:nvGrpSpPr>
            <p:cNvPr id="175" name="组合 116"/>
            <p:cNvGrpSpPr>
              <a:grpSpLocks/>
            </p:cNvGrpSpPr>
            <p:nvPr/>
          </p:nvGrpSpPr>
          <p:grpSpPr bwMode="auto">
            <a:xfrm>
              <a:off x="7762188" y="4220826"/>
              <a:ext cx="593567" cy="695190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176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178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9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solidFill>
                  <a:srgbClr val="5C6D7D"/>
                </a:solidFill>
                <a:ln w="25400">
                  <a:noFill/>
                  <a:bevel/>
                  <a:headEnd/>
                  <a:tailEnd/>
                </a:ln>
                <a:extLst/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77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solidFill>
                <a:srgbClr val="5C6D7D"/>
              </a:solidFill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1" name="椭圆 180"/>
            <p:cNvSpPr/>
            <p:nvPr/>
          </p:nvSpPr>
          <p:spPr>
            <a:xfrm>
              <a:off x="7658919" y="4136504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</p:grpSp>
      <p:sp>
        <p:nvSpPr>
          <p:cNvPr id="187" name="标题 4"/>
          <p:cNvSpPr txBox="1">
            <a:spLocks/>
          </p:cNvSpPr>
          <p:nvPr/>
        </p:nvSpPr>
        <p:spPr>
          <a:xfrm>
            <a:off x="3497040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188" name="标题 4"/>
          <p:cNvSpPr txBox="1">
            <a:spLocks/>
          </p:cNvSpPr>
          <p:nvPr/>
        </p:nvSpPr>
        <p:spPr>
          <a:xfrm>
            <a:off x="5513264" y="2996952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7529488" y="5000600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</p:txBody>
      </p:sp>
      <p:sp>
        <p:nvSpPr>
          <p:cNvPr id="190" name="标题 4"/>
          <p:cNvSpPr txBox="1">
            <a:spLocks/>
          </p:cNvSpPr>
          <p:nvPr/>
        </p:nvSpPr>
        <p:spPr>
          <a:xfrm>
            <a:off x="9481963" y="2984376"/>
            <a:ext cx="1232395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</a:p>
        </p:txBody>
      </p:sp>
      <p:sp>
        <p:nvSpPr>
          <p:cNvPr id="193" name="矩形 192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94" name="直接连接符 19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标题 4"/>
          <p:cNvSpPr txBox="1">
            <a:spLocks/>
          </p:cNvSpPr>
          <p:nvPr/>
        </p:nvSpPr>
        <p:spPr>
          <a:xfrm>
            <a:off x="-95101" y="296652"/>
            <a:ext cx="194421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000" b="1" dirty="0">
              <a:solidFill>
                <a:srgbClr val="B4B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768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11" dur="1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25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 tmFilter="0,0; .5, 1; 1, 1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111" grpId="0"/>
      <p:bldP spid="112" grpId="0"/>
      <p:bldP spid="113" grpId="0" animBg="1"/>
      <p:bldP spid="118" grpId="0"/>
      <p:bldP spid="122" grpId="0" animBg="1"/>
      <p:bldP spid="127" grpId="0"/>
      <p:bldP spid="133" grpId="0" animBg="1"/>
      <p:bldP spid="138" grpId="0"/>
      <p:bldP spid="142" grpId="0" animBg="1"/>
      <p:bldP spid="158" grpId="0"/>
      <p:bldP spid="187" grpId="0"/>
      <p:bldP spid="188" grpId="0"/>
      <p:bldP spid="189" grpId="0"/>
      <p:bldP spid="190" grpId="0"/>
      <p:bldP spid="193" grpId="0" animBg="1"/>
      <p:bldP spid="197" grpId="0"/>
      <p:bldP spid="200" grpId="0" animBg="1"/>
      <p:bldP spid="20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等腰三角形 42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5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C4B41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49" name="形状 48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0" name="空心弧 4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51" name="组合 50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5C6D7D"/>
          </a:solidFill>
        </p:grpSpPr>
        <p:sp>
          <p:nvSpPr>
            <p:cNvPr id="5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5C6D7D"/>
          </a:solidFill>
        </p:grpSpPr>
        <p:sp>
          <p:nvSpPr>
            <p:cNvPr id="58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5C6D7D"/>
          </a:solidFill>
        </p:grpSpPr>
        <p:sp>
          <p:nvSpPr>
            <p:cNvPr id="62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0" name="空心弧 89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5C6D7D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91" name="任意多边形 90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3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9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4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9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700"/>
                            </p:stCondLst>
                            <p:childTnLst>
                              <p:par>
                                <p:cTn id="8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7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2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7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0" grpId="0"/>
      <p:bldP spid="41" grpId="0"/>
      <p:bldP spid="42" grpId="0"/>
      <p:bldP spid="43" grpId="0" animBg="1"/>
      <p:bldP spid="43" grpId="1" animBg="1"/>
      <p:bldP spid="44" grpId="0"/>
      <p:bldP spid="45" grpId="0" animBg="1"/>
      <p:bldP spid="45" grpId="1" animBg="1"/>
      <p:bldP spid="46" grpId="0"/>
      <p:bldP spid="47" grpId="0" animBg="1"/>
      <p:bldP spid="47" grpId="1" animBg="1"/>
      <p:bldP spid="48" grpId="0"/>
      <p:bldP spid="91" grpId="0" animBg="1"/>
      <p:bldP spid="9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41" name="任意多边形 40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44" name="任意多边形 43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48" name="任意多边形 47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51" name="任意多边形 50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56" name="任意多边形 55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59" name="任意多边形 58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61" name="KSO_Shape"/>
            <p:cNvSpPr>
              <a:spLocks/>
            </p:cNvSpPr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63" name="任意多边形 62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2" name="任意多边形 91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6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7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451649" y="3805909"/>
            <a:ext cx="2176599" cy="1301540"/>
            <a:chOff x="8572500" y="1292661"/>
            <a:chExt cx="2176599" cy="1301540"/>
          </a:xfrm>
        </p:grpSpPr>
        <p:sp>
          <p:nvSpPr>
            <p:cNvPr id="99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0" name="文本框 123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2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3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207451" y="5102800"/>
            <a:ext cx="2176599" cy="1301540"/>
            <a:chOff x="8572500" y="1292661"/>
            <a:chExt cx="2176599" cy="1301540"/>
          </a:xfrm>
        </p:grpSpPr>
        <p:sp>
          <p:nvSpPr>
            <p:cNvPr id="105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6" name="文本框 129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4142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64" name="任意多边形 63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FC4B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第一步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圆角矩形 73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7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sp>
        <p:nvSpPr>
          <p:cNvPr id="78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80" name="任意多边形 79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5C6D7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第四步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rgbClr val="5C6D7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圆角矩形 83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rgbClr val="5C6D7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请在这里输入你的未来计划的步骤和详细的介绍文字信息。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87" name="组合 86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89" name="任意多边形 88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3899886" y="4107374"/>
                <a:ext cx="453627" cy="453627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</a:p>
            </p:txBody>
          </p:sp>
        </p:grpSp>
        <p:sp>
          <p:nvSpPr>
            <p:cNvPr id="88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79120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500"/>
                            </p:stCondLst>
                            <p:childTnLst>
                              <p:par>
                                <p:cTn id="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25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39" grpId="0" animBg="1"/>
      <p:bldP spid="74" grpId="0" animBg="1"/>
      <p:bldP spid="75" grpId="0" animBg="1"/>
      <p:bldP spid="76" grpId="0"/>
      <p:bldP spid="77" grpId="0"/>
      <p:bldP spid="78" grpId="0"/>
      <p:bldP spid="84" grpId="0" animBg="1"/>
      <p:bldP spid="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5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34" name="Freeform 9"/>
            <p:cNvSpPr>
              <a:spLocks noChangeAspect="1" noEditPoints="1" noChangeArrowheads="1"/>
            </p:cNvSpPr>
            <p:nvPr/>
          </p:nvSpPr>
          <p:spPr bwMode="auto">
            <a:xfrm>
              <a:off x="2861905" y="1938407"/>
              <a:ext cx="1263207" cy="1152130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solidFill>
                <a:srgbClr val="5C6D7D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994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5C6D7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4" name="矩形 53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5" name="矩形 54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57" name="椭圆 5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3" name="椭圆 6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95" name="椭圆 9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98" name="椭圆 9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04654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2666 3.48128E-6 L 1.05906 3.48128E-6 " pathEditMode="relative" rAng="0" ptsTypes="AA">
                                          <p:cBhvr>
                                            <p:cTn id="6" dur="1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27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8" grpId="0"/>
          <p:bldP spid="19" grpId="0"/>
          <p:bldP spid="49" grpId="0" animBg="1"/>
          <p:bldP spid="50" grpId="0"/>
          <p:bldP spid="51" grpId="0"/>
          <p:bldP spid="52" grpId="0"/>
          <p:bldP spid="54" grpId="0"/>
          <p:bldP spid="5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任意多边形 64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心形 66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rgbClr val="5C6D7D"/>
          </a:solidFill>
        </p:grpSpPr>
        <p:sp>
          <p:nvSpPr>
            <p:cNvPr id="69" name="椭圆 68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同侧圆角矩形 69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同侧圆角矩形 71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同侧圆角矩形 72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同侧圆角矩形 73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rgbClr val="5C6D7D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79" name="组合 78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83" name="矩形 82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80" name="等腰三角形 79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8" name="剪去单角的矩形 77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FC4B41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89" name="任意多边形 88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7" name="任意多边形 86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2" name="矩形 111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2255174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6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 animBg="1"/>
      <p:bldP spid="64" grpId="0" animBg="1"/>
      <p:bldP spid="65" grpId="0" animBg="1"/>
      <p:bldP spid="66" grpId="0" animBg="1"/>
      <p:bldP spid="67" grpId="0" animBg="1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64" name="矩形 63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5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7" name="TextBox 55"/>
          <p:cNvSpPr txBox="1"/>
          <p:nvPr/>
        </p:nvSpPr>
        <p:spPr>
          <a:xfrm>
            <a:off x="8105552" y="1945406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70" name="矩形 69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71" name="肘形连接符 70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肘形连接符 71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肘形连接符 72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肘形连接符 73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3382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37" dur="8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54" dur="7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71" dur="7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8" dur="6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22"/>
          <p:cNvSpPr>
            <a:spLocks noChangeArrowheads="1"/>
          </p:cNvSpPr>
          <p:nvPr/>
        </p:nvSpPr>
        <p:spPr bwMode="auto">
          <a:xfrm>
            <a:off x="4837145" y="1550060"/>
            <a:ext cx="1302980" cy="1302141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Line 23"/>
          <p:cNvSpPr>
            <a:spLocks noChangeShapeType="1"/>
          </p:cNvSpPr>
          <p:nvPr/>
        </p:nvSpPr>
        <p:spPr bwMode="auto">
          <a:xfrm flipH="1">
            <a:off x="1674204" y="2202779"/>
            <a:ext cx="3162941" cy="0"/>
          </a:xfrm>
          <a:prstGeom prst="line">
            <a:avLst/>
          </a:prstGeom>
          <a:noFill/>
          <a:ln w="5" cap="flat">
            <a:solidFill>
              <a:srgbClr val="5C6D7D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Freeform 24"/>
          <p:cNvSpPr>
            <a:spLocks noEditPoints="1"/>
          </p:cNvSpPr>
          <p:nvPr/>
        </p:nvSpPr>
        <p:spPr bwMode="auto">
          <a:xfrm>
            <a:off x="3881405" y="2024766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Freeform 25"/>
          <p:cNvSpPr>
            <a:spLocks noEditPoints="1"/>
          </p:cNvSpPr>
          <p:nvPr/>
        </p:nvSpPr>
        <p:spPr bwMode="auto">
          <a:xfrm>
            <a:off x="3021570" y="2024766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Freeform 26"/>
          <p:cNvSpPr>
            <a:spLocks noEditPoints="1"/>
          </p:cNvSpPr>
          <p:nvPr/>
        </p:nvSpPr>
        <p:spPr bwMode="auto">
          <a:xfrm>
            <a:off x="2165043" y="2024766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5C6D7D"/>
          </a:solidFill>
          <a:ln>
            <a:solidFill>
              <a:srgbClr val="5C6D7D"/>
            </a:solidFill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Freeform 27"/>
          <p:cNvSpPr>
            <a:spLocks/>
          </p:cNvSpPr>
          <p:nvPr/>
        </p:nvSpPr>
        <p:spPr bwMode="auto">
          <a:xfrm>
            <a:off x="3990537" y="2304972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Freeform 28"/>
          <p:cNvSpPr>
            <a:spLocks/>
          </p:cNvSpPr>
          <p:nvPr/>
        </p:nvSpPr>
        <p:spPr bwMode="auto">
          <a:xfrm>
            <a:off x="3107554" y="2304973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Freeform 29"/>
          <p:cNvSpPr>
            <a:spLocks/>
          </p:cNvSpPr>
          <p:nvPr/>
        </p:nvSpPr>
        <p:spPr bwMode="auto">
          <a:xfrm>
            <a:off x="2251027" y="2304972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5C6D7D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94791" y="3172432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4791" y="4034688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94790" y="4925037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5C6D7D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>
              <a:solidFill>
                <a:srgbClr val="5C6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37851" y="3167595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437851" y="4089861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437851" y="5012127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653066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25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1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650"/>
                            </p:stCondLst>
                            <p:childTnLst>
                              <p:par>
                                <p:cTn id="6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1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650"/>
                            </p:stCondLst>
                            <p:childTnLst>
                              <p:par>
                                <p:cTn id="7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1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650"/>
                            </p:stCondLst>
                            <p:childTnLst>
                              <p:par>
                                <p:cTn id="9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9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4"/>
            <a:ext cx="12192000" cy="510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5483" y="-27383"/>
            <a:ext cx="12200658" cy="5109792"/>
          </a:xfrm>
          <a:prstGeom prst="rect">
            <a:avLst/>
          </a:prstGeom>
          <a:solidFill>
            <a:srgbClr val="5C6D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609" y="5082408"/>
            <a:ext cx="12200658" cy="1802976"/>
          </a:xfrm>
          <a:prstGeom prst="rect">
            <a:avLst/>
          </a:prstGeom>
          <a:solidFill>
            <a:srgbClr val="EAEA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 11"/>
          <p:cNvSpPr>
            <a:spLocks noChangeArrowheads="1"/>
          </p:cNvSpPr>
          <p:nvPr/>
        </p:nvSpPr>
        <p:spPr bwMode="auto">
          <a:xfrm>
            <a:off x="9012674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" name="燕尾形 36"/>
          <p:cNvSpPr>
            <a:spLocks noChangeArrowheads="1"/>
          </p:cNvSpPr>
          <p:nvPr/>
        </p:nvSpPr>
        <p:spPr bwMode="auto">
          <a:xfrm flipH="1">
            <a:off x="3001243" y="3815687"/>
            <a:ext cx="231590" cy="463419"/>
          </a:xfrm>
          <a:prstGeom prst="chevron">
            <a:avLst>
              <a:gd name="adj" fmla="val 71727"/>
            </a:avLst>
          </a:prstGeom>
          <a:solidFill>
            <a:srgbClr val="B4B7BE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85419" y="3703042"/>
            <a:ext cx="719684" cy="719684"/>
            <a:chOff x="4585419" y="3703042"/>
            <a:chExt cx="719684" cy="719684"/>
          </a:xfrm>
        </p:grpSpPr>
        <p:sp>
          <p:nvSpPr>
            <p:cNvPr id="22" name="椭圆 21"/>
            <p:cNvSpPr/>
            <p:nvPr/>
          </p:nvSpPr>
          <p:spPr>
            <a:xfrm>
              <a:off x="4585419" y="3703042"/>
              <a:ext cx="719684" cy="719684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743766" y="3905248"/>
              <a:ext cx="401608" cy="39708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37547" y="3703042"/>
            <a:ext cx="714955" cy="714955"/>
            <a:chOff x="5737547" y="3703042"/>
            <a:chExt cx="714955" cy="714955"/>
          </a:xfrm>
        </p:grpSpPr>
        <p:sp>
          <p:nvSpPr>
            <p:cNvPr id="25" name="椭圆 24"/>
            <p:cNvSpPr/>
            <p:nvPr/>
          </p:nvSpPr>
          <p:spPr>
            <a:xfrm>
              <a:off x="5737547" y="3703042"/>
              <a:ext cx="714955" cy="714955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37"/>
            <p:cNvGrpSpPr>
              <a:grpSpLocks/>
            </p:cNvGrpSpPr>
            <p:nvPr/>
          </p:nvGrpSpPr>
          <p:grpSpPr bwMode="auto">
            <a:xfrm>
              <a:off x="5845886" y="3868032"/>
              <a:ext cx="493879" cy="398149"/>
              <a:chOff x="316517" y="428157"/>
              <a:chExt cx="763002" cy="615108"/>
            </a:xfrm>
          </p:grpSpPr>
          <p:sp>
            <p:nvSpPr>
              <p:cNvPr id="27" name="圆角矩形 35"/>
              <p:cNvSpPr>
                <a:spLocks noChangeArrowheads="1"/>
              </p:cNvSpPr>
              <p:nvPr/>
            </p:nvSpPr>
            <p:spPr bwMode="auto">
              <a:xfrm>
                <a:off x="377825" y="428157"/>
                <a:ext cx="640387" cy="368076"/>
              </a:xfrm>
              <a:prstGeom prst="roundRect">
                <a:avLst>
                  <a:gd name="adj" fmla="val 8903"/>
                </a:avLst>
              </a:prstGeom>
              <a:noFill/>
              <a:ln w="28575">
                <a:solidFill>
                  <a:srgbClr val="B4B7BE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梯形 36"/>
              <p:cNvSpPr>
                <a:spLocks noChangeArrowheads="1"/>
              </p:cNvSpPr>
              <p:nvPr/>
            </p:nvSpPr>
            <p:spPr bwMode="auto">
              <a:xfrm flipV="1">
                <a:off x="316517" y="836912"/>
                <a:ext cx="763002" cy="206353"/>
              </a:xfrm>
              <a:custGeom>
                <a:avLst/>
                <a:gdLst>
                  <a:gd name="T0" fmla="*/ 737215 w 21600"/>
                  <a:gd name="T1" fmla="*/ 103177 h 21600"/>
                  <a:gd name="T2" fmla="*/ 381501 w 21600"/>
                  <a:gd name="T3" fmla="*/ 206353 h 21600"/>
                  <a:gd name="T4" fmla="*/ 25787 w 21600"/>
                  <a:gd name="T5" fmla="*/ 103177 h 21600"/>
                  <a:gd name="T6" fmla="*/ 38150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530 w 21600"/>
                  <a:gd name="T13" fmla="*/ 2530 h 21600"/>
                  <a:gd name="T14" fmla="*/ 19070 w 21600"/>
                  <a:gd name="T15" fmla="*/ 1907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460" y="21600"/>
                    </a:lnTo>
                    <a:lnTo>
                      <a:pt x="2014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4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标题 4"/>
          <p:cNvSpPr txBox="1">
            <a:spLocks/>
          </p:cNvSpPr>
          <p:nvPr/>
        </p:nvSpPr>
        <p:spPr>
          <a:xfrm>
            <a:off x="4612310" y="980728"/>
            <a:ext cx="2925437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800" dirty="0">
                <a:solidFill>
                  <a:srgbClr val="B4B7BE"/>
                </a:solidFill>
                <a:latin typeface="Impact" pitchFamily="34" charset="0"/>
              </a:rPr>
              <a:t>2019</a:t>
            </a:r>
            <a:endParaRPr lang="zh-CN" altLang="en-US" sz="8800" dirty="0">
              <a:solidFill>
                <a:srgbClr val="B4B7BE"/>
              </a:solidFill>
              <a:latin typeface="Impact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2209155" y="2348880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>
                <a:solidFill>
                  <a:srgbClr val="B4B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5039464"/>
            <a:ext cx="12195175" cy="45719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98481" y="4689140"/>
            <a:ext cx="792088" cy="792088"/>
          </a:xfrm>
          <a:prstGeom prst="ellipse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5519126" y="4689140"/>
            <a:ext cx="1149763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  <a:latin typeface="Impact MT Std" pitchFamily="34" charset="0"/>
              </a:rPr>
              <a:t>GO</a:t>
            </a:r>
            <a:endParaRPr lang="zh-CN" altLang="en-US" sz="20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5173980" y="6042774"/>
            <a:ext cx="1844040" cy="338554"/>
          </a:xfrm>
          <a:prstGeom prst="rect">
            <a:avLst/>
          </a:prstGeom>
          <a:noFill/>
          <a:ln>
            <a:solidFill>
              <a:srgbClr val="FC4B4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rgbClr val="FC4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大侠素材铺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48857" y="3703042"/>
            <a:ext cx="720081" cy="720081"/>
            <a:chOff x="3448857" y="3703042"/>
            <a:chExt cx="720081" cy="720081"/>
          </a:xfrm>
        </p:grpSpPr>
        <p:sp>
          <p:nvSpPr>
            <p:cNvPr id="11" name="椭圆 10"/>
            <p:cNvSpPr/>
            <p:nvPr/>
          </p:nvSpPr>
          <p:spPr>
            <a:xfrm>
              <a:off x="3448857" y="3703042"/>
              <a:ext cx="720081" cy="720081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595204" y="3808793"/>
              <a:ext cx="437633" cy="525616"/>
              <a:chOff x="5501727" y="1556792"/>
              <a:chExt cx="1019228" cy="1224136"/>
            </a:xfrm>
            <a:solidFill>
              <a:srgbClr val="B4B7BE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6169595" y="1700808"/>
                <a:ext cx="351360" cy="3513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8113811" y="3717032"/>
            <a:ext cx="694337" cy="694337"/>
            <a:chOff x="8113811" y="3717032"/>
            <a:chExt cx="694337" cy="694337"/>
          </a:xfrm>
        </p:grpSpPr>
        <p:sp>
          <p:nvSpPr>
            <p:cNvPr id="50" name="椭圆 49"/>
            <p:cNvSpPr/>
            <p:nvPr/>
          </p:nvSpPr>
          <p:spPr>
            <a:xfrm>
              <a:off x="8113811" y="371703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9"/>
            <p:cNvSpPr>
              <a:spLocks noChangeAspect="1" noEditPoints="1" noChangeArrowheads="1"/>
            </p:cNvSpPr>
            <p:nvPr/>
          </p:nvSpPr>
          <p:spPr bwMode="auto">
            <a:xfrm>
              <a:off x="8226760" y="3856523"/>
              <a:ext cx="480992" cy="438697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rgbClr val="B4B7BE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41387" y="3703042"/>
            <a:ext cx="694337" cy="694337"/>
            <a:chOff x="6941387" y="3703042"/>
            <a:chExt cx="694337" cy="694337"/>
          </a:xfrm>
        </p:grpSpPr>
        <p:sp>
          <p:nvSpPr>
            <p:cNvPr id="30" name="椭圆 29"/>
            <p:cNvSpPr/>
            <p:nvPr/>
          </p:nvSpPr>
          <p:spPr>
            <a:xfrm>
              <a:off x="6941387" y="3703042"/>
              <a:ext cx="694337" cy="694337"/>
            </a:xfrm>
            <a:prstGeom prst="ellipse">
              <a:avLst/>
            </a:prstGeom>
            <a:noFill/>
            <a:ln>
              <a:solidFill>
                <a:srgbClr val="B4B7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116"/>
            <p:cNvGrpSpPr>
              <a:grpSpLocks/>
            </p:cNvGrpSpPr>
            <p:nvPr/>
          </p:nvGrpSpPr>
          <p:grpSpPr bwMode="auto">
            <a:xfrm>
              <a:off x="7039431" y="3776818"/>
              <a:ext cx="448698" cy="525518"/>
              <a:chOff x="0" y="0"/>
              <a:chExt cx="1223776" cy="1433216"/>
            </a:xfrm>
            <a:solidFill>
              <a:srgbClr val="B4B7BE"/>
            </a:solidFill>
          </p:grpSpPr>
          <p:grpSp>
            <p:nvGrpSpPr>
              <p:cNvPr id="55" name="组合 111"/>
              <p:cNvGrpSpPr>
                <a:grpSpLocks/>
              </p:cNvGrpSpPr>
              <p:nvPr/>
            </p:nvGrpSpPr>
            <p:grpSpPr bwMode="auto">
              <a:xfrm>
                <a:off x="0" y="0"/>
                <a:ext cx="1223776" cy="1433216"/>
                <a:chOff x="0" y="0"/>
                <a:chExt cx="1223776" cy="1433216"/>
              </a:xfrm>
              <a:grpFill/>
            </p:grpSpPr>
            <p:sp>
              <p:nvSpPr>
                <p:cNvPr id="57" name="任意多边形 1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08988" cy="1208988"/>
                </a:xfrm>
                <a:custGeom>
                  <a:avLst/>
                  <a:gdLst>
                    <a:gd name="T0" fmla="*/ 604493 w 1208988"/>
                    <a:gd name="T1" fmla="*/ 172493 h 1208988"/>
                    <a:gd name="T2" fmla="*/ 172493 w 1208988"/>
                    <a:gd name="T3" fmla="*/ 604493 h 1208988"/>
                    <a:gd name="T4" fmla="*/ 604493 w 1208988"/>
                    <a:gd name="T5" fmla="*/ 1036493 h 1208988"/>
                    <a:gd name="T6" fmla="*/ 1036493 w 1208988"/>
                    <a:gd name="T7" fmla="*/ 604493 h 1208988"/>
                    <a:gd name="T8" fmla="*/ 604493 w 1208988"/>
                    <a:gd name="T9" fmla="*/ 172493 h 1208988"/>
                    <a:gd name="T10" fmla="*/ 604494 w 1208988"/>
                    <a:gd name="T11" fmla="*/ 0 h 1208988"/>
                    <a:gd name="T12" fmla="*/ 1208988 w 1208988"/>
                    <a:gd name="T13" fmla="*/ 604494 h 1208988"/>
                    <a:gd name="T14" fmla="*/ 604494 w 1208988"/>
                    <a:gd name="T15" fmla="*/ 1208988 h 1208988"/>
                    <a:gd name="T16" fmla="*/ 0 w 1208988"/>
                    <a:gd name="T17" fmla="*/ 604494 h 1208988"/>
                    <a:gd name="T18" fmla="*/ 604494 w 1208988"/>
                    <a:gd name="T19" fmla="*/ 0 h 120898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08988"/>
                    <a:gd name="T31" fmla="*/ 0 h 1208988"/>
                    <a:gd name="T32" fmla="*/ 1208988 w 1208988"/>
                    <a:gd name="T33" fmla="*/ 1208988 h 120898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08988" h="1208988">
                      <a:moveTo>
                        <a:pt x="604493" y="172493"/>
                      </a:moveTo>
                      <a:cubicBezTo>
                        <a:pt x="365906" y="172493"/>
                        <a:pt x="172493" y="365906"/>
                        <a:pt x="172493" y="604493"/>
                      </a:cubicBezTo>
                      <a:cubicBezTo>
                        <a:pt x="172493" y="843080"/>
                        <a:pt x="365906" y="1036493"/>
                        <a:pt x="604493" y="1036493"/>
                      </a:cubicBezTo>
                      <a:cubicBezTo>
                        <a:pt x="843080" y="1036493"/>
                        <a:pt x="1036493" y="843080"/>
                        <a:pt x="1036493" y="604493"/>
                      </a:cubicBezTo>
                      <a:cubicBezTo>
                        <a:pt x="1036493" y="365906"/>
                        <a:pt x="843080" y="172493"/>
                        <a:pt x="604493" y="172493"/>
                      </a:cubicBezTo>
                      <a:close/>
                      <a:moveTo>
                        <a:pt x="604494" y="0"/>
                      </a:moveTo>
                      <a:cubicBezTo>
                        <a:pt x="938347" y="0"/>
                        <a:pt x="1208988" y="270641"/>
                        <a:pt x="1208988" y="604494"/>
                      </a:cubicBezTo>
                      <a:cubicBezTo>
                        <a:pt x="1208988" y="938347"/>
                        <a:pt x="938347" y="1208988"/>
                        <a:pt x="604494" y="1208988"/>
                      </a:cubicBezTo>
                      <a:cubicBezTo>
                        <a:pt x="270641" y="1208988"/>
                        <a:pt x="0" y="938347"/>
                        <a:pt x="0" y="604494"/>
                      </a:cubicBezTo>
                      <a:cubicBezTo>
                        <a:pt x="0" y="270641"/>
                        <a:pt x="270641" y="0"/>
                        <a:pt x="6044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8" name="矩形 113"/>
                <p:cNvSpPr>
                  <a:spLocks noChangeArrowheads="1"/>
                </p:cNvSpPr>
                <p:nvPr/>
              </p:nvSpPr>
              <p:spPr bwMode="auto">
                <a:xfrm rot="2709662">
                  <a:off x="839707" y="1049147"/>
                  <a:ext cx="496626" cy="27151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56" name="矩形 115"/>
              <p:cNvSpPr>
                <a:spLocks noChangeArrowheads="1"/>
              </p:cNvSpPr>
              <p:nvPr/>
            </p:nvSpPr>
            <p:spPr bwMode="auto">
              <a:xfrm>
                <a:off x="403756" y="540994"/>
                <a:ext cx="432000" cy="144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31596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5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2" grpId="0"/>
      <p:bldP spid="33" grpId="0"/>
      <p:bldP spid="34" grpId="0" animBg="1"/>
      <p:bldP spid="35" grpId="0" animBg="1"/>
      <p:bldP spid="36" grpId="0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B7BE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569196" y="1671952"/>
            <a:ext cx="1685040" cy="1685040"/>
            <a:chOff x="5441253" y="3720483"/>
            <a:chExt cx="936104" cy="936104"/>
          </a:xfrm>
        </p:grpSpPr>
        <p:sp>
          <p:nvSpPr>
            <p:cNvPr id="94" name="椭圆 93"/>
            <p:cNvSpPr/>
            <p:nvPr/>
          </p:nvSpPr>
          <p:spPr>
            <a:xfrm>
              <a:off x="5441253" y="3720483"/>
              <a:ext cx="936104" cy="936104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sp>
          <p:nvSpPr>
            <p:cNvPr id="95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5647217" y="3983496"/>
              <a:ext cx="522378" cy="516499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rgbClr val="5C6D7D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zh-CN">
                <a:solidFill>
                  <a:srgbClr val="FC4B4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043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22" name="六边形 21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26" name="六边形 25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29" name="六边形 28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6231124" y="1718353"/>
            <a:ext cx="4100531" cy="1153868"/>
            <a:chOff x="6567113" y="1810921"/>
            <a:chExt cx="4100531" cy="1153868"/>
          </a:xfrm>
        </p:grpSpPr>
        <p:sp>
          <p:nvSpPr>
            <p:cNvPr id="33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395055" y="1888159"/>
              <a:ext cx="3272589" cy="1076630"/>
              <a:chOff x="6968290" y="1783887"/>
              <a:chExt cx="3272589" cy="1076630"/>
            </a:xfrm>
          </p:grpSpPr>
          <p:sp>
            <p:nvSpPr>
              <p:cNvPr id="39" name="文本框 9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0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1" name="直接连接符 40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1188368" y="2775574"/>
            <a:ext cx="4188647" cy="969202"/>
            <a:chOff x="1524357" y="2868142"/>
            <a:chExt cx="4188647" cy="969202"/>
          </a:xfrm>
        </p:grpSpPr>
        <p:sp>
          <p:nvSpPr>
            <p:cNvPr id="4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45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6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47" name="直接连接符 46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6231124" y="3879370"/>
            <a:ext cx="4100531" cy="1153868"/>
            <a:chOff x="6567113" y="3971938"/>
            <a:chExt cx="4100531" cy="1153868"/>
          </a:xfrm>
        </p:grpSpPr>
        <p:sp>
          <p:nvSpPr>
            <p:cNvPr id="49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395055" y="4049176"/>
              <a:ext cx="3272589" cy="1076630"/>
              <a:chOff x="6968290" y="1783887"/>
              <a:chExt cx="3272589" cy="1076630"/>
            </a:xfrm>
          </p:grpSpPr>
          <p:sp>
            <p:nvSpPr>
              <p:cNvPr id="51" name="文本框 103"/>
              <p:cNvSpPr txBox="1"/>
              <p:nvPr/>
            </p:nvSpPr>
            <p:spPr>
              <a:xfrm>
                <a:off x="6968290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2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rgbClr val="5C6D7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1201043" y="5046275"/>
            <a:ext cx="4188647" cy="969202"/>
            <a:chOff x="1524357" y="2868142"/>
            <a:chExt cx="4188647" cy="969202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5C6D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945380"/>
              <a:ext cx="3272589" cy="891964"/>
              <a:chOff x="6968290" y="1783887"/>
              <a:chExt cx="3272589" cy="891964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783887"/>
                <a:ext cx="23293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C6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55" name="六边形 54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63" name="Freeform 108"/>
              <p:cNvSpPr>
                <a:spLocks/>
              </p:cNvSpPr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890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25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75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50"/>
                            </p:stCondLst>
                            <p:childTnLst>
                              <p:par>
                                <p:cTn id="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750"/>
                            </p:stCondLst>
                            <p:childTnLst>
                              <p:par>
                                <p:cTn id="8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807980" y="1643213"/>
            <a:ext cx="0" cy="422674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22" name="组合 21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27" name="组合 26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FC4B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2" name="圆角矩形 31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8" name="圆角矩形 3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5C6D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FC4B41"/>
          </a:solidFill>
        </p:grpSpPr>
        <p:sp>
          <p:nvSpPr>
            <p:cNvPr id="42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rgbClr val="5C6D7D"/>
          </a:solidFill>
        </p:grpSpPr>
        <p:sp>
          <p:nvSpPr>
            <p:cNvPr id="46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40597" y="1621474"/>
            <a:ext cx="3621551" cy="1256221"/>
            <a:chOff x="7240597" y="1621474"/>
            <a:chExt cx="3621551" cy="1256221"/>
          </a:xfrm>
        </p:grpSpPr>
        <p:sp>
          <p:nvSpPr>
            <p:cNvPr id="50" name="矩形 4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40597" y="3145399"/>
            <a:ext cx="3621551" cy="1256220"/>
            <a:chOff x="7240597" y="3145399"/>
            <a:chExt cx="3621551" cy="1256220"/>
          </a:xfrm>
        </p:grpSpPr>
        <p:sp>
          <p:nvSpPr>
            <p:cNvPr id="53" name="矩形 5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40597" y="4669323"/>
            <a:ext cx="3621551" cy="1256219"/>
            <a:chOff x="7240597" y="4669323"/>
            <a:chExt cx="3621551" cy="1256219"/>
          </a:xfrm>
        </p:grpSpPr>
        <p:sp>
          <p:nvSpPr>
            <p:cNvPr id="56" name="矩形 5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333333"/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在此录入上述图表的综合描述说明，在此录入上述图表的综合描述说明，在此录入上述图表的描述说明。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3231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58" grpId="0"/>
      <p:bldP spid="59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2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4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8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5C6D7D"/>
          </a:solidFill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rgbClr val="5C6D7D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5C6D7D"/>
          </a:solidFill>
        </p:grpSpPr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0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rgbClr val="5C6D7D"/>
          </a:solidFill>
        </p:grpSpPr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02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03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6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rgbClr val="5C6D7D"/>
          </a:solidFill>
        </p:grpSpPr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8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5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5C6D7D"/>
          </a:solidFill>
        </p:grpSpPr>
        <p:sp>
          <p:nvSpPr>
            <p:cNvPr id="136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3" name="椭圆 202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47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4049" y="156731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17680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53411" y="156731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753411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27042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62773" y="156731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162773" y="4454890"/>
            <a:ext cx="2245895" cy="625642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36404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72136" y="1567311"/>
            <a:ext cx="2245895" cy="2887579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572136" y="4454890"/>
            <a:ext cx="2245895" cy="62564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645767" y="453308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7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5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95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3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" y="-27385"/>
            <a:ext cx="1219200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27384"/>
            <a:ext cx="12195174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标题 4"/>
          <p:cNvSpPr txBox="1">
            <a:spLocks/>
          </p:cNvSpPr>
          <p:nvPr/>
        </p:nvSpPr>
        <p:spPr>
          <a:xfrm>
            <a:off x="4657427" y="2408312"/>
            <a:ext cx="2520280" cy="9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79" name="标题 4"/>
          <p:cNvSpPr txBox="1">
            <a:spLocks/>
          </p:cNvSpPr>
          <p:nvPr/>
        </p:nvSpPr>
        <p:spPr>
          <a:xfrm>
            <a:off x="4657427" y="1628800"/>
            <a:ext cx="5040560" cy="11067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燕尾形 11"/>
          <p:cNvSpPr>
            <a:spLocks noChangeArrowheads="1"/>
          </p:cNvSpPr>
          <p:nvPr/>
        </p:nvSpPr>
        <p:spPr bwMode="auto">
          <a:xfrm>
            <a:off x="9121923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" name="燕尾形 11"/>
          <p:cNvSpPr>
            <a:spLocks noChangeArrowheads="1"/>
          </p:cNvSpPr>
          <p:nvPr/>
        </p:nvSpPr>
        <p:spPr bwMode="auto">
          <a:xfrm>
            <a:off x="9337947" y="2060848"/>
            <a:ext cx="432048" cy="864542"/>
          </a:xfrm>
          <a:prstGeom prst="chevron">
            <a:avLst>
              <a:gd name="adj" fmla="val 71727"/>
            </a:avLst>
          </a:prstGeom>
          <a:solidFill>
            <a:srgbClr val="5C6D7D">
              <a:alpha val="78824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5305499" y="37983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377507" y="39854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305499" y="4466010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377507" y="4653137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305499" y="5114082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77507" y="5301209"/>
            <a:ext cx="45719" cy="529150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305499" y="5762154"/>
            <a:ext cx="187126" cy="187126"/>
          </a:xfrm>
          <a:prstGeom prst="ellipse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C6D7D"/>
              </a:solidFill>
            </a:endParaRPr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5665539" y="357301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665539" y="4192164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5665539" y="4840236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4"/>
          <p:cNvSpPr txBox="1">
            <a:spLocks/>
          </p:cNvSpPr>
          <p:nvPr/>
        </p:nvSpPr>
        <p:spPr>
          <a:xfrm>
            <a:off x="5665539" y="5488308"/>
            <a:ext cx="1872208" cy="604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69196" y="1671952"/>
            <a:ext cx="1685040" cy="1685040"/>
            <a:chOff x="2569196" y="1671952"/>
            <a:chExt cx="1685040" cy="1685040"/>
          </a:xfrm>
        </p:grpSpPr>
        <p:sp>
          <p:nvSpPr>
            <p:cNvPr id="94" name="椭圆 93"/>
            <p:cNvSpPr/>
            <p:nvPr/>
          </p:nvSpPr>
          <p:spPr>
            <a:xfrm>
              <a:off x="2569196" y="1671952"/>
              <a:ext cx="1685040" cy="1685040"/>
            </a:xfrm>
            <a:prstGeom prst="ellipse">
              <a:avLst/>
            </a:prstGeom>
            <a:noFill/>
            <a:ln>
              <a:solidFill>
                <a:srgbClr val="5C6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B4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892127" y="1900606"/>
              <a:ext cx="1039178" cy="1248106"/>
              <a:chOff x="5501727" y="1556792"/>
              <a:chExt cx="1019221" cy="1224136"/>
            </a:xfrm>
            <a:solidFill>
              <a:srgbClr val="FC4B41"/>
            </a:solidFill>
          </p:grpSpPr>
          <p:sp>
            <p:nvSpPr>
              <p:cNvPr id="27" name="矩形 26"/>
              <p:cNvSpPr/>
              <p:nvPr/>
            </p:nvSpPr>
            <p:spPr>
              <a:xfrm>
                <a:off x="5617267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501727" y="1876363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93377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818235" y="2141536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85135" y="1556792"/>
                <a:ext cx="120280" cy="1224136"/>
              </a:xfrm>
              <a:prstGeom prst="rect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169588" y="1700809"/>
                <a:ext cx="351360" cy="351360"/>
              </a:xfrm>
              <a:prstGeom prst="ellipse">
                <a:avLst/>
              </a:prstGeom>
              <a:solidFill>
                <a:srgbClr val="5C6D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56213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4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9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50"/>
                            </p:stCondLst>
                            <p:childTnLst>
                              <p:par>
                                <p:cTn id="9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1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 descr="C:\Users\Administrat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-27385"/>
            <a:ext cx="12241360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-23093" y="-27384"/>
            <a:ext cx="12241360" cy="688538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3093" y="980728"/>
            <a:ext cx="216024" cy="4896544"/>
          </a:xfrm>
          <a:prstGeom prst="rect">
            <a:avLst/>
          </a:prstGeom>
          <a:solidFill>
            <a:srgbClr val="5C6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87189" y="980728"/>
            <a:ext cx="216024" cy="4896544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7551" y="404664"/>
            <a:ext cx="480963" cy="288032"/>
          </a:xfrm>
          <a:prstGeom prst="rect">
            <a:avLst/>
          </a:prstGeom>
          <a:solidFill>
            <a:srgbClr val="FC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4979" y="908720"/>
            <a:ext cx="288032" cy="288032"/>
            <a:chOff x="624979" y="908720"/>
            <a:chExt cx="288032" cy="28803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FC4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标题 4"/>
          <p:cNvSpPr txBox="1">
            <a:spLocks/>
          </p:cNvSpPr>
          <p:nvPr/>
        </p:nvSpPr>
        <p:spPr>
          <a:xfrm>
            <a:off x="48915" y="296652"/>
            <a:ext cx="2880320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24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4"/>
          <p:cNvSpPr txBox="1">
            <a:spLocks/>
          </p:cNvSpPr>
          <p:nvPr/>
        </p:nvSpPr>
        <p:spPr>
          <a:xfrm>
            <a:off x="408955" y="872716"/>
            <a:ext cx="2304256" cy="468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rgbClr val="5C6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000" b="1" dirty="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21" name="组合 20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5C6D7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27" name="矩形 26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30" name="椭圆 29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C4B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33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37" name="矩形 36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40" name="椭圆 3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4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5C6D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45" name="矩形 4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901306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6 3.48128E-6 L 1.05906 3.48128E-6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5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5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8" grpId="0"/>
      <p:bldP spid="19" grpId="0"/>
      <p:bldP spid="4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2047</Words>
  <Application>Microsoft Office PowerPoint</Application>
  <PresentationFormat>自定义</PresentationFormat>
  <Paragraphs>298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Impact MT Std</vt:lpstr>
      <vt:lpstr>方正大黑简体</vt:lpstr>
      <vt:lpstr>华文黑体</vt:lpstr>
      <vt:lpstr>宋体</vt:lpstr>
      <vt:lpstr>造字工房悦圆演示版常规体</vt:lpstr>
      <vt:lpstr>Arial</vt:lpstr>
      <vt:lpstr>Calibri</vt:lpstr>
      <vt:lpstr>Impact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51</cp:revision>
  <dcterms:created xsi:type="dcterms:W3CDTF">2015-08-06T11:38:32Z</dcterms:created>
  <dcterms:modified xsi:type="dcterms:W3CDTF">2018-07-24T07:22:28Z</dcterms:modified>
</cp:coreProperties>
</file>