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avi" ContentType="video/avi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57" r:id="rId7"/>
    <p:sldId id="264" r:id="rId8"/>
    <p:sldId id="269" r:id="rId9"/>
    <p:sldId id="265" r:id="rId10"/>
    <p:sldId id="266" r:id="rId11"/>
    <p:sldId id="267" r:id="rId12"/>
    <p:sldId id="268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62" r:id="rId22"/>
    <p:sldId id="276" r:id="rId23"/>
    <p:sldId id="277" r:id="rId24"/>
    <p:sldId id="278" r:id="rId25"/>
    <p:sldId id="263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61C724"/>
    <a:srgbClr val="A3E7FF"/>
    <a:srgbClr val="000000"/>
    <a:srgbClr val="2B7107"/>
    <a:srgbClr val="1B4804"/>
    <a:srgbClr val="296E06"/>
    <a:srgbClr val="3CA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63" autoAdjust="0"/>
    <p:restoredTop sz="95590" autoAdjust="0"/>
  </p:normalViewPr>
  <p:slideViewPr>
    <p:cSldViewPr snapToGrid="0">
      <p:cViewPr varScale="1">
        <p:scale>
          <a:sx n="113" d="100"/>
          <a:sy n="113" d="100"/>
        </p:scale>
        <p:origin x="8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microsoft.com/office/2007/relationships/media" Target="../media/media1.avi"/><Relationship Id="rId2" Type="http://schemas.openxmlformats.org/officeDocument/2006/relationships/video" Target="../media/media1.avi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9" name="组合 38"/>
          <p:cNvGrpSpPr/>
          <p:nvPr userDrawn="1"/>
        </p:nvGrpSpPr>
        <p:grpSpPr>
          <a:xfrm>
            <a:off x="4130675" y="1463675"/>
            <a:ext cx="3930650" cy="3930650"/>
            <a:chOff x="4130675" y="1463675"/>
            <a:chExt cx="3930650" cy="3930650"/>
          </a:xfrm>
        </p:grpSpPr>
        <p:sp>
          <p:nvSpPr>
            <p:cNvPr id="40" name="椭圆 39"/>
            <p:cNvSpPr/>
            <p:nvPr/>
          </p:nvSpPr>
          <p:spPr>
            <a:xfrm>
              <a:off x="4130675" y="1463675"/>
              <a:ext cx="3930650" cy="3930650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286250" y="1619250"/>
              <a:ext cx="3619501" cy="3619501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 userDrawn="1"/>
        </p:nvSpPr>
        <p:spPr>
          <a:xfrm>
            <a:off x="4567238" y="1900238"/>
            <a:ext cx="3057525" cy="3057525"/>
          </a:xfrm>
          <a:prstGeom prst="ellipse">
            <a:avLst/>
          </a:pr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4388432" y="1721432"/>
            <a:ext cx="3415136" cy="3415136"/>
            <a:chOff x="4388432" y="1721432"/>
            <a:chExt cx="3415136" cy="3415136"/>
          </a:xfrm>
        </p:grpSpPr>
        <p:sp>
          <p:nvSpPr>
            <p:cNvPr id="44" name="空心弧 43"/>
            <p:cNvSpPr/>
            <p:nvPr/>
          </p:nvSpPr>
          <p:spPr>
            <a:xfrm rot="12266387">
              <a:off x="4388432" y="1721432"/>
              <a:ext cx="3415136" cy="3415136"/>
            </a:xfrm>
            <a:prstGeom prst="blockArc">
              <a:avLst>
                <a:gd name="adj1" fmla="val 12056633"/>
                <a:gd name="adj2" fmla="val 12050576"/>
                <a:gd name="adj3" fmla="val 198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 rot="12266387">
              <a:off x="4388432" y="1721432"/>
              <a:ext cx="3415136" cy="3415136"/>
            </a:xfrm>
            <a:prstGeom prst="blockArc">
              <a:avLst>
                <a:gd name="adj1" fmla="val 10800000"/>
                <a:gd name="adj2" fmla="val 12050576"/>
                <a:gd name="adj3" fmla="val 1989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4388432" y="1721432"/>
            <a:ext cx="3415136" cy="3415136"/>
            <a:chOff x="4388432" y="1721432"/>
            <a:chExt cx="3415136" cy="3415136"/>
          </a:xfrm>
        </p:grpSpPr>
        <p:sp>
          <p:nvSpPr>
            <p:cNvPr id="47" name="空心弧 46"/>
            <p:cNvSpPr/>
            <p:nvPr/>
          </p:nvSpPr>
          <p:spPr>
            <a:xfrm rot="14748100">
              <a:off x="4388432" y="1721432"/>
              <a:ext cx="3415136" cy="3415136"/>
            </a:xfrm>
            <a:prstGeom prst="blockArc">
              <a:avLst>
                <a:gd name="adj1" fmla="val 11882396"/>
                <a:gd name="adj2" fmla="val 11855317"/>
                <a:gd name="adj3" fmla="val 2346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空心弧 47"/>
            <p:cNvSpPr/>
            <p:nvPr/>
          </p:nvSpPr>
          <p:spPr>
            <a:xfrm rot="14748100">
              <a:off x="4388432" y="1721432"/>
              <a:ext cx="3415136" cy="3415136"/>
            </a:xfrm>
            <a:prstGeom prst="blockArc">
              <a:avLst>
                <a:gd name="adj1" fmla="val 10800000"/>
                <a:gd name="adj2" fmla="val 11855317"/>
                <a:gd name="adj3" fmla="val 234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4320093" y="1653093"/>
            <a:ext cx="3551814" cy="3551814"/>
            <a:chOff x="4320093" y="1653093"/>
            <a:chExt cx="3551814" cy="3551814"/>
          </a:xfrm>
        </p:grpSpPr>
        <p:sp>
          <p:nvSpPr>
            <p:cNvPr id="50" name="空心弧 49"/>
            <p:cNvSpPr/>
            <p:nvPr/>
          </p:nvSpPr>
          <p:spPr>
            <a:xfrm rot="19607312">
              <a:off x="4320093" y="1653093"/>
              <a:ext cx="3551814" cy="3551814"/>
            </a:xfrm>
            <a:prstGeom prst="blockArc">
              <a:avLst>
                <a:gd name="adj1" fmla="val 12565105"/>
                <a:gd name="adj2" fmla="val 12562043"/>
                <a:gd name="adj3" fmla="val 208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空心弧 50"/>
            <p:cNvSpPr/>
            <p:nvPr/>
          </p:nvSpPr>
          <p:spPr>
            <a:xfrm rot="19607312">
              <a:off x="4320093" y="1653093"/>
              <a:ext cx="3551814" cy="3551814"/>
            </a:xfrm>
            <a:prstGeom prst="blockArc">
              <a:avLst>
                <a:gd name="adj1" fmla="val 10800000"/>
                <a:gd name="adj2" fmla="val 12562043"/>
                <a:gd name="adj3" fmla="val 208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4434217" y="1767217"/>
            <a:ext cx="3323566" cy="3323566"/>
            <a:chOff x="4434217" y="1767217"/>
            <a:chExt cx="3323566" cy="3323566"/>
          </a:xfrm>
        </p:grpSpPr>
        <p:sp>
          <p:nvSpPr>
            <p:cNvPr id="53" name="空心弧 52"/>
            <p:cNvSpPr/>
            <p:nvPr/>
          </p:nvSpPr>
          <p:spPr>
            <a:xfrm rot="20846897">
              <a:off x="4434217" y="1767217"/>
              <a:ext cx="3323566" cy="3323566"/>
            </a:xfrm>
            <a:prstGeom prst="blockArc">
              <a:avLst>
                <a:gd name="adj1" fmla="val 15583287"/>
                <a:gd name="adj2" fmla="val 15572066"/>
                <a:gd name="adj3" fmla="val 270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空心弧 53"/>
            <p:cNvSpPr/>
            <p:nvPr/>
          </p:nvSpPr>
          <p:spPr>
            <a:xfrm rot="20846897">
              <a:off x="4434217" y="1767217"/>
              <a:ext cx="3323566" cy="3323566"/>
            </a:xfrm>
            <a:prstGeom prst="blockArc">
              <a:avLst>
                <a:gd name="adj1" fmla="val 10800000"/>
                <a:gd name="adj2" fmla="val 15572066"/>
                <a:gd name="adj3" fmla="val 270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4710432" y="2043432"/>
            <a:ext cx="2771136" cy="2771136"/>
            <a:chOff x="4710432" y="2043432"/>
            <a:chExt cx="2771136" cy="2771136"/>
          </a:xfrm>
        </p:grpSpPr>
        <p:sp>
          <p:nvSpPr>
            <p:cNvPr id="56" name="空心弧 55"/>
            <p:cNvSpPr/>
            <p:nvPr/>
          </p:nvSpPr>
          <p:spPr>
            <a:xfrm rot="1544017">
              <a:off x="4710432" y="2043432"/>
              <a:ext cx="2771136" cy="2771136"/>
            </a:xfrm>
            <a:prstGeom prst="blockArc">
              <a:avLst>
                <a:gd name="adj1" fmla="val 12127693"/>
                <a:gd name="adj2" fmla="val 12115362"/>
                <a:gd name="adj3" fmla="val 2918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1544017">
              <a:off x="4710432" y="2043432"/>
              <a:ext cx="2771136" cy="2771136"/>
            </a:xfrm>
            <a:prstGeom prst="blockArc">
              <a:avLst>
                <a:gd name="adj1" fmla="val 10800000"/>
                <a:gd name="adj2" fmla="val 12115362"/>
                <a:gd name="adj3" fmla="val 291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 userDrawn="1"/>
        </p:nvGrpSpPr>
        <p:grpSpPr>
          <a:xfrm>
            <a:off x="4813598" y="2146598"/>
            <a:ext cx="2564804" cy="2564804"/>
            <a:chOff x="4813598" y="2146598"/>
            <a:chExt cx="2564804" cy="2564804"/>
          </a:xfrm>
        </p:grpSpPr>
        <p:grpSp>
          <p:nvGrpSpPr>
            <p:cNvPr id="59" name="组合 58"/>
            <p:cNvGrpSpPr/>
            <p:nvPr/>
          </p:nvGrpSpPr>
          <p:grpSpPr>
            <a:xfrm>
              <a:off x="4813598" y="2146598"/>
              <a:ext cx="2564804" cy="2564804"/>
              <a:chOff x="4813598" y="2146598"/>
              <a:chExt cx="2564804" cy="2564804"/>
            </a:xfrm>
          </p:grpSpPr>
          <p:sp>
            <p:nvSpPr>
              <p:cNvPr id="63" name="空心弧 62"/>
              <p:cNvSpPr/>
              <p:nvPr/>
            </p:nvSpPr>
            <p:spPr>
              <a:xfrm rot="2432904">
                <a:off x="4813598" y="2146598"/>
                <a:ext cx="2564804" cy="2564804"/>
              </a:xfrm>
              <a:prstGeom prst="blockArc">
                <a:avLst>
                  <a:gd name="adj1" fmla="val 19483483"/>
                  <a:gd name="adj2" fmla="val 19482871"/>
                  <a:gd name="adj3" fmla="val 2925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空心弧 63"/>
              <p:cNvSpPr/>
              <p:nvPr/>
            </p:nvSpPr>
            <p:spPr>
              <a:xfrm rot="2432904">
                <a:off x="4813598" y="2146598"/>
                <a:ext cx="2564804" cy="2564804"/>
              </a:xfrm>
              <a:prstGeom prst="blockArc">
                <a:avLst>
                  <a:gd name="adj1" fmla="val 10800000"/>
                  <a:gd name="adj2" fmla="val 19482871"/>
                  <a:gd name="adj3" fmla="val 2925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813598" y="2146598"/>
              <a:ext cx="2564804" cy="2564804"/>
              <a:chOff x="4813598" y="2146598"/>
              <a:chExt cx="2564804" cy="2564804"/>
            </a:xfrm>
          </p:grpSpPr>
          <p:sp>
            <p:nvSpPr>
              <p:cNvPr id="61" name="空心弧 60"/>
              <p:cNvSpPr/>
              <p:nvPr/>
            </p:nvSpPr>
            <p:spPr>
              <a:xfrm rot="11850303">
                <a:off x="4813598" y="2146598"/>
                <a:ext cx="2564804" cy="2564804"/>
              </a:xfrm>
              <a:prstGeom prst="blockArc">
                <a:avLst>
                  <a:gd name="adj1" fmla="val 12372886"/>
                  <a:gd name="adj2" fmla="val 12342434"/>
                  <a:gd name="adj3" fmla="val 2971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空心弧 61"/>
              <p:cNvSpPr/>
              <p:nvPr/>
            </p:nvSpPr>
            <p:spPr>
              <a:xfrm rot="11850303">
                <a:off x="4813598" y="2146598"/>
                <a:ext cx="2564804" cy="2564804"/>
              </a:xfrm>
              <a:prstGeom prst="blockArc">
                <a:avLst>
                  <a:gd name="adj1" fmla="val 10800000"/>
                  <a:gd name="adj2" fmla="val 12342434"/>
                  <a:gd name="adj3" fmla="val 297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 userDrawn="1"/>
        </p:nvGrpSpPr>
        <p:grpSpPr>
          <a:xfrm>
            <a:off x="4973565" y="2306565"/>
            <a:ext cx="2244870" cy="2244870"/>
            <a:chOff x="4973565" y="2306565"/>
            <a:chExt cx="2244870" cy="2244870"/>
          </a:xfrm>
        </p:grpSpPr>
        <p:sp>
          <p:nvSpPr>
            <p:cNvPr id="66" name="空心弧 65"/>
            <p:cNvSpPr/>
            <p:nvPr/>
          </p:nvSpPr>
          <p:spPr>
            <a:xfrm rot="6417706">
              <a:off x="4973565" y="2306565"/>
              <a:ext cx="2244870" cy="2244870"/>
            </a:xfrm>
            <a:prstGeom prst="blockArc">
              <a:avLst>
                <a:gd name="adj1" fmla="val 6068719"/>
                <a:gd name="adj2" fmla="val 6051045"/>
                <a:gd name="adj3" fmla="val 1105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空心弧 66"/>
            <p:cNvSpPr/>
            <p:nvPr/>
          </p:nvSpPr>
          <p:spPr>
            <a:xfrm rot="6417706">
              <a:off x="4973565" y="2306565"/>
              <a:ext cx="2244870" cy="2244870"/>
            </a:xfrm>
            <a:prstGeom prst="blockArc">
              <a:avLst>
                <a:gd name="adj1" fmla="val 10800000"/>
                <a:gd name="adj2" fmla="val 6051045"/>
                <a:gd name="adj3" fmla="val 110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 userDrawn="1"/>
        </p:nvGrpSpPr>
        <p:grpSpPr>
          <a:xfrm>
            <a:off x="3956636" y="1296353"/>
            <a:ext cx="4278728" cy="4265294"/>
            <a:chOff x="3945398" y="1296353"/>
            <a:chExt cx="4278728" cy="4265294"/>
          </a:xfrm>
          <a:solidFill>
            <a:srgbClr val="00B0F0"/>
          </a:solidFill>
        </p:grpSpPr>
        <p:sp>
          <p:nvSpPr>
            <p:cNvPr id="69" name="椭圆 68"/>
            <p:cNvSpPr>
              <a:spLocks noChangeAspect="1"/>
            </p:cNvSpPr>
            <p:nvPr/>
          </p:nvSpPr>
          <p:spPr>
            <a:xfrm rot="5400000">
              <a:off x="8164972" y="340994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 rot="5400000">
              <a:off x="3945398" y="340994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>
              <a:off x="6055185" y="129635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6055185" y="5515927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 rot="8100000">
              <a:off x="7562292" y="490067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 rot="8100000">
              <a:off x="4578602" y="191698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 rot="2700000">
              <a:off x="7564985" y="1914295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 rot="2700000">
              <a:off x="4581295" y="4897985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 rot="6300000">
              <a:off x="8101381" y="395354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 rot="6300000">
              <a:off x="4025585" y="2861442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 rot="900000">
              <a:off x="6610522" y="136591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 rot="900000">
              <a:off x="5518416" y="5441714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 rot="9000000">
              <a:off x="7133407" y="523749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 rot="9000000">
              <a:off x="5023620" y="1583240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 rot="3600000">
              <a:off x="7908941" y="2353571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 rot="3600000">
              <a:off x="4254683" y="446335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 rot="7200000">
              <a:off x="7890591" y="445984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 rot="7200000">
              <a:off x="4236333" y="2350057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 rot="1800000">
              <a:off x="7120260" y="1574522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 rot="1800000">
              <a:off x="5010473" y="5228780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 rot="9900000">
              <a:off x="6623289" y="544951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 rot="9900000">
              <a:off x="5531183" y="1373717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 rot="4500000">
              <a:off x="8118813" y="2864576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 rot="4500000">
              <a:off x="4043017" y="3956682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 rot="5875706">
              <a:off x="8148898" y="3699072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4" name="椭圆 93"/>
            <p:cNvSpPr>
              <a:spLocks noChangeAspect="1"/>
            </p:cNvSpPr>
            <p:nvPr/>
          </p:nvSpPr>
          <p:spPr>
            <a:xfrm rot="5875706">
              <a:off x="3969658" y="3117040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>
            <a:xfrm rot="475706">
              <a:off x="6350819" y="131466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6" name="椭圆 95"/>
            <p:cNvSpPr>
              <a:spLocks noChangeAspect="1"/>
            </p:cNvSpPr>
            <p:nvPr/>
          </p:nvSpPr>
          <p:spPr>
            <a:xfrm rot="475706">
              <a:off x="5768787" y="549390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7" name="椭圆 96"/>
            <p:cNvSpPr>
              <a:spLocks noChangeAspect="1"/>
            </p:cNvSpPr>
            <p:nvPr/>
          </p:nvSpPr>
          <p:spPr>
            <a:xfrm rot="8575706">
              <a:off x="7346352" y="509241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8" name="椭圆 97"/>
            <p:cNvSpPr>
              <a:spLocks noChangeAspect="1"/>
            </p:cNvSpPr>
            <p:nvPr/>
          </p:nvSpPr>
          <p:spPr>
            <a:xfrm rot="8575706">
              <a:off x="4802742" y="1725691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9" name="椭圆 98"/>
            <p:cNvSpPr>
              <a:spLocks noChangeAspect="1"/>
            </p:cNvSpPr>
            <p:nvPr/>
          </p:nvSpPr>
          <p:spPr>
            <a:xfrm rot="3175706">
              <a:off x="7760950" y="2134954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0" name="椭圆 99"/>
            <p:cNvSpPr>
              <a:spLocks noChangeAspect="1"/>
            </p:cNvSpPr>
            <p:nvPr/>
          </p:nvSpPr>
          <p:spPr>
            <a:xfrm rot="3175706">
              <a:off x="4394222" y="4678564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1" name="椭圆 100"/>
            <p:cNvSpPr>
              <a:spLocks noChangeAspect="1"/>
            </p:cNvSpPr>
            <p:nvPr/>
          </p:nvSpPr>
          <p:spPr>
            <a:xfrm rot="6775706">
              <a:off x="8010931" y="422870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2" name="椭圆 101"/>
            <p:cNvSpPr>
              <a:spLocks noChangeAspect="1"/>
            </p:cNvSpPr>
            <p:nvPr/>
          </p:nvSpPr>
          <p:spPr>
            <a:xfrm rot="6775706">
              <a:off x="4124737" y="2584837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3" name="椭圆 102"/>
            <p:cNvSpPr>
              <a:spLocks noChangeAspect="1"/>
            </p:cNvSpPr>
            <p:nvPr/>
          </p:nvSpPr>
          <p:spPr>
            <a:xfrm rot="1375706">
              <a:off x="6891251" y="1460165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4" name="椭圆 103"/>
            <p:cNvSpPr>
              <a:spLocks noChangeAspect="1"/>
            </p:cNvSpPr>
            <p:nvPr/>
          </p:nvSpPr>
          <p:spPr>
            <a:xfrm rot="1375706">
              <a:off x="5247385" y="534635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5" name="椭圆 104"/>
            <p:cNvSpPr>
              <a:spLocks noChangeAspect="1"/>
            </p:cNvSpPr>
            <p:nvPr/>
          </p:nvSpPr>
          <p:spPr>
            <a:xfrm rot="9475706">
              <a:off x="6875108" y="536685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6" name="椭圆 105"/>
            <p:cNvSpPr>
              <a:spLocks noChangeAspect="1"/>
            </p:cNvSpPr>
            <p:nvPr/>
          </p:nvSpPr>
          <p:spPr>
            <a:xfrm rot="9475706">
              <a:off x="5289542" y="1456515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7" name="椭圆 106"/>
            <p:cNvSpPr>
              <a:spLocks noChangeAspect="1"/>
            </p:cNvSpPr>
            <p:nvPr/>
          </p:nvSpPr>
          <p:spPr>
            <a:xfrm rot="4075706">
              <a:off x="8041027" y="261747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8" name="椭圆 107"/>
            <p:cNvSpPr>
              <a:spLocks noChangeAspect="1"/>
            </p:cNvSpPr>
            <p:nvPr/>
          </p:nvSpPr>
          <p:spPr>
            <a:xfrm rot="4075706">
              <a:off x="4130683" y="4203039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9" name="椭圆 108"/>
            <p:cNvSpPr>
              <a:spLocks noChangeAspect="1"/>
            </p:cNvSpPr>
            <p:nvPr/>
          </p:nvSpPr>
          <p:spPr>
            <a:xfrm rot="7675706">
              <a:off x="7732320" y="4701082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0" name="椭圆 109"/>
            <p:cNvSpPr>
              <a:spLocks noChangeAspect="1"/>
            </p:cNvSpPr>
            <p:nvPr/>
          </p:nvSpPr>
          <p:spPr>
            <a:xfrm rot="7675706">
              <a:off x="4404008" y="210740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1" name="椭圆 110"/>
            <p:cNvSpPr>
              <a:spLocks noChangeAspect="1"/>
            </p:cNvSpPr>
            <p:nvPr/>
          </p:nvSpPr>
          <p:spPr>
            <a:xfrm rot="2275706">
              <a:off x="7367342" y="1737085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2" name="椭圆 111"/>
            <p:cNvSpPr>
              <a:spLocks noChangeAspect="1"/>
            </p:cNvSpPr>
            <p:nvPr/>
          </p:nvSpPr>
          <p:spPr>
            <a:xfrm rot="2275706">
              <a:off x="4773668" y="5065397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3" name="椭圆 112"/>
            <p:cNvSpPr>
              <a:spLocks noChangeAspect="1"/>
            </p:cNvSpPr>
            <p:nvPr/>
          </p:nvSpPr>
          <p:spPr>
            <a:xfrm rot="10375706">
              <a:off x="6340622" y="5506484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4" name="椭圆 113"/>
            <p:cNvSpPr>
              <a:spLocks noChangeAspect="1"/>
            </p:cNvSpPr>
            <p:nvPr/>
          </p:nvSpPr>
          <p:spPr>
            <a:xfrm rot="10375706">
              <a:off x="5821154" y="1319008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5" name="椭圆 114"/>
            <p:cNvSpPr>
              <a:spLocks noChangeAspect="1"/>
            </p:cNvSpPr>
            <p:nvPr/>
          </p:nvSpPr>
          <p:spPr>
            <a:xfrm rot="4975706">
              <a:off x="8178406" y="3152543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6" name="椭圆 115"/>
            <p:cNvSpPr>
              <a:spLocks noChangeAspect="1"/>
            </p:cNvSpPr>
            <p:nvPr/>
          </p:nvSpPr>
          <p:spPr>
            <a:xfrm rot="4975706">
              <a:off x="3990930" y="3672011"/>
              <a:ext cx="45720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5105986" y="2844225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000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0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8" name="gesture_click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130">
            <a:off x="5389871" y="3306127"/>
            <a:ext cx="2284990" cy="5470872"/>
          </a:xfrm>
          <a:prstGeom prst="rect">
            <a:avLst/>
          </a:prstGeom>
        </p:spPr>
      </p:pic>
      <p:pic>
        <p:nvPicPr>
          <p:cNvPr id="2" name="wave sounds">
            <a:hlinkClick r:id="" action="ppaction://media"/>
          </p:cNvPr>
          <p:cNvPicPr>
            <a:picLocks noChangeAspect="1"/>
          </p:cNvPicPr>
          <p:nvPr userDrawn="1"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31775" y="-1066800"/>
            <a:ext cx="609600" cy="609600"/>
          </a:xfrm>
          <a:prstGeom prst="rect">
            <a:avLst/>
          </a:prstGeom>
        </p:spPr>
      </p:pic>
      <p:pic>
        <p:nvPicPr>
          <p:cNvPr id="119" name="wave sounds">
            <a:hlinkClick r:id="" action="ppaction://media"/>
          </p:cNvPr>
          <p:cNvPicPr>
            <a:picLocks noChangeAspect="1"/>
          </p:cNvPicPr>
          <p:nvPr userDrawn="1"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789025" y="-1047750"/>
            <a:ext cx="609600" cy="609600"/>
          </a:xfrm>
          <a:prstGeom prst="rect">
            <a:avLst/>
          </a:prstGeom>
        </p:spPr>
      </p:pic>
      <p:pic>
        <p:nvPicPr>
          <p:cNvPr id="120" name="wave sounds">
            <a:hlinkClick r:id="" action="ppaction://media"/>
          </p:cNvPr>
          <p:cNvPicPr>
            <a:picLocks noChangeAspect="1"/>
          </p:cNvPicPr>
          <p:nvPr userDrawn="1"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703425" y="-1047750"/>
            <a:ext cx="609600" cy="609600"/>
          </a:xfrm>
          <a:prstGeom prst="rect">
            <a:avLst/>
          </a:prstGeom>
        </p:spPr>
      </p:pic>
      <p:pic>
        <p:nvPicPr>
          <p:cNvPr id="121" name="wave sounds">
            <a:hlinkClick r:id="" action="ppaction://media"/>
          </p:cNvPr>
          <p:cNvPicPr>
            <a:picLocks noChangeAspect="1"/>
          </p:cNvPicPr>
          <p:nvPr userDrawn="1"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7825" y="-10477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9" dur="1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6480000">
                                      <p:cBhvr>
                                        <p:cTn id="29" dur="10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3440000">
                                      <p:cBhvr>
                                        <p:cTn id="37" dur="11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840000">
                                      <p:cBhvr>
                                        <p:cTn id="45" dur="11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13440000">
                                      <p:cBhvr>
                                        <p:cTn id="53" dur="1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6780000">
                                      <p:cBhvr>
                                        <p:cTn id="61" dur="11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12720000">
                                      <p:cBhvr>
                                        <p:cTn id="69" dur="10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300000">
                                      <p:cBhvr>
                                        <p:cTn id="77" dur="10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26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606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2606" fill="hold"/>
                                        <p:tgtEl>
                                          <p:spTgt spid="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2606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  <p:audi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"/>
                </p:tgtEl>
              </p:cMediaNode>
            </p:audio>
            <p:audio>
              <p:cMediaNode vol="10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"/>
                </p:tgtEl>
              </p:cMediaNode>
            </p:audio>
          </p:childTnLst>
        </p:cTn>
      </p:par>
    </p:tnLst>
    <p:bldLst>
      <p:bldP spid="42" grpId="0" animBg="1"/>
      <p:bldP spid="42" grpId="1" animBg="1"/>
      <p:bldP spid="42" grpId="2" animBg="1"/>
      <p:bldP spid="42" grpId="3" animBg="1"/>
      <p:bldP spid="117" grpId="0"/>
      <p:bldP spid="117" grpId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任意多边形 38"/>
          <p:cNvSpPr/>
          <p:nvPr userDrawn="1"/>
        </p:nvSpPr>
        <p:spPr>
          <a:xfrm>
            <a:off x="3739328" y="2880360"/>
            <a:ext cx="6540052" cy="1135380"/>
          </a:xfrm>
          <a:custGeom>
            <a:avLst/>
            <a:gdLst>
              <a:gd name="connsiteX0" fmla="*/ 31435 w 6540052"/>
              <a:gd name="connsiteY0" fmla="*/ 0 h 1135380"/>
              <a:gd name="connsiteX1" fmla="*/ 6350818 w 6540052"/>
              <a:gd name="connsiteY1" fmla="*/ 0 h 1135380"/>
              <a:gd name="connsiteX2" fmla="*/ 6540052 w 6540052"/>
              <a:gd name="connsiteY2" fmla="*/ 189234 h 1135380"/>
              <a:gd name="connsiteX3" fmla="*/ 6540052 w 6540052"/>
              <a:gd name="connsiteY3" fmla="*/ 946146 h 1135380"/>
              <a:gd name="connsiteX4" fmla="*/ 6350818 w 6540052"/>
              <a:gd name="connsiteY4" fmla="*/ 1135380 h 1135380"/>
              <a:gd name="connsiteX5" fmla="*/ 0 w 6540052"/>
              <a:gd name="connsiteY5" fmla="*/ 1135380 h 1135380"/>
              <a:gd name="connsiteX6" fmla="*/ 57525 w 6540052"/>
              <a:gd name="connsiteY6" fmla="*/ 1065659 h 1135380"/>
              <a:gd name="connsiteX7" fmla="*/ 215452 w 6540052"/>
              <a:gd name="connsiteY7" fmla="*/ 548640 h 1135380"/>
              <a:gd name="connsiteX8" fmla="*/ 57525 w 6540052"/>
              <a:gd name="connsiteY8" fmla="*/ 31621 h 113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0052" h="1135380">
                <a:moveTo>
                  <a:pt x="31435" y="0"/>
                </a:moveTo>
                <a:lnTo>
                  <a:pt x="6350818" y="0"/>
                </a:lnTo>
                <a:cubicBezTo>
                  <a:pt x="6455329" y="0"/>
                  <a:pt x="6540052" y="84723"/>
                  <a:pt x="6540052" y="189234"/>
                </a:cubicBezTo>
                <a:lnTo>
                  <a:pt x="6540052" y="946146"/>
                </a:lnTo>
                <a:cubicBezTo>
                  <a:pt x="6540052" y="1050657"/>
                  <a:pt x="6455329" y="1135380"/>
                  <a:pt x="6350818" y="1135380"/>
                </a:cubicBezTo>
                <a:lnTo>
                  <a:pt x="0" y="1135380"/>
                </a:lnTo>
                <a:lnTo>
                  <a:pt x="57525" y="1065659"/>
                </a:lnTo>
                <a:cubicBezTo>
                  <a:pt x="157232" y="918073"/>
                  <a:pt x="215452" y="740156"/>
                  <a:pt x="215452" y="548640"/>
                </a:cubicBezTo>
                <a:cubicBezTo>
                  <a:pt x="215452" y="357125"/>
                  <a:pt x="157232" y="179207"/>
                  <a:pt x="57525" y="31621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 userDrawn="1"/>
        </p:nvGrpSpPr>
        <p:grpSpPr>
          <a:xfrm>
            <a:off x="3746500" y="2641600"/>
            <a:ext cx="6508750" cy="171450"/>
            <a:chOff x="3746500" y="2641600"/>
            <a:chExt cx="6508750" cy="171450"/>
          </a:xfrm>
        </p:grpSpPr>
        <p:sp>
          <p:nvSpPr>
            <p:cNvPr id="41" name="任意多边形 40"/>
            <p:cNvSpPr/>
            <p:nvPr/>
          </p:nvSpPr>
          <p:spPr>
            <a:xfrm>
              <a:off x="3746500" y="2641600"/>
              <a:ext cx="6508750" cy="171450"/>
            </a:xfrm>
            <a:custGeom>
              <a:avLst/>
              <a:gdLst>
                <a:gd name="connsiteX0" fmla="*/ 0 w 6508750"/>
                <a:gd name="connsiteY0" fmla="*/ 95250 h 171450"/>
                <a:gd name="connsiteX1" fmla="*/ 584200 w 6508750"/>
                <a:gd name="connsiteY1" fmla="*/ 95250 h 171450"/>
                <a:gd name="connsiteX2" fmla="*/ 679450 w 6508750"/>
                <a:gd name="connsiteY2" fmla="*/ 0 h 171450"/>
                <a:gd name="connsiteX3" fmla="*/ 1346200 w 6508750"/>
                <a:gd name="connsiteY3" fmla="*/ 0 h 171450"/>
                <a:gd name="connsiteX4" fmla="*/ 1517650 w 6508750"/>
                <a:gd name="connsiteY4" fmla="*/ 171450 h 171450"/>
                <a:gd name="connsiteX5" fmla="*/ 3028950 w 6508750"/>
                <a:gd name="connsiteY5" fmla="*/ 171450 h 171450"/>
                <a:gd name="connsiteX6" fmla="*/ 3143250 w 6508750"/>
                <a:gd name="connsiteY6" fmla="*/ 57150 h 171450"/>
                <a:gd name="connsiteX7" fmla="*/ 6508750 w 6508750"/>
                <a:gd name="connsiteY7" fmla="*/ 571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08750" h="171450">
                  <a:moveTo>
                    <a:pt x="0" y="95250"/>
                  </a:moveTo>
                  <a:lnTo>
                    <a:pt x="584200" y="95250"/>
                  </a:lnTo>
                  <a:lnTo>
                    <a:pt x="679450" y="0"/>
                  </a:lnTo>
                  <a:lnTo>
                    <a:pt x="1346200" y="0"/>
                  </a:lnTo>
                  <a:lnTo>
                    <a:pt x="1517650" y="171450"/>
                  </a:lnTo>
                  <a:lnTo>
                    <a:pt x="3028950" y="171450"/>
                  </a:lnTo>
                  <a:lnTo>
                    <a:pt x="3143250" y="57150"/>
                  </a:lnTo>
                  <a:lnTo>
                    <a:pt x="6508750" y="57150"/>
                  </a:ln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148138" y="2641600"/>
              <a:ext cx="3605212" cy="171450"/>
            </a:xfrm>
            <a:custGeom>
              <a:avLst/>
              <a:gdLst>
                <a:gd name="connsiteX0" fmla="*/ 0 w 6508750"/>
                <a:gd name="connsiteY0" fmla="*/ 95250 h 171450"/>
                <a:gd name="connsiteX1" fmla="*/ 584200 w 6508750"/>
                <a:gd name="connsiteY1" fmla="*/ 95250 h 171450"/>
                <a:gd name="connsiteX2" fmla="*/ 679450 w 6508750"/>
                <a:gd name="connsiteY2" fmla="*/ 0 h 171450"/>
                <a:gd name="connsiteX3" fmla="*/ 1346200 w 6508750"/>
                <a:gd name="connsiteY3" fmla="*/ 0 h 171450"/>
                <a:gd name="connsiteX4" fmla="*/ 1517650 w 6508750"/>
                <a:gd name="connsiteY4" fmla="*/ 171450 h 171450"/>
                <a:gd name="connsiteX5" fmla="*/ 3028950 w 6508750"/>
                <a:gd name="connsiteY5" fmla="*/ 171450 h 171450"/>
                <a:gd name="connsiteX6" fmla="*/ 3143250 w 6508750"/>
                <a:gd name="connsiteY6" fmla="*/ 57150 h 171450"/>
                <a:gd name="connsiteX7" fmla="*/ 6508750 w 6508750"/>
                <a:gd name="connsiteY7" fmla="*/ 57150 h 171450"/>
                <a:gd name="connsiteX0-1" fmla="*/ 0 w 6508750"/>
                <a:gd name="connsiteY0-2" fmla="*/ 95250 h 171450"/>
                <a:gd name="connsiteX1-3" fmla="*/ 584200 w 6508750"/>
                <a:gd name="connsiteY1-4" fmla="*/ 95250 h 171450"/>
                <a:gd name="connsiteX2-5" fmla="*/ 679450 w 6508750"/>
                <a:gd name="connsiteY2-6" fmla="*/ 0 h 171450"/>
                <a:gd name="connsiteX3-7" fmla="*/ 1346200 w 6508750"/>
                <a:gd name="connsiteY3-8" fmla="*/ 0 h 171450"/>
                <a:gd name="connsiteX4-9" fmla="*/ 1517650 w 6508750"/>
                <a:gd name="connsiteY4-10" fmla="*/ 171450 h 171450"/>
                <a:gd name="connsiteX5-11" fmla="*/ 3028950 w 6508750"/>
                <a:gd name="connsiteY5-12" fmla="*/ 171450 h 171450"/>
                <a:gd name="connsiteX6-13" fmla="*/ 3143250 w 6508750"/>
                <a:gd name="connsiteY6-14" fmla="*/ 57150 h 171450"/>
                <a:gd name="connsiteX7-15" fmla="*/ 4006850 w 6508750"/>
                <a:gd name="connsiteY7-16" fmla="*/ 53975 h 171450"/>
                <a:gd name="connsiteX8" fmla="*/ 6508750 w 6508750"/>
                <a:gd name="connsiteY8" fmla="*/ 57150 h 171450"/>
                <a:gd name="connsiteX0-17" fmla="*/ 0 w 6508750"/>
                <a:gd name="connsiteY0-18" fmla="*/ 95250 h 171450"/>
                <a:gd name="connsiteX1-19" fmla="*/ 401638 w 6508750"/>
                <a:gd name="connsiteY1-20" fmla="*/ 92075 h 171450"/>
                <a:gd name="connsiteX2-21" fmla="*/ 584200 w 6508750"/>
                <a:gd name="connsiteY2-22" fmla="*/ 95250 h 171450"/>
                <a:gd name="connsiteX3-23" fmla="*/ 679450 w 6508750"/>
                <a:gd name="connsiteY3-24" fmla="*/ 0 h 171450"/>
                <a:gd name="connsiteX4-25" fmla="*/ 1346200 w 6508750"/>
                <a:gd name="connsiteY4-26" fmla="*/ 0 h 171450"/>
                <a:gd name="connsiteX5-27" fmla="*/ 1517650 w 6508750"/>
                <a:gd name="connsiteY5-28" fmla="*/ 171450 h 171450"/>
                <a:gd name="connsiteX6-29" fmla="*/ 3028950 w 6508750"/>
                <a:gd name="connsiteY6-30" fmla="*/ 171450 h 171450"/>
                <a:gd name="connsiteX7-31" fmla="*/ 3143250 w 6508750"/>
                <a:gd name="connsiteY7-32" fmla="*/ 57150 h 171450"/>
                <a:gd name="connsiteX8-33" fmla="*/ 4006850 w 6508750"/>
                <a:gd name="connsiteY8-34" fmla="*/ 53975 h 171450"/>
                <a:gd name="connsiteX9" fmla="*/ 6508750 w 6508750"/>
                <a:gd name="connsiteY9" fmla="*/ 57150 h 171450"/>
                <a:gd name="connsiteX0-35" fmla="*/ 0 w 6107112"/>
                <a:gd name="connsiteY0-36" fmla="*/ 92075 h 171450"/>
                <a:gd name="connsiteX1-37" fmla="*/ 182562 w 6107112"/>
                <a:gd name="connsiteY1-38" fmla="*/ 95250 h 171450"/>
                <a:gd name="connsiteX2-39" fmla="*/ 277812 w 6107112"/>
                <a:gd name="connsiteY2-40" fmla="*/ 0 h 171450"/>
                <a:gd name="connsiteX3-41" fmla="*/ 944562 w 6107112"/>
                <a:gd name="connsiteY3-42" fmla="*/ 0 h 171450"/>
                <a:gd name="connsiteX4-43" fmla="*/ 1116012 w 6107112"/>
                <a:gd name="connsiteY4-44" fmla="*/ 171450 h 171450"/>
                <a:gd name="connsiteX5-45" fmla="*/ 2627312 w 6107112"/>
                <a:gd name="connsiteY5-46" fmla="*/ 171450 h 171450"/>
                <a:gd name="connsiteX6-47" fmla="*/ 2741612 w 6107112"/>
                <a:gd name="connsiteY6-48" fmla="*/ 57150 h 171450"/>
                <a:gd name="connsiteX7-49" fmla="*/ 3605212 w 6107112"/>
                <a:gd name="connsiteY7-50" fmla="*/ 53975 h 171450"/>
                <a:gd name="connsiteX8-51" fmla="*/ 6107112 w 6107112"/>
                <a:gd name="connsiteY8-52" fmla="*/ 57150 h 171450"/>
                <a:gd name="connsiteX0-53" fmla="*/ 0 w 3605212"/>
                <a:gd name="connsiteY0-54" fmla="*/ 92075 h 171450"/>
                <a:gd name="connsiteX1-55" fmla="*/ 182562 w 3605212"/>
                <a:gd name="connsiteY1-56" fmla="*/ 95250 h 171450"/>
                <a:gd name="connsiteX2-57" fmla="*/ 277812 w 3605212"/>
                <a:gd name="connsiteY2-58" fmla="*/ 0 h 171450"/>
                <a:gd name="connsiteX3-59" fmla="*/ 944562 w 3605212"/>
                <a:gd name="connsiteY3-60" fmla="*/ 0 h 171450"/>
                <a:gd name="connsiteX4-61" fmla="*/ 1116012 w 3605212"/>
                <a:gd name="connsiteY4-62" fmla="*/ 171450 h 171450"/>
                <a:gd name="connsiteX5-63" fmla="*/ 2627312 w 3605212"/>
                <a:gd name="connsiteY5-64" fmla="*/ 171450 h 171450"/>
                <a:gd name="connsiteX6-65" fmla="*/ 2741612 w 3605212"/>
                <a:gd name="connsiteY6-66" fmla="*/ 57150 h 171450"/>
                <a:gd name="connsiteX7-67" fmla="*/ 3605212 w 3605212"/>
                <a:gd name="connsiteY7-68" fmla="*/ 53975 h 171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605212" h="171450">
                  <a:moveTo>
                    <a:pt x="0" y="92075"/>
                  </a:moveTo>
                  <a:lnTo>
                    <a:pt x="182562" y="95250"/>
                  </a:lnTo>
                  <a:lnTo>
                    <a:pt x="277812" y="0"/>
                  </a:lnTo>
                  <a:lnTo>
                    <a:pt x="944562" y="0"/>
                  </a:lnTo>
                  <a:lnTo>
                    <a:pt x="1116012" y="171450"/>
                  </a:lnTo>
                  <a:lnTo>
                    <a:pt x="2627312" y="171450"/>
                  </a:lnTo>
                  <a:lnTo>
                    <a:pt x="2741612" y="57150"/>
                  </a:lnTo>
                  <a:lnTo>
                    <a:pt x="3605212" y="53975"/>
                  </a:lnTo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6972300" y="4089400"/>
            <a:ext cx="2825750" cy="101600"/>
            <a:chOff x="6972300" y="4089400"/>
            <a:chExt cx="2825750" cy="101600"/>
          </a:xfrm>
        </p:grpSpPr>
        <p:sp>
          <p:nvSpPr>
            <p:cNvPr id="44" name="任意多边形 43"/>
            <p:cNvSpPr/>
            <p:nvPr/>
          </p:nvSpPr>
          <p:spPr>
            <a:xfrm>
              <a:off x="6972300" y="4095750"/>
              <a:ext cx="2825750" cy="95250"/>
            </a:xfrm>
            <a:custGeom>
              <a:avLst/>
              <a:gdLst>
                <a:gd name="connsiteX0" fmla="*/ 0 w 2825750"/>
                <a:gd name="connsiteY0" fmla="*/ 95250 h 95250"/>
                <a:gd name="connsiteX1" fmla="*/ 609600 w 2825750"/>
                <a:gd name="connsiteY1" fmla="*/ 95250 h 95250"/>
                <a:gd name="connsiteX2" fmla="*/ 787400 w 2825750"/>
                <a:gd name="connsiteY2" fmla="*/ 0 h 95250"/>
                <a:gd name="connsiteX3" fmla="*/ 2825750 w 2825750"/>
                <a:gd name="connsiteY3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750" h="95250">
                  <a:moveTo>
                    <a:pt x="0" y="95250"/>
                  </a:moveTo>
                  <a:lnTo>
                    <a:pt x="609600" y="95250"/>
                  </a:lnTo>
                  <a:lnTo>
                    <a:pt x="787400" y="0"/>
                  </a:lnTo>
                  <a:lnTo>
                    <a:pt x="2825750" y="0"/>
                  </a:ln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264400" y="4089400"/>
              <a:ext cx="2286000" cy="101600"/>
            </a:xfrm>
            <a:custGeom>
              <a:avLst/>
              <a:gdLst>
                <a:gd name="connsiteX0" fmla="*/ 0 w 2825750"/>
                <a:gd name="connsiteY0" fmla="*/ 95250 h 95250"/>
                <a:gd name="connsiteX1" fmla="*/ 609600 w 2825750"/>
                <a:gd name="connsiteY1" fmla="*/ 95250 h 95250"/>
                <a:gd name="connsiteX2" fmla="*/ 787400 w 2825750"/>
                <a:gd name="connsiteY2" fmla="*/ 0 h 95250"/>
                <a:gd name="connsiteX3" fmla="*/ 2825750 w 2825750"/>
                <a:gd name="connsiteY3" fmla="*/ 0 h 95250"/>
                <a:gd name="connsiteX0-1" fmla="*/ 0 w 2825750"/>
                <a:gd name="connsiteY0-2" fmla="*/ 101600 h 101600"/>
                <a:gd name="connsiteX1-3" fmla="*/ 609600 w 2825750"/>
                <a:gd name="connsiteY1-4" fmla="*/ 101600 h 101600"/>
                <a:gd name="connsiteX2-5" fmla="*/ 787400 w 2825750"/>
                <a:gd name="connsiteY2-6" fmla="*/ 6350 h 101600"/>
                <a:gd name="connsiteX3-7" fmla="*/ 2578100 w 2825750"/>
                <a:gd name="connsiteY3-8" fmla="*/ 0 h 101600"/>
                <a:gd name="connsiteX4" fmla="*/ 2825750 w 2825750"/>
                <a:gd name="connsiteY4" fmla="*/ 6350 h 101600"/>
                <a:gd name="connsiteX0-9" fmla="*/ 0 w 2825750"/>
                <a:gd name="connsiteY0-10" fmla="*/ 101600 h 101600"/>
                <a:gd name="connsiteX1-11" fmla="*/ 292100 w 2825750"/>
                <a:gd name="connsiteY1-12" fmla="*/ 101600 h 101600"/>
                <a:gd name="connsiteX2-13" fmla="*/ 609600 w 2825750"/>
                <a:gd name="connsiteY2-14" fmla="*/ 101600 h 101600"/>
                <a:gd name="connsiteX3-15" fmla="*/ 787400 w 2825750"/>
                <a:gd name="connsiteY3-16" fmla="*/ 6350 h 101600"/>
                <a:gd name="connsiteX4-17" fmla="*/ 2578100 w 2825750"/>
                <a:gd name="connsiteY4-18" fmla="*/ 0 h 101600"/>
                <a:gd name="connsiteX5" fmla="*/ 2825750 w 2825750"/>
                <a:gd name="connsiteY5" fmla="*/ 6350 h 101600"/>
                <a:gd name="connsiteX0-19" fmla="*/ 0 w 2533650"/>
                <a:gd name="connsiteY0-20" fmla="*/ 101600 h 101600"/>
                <a:gd name="connsiteX1-21" fmla="*/ 317500 w 2533650"/>
                <a:gd name="connsiteY1-22" fmla="*/ 101600 h 101600"/>
                <a:gd name="connsiteX2-23" fmla="*/ 495300 w 2533650"/>
                <a:gd name="connsiteY2-24" fmla="*/ 6350 h 101600"/>
                <a:gd name="connsiteX3-25" fmla="*/ 2286000 w 2533650"/>
                <a:gd name="connsiteY3-26" fmla="*/ 0 h 101600"/>
                <a:gd name="connsiteX4-27" fmla="*/ 2533650 w 2533650"/>
                <a:gd name="connsiteY4-28" fmla="*/ 6350 h 101600"/>
                <a:gd name="connsiteX0-29" fmla="*/ 0 w 2286000"/>
                <a:gd name="connsiteY0-30" fmla="*/ 101600 h 101600"/>
                <a:gd name="connsiteX1-31" fmla="*/ 317500 w 2286000"/>
                <a:gd name="connsiteY1-32" fmla="*/ 101600 h 101600"/>
                <a:gd name="connsiteX2-33" fmla="*/ 495300 w 2286000"/>
                <a:gd name="connsiteY2-34" fmla="*/ 6350 h 101600"/>
                <a:gd name="connsiteX3-35" fmla="*/ 2286000 w 2286000"/>
                <a:gd name="connsiteY3-36" fmla="*/ 0 h 10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86000" h="101600">
                  <a:moveTo>
                    <a:pt x="0" y="101600"/>
                  </a:moveTo>
                  <a:lnTo>
                    <a:pt x="317500" y="101600"/>
                  </a:lnTo>
                  <a:lnTo>
                    <a:pt x="495300" y="6350"/>
                  </a:lnTo>
                  <a:lnTo>
                    <a:pt x="2286000" y="0"/>
                  </a:lnTo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 userDrawn="1"/>
        </p:nvSpPr>
        <p:spPr>
          <a:xfrm>
            <a:off x="6804304" y="2670889"/>
            <a:ext cx="2912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spc="600" dirty="0" smtClean="0">
                <a:solidFill>
                  <a:srgbClr val="00B0F0"/>
                </a:solidFill>
              </a:rPr>
              <a:t>IIIIIIIIIIIIIIIIIIIIIII</a:t>
            </a:r>
            <a:endParaRPr lang="zh-CN" altLang="en-US" sz="1200" b="1" spc="600" dirty="0">
              <a:solidFill>
                <a:srgbClr val="00B0F0"/>
              </a:solidFill>
            </a:endParaRPr>
          </a:p>
        </p:txBody>
      </p:sp>
      <p:grpSp>
        <p:nvGrpSpPr>
          <p:cNvPr id="47" name="组合 46"/>
          <p:cNvGrpSpPr/>
          <p:nvPr userDrawn="1"/>
        </p:nvGrpSpPr>
        <p:grpSpPr>
          <a:xfrm>
            <a:off x="4171950" y="4010025"/>
            <a:ext cx="3498850" cy="327025"/>
            <a:chOff x="4171950" y="4010025"/>
            <a:chExt cx="3498850" cy="327025"/>
          </a:xfrm>
        </p:grpSpPr>
        <p:sp>
          <p:nvSpPr>
            <p:cNvPr id="48" name="任意多边形 47"/>
            <p:cNvSpPr/>
            <p:nvPr/>
          </p:nvSpPr>
          <p:spPr>
            <a:xfrm>
              <a:off x="4171950" y="4010025"/>
              <a:ext cx="3498850" cy="327025"/>
            </a:xfrm>
            <a:custGeom>
              <a:avLst/>
              <a:gdLst>
                <a:gd name="connsiteX0" fmla="*/ 0 w 3498850"/>
                <a:gd name="connsiteY0" fmla="*/ 0 h 327025"/>
                <a:gd name="connsiteX1" fmla="*/ 3498850 w 3498850"/>
                <a:gd name="connsiteY1" fmla="*/ 0 h 327025"/>
                <a:gd name="connsiteX2" fmla="*/ 3336925 w 3498850"/>
                <a:gd name="connsiteY2" fmla="*/ 95250 h 327025"/>
                <a:gd name="connsiteX3" fmla="*/ 2825750 w 3498850"/>
                <a:gd name="connsiteY3" fmla="*/ 95250 h 327025"/>
                <a:gd name="connsiteX4" fmla="*/ 2327275 w 3498850"/>
                <a:gd name="connsiteY4" fmla="*/ 327025 h 327025"/>
                <a:gd name="connsiteX5" fmla="*/ 1460500 w 3498850"/>
                <a:gd name="connsiteY5" fmla="*/ 327025 h 327025"/>
                <a:gd name="connsiteX6" fmla="*/ 1193800 w 3498850"/>
                <a:gd name="connsiteY6" fmla="*/ 228600 h 327025"/>
                <a:gd name="connsiteX7" fmla="*/ 187325 w 3498850"/>
                <a:gd name="connsiteY7" fmla="*/ 228600 h 327025"/>
                <a:gd name="connsiteX8" fmla="*/ 0 w 3498850"/>
                <a:gd name="connsiteY8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8850" h="327025">
                  <a:moveTo>
                    <a:pt x="0" y="0"/>
                  </a:moveTo>
                  <a:lnTo>
                    <a:pt x="3498850" y="0"/>
                  </a:lnTo>
                  <a:lnTo>
                    <a:pt x="3336925" y="95250"/>
                  </a:lnTo>
                  <a:lnTo>
                    <a:pt x="2825750" y="95250"/>
                  </a:lnTo>
                  <a:lnTo>
                    <a:pt x="2327275" y="327025"/>
                  </a:lnTo>
                  <a:lnTo>
                    <a:pt x="1460500" y="327025"/>
                  </a:lnTo>
                  <a:lnTo>
                    <a:pt x="1193800" y="228600"/>
                  </a:lnTo>
                  <a:lnTo>
                    <a:pt x="187325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674186" y="4010025"/>
              <a:ext cx="1847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椭圆 49"/>
          <p:cNvSpPr/>
          <p:nvPr userDrawn="1"/>
        </p:nvSpPr>
        <p:spPr>
          <a:xfrm>
            <a:off x="2465386" y="2859088"/>
            <a:ext cx="1162050" cy="114935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>
            <a:off x="2395151" y="2789239"/>
            <a:ext cx="1302521" cy="128904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2205867" y="2601914"/>
            <a:ext cx="1681088" cy="166369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2289174" y="2676526"/>
            <a:ext cx="1514475" cy="1514475"/>
            <a:chOff x="2295525" y="2682874"/>
            <a:chExt cx="1514475" cy="1514475"/>
          </a:xfrm>
        </p:grpSpPr>
        <p:sp>
          <p:nvSpPr>
            <p:cNvPr id="54" name="空心弧 53"/>
            <p:cNvSpPr/>
            <p:nvPr/>
          </p:nvSpPr>
          <p:spPr>
            <a:xfrm>
              <a:off x="2295525" y="2682874"/>
              <a:ext cx="1514475" cy="1514475"/>
            </a:xfrm>
            <a:prstGeom prst="blockArc">
              <a:avLst>
                <a:gd name="adj1" fmla="val 13840185"/>
                <a:gd name="adj2" fmla="val 18684229"/>
                <a:gd name="adj3" fmla="val 332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空心弧 54"/>
            <p:cNvSpPr/>
            <p:nvPr/>
          </p:nvSpPr>
          <p:spPr>
            <a:xfrm rot="10800000">
              <a:off x="2295525" y="2682874"/>
              <a:ext cx="1514475" cy="1514475"/>
            </a:xfrm>
            <a:prstGeom prst="blockArc">
              <a:avLst>
                <a:gd name="adj1" fmla="val 13840185"/>
                <a:gd name="adj2" fmla="val 18684229"/>
                <a:gd name="adj3" fmla="val 332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 userDrawn="1"/>
        </p:nvGrpSpPr>
        <p:grpSpPr>
          <a:xfrm>
            <a:off x="1908172" y="2295524"/>
            <a:ext cx="2276478" cy="2276478"/>
            <a:chOff x="1908172" y="2295524"/>
            <a:chExt cx="2276478" cy="2276478"/>
          </a:xfrm>
        </p:grpSpPr>
        <p:sp>
          <p:nvSpPr>
            <p:cNvPr id="57" name="空心弧 56"/>
            <p:cNvSpPr/>
            <p:nvPr/>
          </p:nvSpPr>
          <p:spPr>
            <a:xfrm>
              <a:off x="1908172" y="2295524"/>
              <a:ext cx="2276478" cy="2276478"/>
            </a:xfrm>
            <a:prstGeom prst="blockArc">
              <a:avLst>
                <a:gd name="adj1" fmla="val 10850737"/>
                <a:gd name="adj2" fmla="val 15269361"/>
                <a:gd name="adj3" fmla="val 10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 rot="10800000">
              <a:off x="1908172" y="2295524"/>
              <a:ext cx="2276478" cy="2276478"/>
            </a:xfrm>
            <a:prstGeom prst="blockArc">
              <a:avLst>
                <a:gd name="adj1" fmla="val 10850737"/>
                <a:gd name="adj2" fmla="val 15269361"/>
                <a:gd name="adj3" fmla="val 101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 rot="10800000">
            <a:off x="2116928" y="2504281"/>
            <a:ext cx="1858967" cy="1858964"/>
            <a:chOff x="2116928" y="2504281"/>
            <a:chExt cx="1858967" cy="1858964"/>
          </a:xfrm>
        </p:grpSpPr>
        <p:sp>
          <p:nvSpPr>
            <p:cNvPr id="60" name="空心弧 59"/>
            <p:cNvSpPr/>
            <p:nvPr/>
          </p:nvSpPr>
          <p:spPr>
            <a:xfrm>
              <a:off x="2116932" y="2504282"/>
              <a:ext cx="1858963" cy="1858963"/>
            </a:xfrm>
            <a:prstGeom prst="blockArc">
              <a:avLst>
                <a:gd name="adj1" fmla="val 13840185"/>
                <a:gd name="adj2" fmla="val 18639104"/>
                <a:gd name="adj3" fmla="val 1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空心弧 60"/>
            <p:cNvSpPr/>
            <p:nvPr/>
          </p:nvSpPr>
          <p:spPr>
            <a:xfrm rot="10800000">
              <a:off x="2116928" y="2504281"/>
              <a:ext cx="1858963" cy="1858963"/>
            </a:xfrm>
            <a:prstGeom prst="blockArc">
              <a:avLst>
                <a:gd name="adj1" fmla="val 13840185"/>
                <a:gd name="adj2" fmla="val 18639104"/>
                <a:gd name="adj3" fmla="val 1828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/>
          <p:nvPr userDrawn="1"/>
        </p:nvGrpSpPr>
        <p:grpSpPr>
          <a:xfrm>
            <a:off x="1943098" y="2330450"/>
            <a:ext cx="2206626" cy="2206627"/>
            <a:chOff x="1943100" y="2330449"/>
            <a:chExt cx="2206626" cy="2206627"/>
          </a:xfrm>
        </p:grpSpPr>
        <p:sp>
          <p:nvSpPr>
            <p:cNvPr id="63" name="空心弧 62"/>
            <p:cNvSpPr/>
            <p:nvPr/>
          </p:nvSpPr>
          <p:spPr>
            <a:xfrm>
              <a:off x="1943100" y="2330450"/>
              <a:ext cx="2206626" cy="2206626"/>
            </a:xfrm>
            <a:prstGeom prst="blockArc">
              <a:avLst>
                <a:gd name="adj1" fmla="val 11399784"/>
                <a:gd name="adj2" fmla="val 14950040"/>
                <a:gd name="adj3" fmla="val 91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0800000">
              <a:off x="1943100" y="2330449"/>
              <a:ext cx="2206626" cy="2206626"/>
            </a:xfrm>
            <a:prstGeom prst="blockArc">
              <a:avLst>
                <a:gd name="adj1" fmla="val 11399784"/>
                <a:gd name="adj2" fmla="val 14950040"/>
                <a:gd name="adj3" fmla="val 91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 userDrawn="1"/>
        </p:nvGrpSpPr>
        <p:grpSpPr>
          <a:xfrm>
            <a:off x="1873246" y="2260600"/>
            <a:ext cx="2346326" cy="2346326"/>
            <a:chOff x="1873246" y="2260600"/>
            <a:chExt cx="2346326" cy="2346326"/>
          </a:xfrm>
        </p:grpSpPr>
        <p:sp>
          <p:nvSpPr>
            <p:cNvPr id="66" name="空心弧 65"/>
            <p:cNvSpPr/>
            <p:nvPr/>
          </p:nvSpPr>
          <p:spPr>
            <a:xfrm>
              <a:off x="1873246" y="2260600"/>
              <a:ext cx="2346326" cy="2346326"/>
            </a:xfrm>
            <a:prstGeom prst="blockArc">
              <a:avLst>
                <a:gd name="adj1" fmla="val 12184043"/>
                <a:gd name="adj2" fmla="val 14347839"/>
                <a:gd name="adj3" fmla="val 99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空心弧 66"/>
            <p:cNvSpPr/>
            <p:nvPr/>
          </p:nvSpPr>
          <p:spPr>
            <a:xfrm rot="10800000">
              <a:off x="1873246" y="2260600"/>
              <a:ext cx="2346326" cy="2346326"/>
            </a:xfrm>
            <a:prstGeom prst="blockArc">
              <a:avLst>
                <a:gd name="adj1" fmla="val 12184043"/>
                <a:gd name="adj2" fmla="val 14347839"/>
                <a:gd name="adj3" fmla="val 99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 userDrawn="1"/>
        </p:nvGrpSpPr>
        <p:grpSpPr>
          <a:xfrm>
            <a:off x="1838321" y="2225675"/>
            <a:ext cx="2416176" cy="2416176"/>
            <a:chOff x="1838321" y="2225675"/>
            <a:chExt cx="2416176" cy="2416176"/>
          </a:xfrm>
        </p:grpSpPr>
        <p:sp>
          <p:nvSpPr>
            <p:cNvPr id="69" name="空心弧 68"/>
            <p:cNvSpPr/>
            <p:nvPr/>
          </p:nvSpPr>
          <p:spPr>
            <a:xfrm>
              <a:off x="1838321" y="2225675"/>
              <a:ext cx="2416176" cy="2416176"/>
            </a:xfrm>
            <a:prstGeom prst="blockArc">
              <a:avLst>
                <a:gd name="adj1" fmla="val 11889395"/>
                <a:gd name="adj2" fmla="val 14347839"/>
                <a:gd name="adj3" fmla="val 99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空心弧 69"/>
            <p:cNvSpPr/>
            <p:nvPr/>
          </p:nvSpPr>
          <p:spPr>
            <a:xfrm rot="10800000">
              <a:off x="1838321" y="2225675"/>
              <a:ext cx="2416176" cy="2416176"/>
            </a:xfrm>
            <a:prstGeom prst="blockArc">
              <a:avLst>
                <a:gd name="adj1" fmla="val 11889395"/>
                <a:gd name="adj2" fmla="val 14347839"/>
                <a:gd name="adj3" fmla="val 99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1" name="椭圆 70"/>
          <p:cNvSpPr/>
          <p:nvPr userDrawn="1"/>
        </p:nvSpPr>
        <p:spPr>
          <a:xfrm>
            <a:off x="2073667" y="3623469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2180828" y="3915569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>
            <a:off x="2390378" y="4136232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>
            <a:off x="2650728" y="4292999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>
            <a:off x="2942828" y="4363244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>
            <a:off x="3254177" y="4335859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>
            <a:off x="3539927" y="4220768"/>
            <a:ext cx="72231" cy="722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2215387" y="2604295"/>
            <a:ext cx="1662141" cy="1668441"/>
            <a:chOff x="5256132" y="2592054"/>
            <a:chExt cx="1679735" cy="1686101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6096000" y="259842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6096000" y="423910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6916341" y="340947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5400000">
              <a:off x="5275659" y="340947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2700000">
              <a:off x="6676070" y="282940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2700000">
              <a:off x="5515932" y="398954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8100000">
              <a:off x="6682637" y="398297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8100000">
              <a:off x="5522499" y="282283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900000">
              <a:off x="6307118" y="262157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900000">
              <a:off x="5882478" y="420634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6300000">
              <a:off x="6889591" y="361730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6300000">
              <a:off x="5304813" y="319266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3600000">
              <a:off x="6807639" y="299481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3600000">
              <a:off x="5386767" y="381515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9000000">
              <a:off x="6515417" y="411078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9000000">
              <a:off x="5695076" y="268990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20700000">
              <a:off x="5884882" y="262157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20700000">
              <a:off x="6309522" y="420634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4500000">
              <a:off x="6887187" y="319266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4500000">
              <a:off x="5302409" y="361730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1800000">
              <a:off x="6504970" y="269455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800000">
              <a:off x="5684629" y="411542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7200000">
              <a:off x="6809878" y="380711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7200000">
              <a:off x="5389006" y="298677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458120">
              <a:off x="6204071" y="260330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458120">
              <a:off x="5986077" y="422944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5858120">
              <a:off x="6909376" y="351616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5858120">
              <a:off x="5283240" y="329817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3158120">
              <a:off x="6748307" y="290931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3158120">
              <a:off x="5444311" y="390502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8558120">
              <a:off x="6601543" y="405353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8558120">
              <a:off x="5605837" y="274953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358120">
              <a:off x="6410242" y="265430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358120">
              <a:off x="5778802" y="416861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6758120">
              <a:off x="6855249" y="371860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6758120">
              <a:off x="5340943" y="308716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4058120">
              <a:off x="6856733" y="309074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4058120">
              <a:off x="5339461" y="371502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9458120">
              <a:off x="6418825" y="415799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9458120">
              <a:off x="5794545" y="264071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21158120">
              <a:off x="5991749" y="259820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21158120">
              <a:off x="6202059" y="422535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4958120">
              <a:off x="6909288" y="329741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4958120">
              <a:off x="5282140" y="350772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2258120">
              <a:off x="6596643" y="275292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2258120">
              <a:off x="5594787" y="405220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7658120">
              <a:off x="6751025" y="389614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7658120">
              <a:off x="5451747" y="289428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218947">
              <a:off x="6147693" y="259890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218947">
              <a:off x="6043271" y="423626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rot="5618947">
              <a:off x="6914751" y="346052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5618947">
              <a:off x="5277395" y="335610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2918947">
              <a:off x="6711887" y="286634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2918947">
              <a:off x="5480263" y="395028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8318947">
              <a:off x="6645020" y="401799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8318947">
              <a:off x="5561072" y="278636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1118947">
              <a:off x="6356911" y="263544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118947">
              <a:off x="5832267" y="418998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6518947">
              <a:off x="6874828" y="366623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6518947">
              <a:off x="5320290" y="314159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3818947">
              <a:off x="6832661" y="303979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3818947">
              <a:off x="5362459" y="376803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rot="9218947">
              <a:off x="6470004" y="413489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rot="9218947">
              <a:off x="5741760" y="266469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rot="20918947">
              <a:off x="5935531" y="260857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rot="20918947">
              <a:off x="6258445" y="421716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rot="4718947">
              <a:off x="6899455" y="324230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rot="4718947">
              <a:off x="5290865" y="356522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rot="2018947">
              <a:off x="6549716" y="272087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2018947">
              <a:off x="5640606" y="408665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7418947">
              <a:off x="6783197" y="385058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7418947">
              <a:off x="5417417" y="294147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677067">
              <a:off x="6255235" y="2610663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677067">
              <a:off x="5934187" y="421962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rot="6077067">
              <a:off x="6901010" y="356656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rot="6077067">
              <a:off x="5292046" y="324551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rot="3377067">
              <a:off x="6778893" y="295069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 rot="3377067">
              <a:off x="5414167" y="386138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rot="8777067">
              <a:off x="6559602" y="4083246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rot="8777067">
              <a:off x="5648908" y="2718520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rot="1577067">
              <a:off x="6457742" y="267467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rot="1577067">
              <a:off x="5731202" y="414572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rot="6977067">
              <a:off x="6834107" y="376514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rot="6977067">
              <a:off x="5363061" y="303860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rot="4277067">
              <a:off x="6875549" y="313865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rot="4277067">
              <a:off x="5321621" y="366509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rot="9677067">
              <a:off x="6370604" y="4175859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rot="9677067">
              <a:off x="5844158" y="2621931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rot="21377067">
              <a:off x="6043668" y="259205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21377067">
              <a:off x="6149990" y="4229288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rot="5177067">
              <a:off x="6914844" y="3348242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5177067">
              <a:off x="5277610" y="345456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rot="2477067">
              <a:off x="6637487" y="278496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rot="2477067">
              <a:off x="5554969" y="4017844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rot="7877067">
              <a:off x="6718795" y="3935685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rot="7877067">
              <a:off x="5485915" y="2853167"/>
              <a:ext cx="0" cy="3905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5" name="组合 174"/>
          <p:cNvGrpSpPr/>
          <p:nvPr userDrawn="1"/>
        </p:nvGrpSpPr>
        <p:grpSpPr>
          <a:xfrm rot="5400000">
            <a:off x="1963417" y="2350277"/>
            <a:ext cx="2164397" cy="2164397"/>
            <a:chOff x="2035605" y="2407443"/>
            <a:chExt cx="2164397" cy="2164397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3115426" y="2407443"/>
              <a:ext cx="4756" cy="528639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H="1">
              <a:off x="3115426" y="4043201"/>
              <a:ext cx="4756" cy="528639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rot="5400000" flipH="1">
              <a:off x="3933305" y="3225322"/>
              <a:ext cx="4756" cy="528639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rot="5400000" flipH="1">
              <a:off x="2297547" y="3225322"/>
              <a:ext cx="4756" cy="528639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组合 179"/>
          <p:cNvGrpSpPr/>
          <p:nvPr userDrawn="1"/>
        </p:nvGrpSpPr>
        <p:grpSpPr>
          <a:xfrm>
            <a:off x="2509040" y="2895900"/>
            <a:ext cx="1073150" cy="1073150"/>
            <a:chOff x="2509040" y="2895900"/>
            <a:chExt cx="1073150" cy="1073150"/>
          </a:xfrm>
        </p:grpSpPr>
        <p:sp>
          <p:nvSpPr>
            <p:cNvPr id="181" name="椭圆 180"/>
            <p:cNvSpPr/>
            <p:nvPr/>
          </p:nvSpPr>
          <p:spPr>
            <a:xfrm>
              <a:off x="2509040" y="2895900"/>
              <a:ext cx="1073150" cy="10731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空心弧 181"/>
            <p:cNvSpPr/>
            <p:nvPr/>
          </p:nvSpPr>
          <p:spPr>
            <a:xfrm>
              <a:off x="2516190" y="2903050"/>
              <a:ext cx="1058850" cy="1058850"/>
            </a:xfrm>
            <a:prstGeom prst="blockArc">
              <a:avLst>
                <a:gd name="adj1" fmla="val 10800000"/>
                <a:gd name="adj2" fmla="val 17537405"/>
                <a:gd name="adj3" fmla="val 187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83" name="wave sounds">
            <a:hlinkClick r:id="" action="ppaction://media"/>
          </p:cNvPr>
          <p:cNvPicPr>
            <a:picLocks noChangeAspect="1"/>
          </p:cNvPicPr>
          <p:nvPr userDrawn="1"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31775" y="-1085850"/>
            <a:ext cx="609600" cy="609600"/>
          </a:xfrm>
          <a:prstGeom prst="rect">
            <a:avLst/>
          </a:prstGeom>
        </p:spPr>
      </p:pic>
      <p:pic>
        <p:nvPicPr>
          <p:cNvPr id="184" name="wave sounds">
            <a:hlinkClick r:id="" action="ppaction://media"/>
          </p:cNvPr>
          <p:cNvPicPr>
            <a:picLocks noChangeAspect="1"/>
          </p:cNvPicPr>
          <p:nvPr userDrawn="1"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69975" y="-10858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5400000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3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6200000">
                                      <p:cBhvr>
                                        <p:cTn id="41" dur="5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600000">
                                      <p:cBhvr>
                                        <p:cTn id="50" dur="4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600000">
                                      <p:cBhvr>
                                        <p:cTn id="59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600000">
                                      <p:cBhvr>
                                        <p:cTn id="68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28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-600000">
                                      <p:cBhvr>
                                        <p:cTn id="77" dur="3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89" dur="5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2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3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2606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606" fill="hold"/>
                                        <p:tgtEl>
                                          <p:spTgt spid="1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3"/>
                </p:tgtEl>
              </p:cMediaNode>
            </p:audio>
            <p:audio>
              <p:cMediaNode vol="10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"/>
                </p:tgtEl>
              </p:cMediaNode>
            </p:audio>
          </p:childTnLst>
        </p:cTn>
      </p:par>
    </p:tnLst>
    <p:bldLst>
      <p:bldP spid="39" grpId="0" animBg="1"/>
      <p:bldP spid="46" grpId="0" build="p"/>
      <p:bldP spid="46" grpId="1" build="p"/>
      <p:bldP spid="46" grpId="2" build="p"/>
      <p:bldP spid="46" grpId="3" build="p"/>
      <p:bldP spid="46" grpId="4" build="p"/>
      <p:bldP spid="50" grpId="0" animBg="1"/>
      <p:bldP spid="50" grpId="1" animBg="1"/>
      <p:bldP spid="51" grpId="0" animBg="1"/>
      <p:bldP spid="51" grpId="1" animBg="1"/>
      <p:bldP spid="52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 flipH="1">
            <a:off x="6697926" y="234950"/>
            <a:ext cx="5289287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 userDrawn="1"/>
        </p:nvSpPr>
        <p:spPr>
          <a:xfrm flipH="1">
            <a:off x="204786" y="596611"/>
            <a:ext cx="11772553" cy="287015"/>
          </a:xfrm>
          <a:custGeom>
            <a:avLst/>
            <a:gdLst>
              <a:gd name="connsiteX0" fmla="*/ 0 w 11702472"/>
              <a:gd name="connsiteY0" fmla="*/ 0 h 628073"/>
              <a:gd name="connsiteX1" fmla="*/ 5181600 w 11702472"/>
              <a:gd name="connsiteY1" fmla="*/ 0 h 628073"/>
              <a:gd name="connsiteX2" fmla="*/ 6068291 w 11702472"/>
              <a:gd name="connsiteY2" fmla="*/ 628073 h 628073"/>
              <a:gd name="connsiteX3" fmla="*/ 11702472 w 11702472"/>
              <a:gd name="connsiteY3" fmla="*/ 628073 h 62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02472" h="628073">
                <a:moveTo>
                  <a:pt x="0" y="0"/>
                </a:moveTo>
                <a:lnTo>
                  <a:pt x="5181600" y="0"/>
                </a:lnTo>
                <a:lnTo>
                  <a:pt x="6068291" y="628073"/>
                </a:lnTo>
                <a:lnTo>
                  <a:pt x="11702472" y="628073"/>
                </a:lnTo>
              </a:path>
            </a:pathLst>
          </a:cu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204787" y="1033735"/>
            <a:ext cx="569637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 flipH="1">
            <a:off x="10938182" y="159327"/>
            <a:ext cx="622542" cy="1570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flipH="1">
            <a:off x="472605" y="984664"/>
            <a:ext cx="1898478" cy="92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10776682" y="373784"/>
            <a:ext cx="75494" cy="1570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 flipH="1">
            <a:off x="9028105" y="373784"/>
            <a:ext cx="75494" cy="1570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2" name="平行四边形 11"/>
          <p:cNvSpPr/>
          <p:nvPr userDrawn="1"/>
        </p:nvSpPr>
        <p:spPr>
          <a:xfrm>
            <a:off x="807720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>
            <a:off x="8218436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平行四边形 13"/>
          <p:cNvSpPr/>
          <p:nvPr userDrawn="1"/>
        </p:nvSpPr>
        <p:spPr>
          <a:xfrm>
            <a:off x="835967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平行四边形 14"/>
          <p:cNvSpPr/>
          <p:nvPr userDrawn="1"/>
        </p:nvSpPr>
        <p:spPr>
          <a:xfrm>
            <a:off x="8500908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6" name="平行四边形 15"/>
          <p:cNvSpPr/>
          <p:nvPr userDrawn="1"/>
        </p:nvSpPr>
        <p:spPr>
          <a:xfrm>
            <a:off x="8642144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7" name="平行四边形 16"/>
          <p:cNvSpPr/>
          <p:nvPr userDrawn="1"/>
        </p:nvSpPr>
        <p:spPr>
          <a:xfrm>
            <a:off x="878338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8" name="平行四边形 17"/>
          <p:cNvSpPr/>
          <p:nvPr userDrawn="1"/>
        </p:nvSpPr>
        <p:spPr>
          <a:xfrm>
            <a:off x="8924616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9" name="平行四边形 18"/>
          <p:cNvSpPr/>
          <p:nvPr userDrawn="1"/>
        </p:nvSpPr>
        <p:spPr>
          <a:xfrm>
            <a:off x="906585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0" name="平行四边形 19"/>
          <p:cNvSpPr/>
          <p:nvPr userDrawn="1"/>
        </p:nvSpPr>
        <p:spPr>
          <a:xfrm>
            <a:off x="9207088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1" name="平行四边形 20"/>
          <p:cNvSpPr/>
          <p:nvPr userDrawn="1"/>
        </p:nvSpPr>
        <p:spPr>
          <a:xfrm>
            <a:off x="9348324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2" name="平行四边形 21"/>
          <p:cNvSpPr/>
          <p:nvPr userDrawn="1"/>
        </p:nvSpPr>
        <p:spPr>
          <a:xfrm>
            <a:off x="948956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3" name="平行四边形 22"/>
          <p:cNvSpPr/>
          <p:nvPr userDrawn="1"/>
        </p:nvSpPr>
        <p:spPr>
          <a:xfrm>
            <a:off x="9630796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4" name="平行四边形 23"/>
          <p:cNvSpPr/>
          <p:nvPr userDrawn="1"/>
        </p:nvSpPr>
        <p:spPr>
          <a:xfrm>
            <a:off x="977203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5" name="平行四边形 24"/>
          <p:cNvSpPr/>
          <p:nvPr userDrawn="1"/>
        </p:nvSpPr>
        <p:spPr>
          <a:xfrm>
            <a:off x="9913268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6" name="平行四边形 25"/>
          <p:cNvSpPr/>
          <p:nvPr userDrawn="1"/>
        </p:nvSpPr>
        <p:spPr>
          <a:xfrm>
            <a:off x="10054504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7" name="平行四边形 26"/>
          <p:cNvSpPr/>
          <p:nvPr userDrawn="1"/>
        </p:nvSpPr>
        <p:spPr>
          <a:xfrm>
            <a:off x="1019574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8" name="平行四边形 27"/>
          <p:cNvSpPr/>
          <p:nvPr userDrawn="1"/>
        </p:nvSpPr>
        <p:spPr>
          <a:xfrm>
            <a:off x="10336976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9" name="平行四边形 28"/>
          <p:cNvSpPr/>
          <p:nvPr userDrawn="1"/>
        </p:nvSpPr>
        <p:spPr>
          <a:xfrm>
            <a:off x="1047821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0" name="平行四边形 29"/>
          <p:cNvSpPr/>
          <p:nvPr userDrawn="1"/>
        </p:nvSpPr>
        <p:spPr>
          <a:xfrm>
            <a:off x="10619448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1" name="平行四边形 30"/>
          <p:cNvSpPr/>
          <p:nvPr userDrawn="1"/>
        </p:nvSpPr>
        <p:spPr>
          <a:xfrm>
            <a:off x="10760684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2" name="平行四边形 31"/>
          <p:cNvSpPr/>
          <p:nvPr userDrawn="1"/>
        </p:nvSpPr>
        <p:spPr>
          <a:xfrm>
            <a:off x="1090192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3" name="平行四边形 32"/>
          <p:cNvSpPr/>
          <p:nvPr userDrawn="1"/>
        </p:nvSpPr>
        <p:spPr>
          <a:xfrm>
            <a:off x="11043156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4" name="平行四边形 33"/>
          <p:cNvSpPr/>
          <p:nvPr userDrawn="1"/>
        </p:nvSpPr>
        <p:spPr>
          <a:xfrm>
            <a:off x="1118439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5" name="平行四边形 34"/>
          <p:cNvSpPr/>
          <p:nvPr userDrawn="1"/>
        </p:nvSpPr>
        <p:spPr>
          <a:xfrm>
            <a:off x="11325628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6" name="平行四边形 35"/>
          <p:cNvSpPr/>
          <p:nvPr userDrawn="1"/>
        </p:nvSpPr>
        <p:spPr>
          <a:xfrm>
            <a:off x="11466864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7" name="平行四边形 36"/>
          <p:cNvSpPr/>
          <p:nvPr userDrawn="1"/>
        </p:nvSpPr>
        <p:spPr>
          <a:xfrm>
            <a:off x="11608100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8" name="平行四边形 37"/>
          <p:cNvSpPr/>
          <p:nvPr userDrawn="1"/>
        </p:nvSpPr>
        <p:spPr>
          <a:xfrm>
            <a:off x="11749332" y="703736"/>
            <a:ext cx="228008" cy="152616"/>
          </a:xfrm>
          <a:prstGeom prst="parallelogram">
            <a:avLst>
              <a:gd name="adj" fmla="val 8585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39" name="wave sounds">
            <a:hlinkClick r:id="" action="ppaction://media"/>
          </p:cNvPr>
          <p:cNvPicPr>
            <a:picLocks noChangeAspect="1"/>
          </p:cNvPicPr>
          <p:nvPr userDrawn="1"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31775" y="-1066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-0.1836 -7.40741E-7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15911 -1.48148E-6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-7.40741E-7 L -0.12057 -7.40741E-7 " pathEditMode="relative" rAng="0" ptsTypes="AA">
                                      <p:cBhvr>
                                        <p:cTn id="43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-7.40741E-7 L -0.12057 -7.40741E-7 " pathEditMode="relative" rAng="0" ptsTypes="AA">
                                      <p:cBhvr>
                                        <p:cTn id="5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2606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2.wav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4" Type="http://schemas.openxmlformats.org/officeDocument/2006/relationships/slideLayout" Target="../slideLayouts/slideLayout4.xml"/><Relationship Id="rId13" Type="http://schemas.openxmlformats.org/officeDocument/2006/relationships/audio" Target="../media/audio2.wav"/><Relationship Id="rId12" Type="http://schemas.microsoft.com/office/2007/relationships/hdphoto" Target="../media/hdphoto1.wdp"/><Relationship Id="rId11" Type="http://schemas.openxmlformats.org/officeDocument/2006/relationships/image" Target="../media/image5.png"/><Relationship Id="rId10" Type="http://schemas.openxmlformats.org/officeDocument/2006/relationships/image" Target="../media/image3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4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2.wav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2.wav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2" Type="http://schemas.openxmlformats.org/officeDocument/2006/relationships/slideLayout" Target="../slideLayouts/slideLayout4.xml"/><Relationship Id="rId11" Type="http://schemas.openxmlformats.org/officeDocument/2006/relationships/audio" Target="../media/audio2.wav"/><Relationship Id="rId10" Type="http://schemas.microsoft.com/office/2007/relationships/hdphoto" Target="../media/hdphoto1.wdp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2.wav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73117" y="2263001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23532" y="3986748"/>
            <a:ext cx="3830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VISION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3141" y="2989385"/>
            <a:ext cx="45719" cy="9612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9321" y="2989385"/>
            <a:ext cx="7127630" cy="9612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97661" y="3053824"/>
            <a:ext cx="659667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最受尊敬的互联网企业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9321" y="2848707"/>
            <a:ext cx="7127630" cy="58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/>
          <p:nvPr/>
        </p:nvSpPr>
        <p:spPr bwMode="auto">
          <a:xfrm>
            <a:off x="1125415" y="1726423"/>
            <a:ext cx="9870831" cy="3683981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3333750" y="1771650"/>
            <a:ext cx="7522210" cy="95250"/>
            <a:chOff x="3333750" y="1771650"/>
            <a:chExt cx="7522210" cy="95250"/>
          </a:xfrm>
        </p:grpSpPr>
        <p:sp>
          <p:nvSpPr>
            <p:cNvPr id="29" name="矩形 28"/>
            <p:cNvSpPr/>
            <p:nvPr/>
          </p:nvSpPr>
          <p:spPr>
            <a:xfrm>
              <a:off x="3333750" y="1771650"/>
              <a:ext cx="95250" cy="95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760710" y="1771650"/>
              <a:ext cx="95250" cy="95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02025" y="1819275"/>
              <a:ext cx="718566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Freeform 5"/>
          <p:cNvSpPr/>
          <p:nvPr/>
        </p:nvSpPr>
        <p:spPr bwMode="auto">
          <a:xfrm>
            <a:off x="1603321" y="3153530"/>
            <a:ext cx="2792742" cy="1054569"/>
          </a:xfrm>
          <a:custGeom>
            <a:avLst/>
            <a:gdLst>
              <a:gd name="T0" fmla="*/ 420 w 27440"/>
              <a:gd name="T1" fmla="*/ 2 h 2723"/>
              <a:gd name="T2" fmla="*/ 4670 w 27440"/>
              <a:gd name="T3" fmla="*/ 2 h 2723"/>
              <a:gd name="T4" fmla="*/ 5111 w 27440"/>
              <a:gd name="T5" fmla="*/ 288 h 2723"/>
              <a:gd name="T6" fmla="*/ 5650 w 27440"/>
              <a:gd name="T7" fmla="*/ 590 h 2723"/>
              <a:gd name="T8" fmla="*/ 27020 w 27440"/>
              <a:gd name="T9" fmla="*/ 590 h 2723"/>
              <a:gd name="T10" fmla="*/ 27440 w 27440"/>
              <a:gd name="T11" fmla="*/ 1010 h 2723"/>
              <a:gd name="T12" fmla="*/ 27440 w 27440"/>
              <a:gd name="T13" fmla="*/ 2303 h 2723"/>
              <a:gd name="T14" fmla="*/ 27020 w 27440"/>
              <a:gd name="T15" fmla="*/ 2723 h 2723"/>
              <a:gd name="T16" fmla="*/ 420 w 27440"/>
              <a:gd name="T17" fmla="*/ 2723 h 2723"/>
              <a:gd name="T18" fmla="*/ 0 w 27440"/>
              <a:gd name="T19" fmla="*/ 2303 h 2723"/>
              <a:gd name="T20" fmla="*/ 0 w 27440"/>
              <a:gd name="T21" fmla="*/ 422 h 2723"/>
              <a:gd name="T22" fmla="*/ 420 w 27440"/>
              <a:gd name="T23" fmla="*/ 2 h 2723"/>
              <a:gd name="connsiteX0" fmla="*/ 153 w 10000"/>
              <a:gd name="connsiteY0" fmla="*/ 1 h 9994"/>
              <a:gd name="connsiteX1" fmla="*/ 1702 w 10000"/>
              <a:gd name="connsiteY1" fmla="*/ 1 h 9994"/>
              <a:gd name="connsiteX2" fmla="*/ 1863 w 10000"/>
              <a:gd name="connsiteY2" fmla="*/ 1052 h 9994"/>
              <a:gd name="connsiteX3" fmla="*/ 2059 w 10000"/>
              <a:gd name="connsiteY3" fmla="*/ 2161 h 9994"/>
              <a:gd name="connsiteX4" fmla="*/ 9847 w 10000"/>
              <a:gd name="connsiteY4" fmla="*/ 2161 h 9994"/>
              <a:gd name="connsiteX5" fmla="*/ 10000 w 10000"/>
              <a:gd name="connsiteY5" fmla="*/ 3703 h 9994"/>
              <a:gd name="connsiteX6" fmla="*/ 10000 w 10000"/>
              <a:gd name="connsiteY6" fmla="*/ 8452 h 9994"/>
              <a:gd name="connsiteX7" fmla="*/ 9847 w 10000"/>
              <a:gd name="connsiteY7" fmla="*/ 9994 h 9994"/>
              <a:gd name="connsiteX8" fmla="*/ 153 w 10000"/>
              <a:gd name="connsiteY8" fmla="*/ 9994 h 9994"/>
              <a:gd name="connsiteX9" fmla="*/ 0 w 10000"/>
              <a:gd name="connsiteY9" fmla="*/ 8452 h 9994"/>
              <a:gd name="connsiteX10" fmla="*/ 0 w 10000"/>
              <a:gd name="connsiteY10" fmla="*/ 1544 h 9994"/>
              <a:gd name="connsiteX11" fmla="*/ 153 w 10000"/>
              <a:gd name="connsiteY11" fmla="*/ 1 h 9994"/>
              <a:gd name="connsiteX0-1" fmla="*/ 153 w 10000"/>
              <a:gd name="connsiteY0-2" fmla="*/ 1 h 10000"/>
              <a:gd name="connsiteX1-3" fmla="*/ 1702 w 10000"/>
              <a:gd name="connsiteY1-4" fmla="*/ 1 h 10000"/>
              <a:gd name="connsiteX2-5" fmla="*/ 1863 w 10000"/>
              <a:gd name="connsiteY2-6" fmla="*/ 1053 h 10000"/>
              <a:gd name="connsiteX3-7" fmla="*/ 2059 w 10000"/>
              <a:gd name="connsiteY3-8" fmla="*/ 2162 h 10000"/>
              <a:gd name="connsiteX4-9" fmla="*/ 2985 w 10000"/>
              <a:gd name="connsiteY4-10" fmla="*/ 2162 h 10000"/>
              <a:gd name="connsiteX5-11" fmla="*/ 10000 w 10000"/>
              <a:gd name="connsiteY5-12" fmla="*/ 3705 h 10000"/>
              <a:gd name="connsiteX6-13" fmla="*/ 10000 w 10000"/>
              <a:gd name="connsiteY6-14" fmla="*/ 8457 h 10000"/>
              <a:gd name="connsiteX7-15" fmla="*/ 9847 w 10000"/>
              <a:gd name="connsiteY7-16" fmla="*/ 10000 h 10000"/>
              <a:gd name="connsiteX8-17" fmla="*/ 153 w 10000"/>
              <a:gd name="connsiteY8-18" fmla="*/ 10000 h 10000"/>
              <a:gd name="connsiteX9-19" fmla="*/ 0 w 10000"/>
              <a:gd name="connsiteY9-20" fmla="*/ 8457 h 10000"/>
              <a:gd name="connsiteX10-21" fmla="*/ 0 w 10000"/>
              <a:gd name="connsiteY10-22" fmla="*/ 1545 h 10000"/>
              <a:gd name="connsiteX11-23" fmla="*/ 153 w 10000"/>
              <a:gd name="connsiteY11-24" fmla="*/ 1 h 10000"/>
              <a:gd name="connsiteX0-25" fmla="*/ 153 w 10000"/>
              <a:gd name="connsiteY0-26" fmla="*/ 1 h 10000"/>
              <a:gd name="connsiteX1-27" fmla="*/ 1702 w 10000"/>
              <a:gd name="connsiteY1-28" fmla="*/ 1 h 10000"/>
              <a:gd name="connsiteX2-29" fmla="*/ 1863 w 10000"/>
              <a:gd name="connsiteY2-30" fmla="*/ 1053 h 10000"/>
              <a:gd name="connsiteX3-31" fmla="*/ 2059 w 10000"/>
              <a:gd name="connsiteY3-32" fmla="*/ 2162 h 10000"/>
              <a:gd name="connsiteX4-33" fmla="*/ 2985 w 10000"/>
              <a:gd name="connsiteY4-34" fmla="*/ 2162 h 10000"/>
              <a:gd name="connsiteX5-35" fmla="*/ 3138 w 10000"/>
              <a:gd name="connsiteY5-36" fmla="*/ 3415 h 10000"/>
              <a:gd name="connsiteX6-37" fmla="*/ 10000 w 10000"/>
              <a:gd name="connsiteY6-38" fmla="*/ 8457 h 10000"/>
              <a:gd name="connsiteX7-39" fmla="*/ 9847 w 10000"/>
              <a:gd name="connsiteY7-40" fmla="*/ 10000 h 10000"/>
              <a:gd name="connsiteX8-41" fmla="*/ 153 w 10000"/>
              <a:gd name="connsiteY8-42" fmla="*/ 10000 h 10000"/>
              <a:gd name="connsiteX9-43" fmla="*/ 0 w 10000"/>
              <a:gd name="connsiteY9-44" fmla="*/ 8457 h 10000"/>
              <a:gd name="connsiteX10-45" fmla="*/ 0 w 10000"/>
              <a:gd name="connsiteY10-46" fmla="*/ 1545 h 10000"/>
              <a:gd name="connsiteX11-47" fmla="*/ 153 w 10000"/>
              <a:gd name="connsiteY11-48" fmla="*/ 1 h 10000"/>
              <a:gd name="connsiteX0-49" fmla="*/ 153 w 9847"/>
              <a:gd name="connsiteY0-50" fmla="*/ 1 h 10000"/>
              <a:gd name="connsiteX1-51" fmla="*/ 1702 w 9847"/>
              <a:gd name="connsiteY1-52" fmla="*/ 1 h 10000"/>
              <a:gd name="connsiteX2-53" fmla="*/ 1863 w 9847"/>
              <a:gd name="connsiteY2-54" fmla="*/ 1053 h 10000"/>
              <a:gd name="connsiteX3-55" fmla="*/ 2059 w 9847"/>
              <a:gd name="connsiteY3-56" fmla="*/ 2162 h 10000"/>
              <a:gd name="connsiteX4-57" fmla="*/ 2985 w 9847"/>
              <a:gd name="connsiteY4-58" fmla="*/ 2162 h 10000"/>
              <a:gd name="connsiteX5-59" fmla="*/ 3138 w 9847"/>
              <a:gd name="connsiteY5-60" fmla="*/ 3415 h 10000"/>
              <a:gd name="connsiteX6-61" fmla="*/ 3138 w 9847"/>
              <a:gd name="connsiteY6-62" fmla="*/ 8360 h 10000"/>
              <a:gd name="connsiteX7-63" fmla="*/ 9847 w 9847"/>
              <a:gd name="connsiteY7-64" fmla="*/ 10000 h 10000"/>
              <a:gd name="connsiteX8-65" fmla="*/ 153 w 9847"/>
              <a:gd name="connsiteY8-66" fmla="*/ 10000 h 10000"/>
              <a:gd name="connsiteX9-67" fmla="*/ 0 w 9847"/>
              <a:gd name="connsiteY9-68" fmla="*/ 8457 h 10000"/>
              <a:gd name="connsiteX10-69" fmla="*/ 0 w 9847"/>
              <a:gd name="connsiteY10-70" fmla="*/ 1545 h 10000"/>
              <a:gd name="connsiteX11-71" fmla="*/ 153 w 9847"/>
              <a:gd name="connsiteY11-72" fmla="*/ 1 h 10000"/>
              <a:gd name="connsiteX0-73" fmla="*/ 155 w 3187"/>
              <a:gd name="connsiteY0-74" fmla="*/ 1 h 10097"/>
              <a:gd name="connsiteX1-75" fmla="*/ 1728 w 3187"/>
              <a:gd name="connsiteY1-76" fmla="*/ 1 h 10097"/>
              <a:gd name="connsiteX2-77" fmla="*/ 1892 w 3187"/>
              <a:gd name="connsiteY2-78" fmla="*/ 1053 h 10097"/>
              <a:gd name="connsiteX3-79" fmla="*/ 2091 w 3187"/>
              <a:gd name="connsiteY3-80" fmla="*/ 2162 h 10097"/>
              <a:gd name="connsiteX4-81" fmla="*/ 3031 w 3187"/>
              <a:gd name="connsiteY4-82" fmla="*/ 2162 h 10097"/>
              <a:gd name="connsiteX5-83" fmla="*/ 3187 w 3187"/>
              <a:gd name="connsiteY5-84" fmla="*/ 3415 h 10097"/>
              <a:gd name="connsiteX6-85" fmla="*/ 3187 w 3187"/>
              <a:gd name="connsiteY6-86" fmla="*/ 8360 h 10097"/>
              <a:gd name="connsiteX7-87" fmla="*/ 3067 w 3187"/>
              <a:gd name="connsiteY7-88" fmla="*/ 10097 h 10097"/>
              <a:gd name="connsiteX8-89" fmla="*/ 155 w 3187"/>
              <a:gd name="connsiteY8-90" fmla="*/ 10000 h 10097"/>
              <a:gd name="connsiteX9-91" fmla="*/ 0 w 3187"/>
              <a:gd name="connsiteY9-92" fmla="*/ 8457 h 10097"/>
              <a:gd name="connsiteX10-93" fmla="*/ 0 w 3187"/>
              <a:gd name="connsiteY10-94" fmla="*/ 1545 h 10097"/>
              <a:gd name="connsiteX11-95" fmla="*/ 155 w 3187"/>
              <a:gd name="connsiteY11-96" fmla="*/ 1 h 10097"/>
              <a:gd name="connsiteX0-97" fmla="*/ 486 w 10000"/>
              <a:gd name="connsiteY0-98" fmla="*/ 1 h 10000"/>
              <a:gd name="connsiteX1-99" fmla="*/ 5422 w 10000"/>
              <a:gd name="connsiteY1-100" fmla="*/ 1 h 10000"/>
              <a:gd name="connsiteX2-101" fmla="*/ 5937 w 10000"/>
              <a:gd name="connsiteY2-102" fmla="*/ 1043 h 10000"/>
              <a:gd name="connsiteX3-103" fmla="*/ 6561 w 10000"/>
              <a:gd name="connsiteY3-104" fmla="*/ 2141 h 10000"/>
              <a:gd name="connsiteX4-105" fmla="*/ 9511 w 10000"/>
              <a:gd name="connsiteY4-106" fmla="*/ 2141 h 10000"/>
              <a:gd name="connsiteX5-107" fmla="*/ 10000 w 10000"/>
              <a:gd name="connsiteY5-108" fmla="*/ 3382 h 10000"/>
              <a:gd name="connsiteX6-109" fmla="*/ 10000 w 10000"/>
              <a:gd name="connsiteY6-110" fmla="*/ 8280 h 10000"/>
              <a:gd name="connsiteX7-111" fmla="*/ 9384 w 10000"/>
              <a:gd name="connsiteY7-112" fmla="*/ 10000 h 10000"/>
              <a:gd name="connsiteX8-113" fmla="*/ 486 w 10000"/>
              <a:gd name="connsiteY8-114" fmla="*/ 9904 h 10000"/>
              <a:gd name="connsiteX9-115" fmla="*/ 0 w 10000"/>
              <a:gd name="connsiteY9-116" fmla="*/ 8376 h 10000"/>
              <a:gd name="connsiteX10-117" fmla="*/ 0 w 10000"/>
              <a:gd name="connsiteY10-118" fmla="*/ 1530 h 10000"/>
              <a:gd name="connsiteX11-119" fmla="*/ 486 w 10000"/>
              <a:gd name="connsiteY11-120" fmla="*/ 1 h 10000"/>
              <a:gd name="connsiteX0-121" fmla="*/ 486 w 10000"/>
              <a:gd name="connsiteY0-122" fmla="*/ 1 h 10000"/>
              <a:gd name="connsiteX1-123" fmla="*/ 5422 w 10000"/>
              <a:gd name="connsiteY1-124" fmla="*/ 1 h 10000"/>
              <a:gd name="connsiteX2-125" fmla="*/ 5937 w 10000"/>
              <a:gd name="connsiteY2-126" fmla="*/ 1043 h 10000"/>
              <a:gd name="connsiteX3-127" fmla="*/ 6561 w 10000"/>
              <a:gd name="connsiteY3-128" fmla="*/ 2141 h 10000"/>
              <a:gd name="connsiteX4-129" fmla="*/ 9511 w 10000"/>
              <a:gd name="connsiteY4-130" fmla="*/ 2141 h 10000"/>
              <a:gd name="connsiteX5-131" fmla="*/ 10000 w 10000"/>
              <a:gd name="connsiteY5-132" fmla="*/ 3382 h 10000"/>
              <a:gd name="connsiteX6-133" fmla="*/ 10000 w 10000"/>
              <a:gd name="connsiteY6-134" fmla="*/ 8662 h 10000"/>
              <a:gd name="connsiteX7-135" fmla="*/ 9384 w 10000"/>
              <a:gd name="connsiteY7-136" fmla="*/ 10000 h 10000"/>
              <a:gd name="connsiteX8-137" fmla="*/ 486 w 10000"/>
              <a:gd name="connsiteY8-138" fmla="*/ 9904 h 10000"/>
              <a:gd name="connsiteX9-139" fmla="*/ 0 w 10000"/>
              <a:gd name="connsiteY9-140" fmla="*/ 8376 h 10000"/>
              <a:gd name="connsiteX10-141" fmla="*/ 0 w 10000"/>
              <a:gd name="connsiteY10-142" fmla="*/ 1530 h 10000"/>
              <a:gd name="connsiteX11-143" fmla="*/ 486 w 10000"/>
              <a:gd name="connsiteY11-144" fmla="*/ 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10000">
                <a:moveTo>
                  <a:pt x="486" y="1"/>
                </a:moveTo>
                <a:lnTo>
                  <a:pt x="5422" y="1"/>
                </a:lnTo>
                <a:cubicBezTo>
                  <a:pt x="5651" y="-6"/>
                  <a:pt x="5789" y="583"/>
                  <a:pt x="5937" y="1043"/>
                </a:cubicBezTo>
                <a:cubicBezTo>
                  <a:pt x="6147" y="1708"/>
                  <a:pt x="6222" y="2221"/>
                  <a:pt x="6561" y="2141"/>
                </a:cubicBezTo>
                <a:lnTo>
                  <a:pt x="9511" y="2141"/>
                </a:lnTo>
                <a:cubicBezTo>
                  <a:pt x="9780" y="2141"/>
                  <a:pt x="10000" y="2542"/>
                  <a:pt x="10000" y="3382"/>
                </a:cubicBezTo>
                <a:lnTo>
                  <a:pt x="10000" y="8662"/>
                </a:lnTo>
                <a:cubicBezTo>
                  <a:pt x="10000" y="9503"/>
                  <a:pt x="9651" y="10000"/>
                  <a:pt x="9384" y="10000"/>
                </a:cubicBezTo>
                <a:lnTo>
                  <a:pt x="486" y="9904"/>
                </a:lnTo>
                <a:cubicBezTo>
                  <a:pt x="220" y="9904"/>
                  <a:pt x="0" y="9217"/>
                  <a:pt x="0" y="8376"/>
                </a:cubicBezTo>
                <a:lnTo>
                  <a:pt x="0" y="1530"/>
                </a:lnTo>
                <a:cubicBezTo>
                  <a:pt x="0" y="688"/>
                  <a:pt x="220" y="1"/>
                  <a:pt x="486" y="1"/>
                </a:cubicBezTo>
                <a:close/>
              </a:path>
            </a:pathLst>
          </a:custGeom>
          <a:solidFill>
            <a:srgbClr val="00B0F0"/>
          </a:solidFill>
          <a:ln w="190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6" name="Freeform 5_top"/>
          <p:cNvSpPr/>
          <p:nvPr/>
        </p:nvSpPr>
        <p:spPr bwMode="auto">
          <a:xfrm>
            <a:off x="1603321" y="3156798"/>
            <a:ext cx="8899075" cy="1051301"/>
          </a:xfrm>
          <a:custGeom>
            <a:avLst/>
            <a:gdLst>
              <a:gd name="T0" fmla="*/ 420 w 27440"/>
              <a:gd name="T1" fmla="*/ 2 h 2723"/>
              <a:gd name="T2" fmla="*/ 4670 w 27440"/>
              <a:gd name="T3" fmla="*/ 2 h 2723"/>
              <a:gd name="T4" fmla="*/ 5111 w 27440"/>
              <a:gd name="T5" fmla="*/ 288 h 2723"/>
              <a:gd name="T6" fmla="*/ 5650 w 27440"/>
              <a:gd name="T7" fmla="*/ 590 h 2723"/>
              <a:gd name="T8" fmla="*/ 27020 w 27440"/>
              <a:gd name="T9" fmla="*/ 590 h 2723"/>
              <a:gd name="T10" fmla="*/ 27440 w 27440"/>
              <a:gd name="T11" fmla="*/ 1010 h 2723"/>
              <a:gd name="T12" fmla="*/ 27440 w 27440"/>
              <a:gd name="T13" fmla="*/ 2303 h 2723"/>
              <a:gd name="T14" fmla="*/ 27020 w 27440"/>
              <a:gd name="T15" fmla="*/ 2723 h 2723"/>
              <a:gd name="T16" fmla="*/ 420 w 27440"/>
              <a:gd name="T17" fmla="*/ 2723 h 2723"/>
              <a:gd name="T18" fmla="*/ 0 w 27440"/>
              <a:gd name="T19" fmla="*/ 2303 h 2723"/>
              <a:gd name="T20" fmla="*/ 0 w 27440"/>
              <a:gd name="T21" fmla="*/ 422 h 2723"/>
              <a:gd name="T22" fmla="*/ 420 w 27440"/>
              <a:gd name="T23" fmla="*/ 2 h 2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40" h="2723">
                <a:moveTo>
                  <a:pt x="420" y="2"/>
                </a:moveTo>
                <a:lnTo>
                  <a:pt x="4670" y="2"/>
                </a:lnTo>
                <a:cubicBezTo>
                  <a:pt x="4866" y="0"/>
                  <a:pt x="4985" y="162"/>
                  <a:pt x="5111" y="288"/>
                </a:cubicBezTo>
                <a:cubicBezTo>
                  <a:pt x="5293" y="471"/>
                  <a:pt x="5358" y="612"/>
                  <a:pt x="5650" y="590"/>
                </a:cubicBezTo>
                <a:lnTo>
                  <a:pt x="27020" y="590"/>
                </a:lnTo>
                <a:cubicBezTo>
                  <a:pt x="27251" y="590"/>
                  <a:pt x="27440" y="779"/>
                  <a:pt x="27440" y="1010"/>
                </a:cubicBezTo>
                <a:lnTo>
                  <a:pt x="27440" y="2303"/>
                </a:lnTo>
                <a:cubicBezTo>
                  <a:pt x="27440" y="2534"/>
                  <a:pt x="27251" y="2723"/>
                  <a:pt x="27020" y="2723"/>
                </a:cubicBezTo>
                <a:lnTo>
                  <a:pt x="420" y="2723"/>
                </a:lnTo>
                <a:cubicBezTo>
                  <a:pt x="189" y="2723"/>
                  <a:pt x="0" y="2534"/>
                  <a:pt x="0" y="2303"/>
                </a:cubicBezTo>
                <a:lnTo>
                  <a:pt x="0" y="422"/>
                </a:lnTo>
                <a:cubicBezTo>
                  <a:pt x="0" y="191"/>
                  <a:pt x="189" y="2"/>
                  <a:pt x="420" y="2"/>
                </a:cubicBezTo>
                <a:close/>
              </a:path>
            </a:pathLst>
          </a:custGeom>
          <a:solidFill>
            <a:srgbClr val="00B0F0"/>
          </a:solidFill>
          <a:ln w="190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46" name="组合 45"/>
          <p:cNvGrpSpPr/>
          <p:nvPr/>
        </p:nvGrpSpPr>
        <p:grpSpPr>
          <a:xfrm>
            <a:off x="1603321" y="3178211"/>
            <a:ext cx="8899075" cy="914850"/>
            <a:chOff x="1603321" y="3178211"/>
            <a:chExt cx="8899075" cy="914850"/>
          </a:xfrm>
        </p:grpSpPr>
        <p:sp>
          <p:nvSpPr>
            <p:cNvPr id="9" name="矩形 8"/>
            <p:cNvSpPr/>
            <p:nvPr/>
          </p:nvSpPr>
          <p:spPr>
            <a:xfrm>
              <a:off x="1603321" y="3508286"/>
              <a:ext cx="88990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1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r>
                <a:rPr lang="zh-CN" altLang="en-US" sz="31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：通过互联网服务提升人类生活品质</a:t>
              </a:r>
              <a:endParaRPr lang="zh-CN" altLang="en-US" sz="3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41338" y="3178211"/>
              <a:ext cx="12378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MISSION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03322" y="3872478"/>
            <a:ext cx="2849801" cy="1202764"/>
            <a:chOff x="1603322" y="3872478"/>
            <a:chExt cx="2849801" cy="1202764"/>
          </a:xfrm>
        </p:grpSpPr>
        <p:grpSp>
          <p:nvGrpSpPr>
            <p:cNvPr id="27" name="组合 26"/>
            <p:cNvGrpSpPr/>
            <p:nvPr/>
          </p:nvGrpSpPr>
          <p:grpSpPr>
            <a:xfrm>
              <a:off x="1603322" y="3872478"/>
              <a:ext cx="2849801" cy="1202764"/>
              <a:chOff x="1603322" y="3859353"/>
              <a:chExt cx="2849801" cy="1202764"/>
            </a:xfrm>
          </p:grpSpPr>
          <p:sp>
            <p:nvSpPr>
              <p:cNvPr id="49" name="Freeform 9"/>
              <p:cNvSpPr/>
              <p:nvPr/>
            </p:nvSpPr>
            <p:spPr bwMode="auto">
              <a:xfrm>
                <a:off x="1603322" y="3859353"/>
                <a:ext cx="2849801" cy="1202764"/>
              </a:xfrm>
              <a:custGeom>
                <a:avLst/>
                <a:gdLst>
                  <a:gd name="T0" fmla="*/ 265 w 8359"/>
                  <a:gd name="T1" fmla="*/ 1 h 2589"/>
                  <a:gd name="T2" fmla="*/ 2945 w 8359"/>
                  <a:gd name="T3" fmla="*/ 1 h 2589"/>
                  <a:gd name="T4" fmla="*/ 3223 w 8359"/>
                  <a:gd name="T5" fmla="*/ 181 h 2589"/>
                  <a:gd name="T6" fmla="*/ 3562 w 8359"/>
                  <a:gd name="T7" fmla="*/ 372 h 2589"/>
                  <a:gd name="T8" fmla="*/ 8095 w 8359"/>
                  <a:gd name="T9" fmla="*/ 372 h 2589"/>
                  <a:gd name="T10" fmla="*/ 8359 w 8359"/>
                  <a:gd name="T11" fmla="*/ 636 h 2589"/>
                  <a:gd name="T12" fmla="*/ 8359 w 8359"/>
                  <a:gd name="T13" fmla="*/ 2324 h 2589"/>
                  <a:gd name="T14" fmla="*/ 8095 w 8359"/>
                  <a:gd name="T15" fmla="*/ 2589 h 2589"/>
                  <a:gd name="T16" fmla="*/ 265 w 8359"/>
                  <a:gd name="T17" fmla="*/ 2589 h 2589"/>
                  <a:gd name="T18" fmla="*/ 0 w 8359"/>
                  <a:gd name="T19" fmla="*/ 2324 h 2589"/>
                  <a:gd name="T20" fmla="*/ 0 w 8359"/>
                  <a:gd name="T21" fmla="*/ 266 h 2589"/>
                  <a:gd name="T22" fmla="*/ 265 w 8359"/>
                  <a:gd name="T23" fmla="*/ 1 h 2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59" h="2589">
                    <a:moveTo>
                      <a:pt x="265" y="1"/>
                    </a:moveTo>
                    <a:lnTo>
                      <a:pt x="2945" y="1"/>
                    </a:lnTo>
                    <a:cubicBezTo>
                      <a:pt x="3068" y="0"/>
                      <a:pt x="3143" y="102"/>
                      <a:pt x="3223" y="181"/>
                    </a:cubicBezTo>
                    <a:cubicBezTo>
                      <a:pt x="3338" y="296"/>
                      <a:pt x="3378" y="386"/>
                      <a:pt x="3562" y="372"/>
                    </a:cubicBezTo>
                    <a:lnTo>
                      <a:pt x="8095" y="372"/>
                    </a:lnTo>
                    <a:cubicBezTo>
                      <a:pt x="8240" y="372"/>
                      <a:pt x="8359" y="491"/>
                      <a:pt x="8359" y="636"/>
                    </a:cubicBezTo>
                    <a:lnTo>
                      <a:pt x="8359" y="2324"/>
                    </a:lnTo>
                    <a:cubicBezTo>
                      <a:pt x="8359" y="2469"/>
                      <a:pt x="8240" y="2589"/>
                      <a:pt x="8095" y="2589"/>
                    </a:cubicBezTo>
                    <a:lnTo>
                      <a:pt x="265" y="2589"/>
                    </a:lnTo>
                    <a:cubicBezTo>
                      <a:pt x="119" y="2589"/>
                      <a:pt x="0" y="2470"/>
                      <a:pt x="0" y="2324"/>
                    </a:cubicBezTo>
                    <a:lnTo>
                      <a:pt x="0" y="266"/>
                    </a:lnTo>
                    <a:cubicBezTo>
                      <a:pt x="0" y="120"/>
                      <a:pt x="119" y="1"/>
                      <a:pt x="265" y="1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626832" y="4143461"/>
                <a:ext cx="2802780" cy="83099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使产品和服务像水和电一样源源不断融入人们的生活，为人们带来便捷和愉悦；</a:t>
                </a:r>
                <a:endParaRPr lang="zh-CN" altLang="en-US" sz="16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656330" y="3880680"/>
              <a:ext cx="873957" cy="24622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MISSION-1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27958" y="3872478"/>
            <a:ext cx="2849801" cy="1202764"/>
            <a:chOff x="4627958" y="3872478"/>
            <a:chExt cx="2849801" cy="1202764"/>
          </a:xfrm>
        </p:grpSpPr>
        <p:grpSp>
          <p:nvGrpSpPr>
            <p:cNvPr id="31" name="组合 30"/>
            <p:cNvGrpSpPr/>
            <p:nvPr/>
          </p:nvGrpSpPr>
          <p:grpSpPr>
            <a:xfrm>
              <a:off x="4627958" y="3872478"/>
              <a:ext cx="2849801" cy="1202764"/>
              <a:chOff x="4627958" y="3885604"/>
              <a:chExt cx="2849801" cy="1202764"/>
            </a:xfrm>
          </p:grpSpPr>
          <p:sp>
            <p:nvSpPr>
              <p:cNvPr id="50" name="Freeform 9"/>
              <p:cNvSpPr/>
              <p:nvPr/>
            </p:nvSpPr>
            <p:spPr bwMode="auto">
              <a:xfrm>
                <a:off x="4627958" y="3885604"/>
                <a:ext cx="2849801" cy="1202764"/>
              </a:xfrm>
              <a:custGeom>
                <a:avLst/>
                <a:gdLst>
                  <a:gd name="T0" fmla="*/ 265 w 8359"/>
                  <a:gd name="T1" fmla="*/ 1 h 2589"/>
                  <a:gd name="T2" fmla="*/ 2945 w 8359"/>
                  <a:gd name="T3" fmla="*/ 1 h 2589"/>
                  <a:gd name="T4" fmla="*/ 3223 w 8359"/>
                  <a:gd name="T5" fmla="*/ 181 h 2589"/>
                  <a:gd name="T6" fmla="*/ 3562 w 8359"/>
                  <a:gd name="T7" fmla="*/ 372 h 2589"/>
                  <a:gd name="T8" fmla="*/ 8095 w 8359"/>
                  <a:gd name="T9" fmla="*/ 372 h 2589"/>
                  <a:gd name="T10" fmla="*/ 8359 w 8359"/>
                  <a:gd name="T11" fmla="*/ 636 h 2589"/>
                  <a:gd name="T12" fmla="*/ 8359 w 8359"/>
                  <a:gd name="T13" fmla="*/ 2324 h 2589"/>
                  <a:gd name="T14" fmla="*/ 8095 w 8359"/>
                  <a:gd name="T15" fmla="*/ 2589 h 2589"/>
                  <a:gd name="T16" fmla="*/ 265 w 8359"/>
                  <a:gd name="T17" fmla="*/ 2589 h 2589"/>
                  <a:gd name="T18" fmla="*/ 0 w 8359"/>
                  <a:gd name="T19" fmla="*/ 2324 h 2589"/>
                  <a:gd name="T20" fmla="*/ 0 w 8359"/>
                  <a:gd name="T21" fmla="*/ 266 h 2589"/>
                  <a:gd name="T22" fmla="*/ 265 w 8359"/>
                  <a:gd name="T23" fmla="*/ 1 h 2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59" h="2589">
                    <a:moveTo>
                      <a:pt x="265" y="1"/>
                    </a:moveTo>
                    <a:lnTo>
                      <a:pt x="2945" y="1"/>
                    </a:lnTo>
                    <a:cubicBezTo>
                      <a:pt x="3068" y="0"/>
                      <a:pt x="3143" y="102"/>
                      <a:pt x="3223" y="181"/>
                    </a:cubicBezTo>
                    <a:cubicBezTo>
                      <a:pt x="3338" y="296"/>
                      <a:pt x="3378" y="386"/>
                      <a:pt x="3562" y="372"/>
                    </a:cubicBezTo>
                    <a:lnTo>
                      <a:pt x="8095" y="372"/>
                    </a:lnTo>
                    <a:cubicBezTo>
                      <a:pt x="8240" y="372"/>
                      <a:pt x="8359" y="491"/>
                      <a:pt x="8359" y="636"/>
                    </a:cubicBezTo>
                    <a:lnTo>
                      <a:pt x="8359" y="2324"/>
                    </a:lnTo>
                    <a:cubicBezTo>
                      <a:pt x="8359" y="2469"/>
                      <a:pt x="8240" y="2589"/>
                      <a:pt x="8095" y="2589"/>
                    </a:cubicBezTo>
                    <a:lnTo>
                      <a:pt x="265" y="2589"/>
                    </a:lnTo>
                    <a:cubicBezTo>
                      <a:pt x="119" y="2589"/>
                      <a:pt x="0" y="2470"/>
                      <a:pt x="0" y="2324"/>
                    </a:cubicBezTo>
                    <a:lnTo>
                      <a:pt x="0" y="266"/>
                    </a:lnTo>
                    <a:cubicBezTo>
                      <a:pt x="0" y="120"/>
                      <a:pt x="119" y="1"/>
                      <a:pt x="265" y="1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651468" y="4143461"/>
                <a:ext cx="2802780" cy="83099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关注不同地域、不同群体，并针对不同对象提供差异化的产品和服务；</a:t>
                </a:r>
                <a:endParaRPr lang="zh-CN" altLang="en-US" sz="16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4667945" y="3880680"/>
              <a:ext cx="873957" cy="24622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MISSION-2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95736" y="3872478"/>
            <a:ext cx="2849801" cy="1202764"/>
            <a:chOff x="7695736" y="3872478"/>
            <a:chExt cx="2849801" cy="1202764"/>
          </a:xfrm>
        </p:grpSpPr>
        <p:grpSp>
          <p:nvGrpSpPr>
            <p:cNvPr id="33" name="组合 32"/>
            <p:cNvGrpSpPr/>
            <p:nvPr/>
          </p:nvGrpSpPr>
          <p:grpSpPr>
            <a:xfrm>
              <a:off x="7695736" y="3872478"/>
              <a:ext cx="2849801" cy="1202764"/>
              <a:chOff x="7695736" y="3878161"/>
              <a:chExt cx="2849801" cy="1202764"/>
            </a:xfrm>
          </p:grpSpPr>
          <p:sp>
            <p:nvSpPr>
              <p:cNvPr id="51" name="Freeform 9"/>
              <p:cNvSpPr/>
              <p:nvPr/>
            </p:nvSpPr>
            <p:spPr bwMode="auto">
              <a:xfrm>
                <a:off x="7695736" y="3878161"/>
                <a:ext cx="2849801" cy="1202764"/>
              </a:xfrm>
              <a:custGeom>
                <a:avLst/>
                <a:gdLst>
                  <a:gd name="T0" fmla="*/ 265 w 8359"/>
                  <a:gd name="T1" fmla="*/ 1 h 2589"/>
                  <a:gd name="T2" fmla="*/ 2945 w 8359"/>
                  <a:gd name="T3" fmla="*/ 1 h 2589"/>
                  <a:gd name="T4" fmla="*/ 3223 w 8359"/>
                  <a:gd name="T5" fmla="*/ 181 h 2589"/>
                  <a:gd name="T6" fmla="*/ 3562 w 8359"/>
                  <a:gd name="T7" fmla="*/ 372 h 2589"/>
                  <a:gd name="T8" fmla="*/ 8095 w 8359"/>
                  <a:gd name="T9" fmla="*/ 372 h 2589"/>
                  <a:gd name="T10" fmla="*/ 8359 w 8359"/>
                  <a:gd name="T11" fmla="*/ 636 h 2589"/>
                  <a:gd name="T12" fmla="*/ 8359 w 8359"/>
                  <a:gd name="T13" fmla="*/ 2324 h 2589"/>
                  <a:gd name="T14" fmla="*/ 8095 w 8359"/>
                  <a:gd name="T15" fmla="*/ 2589 h 2589"/>
                  <a:gd name="T16" fmla="*/ 265 w 8359"/>
                  <a:gd name="T17" fmla="*/ 2589 h 2589"/>
                  <a:gd name="T18" fmla="*/ 0 w 8359"/>
                  <a:gd name="T19" fmla="*/ 2324 h 2589"/>
                  <a:gd name="T20" fmla="*/ 0 w 8359"/>
                  <a:gd name="T21" fmla="*/ 266 h 2589"/>
                  <a:gd name="T22" fmla="*/ 265 w 8359"/>
                  <a:gd name="T23" fmla="*/ 1 h 2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59" h="2589">
                    <a:moveTo>
                      <a:pt x="265" y="1"/>
                    </a:moveTo>
                    <a:lnTo>
                      <a:pt x="2945" y="1"/>
                    </a:lnTo>
                    <a:cubicBezTo>
                      <a:pt x="3068" y="0"/>
                      <a:pt x="3143" y="102"/>
                      <a:pt x="3223" y="181"/>
                    </a:cubicBezTo>
                    <a:cubicBezTo>
                      <a:pt x="3338" y="296"/>
                      <a:pt x="3378" y="386"/>
                      <a:pt x="3562" y="372"/>
                    </a:cubicBezTo>
                    <a:lnTo>
                      <a:pt x="8095" y="372"/>
                    </a:lnTo>
                    <a:cubicBezTo>
                      <a:pt x="8240" y="372"/>
                      <a:pt x="8359" y="491"/>
                      <a:pt x="8359" y="636"/>
                    </a:cubicBezTo>
                    <a:lnTo>
                      <a:pt x="8359" y="2324"/>
                    </a:lnTo>
                    <a:cubicBezTo>
                      <a:pt x="8359" y="2469"/>
                      <a:pt x="8240" y="2589"/>
                      <a:pt x="8095" y="2589"/>
                    </a:cubicBezTo>
                    <a:lnTo>
                      <a:pt x="265" y="2589"/>
                    </a:lnTo>
                    <a:cubicBezTo>
                      <a:pt x="119" y="2589"/>
                      <a:pt x="0" y="2470"/>
                      <a:pt x="0" y="2324"/>
                    </a:cubicBezTo>
                    <a:lnTo>
                      <a:pt x="0" y="266"/>
                    </a:lnTo>
                    <a:cubicBezTo>
                      <a:pt x="0" y="120"/>
                      <a:pt x="119" y="1"/>
                      <a:pt x="265" y="1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719246" y="4143461"/>
                <a:ext cx="2802780" cy="83099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打造开放共赢平台，与合作伙伴共同营造健康的互联网生态环境。</a:t>
                </a:r>
                <a:endParaRPr lang="zh-CN" altLang="en-US" sz="16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7738529" y="3880680"/>
              <a:ext cx="873957" cy="24622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MISSION-3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25415" y="5542691"/>
            <a:ext cx="7952081" cy="95250"/>
            <a:chOff x="1125415" y="5542691"/>
            <a:chExt cx="7952081" cy="95250"/>
          </a:xfrm>
        </p:grpSpPr>
        <p:sp>
          <p:nvSpPr>
            <p:cNvPr id="40" name="矩形 39"/>
            <p:cNvSpPr/>
            <p:nvPr/>
          </p:nvSpPr>
          <p:spPr>
            <a:xfrm>
              <a:off x="1125415" y="5542691"/>
              <a:ext cx="95250" cy="95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982246" y="5542691"/>
              <a:ext cx="95250" cy="95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332511" y="5590316"/>
              <a:ext cx="753789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9123216" y="5398250"/>
            <a:ext cx="19383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MISSION</a:t>
            </a:r>
            <a:endParaRPr lang="zh-CN" altLang="en-US" sz="2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23532" y="2249714"/>
            <a:ext cx="3744936" cy="3579129"/>
            <a:chOff x="4223532" y="2249714"/>
            <a:chExt cx="3744936" cy="3579129"/>
          </a:xfrm>
        </p:grpSpPr>
        <p:grpSp>
          <p:nvGrpSpPr>
            <p:cNvPr id="24" name="组合 23"/>
            <p:cNvGrpSpPr/>
            <p:nvPr/>
          </p:nvGrpSpPr>
          <p:grpSpPr>
            <a:xfrm>
              <a:off x="4939240" y="2249714"/>
              <a:ext cx="2313521" cy="2313521"/>
              <a:chOff x="8785919" y="2125014"/>
              <a:chExt cx="1880316" cy="188031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785919" y="2125014"/>
                <a:ext cx="1880316" cy="1880316"/>
              </a:xfrm>
              <a:prstGeom prst="ellipse">
                <a:avLst/>
              </a:prstGeom>
              <a:gradFill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5400000" scaled="1"/>
              </a:gradFill>
              <a:ln w="28575">
                <a:solidFill>
                  <a:srgbClr val="A3E7FF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8999002" y="2470654"/>
                <a:ext cx="1033463" cy="949325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9578439" y="2859591"/>
                <a:ext cx="874713" cy="800100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23532" y="4536383"/>
              <a:ext cx="3744936" cy="923330"/>
            </a:xfrm>
            <a:prstGeom prst="rect">
              <a:avLst/>
            </a:prstGeom>
            <a:noFill/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err="1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1000"/>
                      </a:schemeClr>
                    </a:glow>
                  </a:effectLst>
                  <a:latin typeface="Century Gothic" panose="020B0502020202020204" pitchFamily="34" charset="0"/>
                  <a:ea typeface="微软雅黑" panose="020B0503020204020204" pitchFamily="34" charset="-122"/>
                </a:rPr>
                <a:t>YourLOGO</a:t>
              </a:r>
              <a:endParaRPr lang="zh-CN" altLang="en-US" sz="5400" b="1" dirty="0">
                <a:solidFill>
                  <a:schemeClr val="bg1"/>
                </a:solidFill>
                <a:effectLst>
                  <a:glow rad="63500">
                    <a:schemeClr val="bg1">
                      <a:alpha val="41000"/>
                    </a:schemeClr>
                  </a:glow>
                </a:effectLst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24658" y="5351789"/>
              <a:ext cx="2542684" cy="477054"/>
            </a:xfrm>
            <a:prstGeom prst="rect">
              <a:avLst/>
            </a:prstGeom>
            <a:noFill/>
            <a:effectLst>
              <a:glow>
                <a:schemeClr val="accent1"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500" dirty="0" smtClean="0">
                  <a:ln w="0"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bg1">
                        <a:alpha val="41000"/>
                      </a:schemeClr>
                    </a:glow>
                  </a:effectLst>
                  <a:latin typeface="Century Gothic" panose="020B0502020202020204" pitchFamily="34" charset="0"/>
                  <a:ea typeface="微软雅黑" panose="020B0503020204020204" pitchFamily="34" charset="-122"/>
                </a:rPr>
                <a:t>CORPORATION</a:t>
              </a:r>
              <a:endParaRPr lang="zh-CN" altLang="en-US" sz="2500" dirty="0">
                <a:ln w="0">
                  <a:noFill/>
                </a:ln>
                <a:solidFill>
                  <a:schemeClr val="bg1"/>
                </a:solidFill>
                <a:effectLst>
                  <a:glow rad="63500">
                    <a:schemeClr val="bg1">
                      <a:alpha val="41000"/>
                    </a:schemeClr>
                  </a:glow>
                </a:effectLst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62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41755" y="33393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1.11111E-6 L 0 -0.03704 " pathEditMode="relative" rAng="0" ptsTypes="AA">
                                      <p:cBhvr>
                                        <p:cTn id="13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Scale>
                                      <p:cBhvr>
                                        <p:cTn id="15" dur="95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3000" fill="remove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4" dur="1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" dur="1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grpId="2" nodeType="withEffect">
                                  <p:stCondLst>
                                    <p:cond delay="5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2" presetClass="exit" presetSubtype="1" fill="hold" grpId="2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xit" presetSubtype="21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4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5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6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3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4" presetClass="path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375E-6 2.96296E-6 L -4.375E-6 -0.125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5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4" presetClass="pat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375E-6 -2.59259E-6 L -4.375E-6 -0.12685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4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7" presetClass="emph" presetSubtype="0" fill="remove" grpId="4" nodeType="withEffect">
                                  <p:stCondLst>
                                    <p:cond delay="9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7" presetClass="emph" presetSubtype="0" fill="remove" grpId="5" nodeType="withEffect">
                                  <p:stCondLst>
                                    <p:cond delay="9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0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1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7" presetClass="emph" presetSubtype="0" fill="remove" grpId="6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37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8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5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3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4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6" presetClass="entr" presetSubtype="37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6" presetClass="exit" presetSubtype="21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" presetClass="entr" presetSubtype="4" decel="10000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9" grpId="0"/>
      <p:bldP spid="19" grpId="1"/>
      <p:bldP spid="19" grpId="2"/>
      <p:bldP spid="14" grpId="0" animBg="1"/>
      <p:bldP spid="14" grpId="1" animBg="1"/>
      <p:bldP spid="8" grpId="0" animBg="1"/>
      <p:bldP spid="8" grpId="1" animBg="1"/>
      <p:bldP spid="8" grpId="2" animBg="1"/>
      <p:bldP spid="61" grpId="0"/>
      <p:bldP spid="61" grpId="2"/>
      <p:bldP spid="18" grpId="0" animBg="1"/>
      <p:bldP spid="18" grpId="1" animBg="1"/>
      <p:bldP spid="18" grpId="2" animBg="1"/>
      <p:bldP spid="28" grpId="0" animBg="1"/>
      <p:bldP spid="28" grpId="1" animBg="1"/>
      <p:bldP spid="28" grpId="2" animBg="1"/>
      <p:bldP spid="28" grpId="3" animBg="1"/>
      <p:bldP spid="28" grpId="4" animBg="1"/>
      <p:bldP spid="28" grpId="5" animBg="1"/>
      <p:bldP spid="28" grpId="6" animBg="1"/>
      <p:bldP spid="28" grpId="8" animBg="1"/>
      <p:bldP spid="53" grpId="0" animBg="1"/>
      <p:bldP spid="53" grpId="1" animBg="1"/>
      <p:bldP spid="53" grpId="2" animBg="1"/>
      <p:bldP spid="53" grpId="3" animBg="1"/>
      <p:bldP spid="53" grpId="5" animBg="1"/>
      <p:bldP spid="6" grpId="0" animBg="1"/>
      <p:bldP spid="6" grpId="1" animBg="1"/>
      <p:bldP spid="6" grpId="3" animBg="1"/>
      <p:bldP spid="6" grpId="4" animBg="1"/>
      <p:bldP spid="6" grpId="5" animBg="1"/>
      <p:bldP spid="6" grpId="6" animBg="1"/>
      <p:bldP spid="48" grpId="0"/>
      <p:bldP spid="48" grpId="1"/>
      <p:bldP spid="48" grpId="2"/>
      <p:bldP spid="48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1603593" y="126669"/>
            <a:ext cx="3262433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人才培养理念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871415" y="2018523"/>
            <a:ext cx="10482794" cy="3912377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2" name="Freeform 9"/>
          <p:cNvSpPr/>
          <p:nvPr/>
        </p:nvSpPr>
        <p:spPr bwMode="auto">
          <a:xfrm>
            <a:off x="1244880" y="2746635"/>
            <a:ext cx="4012920" cy="2673525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5631265" y="2855355"/>
            <a:ext cx="5354235" cy="268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公司向来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视人才为第一财富，高度重视对人的培养。人才培养本着为公司战略、企业文化建设服务的理念，通过帮助员工提升工作绩效和个人能力，推动员工与公司的共同成长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ts val="1000"/>
              </a:spcAft>
            </a:pP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，公司学院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成立，围绕着为公司培养更多更好的人才的核心目标，学院致力于搭建一个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有公司特色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的学习型组织。学院的使命是通过提供多样的学习与发展方式， 成为：员工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3A(3A: Anytime, Anywhere, Anyway)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学习的知识银行；经理人培养团队的黄埔军校；公司知识管理的最佳平台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6481882" y="3985914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71" grpId="0" animBg="1"/>
      <p:bldP spid="71" grpId="1" animBg="1"/>
      <p:bldP spid="71" grpId="2" animBg="1"/>
      <p:bldP spid="71" grpId="3" animBg="1"/>
      <p:bldP spid="71" grpId="4" animBg="1"/>
      <p:bldP spid="71" grpId="5" animBg="1"/>
      <p:bldP spid="71" grpId="6" animBg="1"/>
      <p:bldP spid="72" grpId="0" animBg="1"/>
      <p:bldP spid="72" grpId="1" animBg="1"/>
      <p:bldP spid="72" grpId="2" animBg="1"/>
      <p:bldP spid="72" grpId="3" animBg="1"/>
      <p:bldP spid="72" grpId="4" animBg="1"/>
      <p:bldP spid="72" grpId="5" animBg="1"/>
      <p:bldP spid="72" grpId="6" animBg="1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19200" y="295007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6000" spc="6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905" y="3156313"/>
            <a:ext cx="615440" cy="601763"/>
          </a:xfrm>
          <a:prstGeom prst="rect">
            <a:avLst/>
          </a:prstGeom>
        </p:spPr>
      </p:pic>
      <p:sp>
        <p:nvSpPr>
          <p:cNvPr id="274" name="文本框 273"/>
          <p:cNvSpPr txBox="1"/>
          <p:nvPr/>
        </p:nvSpPr>
        <p:spPr>
          <a:xfrm>
            <a:off x="4368800" y="3985101"/>
            <a:ext cx="266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 INTRODUCTION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4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公司领导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26595" y="5218190"/>
            <a:ext cx="1338828" cy="930681"/>
            <a:chOff x="5426595" y="5160133"/>
            <a:chExt cx="1338828" cy="930681"/>
          </a:xfrm>
        </p:grpSpPr>
        <p:sp>
          <p:nvSpPr>
            <p:cNvPr id="7" name="文本框 6"/>
            <p:cNvSpPr txBox="1"/>
            <p:nvPr/>
          </p:nvSpPr>
          <p:spPr>
            <a:xfrm>
              <a:off x="5426595" y="5160133"/>
              <a:ext cx="1338828" cy="553998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迪亚哥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18947" y="5690704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51821" y="4788103"/>
            <a:ext cx="1456860" cy="825688"/>
            <a:chOff x="9126646" y="4688229"/>
            <a:chExt cx="1456860" cy="825688"/>
          </a:xfrm>
        </p:grpSpPr>
        <p:sp>
          <p:nvSpPr>
            <p:cNvPr id="11" name="文本框 10"/>
            <p:cNvSpPr txBox="1"/>
            <p:nvPr/>
          </p:nvSpPr>
          <p:spPr>
            <a:xfrm>
              <a:off x="9281846" y="4688229"/>
              <a:ext cx="1146469" cy="477054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史蒂文</a:t>
              </a:r>
              <a:endPara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26646" y="5113807"/>
              <a:ext cx="1456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副总经理</a:t>
              </a:r>
              <a:endPara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72020" y="3202701"/>
            <a:ext cx="4456569" cy="552287"/>
            <a:chOff x="3872020" y="3144644"/>
            <a:chExt cx="4456569" cy="552287"/>
          </a:xfrm>
        </p:grpSpPr>
        <p:sp>
          <p:nvSpPr>
            <p:cNvPr id="13" name="任意多边形 12"/>
            <p:cNvSpPr/>
            <p:nvPr/>
          </p:nvSpPr>
          <p:spPr>
            <a:xfrm>
              <a:off x="3872020" y="3144644"/>
              <a:ext cx="333394" cy="552287"/>
            </a:xfrm>
            <a:custGeom>
              <a:avLst/>
              <a:gdLst>
                <a:gd name="connsiteX0" fmla="*/ 276144 w 333394"/>
                <a:gd name="connsiteY0" fmla="*/ 0 h 552287"/>
                <a:gd name="connsiteX1" fmla="*/ 326659 w 333394"/>
                <a:gd name="connsiteY1" fmla="*/ 50516 h 552287"/>
                <a:gd name="connsiteX2" fmla="*/ 107766 w 333394"/>
                <a:gd name="connsiteY2" fmla="*/ 269408 h 552287"/>
                <a:gd name="connsiteX3" fmla="*/ 333394 w 333394"/>
                <a:gd name="connsiteY3" fmla="*/ 495036 h 552287"/>
                <a:gd name="connsiteX4" fmla="*/ 276144 w 333394"/>
                <a:gd name="connsiteY4" fmla="*/ 552287 h 552287"/>
                <a:gd name="connsiteX5" fmla="*/ 0 w 333394"/>
                <a:gd name="connsiteY5" fmla="*/ 276144 h 55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94" h="552287">
                  <a:moveTo>
                    <a:pt x="276144" y="0"/>
                  </a:moveTo>
                  <a:lnTo>
                    <a:pt x="326659" y="50516"/>
                  </a:lnTo>
                  <a:lnTo>
                    <a:pt x="107766" y="269408"/>
                  </a:lnTo>
                  <a:lnTo>
                    <a:pt x="333394" y="495036"/>
                  </a:lnTo>
                  <a:lnTo>
                    <a:pt x="276144" y="552287"/>
                  </a:lnTo>
                  <a:lnTo>
                    <a:pt x="0" y="27614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995195" y="3144644"/>
              <a:ext cx="333394" cy="552287"/>
            </a:xfrm>
            <a:custGeom>
              <a:avLst/>
              <a:gdLst>
                <a:gd name="connsiteX0" fmla="*/ 57250 w 333394"/>
                <a:gd name="connsiteY0" fmla="*/ 0 h 552287"/>
                <a:gd name="connsiteX1" fmla="*/ 333394 w 333394"/>
                <a:gd name="connsiteY1" fmla="*/ 276144 h 552287"/>
                <a:gd name="connsiteX2" fmla="*/ 57250 w 333394"/>
                <a:gd name="connsiteY2" fmla="*/ 552287 h 552287"/>
                <a:gd name="connsiteX3" fmla="*/ 6735 w 333394"/>
                <a:gd name="connsiteY3" fmla="*/ 501771 h 552287"/>
                <a:gd name="connsiteX4" fmla="*/ 225628 w 333394"/>
                <a:gd name="connsiteY4" fmla="*/ 282879 h 552287"/>
                <a:gd name="connsiteX5" fmla="*/ 0 w 333394"/>
                <a:gd name="connsiteY5" fmla="*/ 57251 h 55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94" h="552287">
                  <a:moveTo>
                    <a:pt x="57250" y="0"/>
                  </a:moveTo>
                  <a:lnTo>
                    <a:pt x="333394" y="276144"/>
                  </a:lnTo>
                  <a:lnTo>
                    <a:pt x="57250" y="552287"/>
                  </a:lnTo>
                  <a:lnTo>
                    <a:pt x="6735" y="501771"/>
                  </a:lnTo>
                  <a:lnTo>
                    <a:pt x="225628" y="282879"/>
                  </a:lnTo>
                  <a:lnTo>
                    <a:pt x="0" y="5725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4895692" y="2274233"/>
            <a:ext cx="2409223" cy="240922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99273" y="2724311"/>
            <a:ext cx="1761957" cy="176195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79712" y="2537136"/>
            <a:ext cx="1761957" cy="176195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591050" y="1982107"/>
            <a:ext cx="3009900" cy="3009900"/>
            <a:chOff x="7010870" y="1260613"/>
            <a:chExt cx="729590" cy="729590"/>
          </a:xfrm>
        </p:grpSpPr>
        <p:sp>
          <p:nvSpPr>
            <p:cNvPr id="20" name="空心弧 19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27156" y="4642845"/>
            <a:ext cx="1467068" cy="790014"/>
            <a:chOff x="5097841" y="5160133"/>
            <a:chExt cx="1996340" cy="1075029"/>
          </a:xfrm>
        </p:grpSpPr>
        <p:sp>
          <p:nvSpPr>
            <p:cNvPr id="35" name="文本框 34"/>
            <p:cNvSpPr txBox="1"/>
            <p:nvPr/>
          </p:nvSpPr>
          <p:spPr>
            <a:xfrm>
              <a:off x="5097841" y="5160133"/>
              <a:ext cx="1996340" cy="64916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克里丝塔</a:t>
              </a:r>
              <a:endPara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446841" y="5690703"/>
              <a:ext cx="1298319" cy="544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54735" y="2321722"/>
            <a:ext cx="2211910" cy="2211910"/>
            <a:chOff x="7010870" y="1260613"/>
            <a:chExt cx="729590" cy="729590"/>
          </a:xfrm>
        </p:grpSpPr>
        <p:sp>
          <p:nvSpPr>
            <p:cNvPr id="39" name="空心弧 38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空心弧 39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774296" y="2499335"/>
            <a:ext cx="2211910" cy="2211910"/>
            <a:chOff x="7010870" y="1260613"/>
            <a:chExt cx="729590" cy="729590"/>
          </a:xfrm>
        </p:grpSpPr>
        <p:sp>
          <p:nvSpPr>
            <p:cNvPr id="47" name="空心弧 46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空心弧 47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空心弧 48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6481882" y="3985914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6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2800000">
                                      <p:cBhvr>
                                        <p:cTn id="22" dur="6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52" dur="4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76" dur="4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84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86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4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设计团队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778" y="4664838"/>
            <a:ext cx="1723549" cy="1048384"/>
            <a:chOff x="5026656" y="5268193"/>
            <a:chExt cx="2138689" cy="1300904"/>
          </a:xfrm>
        </p:grpSpPr>
        <p:sp>
          <p:nvSpPr>
            <p:cNvPr id="32" name="文本框 31"/>
            <p:cNvSpPr txBox="1"/>
            <p:nvPr/>
          </p:nvSpPr>
          <p:spPr>
            <a:xfrm>
              <a:off x="5663179" y="5268193"/>
              <a:ext cx="865660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凯文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891767" y="2337517"/>
            <a:ext cx="1941570" cy="1941568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49728" y="2103689"/>
            <a:ext cx="2425648" cy="2425648"/>
            <a:chOff x="7010870" y="1260613"/>
            <a:chExt cx="729590" cy="729590"/>
          </a:xfrm>
        </p:grpSpPr>
        <p:sp>
          <p:nvSpPr>
            <p:cNvPr id="43" name="空心弧 4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4606" y="4650324"/>
            <a:ext cx="1723549" cy="1048384"/>
            <a:chOff x="5026656" y="5268193"/>
            <a:chExt cx="2138689" cy="1300904"/>
          </a:xfrm>
        </p:grpSpPr>
        <p:sp>
          <p:nvSpPr>
            <p:cNvPr id="51" name="文本框 50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安杰拉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3765595" y="2323003"/>
            <a:ext cx="1941570" cy="1941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523556" y="2089175"/>
            <a:ext cx="2425648" cy="2425648"/>
            <a:chOff x="7010870" y="1260613"/>
            <a:chExt cx="729590" cy="729590"/>
          </a:xfrm>
        </p:grpSpPr>
        <p:sp>
          <p:nvSpPr>
            <p:cNvPr id="55" name="空心弧 54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空心弧 55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04892" y="4664838"/>
            <a:ext cx="1723549" cy="1048384"/>
            <a:chOff x="5026656" y="5268193"/>
            <a:chExt cx="2138689" cy="1300904"/>
          </a:xfrm>
        </p:grpSpPr>
        <p:sp>
          <p:nvSpPr>
            <p:cNvPr id="59" name="文本框 58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李查德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6595881" y="2337517"/>
            <a:ext cx="1941570" cy="19415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353842" y="2103689"/>
            <a:ext cx="2425648" cy="2425648"/>
            <a:chOff x="7010870" y="1260613"/>
            <a:chExt cx="729590" cy="729590"/>
          </a:xfrm>
        </p:grpSpPr>
        <p:sp>
          <p:nvSpPr>
            <p:cNvPr id="63" name="空心弧 6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46063" y="4664838"/>
            <a:ext cx="1723549" cy="1048384"/>
            <a:chOff x="5026656" y="5268193"/>
            <a:chExt cx="2138689" cy="1300904"/>
          </a:xfrm>
        </p:grpSpPr>
        <p:sp>
          <p:nvSpPr>
            <p:cNvPr id="67" name="文本框 66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艾米丽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9437052" y="2337517"/>
            <a:ext cx="1941570" cy="194156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195013" y="2103689"/>
            <a:ext cx="2425648" cy="2425648"/>
            <a:chOff x="7010870" y="1260613"/>
            <a:chExt cx="729590" cy="729590"/>
          </a:xfrm>
        </p:grpSpPr>
        <p:sp>
          <p:nvSpPr>
            <p:cNvPr id="71" name="空心弧 7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空心弧 7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131997" y="3390829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7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2800000">
                                      <p:cBhvr>
                                        <p:cTn id="22" dur="10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46" dur="8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2800000">
                                      <p:cBhvr>
                                        <p:cTn id="70" dur="6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80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2800000">
                                      <p:cBhvr>
                                        <p:cTn id="94" dur="4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2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04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37" grpId="0" animBg="1"/>
      <p:bldP spid="37" grpId="1" animBg="1"/>
      <p:bldP spid="37" grpId="2" animBg="1"/>
      <p:bldP spid="37" grpId="3" animBg="1"/>
      <p:bldP spid="37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9" grpId="0" animBg="1"/>
      <p:bldP spid="69" grpId="1" animBg="1"/>
      <p:bldP spid="69" grpId="2" animBg="1"/>
      <p:bldP spid="69" grpId="3" animBg="1"/>
      <p:bldP spid="69" grpId="4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4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销售团队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778" y="4664838"/>
            <a:ext cx="1723549" cy="1048384"/>
            <a:chOff x="5026656" y="5268193"/>
            <a:chExt cx="2138689" cy="1300904"/>
          </a:xfrm>
        </p:grpSpPr>
        <p:sp>
          <p:nvSpPr>
            <p:cNvPr id="32" name="文本框 31"/>
            <p:cNvSpPr txBox="1"/>
            <p:nvPr/>
          </p:nvSpPr>
          <p:spPr>
            <a:xfrm>
              <a:off x="5663179" y="5268193"/>
              <a:ext cx="865660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艾瓦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891767" y="2337517"/>
            <a:ext cx="1941570" cy="1941568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49728" y="2103689"/>
            <a:ext cx="2425648" cy="2425648"/>
            <a:chOff x="7010870" y="1260613"/>
            <a:chExt cx="729590" cy="729590"/>
          </a:xfrm>
        </p:grpSpPr>
        <p:sp>
          <p:nvSpPr>
            <p:cNvPr id="43" name="空心弧 4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4606" y="4650324"/>
            <a:ext cx="1723549" cy="1048384"/>
            <a:chOff x="5026656" y="5268193"/>
            <a:chExt cx="2138689" cy="1300904"/>
          </a:xfrm>
        </p:grpSpPr>
        <p:sp>
          <p:nvSpPr>
            <p:cNvPr id="51" name="文本框 50"/>
            <p:cNvSpPr txBox="1"/>
            <p:nvPr/>
          </p:nvSpPr>
          <p:spPr>
            <a:xfrm>
              <a:off x="5663179" y="5268193"/>
              <a:ext cx="865660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3765595" y="2323003"/>
            <a:ext cx="1941570" cy="1941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523556" y="2089175"/>
            <a:ext cx="2425648" cy="2425648"/>
            <a:chOff x="7010870" y="1260613"/>
            <a:chExt cx="729590" cy="729590"/>
          </a:xfrm>
        </p:grpSpPr>
        <p:sp>
          <p:nvSpPr>
            <p:cNvPr id="55" name="空心弧 54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空心弧 55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04892" y="4664838"/>
            <a:ext cx="1723549" cy="1048384"/>
            <a:chOff x="5026656" y="5268193"/>
            <a:chExt cx="2138689" cy="1300904"/>
          </a:xfrm>
        </p:grpSpPr>
        <p:sp>
          <p:nvSpPr>
            <p:cNvPr id="59" name="文本框 58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艾丽丝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6595881" y="2337517"/>
            <a:ext cx="1941570" cy="19415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353842" y="2103689"/>
            <a:ext cx="2425648" cy="2425648"/>
            <a:chOff x="7010870" y="1260613"/>
            <a:chExt cx="729590" cy="729590"/>
          </a:xfrm>
        </p:grpSpPr>
        <p:sp>
          <p:nvSpPr>
            <p:cNvPr id="63" name="空心弧 6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46063" y="4664838"/>
            <a:ext cx="1723549" cy="1048384"/>
            <a:chOff x="5026656" y="5268193"/>
            <a:chExt cx="2138689" cy="1300904"/>
          </a:xfrm>
        </p:grpSpPr>
        <p:sp>
          <p:nvSpPr>
            <p:cNvPr id="67" name="文本框 66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埃里克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9437052" y="2337517"/>
            <a:ext cx="1941570" cy="194156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195013" y="2103689"/>
            <a:ext cx="2425648" cy="2425648"/>
            <a:chOff x="7010870" y="1260613"/>
            <a:chExt cx="729590" cy="729590"/>
          </a:xfrm>
        </p:grpSpPr>
        <p:sp>
          <p:nvSpPr>
            <p:cNvPr id="71" name="空心弧 7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空心弧 7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131997" y="3390829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7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2800000">
                                      <p:cBhvr>
                                        <p:cTn id="22" dur="10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46" dur="8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2800000">
                                      <p:cBhvr>
                                        <p:cTn id="70" dur="6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80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2800000">
                                      <p:cBhvr>
                                        <p:cTn id="94" dur="4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2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04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37" grpId="0" animBg="1"/>
      <p:bldP spid="37" grpId="1" animBg="1"/>
      <p:bldP spid="37" grpId="2" animBg="1"/>
      <p:bldP spid="37" grpId="3" animBg="1"/>
      <p:bldP spid="37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9" grpId="0" animBg="1"/>
      <p:bldP spid="69" grpId="1" animBg="1"/>
      <p:bldP spid="69" grpId="2" animBg="1"/>
      <p:bldP spid="69" grpId="3" animBg="1"/>
      <p:bldP spid="69" grpId="4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3" y="126669"/>
            <a:ext cx="2236511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财务团队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778" y="4664838"/>
            <a:ext cx="1723549" cy="1048384"/>
            <a:chOff x="5026656" y="5268193"/>
            <a:chExt cx="2138689" cy="1300904"/>
          </a:xfrm>
        </p:grpSpPr>
        <p:sp>
          <p:nvSpPr>
            <p:cNvPr id="32" name="文本框 31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爱德华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891767" y="2337517"/>
            <a:ext cx="1941570" cy="1941568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49728" y="2103689"/>
            <a:ext cx="2425648" cy="2425648"/>
            <a:chOff x="7010870" y="1260613"/>
            <a:chExt cx="729590" cy="729590"/>
          </a:xfrm>
        </p:grpSpPr>
        <p:sp>
          <p:nvSpPr>
            <p:cNvPr id="43" name="空心弧 4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4606" y="4650324"/>
            <a:ext cx="1723549" cy="1048384"/>
            <a:chOff x="5026656" y="5268193"/>
            <a:chExt cx="2138689" cy="1300904"/>
          </a:xfrm>
        </p:grpSpPr>
        <p:sp>
          <p:nvSpPr>
            <p:cNvPr id="51" name="文本框 50"/>
            <p:cNvSpPr txBox="1"/>
            <p:nvPr/>
          </p:nvSpPr>
          <p:spPr>
            <a:xfrm>
              <a:off x="5344923" y="5268193"/>
              <a:ext cx="1502174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艾丽克丝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3765595" y="2323003"/>
            <a:ext cx="1941570" cy="1941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523556" y="2089175"/>
            <a:ext cx="2425648" cy="2425648"/>
            <a:chOff x="7010870" y="1260613"/>
            <a:chExt cx="729590" cy="729590"/>
          </a:xfrm>
        </p:grpSpPr>
        <p:sp>
          <p:nvSpPr>
            <p:cNvPr id="55" name="空心弧 54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空心弧 55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04892" y="4664838"/>
            <a:ext cx="1723549" cy="1048384"/>
            <a:chOff x="5026656" y="5268193"/>
            <a:chExt cx="2138689" cy="1300904"/>
          </a:xfrm>
        </p:grpSpPr>
        <p:sp>
          <p:nvSpPr>
            <p:cNvPr id="59" name="文本框 58"/>
            <p:cNvSpPr txBox="1"/>
            <p:nvPr/>
          </p:nvSpPr>
          <p:spPr>
            <a:xfrm>
              <a:off x="5504051" y="5268193"/>
              <a:ext cx="1183917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约瑟夫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6595881" y="2337517"/>
            <a:ext cx="1941570" cy="19415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353842" y="2103689"/>
            <a:ext cx="2425648" cy="2425648"/>
            <a:chOff x="7010870" y="1260613"/>
            <a:chExt cx="729590" cy="729590"/>
          </a:xfrm>
        </p:grpSpPr>
        <p:sp>
          <p:nvSpPr>
            <p:cNvPr id="63" name="空心弧 6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46063" y="4664838"/>
            <a:ext cx="1723549" cy="1048384"/>
            <a:chOff x="5026656" y="5268193"/>
            <a:chExt cx="2138689" cy="1300904"/>
          </a:xfrm>
        </p:grpSpPr>
        <p:sp>
          <p:nvSpPr>
            <p:cNvPr id="67" name="文本框 66"/>
            <p:cNvSpPr txBox="1"/>
            <p:nvPr/>
          </p:nvSpPr>
          <p:spPr>
            <a:xfrm>
              <a:off x="5344921" y="5268193"/>
              <a:ext cx="1502176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克里斯丁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9437052" y="2337517"/>
            <a:ext cx="1941570" cy="194156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195013" y="2103689"/>
            <a:ext cx="2425648" cy="2425648"/>
            <a:chOff x="7010870" y="1260613"/>
            <a:chExt cx="729590" cy="729590"/>
          </a:xfrm>
        </p:grpSpPr>
        <p:sp>
          <p:nvSpPr>
            <p:cNvPr id="71" name="空心弧 7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空心弧 7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131997" y="3390829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7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2800000">
                                      <p:cBhvr>
                                        <p:cTn id="22" dur="10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46" dur="8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2800000">
                                      <p:cBhvr>
                                        <p:cTn id="70" dur="6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80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2800000">
                                      <p:cBhvr>
                                        <p:cTn id="94" dur="4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2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04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37" grpId="0" animBg="1"/>
      <p:bldP spid="37" grpId="1" animBg="1"/>
      <p:bldP spid="37" grpId="2" animBg="1"/>
      <p:bldP spid="37" grpId="3" animBg="1"/>
      <p:bldP spid="37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9" grpId="0" animBg="1"/>
      <p:bldP spid="69" grpId="1" animBg="1"/>
      <p:bldP spid="69" grpId="2" animBg="1"/>
      <p:bldP spid="69" grpId="3" animBg="1"/>
      <p:bldP spid="69" grpId="4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19200" y="295007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成功案例</a:t>
            </a:r>
            <a:endParaRPr lang="zh-CN" altLang="en-US" sz="6000" spc="6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905" y="3156469"/>
            <a:ext cx="615440" cy="601452"/>
          </a:xfrm>
          <a:prstGeom prst="rect">
            <a:avLst/>
          </a:prstGeom>
        </p:spPr>
      </p:pic>
      <p:sp>
        <p:nvSpPr>
          <p:cNvPr id="274" name="文本框 273"/>
          <p:cNvSpPr txBox="1"/>
          <p:nvPr/>
        </p:nvSpPr>
        <p:spPr>
          <a:xfrm>
            <a:off x="4368800" y="3985101"/>
            <a:ext cx="266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CASE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4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成功案例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9"/>
          <p:cNvGrpSpPr/>
          <p:nvPr/>
        </p:nvGrpSpPr>
        <p:grpSpPr>
          <a:xfrm>
            <a:off x="2925092" y="1441915"/>
            <a:ext cx="5218572" cy="5494543"/>
            <a:chOff x="4458167" y="1035384"/>
            <a:chExt cx="5218572" cy="5494543"/>
          </a:xfrm>
        </p:grpSpPr>
        <p:pic>
          <p:nvPicPr>
            <p:cNvPr id="32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33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文本框 49"/>
              <p:cNvSpPr txBox="1"/>
              <p:nvPr/>
            </p:nvSpPr>
            <p:spPr>
              <a:xfrm>
                <a:off x="8320385" y="2619220"/>
                <a:ext cx="1107996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⑨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42" name="对角圆角矩形 41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对角圆角矩形 42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8"/>
          <p:cNvGrpSpPr/>
          <p:nvPr/>
        </p:nvGrpSpPr>
        <p:grpSpPr>
          <a:xfrm>
            <a:off x="3209455" y="1529668"/>
            <a:ext cx="5218572" cy="5494543"/>
            <a:chOff x="4458167" y="1035384"/>
            <a:chExt cx="5218572" cy="5494543"/>
          </a:xfrm>
        </p:grpSpPr>
        <p:pic>
          <p:nvPicPr>
            <p:cNvPr id="55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56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文本框 61"/>
              <p:cNvSpPr txBox="1"/>
              <p:nvPr/>
            </p:nvSpPr>
            <p:spPr>
              <a:xfrm>
                <a:off x="8320385" y="2619220"/>
                <a:ext cx="1107996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⑧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58" name="对角圆角矩形 57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对角圆角矩形 58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7"/>
          <p:cNvGrpSpPr/>
          <p:nvPr/>
        </p:nvGrpSpPr>
        <p:grpSpPr>
          <a:xfrm>
            <a:off x="3493818" y="1617421"/>
            <a:ext cx="5218572" cy="5494543"/>
            <a:chOff x="4458167" y="1035384"/>
            <a:chExt cx="5218572" cy="5494543"/>
          </a:xfrm>
        </p:grpSpPr>
        <p:pic>
          <p:nvPicPr>
            <p:cNvPr id="67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68" name="title and description"/>
            <p:cNvGrpSpPr/>
            <p:nvPr/>
          </p:nvGrpSpPr>
          <p:grpSpPr>
            <a:xfrm>
              <a:off x="8107079" y="2141220"/>
              <a:ext cx="1569660" cy="2574714"/>
              <a:chOff x="7858721" y="2186376"/>
              <a:chExt cx="1569660" cy="2574714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78" name="直接连接符 77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文本框 75"/>
              <p:cNvSpPr txBox="1"/>
              <p:nvPr/>
            </p:nvSpPr>
            <p:spPr>
              <a:xfrm>
                <a:off x="7858721" y="2619220"/>
                <a:ext cx="1569660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⑦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70" name="对角圆角矩形 69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对角圆角矩形 70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" name="6"/>
          <p:cNvGrpSpPr/>
          <p:nvPr/>
        </p:nvGrpSpPr>
        <p:grpSpPr>
          <a:xfrm>
            <a:off x="3778181" y="1705174"/>
            <a:ext cx="5218572" cy="5494543"/>
            <a:chOff x="4458167" y="1035384"/>
            <a:chExt cx="5218572" cy="5494543"/>
          </a:xfrm>
        </p:grpSpPr>
        <p:pic>
          <p:nvPicPr>
            <p:cNvPr id="81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82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8" name="文本框 87"/>
              <p:cNvSpPr txBox="1"/>
              <p:nvPr/>
            </p:nvSpPr>
            <p:spPr>
              <a:xfrm>
                <a:off x="8320385" y="2619220"/>
                <a:ext cx="1107996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⑥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3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84" name="对角圆角矩形 83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对角圆角矩形 84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2" name="5"/>
          <p:cNvGrpSpPr/>
          <p:nvPr/>
        </p:nvGrpSpPr>
        <p:grpSpPr>
          <a:xfrm>
            <a:off x="4062544" y="1792927"/>
            <a:ext cx="5218572" cy="5494543"/>
            <a:chOff x="4458167" y="1035384"/>
            <a:chExt cx="5218572" cy="5494543"/>
          </a:xfrm>
        </p:grpSpPr>
        <p:pic>
          <p:nvPicPr>
            <p:cNvPr id="93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94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102" name="直接连接符 101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0" name="文本框 99"/>
              <p:cNvSpPr txBox="1"/>
              <p:nvPr/>
            </p:nvSpPr>
            <p:spPr>
              <a:xfrm>
                <a:off x="8320385" y="2619220"/>
                <a:ext cx="1107996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⑤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5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96" name="对角圆角矩形 95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对角圆角矩形 96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4" name="4"/>
          <p:cNvGrpSpPr/>
          <p:nvPr/>
        </p:nvGrpSpPr>
        <p:grpSpPr>
          <a:xfrm>
            <a:off x="4346907" y="1880680"/>
            <a:ext cx="5218572" cy="5494543"/>
            <a:chOff x="4458167" y="1035384"/>
            <a:chExt cx="5218572" cy="5494543"/>
          </a:xfrm>
        </p:grpSpPr>
        <p:pic>
          <p:nvPicPr>
            <p:cNvPr id="105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106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114" name="直接连接符 113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" name="文本框 111"/>
              <p:cNvSpPr txBox="1"/>
              <p:nvPr/>
            </p:nvSpPr>
            <p:spPr>
              <a:xfrm>
                <a:off x="8320385" y="2619220"/>
                <a:ext cx="1107996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④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7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108" name="对角圆角矩形 107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对角圆角矩形 108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6" name="3"/>
          <p:cNvGrpSpPr/>
          <p:nvPr/>
        </p:nvGrpSpPr>
        <p:grpSpPr>
          <a:xfrm>
            <a:off x="4631270" y="1968433"/>
            <a:ext cx="5218572" cy="5494543"/>
            <a:chOff x="4458167" y="1035384"/>
            <a:chExt cx="5218572" cy="5494543"/>
          </a:xfrm>
        </p:grpSpPr>
        <p:pic>
          <p:nvPicPr>
            <p:cNvPr id="117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118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126" name="直接连接符 125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4" name="文本框 123"/>
              <p:cNvSpPr txBox="1"/>
              <p:nvPr/>
            </p:nvSpPr>
            <p:spPr>
              <a:xfrm>
                <a:off x="8782050" y="2619220"/>
                <a:ext cx="646331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③ 案例</a:t>
                </a:r>
                <a:r>
                  <a:rPr lang="zh-CN" altLang="en-US" sz="3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120" name="对角圆角矩形 119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对角圆角矩形 120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8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8" name="2"/>
          <p:cNvGrpSpPr/>
          <p:nvPr/>
        </p:nvGrpSpPr>
        <p:grpSpPr>
          <a:xfrm>
            <a:off x="4915633" y="2056186"/>
            <a:ext cx="5218572" cy="5494543"/>
            <a:chOff x="4458167" y="1035384"/>
            <a:chExt cx="5218572" cy="5494543"/>
          </a:xfrm>
        </p:grpSpPr>
        <p:pic>
          <p:nvPicPr>
            <p:cNvPr id="129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130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135" name="组合 134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138" name="直接连接符 137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6" name="文本框 135"/>
              <p:cNvSpPr txBox="1"/>
              <p:nvPr/>
            </p:nvSpPr>
            <p:spPr>
              <a:xfrm>
                <a:off x="8782050" y="2619220"/>
                <a:ext cx="646331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② 案例名称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1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132" name="对角圆角矩形 131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对角圆角矩形 132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9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0" name="1"/>
          <p:cNvGrpSpPr/>
          <p:nvPr/>
        </p:nvGrpSpPr>
        <p:grpSpPr>
          <a:xfrm>
            <a:off x="5199996" y="2143937"/>
            <a:ext cx="5218572" cy="5494543"/>
            <a:chOff x="4458167" y="1035384"/>
            <a:chExt cx="5218572" cy="5494543"/>
          </a:xfrm>
        </p:grpSpPr>
        <p:pic>
          <p:nvPicPr>
            <p:cNvPr id="141" name="shadow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1214">
              <a:off x="4458167" y="4776144"/>
              <a:ext cx="4738377" cy="1753783"/>
            </a:xfrm>
            <a:prstGeom prst="rect">
              <a:avLst/>
            </a:prstGeom>
          </p:spPr>
        </p:pic>
        <p:grpSp>
          <p:nvGrpSpPr>
            <p:cNvPr id="142" name="title and description"/>
            <p:cNvGrpSpPr/>
            <p:nvPr/>
          </p:nvGrpSpPr>
          <p:grpSpPr>
            <a:xfrm>
              <a:off x="8343900" y="2141220"/>
              <a:ext cx="1332839" cy="2574714"/>
              <a:chOff x="8095542" y="2186376"/>
              <a:chExt cx="1332839" cy="2574714"/>
            </a:xfrm>
          </p:grpSpPr>
          <p:grpSp>
            <p:nvGrpSpPr>
              <p:cNvPr id="147" name="组合 146"/>
              <p:cNvGrpSpPr/>
              <p:nvPr/>
            </p:nvGrpSpPr>
            <p:grpSpPr>
              <a:xfrm>
                <a:off x="8095542" y="2186376"/>
                <a:ext cx="864308" cy="518724"/>
                <a:chOff x="8089192" y="2173676"/>
                <a:chExt cx="864308" cy="518724"/>
              </a:xfrm>
            </p:grpSpPr>
            <p:cxnSp>
              <p:nvCxnSpPr>
                <p:cNvPr id="150" name="直接连接符 149"/>
                <p:cNvCxnSpPr/>
                <p:nvPr/>
              </p:nvCxnSpPr>
              <p:spPr>
                <a:xfrm flipH="1" flipV="1">
                  <a:off x="8089192" y="2173676"/>
                  <a:ext cx="819860" cy="3612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8909050" y="2209800"/>
                  <a:ext cx="44450" cy="4826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文本框 147"/>
              <p:cNvSpPr txBox="1"/>
              <p:nvPr/>
            </p:nvSpPr>
            <p:spPr>
              <a:xfrm>
                <a:off x="8782050" y="2619220"/>
                <a:ext cx="646331" cy="212975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3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① 案例名称</a:t>
                </a:r>
                <a:endPara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8420317" y="3193994"/>
                <a:ext cx="538609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perspectiveContrastingRightFacing" fov="4500000">
                    <a:rot lat="300000" lon="20399999" rev="300000"/>
                  </a:camera>
                  <a:lightRig rig="threePt" dir="t"/>
                </a:scene3d>
              </a:bodyPr>
              <a:lstStyle/>
              <a:p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r>
                  <a:rPr lang="zh-CN" altLang="en-US" sz="115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描述说明</a:t>
                </a:r>
                <a:endParaRPr lang="en-US" altLang="zh-CN" sz="1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3" name="photo frame"/>
            <p:cNvGrpSpPr/>
            <p:nvPr/>
          </p:nvGrpSpPr>
          <p:grpSpPr>
            <a:xfrm>
              <a:off x="4554770" y="1035384"/>
              <a:ext cx="4157430" cy="4157430"/>
              <a:chOff x="5500914" y="725714"/>
              <a:chExt cx="5054600" cy="5054600"/>
            </a:xfrm>
            <a:effectLst/>
            <a:scene3d>
              <a:camera prst="perspectiveHeroicExtremeRightFacing" fov="4500000">
                <a:rot lat="0" lon="20400000" rev="300000"/>
              </a:camera>
              <a:lightRig rig="threePt" dir="t"/>
            </a:scene3d>
          </p:grpSpPr>
          <p:sp>
            <p:nvSpPr>
              <p:cNvPr id="144" name="对角圆角矩形 143"/>
              <p:cNvSpPr/>
              <p:nvPr/>
            </p:nvSpPr>
            <p:spPr>
              <a:xfrm>
                <a:off x="5500914" y="725714"/>
                <a:ext cx="5054600" cy="5054600"/>
              </a:xfrm>
              <a:prstGeom prst="round2DiagRect">
                <a:avLst/>
              </a:prstGeom>
              <a:solidFill>
                <a:schemeClr val="bg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对角圆角矩形 144"/>
              <p:cNvSpPr/>
              <p:nvPr/>
            </p:nvSpPr>
            <p:spPr>
              <a:xfrm>
                <a:off x="5640187" y="864987"/>
                <a:ext cx="4776054" cy="4776054"/>
              </a:xfrm>
              <a:prstGeom prst="round2DiagRect">
                <a:avLst/>
              </a:prstGeom>
              <a:blipFill dpi="0" rotWithShape="1">
                <a:blip r:embed="rId10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任意多边形 145"/>
              <p:cNvSpPr/>
              <p:nvPr/>
            </p:nvSpPr>
            <p:spPr>
              <a:xfrm>
                <a:off x="6359906" y="864989"/>
                <a:ext cx="4056335" cy="1428486"/>
              </a:xfrm>
              <a:custGeom>
                <a:avLst/>
                <a:gdLst>
                  <a:gd name="connsiteX0" fmla="*/ 76306 w 4056335"/>
                  <a:gd name="connsiteY0" fmla="*/ 0 h 2960229"/>
                  <a:gd name="connsiteX1" fmla="*/ 4056335 w 4056335"/>
                  <a:gd name="connsiteY1" fmla="*/ 0 h 2960229"/>
                  <a:gd name="connsiteX2" fmla="*/ 4056335 w 4056335"/>
                  <a:gd name="connsiteY2" fmla="*/ 2960229 h 2960229"/>
                  <a:gd name="connsiteX3" fmla="*/ 4043226 w 4056335"/>
                  <a:gd name="connsiteY3" fmla="*/ 2959986 h 2960229"/>
                  <a:gd name="connsiteX4" fmla="*/ 15219 w 4056335"/>
                  <a:gd name="connsiteY4" fmla="*/ 150744 h 2960229"/>
                  <a:gd name="connsiteX5" fmla="*/ 0 w 4056335"/>
                  <a:gd name="connsiteY5" fmla="*/ 3853 h 296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6335" h="2960229">
                    <a:moveTo>
                      <a:pt x="76306" y="0"/>
                    </a:moveTo>
                    <a:lnTo>
                      <a:pt x="4056335" y="0"/>
                    </a:lnTo>
                    <a:lnTo>
                      <a:pt x="4056335" y="2960229"/>
                    </a:lnTo>
                    <a:lnTo>
                      <a:pt x="4043226" y="2959986"/>
                    </a:lnTo>
                    <a:cubicBezTo>
                      <a:pt x="1932756" y="2881470"/>
                      <a:pt x="226585" y="1678270"/>
                      <a:pt x="15219" y="150744"/>
                    </a:cubicBezTo>
                    <a:lnTo>
                      <a:pt x="0" y="38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75000"/>
                    </a:schemeClr>
                  </a:gs>
                  <a:gs pos="73000">
                    <a:schemeClr val="bg1">
                      <a:alpha val="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4434802" y="384716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13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9167E-6 -4.44444E-6 L -0.03177 -0.0173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xit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4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5E-6 -1.48148E-6 L -0.03177 -0.0173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28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" presetClass="exit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9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08333E-7 1.11022E-16 L -0.03177 -0.0173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" presetClass="exit" presetSubtype="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9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70833E-6 1.48148E-6 L -0.03177 -0.01736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" presetClass="exit" presetSubtype="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9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8333E-6 2.96296E-6 L -0.03178 -0.01736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29" dur="1000" fill="hold"/>
                                        <p:tgtEl>
                                          <p:spTgt spid="92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" presetClass="exit" presetSubtype="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135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9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1.875E-6 -4.07407E-6 L -0.03177 -0.01736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53" dur="1000" fill="hold"/>
                                        <p:tgtEl>
                                          <p:spTgt spid="80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" presetClass="exit" presetSubtype="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" presetClass="entr" presetSubtype="9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pat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8.33333E-7 -2.59259E-6 L -0.03177 -0.01736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177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" presetClass="exit" presetSubtype="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183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9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2" presetClass="pat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3.54167E-6 -1.11111E-6 L -0.03177 -0.01736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201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" presetClass="exit" presetSubtype="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6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Scale>
                                      <p:cBhvr>
                                        <p:cTn id="207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" presetClass="entr" presetSubtype="9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42" presetClass="pat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3.75E-6 1.85185E-6 L -0.03177 -0.01736 " pathEditMode="relative" rAng="0" ptsTypes="AA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88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Scale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7500" y="975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4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成功案例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778" y="4664838"/>
            <a:ext cx="1723549" cy="1048384"/>
            <a:chOff x="5026656" y="5268193"/>
            <a:chExt cx="2138689" cy="1300904"/>
          </a:xfrm>
        </p:grpSpPr>
        <p:sp>
          <p:nvSpPr>
            <p:cNvPr id="32" name="文本框 31"/>
            <p:cNvSpPr txBox="1"/>
            <p:nvPr/>
          </p:nvSpPr>
          <p:spPr>
            <a:xfrm>
              <a:off x="5251435" y="5268193"/>
              <a:ext cx="1689151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891767" y="2337517"/>
            <a:ext cx="1941570" cy="1941568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49728" y="2103689"/>
            <a:ext cx="2425648" cy="2425648"/>
            <a:chOff x="7010870" y="1260613"/>
            <a:chExt cx="729590" cy="729590"/>
          </a:xfrm>
        </p:grpSpPr>
        <p:sp>
          <p:nvSpPr>
            <p:cNvPr id="43" name="空心弧 4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4606" y="4650324"/>
            <a:ext cx="1723549" cy="1048384"/>
            <a:chOff x="5026656" y="5268193"/>
            <a:chExt cx="2138689" cy="1300904"/>
          </a:xfrm>
        </p:grpSpPr>
        <p:sp>
          <p:nvSpPr>
            <p:cNvPr id="51" name="文本框 50"/>
            <p:cNvSpPr txBox="1"/>
            <p:nvPr/>
          </p:nvSpPr>
          <p:spPr>
            <a:xfrm>
              <a:off x="5251433" y="5268193"/>
              <a:ext cx="1689151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名称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3765595" y="2323003"/>
            <a:ext cx="1941570" cy="1941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523556" y="2089175"/>
            <a:ext cx="2425648" cy="2425648"/>
            <a:chOff x="7010870" y="1260613"/>
            <a:chExt cx="729590" cy="729590"/>
          </a:xfrm>
        </p:grpSpPr>
        <p:sp>
          <p:nvSpPr>
            <p:cNvPr id="55" name="空心弧 54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空心弧 55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04892" y="4664838"/>
            <a:ext cx="1723549" cy="1048384"/>
            <a:chOff x="5026656" y="5268193"/>
            <a:chExt cx="2138689" cy="1300904"/>
          </a:xfrm>
        </p:grpSpPr>
        <p:sp>
          <p:nvSpPr>
            <p:cNvPr id="59" name="文本框 58"/>
            <p:cNvSpPr txBox="1"/>
            <p:nvPr/>
          </p:nvSpPr>
          <p:spPr>
            <a:xfrm>
              <a:off x="5251435" y="5268193"/>
              <a:ext cx="1689151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6595881" y="2337517"/>
            <a:ext cx="1941570" cy="19415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353842" y="2103689"/>
            <a:ext cx="2425648" cy="2425648"/>
            <a:chOff x="7010870" y="1260613"/>
            <a:chExt cx="729590" cy="729590"/>
          </a:xfrm>
        </p:grpSpPr>
        <p:sp>
          <p:nvSpPr>
            <p:cNvPr id="63" name="空心弧 62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46063" y="4664838"/>
            <a:ext cx="1723549" cy="1048384"/>
            <a:chOff x="5026656" y="5268193"/>
            <a:chExt cx="2138689" cy="1300904"/>
          </a:xfrm>
        </p:grpSpPr>
        <p:sp>
          <p:nvSpPr>
            <p:cNvPr id="67" name="文本框 66"/>
            <p:cNvSpPr txBox="1"/>
            <p:nvPr/>
          </p:nvSpPr>
          <p:spPr>
            <a:xfrm>
              <a:off x="5251433" y="5268193"/>
              <a:ext cx="1689151" cy="49648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026656" y="5690705"/>
              <a:ext cx="2138689" cy="87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职务名称</a:t>
              </a:r>
              <a:endPara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添加人物介绍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9437052" y="2337517"/>
            <a:ext cx="1941570" cy="194156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195013" y="2103689"/>
            <a:ext cx="2425648" cy="2425648"/>
            <a:chOff x="7010870" y="1260613"/>
            <a:chExt cx="729590" cy="729590"/>
          </a:xfrm>
        </p:grpSpPr>
        <p:sp>
          <p:nvSpPr>
            <p:cNvPr id="71" name="空心弧 7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6670"/>
                <a:gd name="adj3" fmla="val 49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空心弧 7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05541"/>
                <a:gd name="adj3" fmla="val 495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22939"/>
                <a:gd name="adj3" fmla="val 504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131997" y="3390829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7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2800000">
                                      <p:cBhvr>
                                        <p:cTn id="22" dur="10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2800000">
                                      <p:cBhvr>
                                        <p:cTn id="46" dur="8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2800000">
                                      <p:cBhvr>
                                        <p:cTn id="70" dur="6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80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2800000">
                                      <p:cBhvr>
                                        <p:cTn id="94" dur="4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2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04" dur="3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37" grpId="0" animBg="1"/>
      <p:bldP spid="37" grpId="1" animBg="1"/>
      <p:bldP spid="37" grpId="2" animBg="1"/>
      <p:bldP spid="37" grpId="3" animBg="1"/>
      <p:bldP spid="37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9" grpId="0" animBg="1"/>
      <p:bldP spid="69" grpId="1" animBg="1"/>
      <p:bldP spid="69" grpId="2" animBg="1"/>
      <p:bldP spid="69" grpId="3" animBg="1"/>
      <p:bldP spid="69" grpId="4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19200" y="295007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sz="6000" spc="6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905" y="3149475"/>
            <a:ext cx="615440" cy="615440"/>
          </a:xfrm>
          <a:prstGeom prst="rect">
            <a:avLst/>
          </a:prstGeom>
        </p:spPr>
      </p:pic>
      <p:sp>
        <p:nvSpPr>
          <p:cNvPr id="274" name="文本框 273"/>
          <p:cNvSpPr txBox="1"/>
          <p:nvPr/>
        </p:nvSpPr>
        <p:spPr>
          <a:xfrm>
            <a:off x="4368800" y="3985101"/>
            <a:ext cx="266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INTRODUCTION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4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椭圆 178"/>
          <p:cNvSpPr/>
          <p:nvPr/>
        </p:nvSpPr>
        <p:spPr>
          <a:xfrm>
            <a:off x="7105137" y="1354881"/>
            <a:ext cx="541058" cy="5410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9" name="组合 238"/>
          <p:cNvGrpSpPr/>
          <p:nvPr/>
        </p:nvGrpSpPr>
        <p:grpSpPr>
          <a:xfrm>
            <a:off x="7010870" y="1260613"/>
            <a:ext cx="729590" cy="729590"/>
            <a:chOff x="7010870" y="1260613"/>
            <a:chExt cx="729590" cy="729590"/>
          </a:xfrm>
        </p:grpSpPr>
        <p:sp>
          <p:nvSpPr>
            <p:cNvPr id="180" name="空心弧 179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空心弧 180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空心弧 181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7141192" y="1434895"/>
            <a:ext cx="459228" cy="378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7" name="组合 186"/>
          <p:cNvGrpSpPr/>
          <p:nvPr/>
        </p:nvGrpSpPr>
        <p:grpSpPr>
          <a:xfrm>
            <a:off x="7831679" y="1260613"/>
            <a:ext cx="3016843" cy="806927"/>
            <a:chOff x="8043043" y="1420270"/>
            <a:chExt cx="3016843" cy="806927"/>
          </a:xfrm>
        </p:grpSpPr>
        <p:sp>
          <p:nvSpPr>
            <p:cNvPr id="185" name="文本框 184"/>
            <p:cNvSpPr txBox="1"/>
            <p:nvPr/>
          </p:nvSpPr>
          <p:spPr>
            <a:xfrm>
              <a:off x="8043043" y="14202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8043043" y="1919420"/>
              <a:ext cx="3016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COMPANY PROFILE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椭圆 239"/>
          <p:cNvSpPr/>
          <p:nvPr/>
        </p:nvSpPr>
        <p:spPr>
          <a:xfrm>
            <a:off x="7089700" y="2316043"/>
            <a:ext cx="541058" cy="5410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1" name="组合 240"/>
          <p:cNvGrpSpPr/>
          <p:nvPr/>
        </p:nvGrpSpPr>
        <p:grpSpPr>
          <a:xfrm>
            <a:off x="6995433" y="2221775"/>
            <a:ext cx="729590" cy="729590"/>
            <a:chOff x="7010870" y="1260613"/>
            <a:chExt cx="729590" cy="729590"/>
          </a:xfrm>
        </p:grpSpPr>
        <p:sp>
          <p:nvSpPr>
            <p:cNvPr id="242" name="空心弧 241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空心弧 242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4" name="空心弧 243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5" name="文本框 244"/>
          <p:cNvSpPr txBox="1"/>
          <p:nvPr/>
        </p:nvSpPr>
        <p:spPr>
          <a:xfrm>
            <a:off x="7125755" y="2396057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6" name="组合 245"/>
          <p:cNvGrpSpPr/>
          <p:nvPr/>
        </p:nvGrpSpPr>
        <p:grpSpPr>
          <a:xfrm>
            <a:off x="7816242" y="2221775"/>
            <a:ext cx="3016843" cy="806927"/>
            <a:chOff x="8043043" y="1420270"/>
            <a:chExt cx="3016843" cy="806927"/>
          </a:xfrm>
        </p:grpSpPr>
        <p:sp>
          <p:nvSpPr>
            <p:cNvPr id="247" name="文本框 246"/>
            <p:cNvSpPr txBox="1"/>
            <p:nvPr/>
          </p:nvSpPr>
          <p:spPr>
            <a:xfrm>
              <a:off x="8043043" y="14202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8043043" y="1919420"/>
              <a:ext cx="3016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TEAM INTRODUCTION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9" name="椭圆 248"/>
          <p:cNvSpPr/>
          <p:nvPr/>
        </p:nvSpPr>
        <p:spPr>
          <a:xfrm>
            <a:off x="7105137" y="3281576"/>
            <a:ext cx="541058" cy="5410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7010870" y="3187308"/>
            <a:ext cx="729590" cy="729590"/>
            <a:chOff x="7010870" y="1260613"/>
            <a:chExt cx="729590" cy="729590"/>
          </a:xfrm>
        </p:grpSpPr>
        <p:sp>
          <p:nvSpPr>
            <p:cNvPr id="251" name="空心弧 25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空心弧 25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3" name="空心弧 25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4" name="文本框 253"/>
          <p:cNvSpPr txBox="1"/>
          <p:nvPr/>
        </p:nvSpPr>
        <p:spPr>
          <a:xfrm>
            <a:off x="7141192" y="336159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7831679" y="3187308"/>
            <a:ext cx="3016843" cy="806927"/>
            <a:chOff x="8043043" y="1420270"/>
            <a:chExt cx="3016843" cy="806927"/>
          </a:xfrm>
        </p:grpSpPr>
        <p:sp>
          <p:nvSpPr>
            <p:cNvPr id="256" name="文本框 255"/>
            <p:cNvSpPr txBox="1"/>
            <p:nvPr/>
          </p:nvSpPr>
          <p:spPr>
            <a:xfrm>
              <a:off x="8043043" y="14202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成功案例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7" name="文本框 256"/>
            <p:cNvSpPr txBox="1"/>
            <p:nvPr/>
          </p:nvSpPr>
          <p:spPr>
            <a:xfrm>
              <a:off x="8043043" y="1919420"/>
              <a:ext cx="3016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CASE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9" name="椭圆 258"/>
          <p:cNvSpPr/>
          <p:nvPr/>
        </p:nvSpPr>
        <p:spPr>
          <a:xfrm>
            <a:off x="7132006" y="4238367"/>
            <a:ext cx="541058" cy="5410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0" name="组合 259"/>
          <p:cNvGrpSpPr/>
          <p:nvPr/>
        </p:nvGrpSpPr>
        <p:grpSpPr>
          <a:xfrm>
            <a:off x="7037739" y="4144099"/>
            <a:ext cx="729590" cy="729590"/>
            <a:chOff x="7010870" y="1260613"/>
            <a:chExt cx="729590" cy="729590"/>
          </a:xfrm>
        </p:grpSpPr>
        <p:sp>
          <p:nvSpPr>
            <p:cNvPr id="261" name="空心弧 260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空心弧 261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3" name="空心弧 262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4" name="文本框 263"/>
          <p:cNvSpPr txBox="1"/>
          <p:nvPr/>
        </p:nvSpPr>
        <p:spPr>
          <a:xfrm>
            <a:off x="7168061" y="4318381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5" name="组合 264"/>
          <p:cNvGrpSpPr/>
          <p:nvPr/>
        </p:nvGrpSpPr>
        <p:grpSpPr>
          <a:xfrm>
            <a:off x="7858548" y="4144099"/>
            <a:ext cx="3016843" cy="806927"/>
            <a:chOff x="8043043" y="1420270"/>
            <a:chExt cx="3016843" cy="806927"/>
          </a:xfrm>
        </p:grpSpPr>
        <p:sp>
          <p:nvSpPr>
            <p:cNvPr id="266" name="文本框 265"/>
            <p:cNvSpPr txBox="1"/>
            <p:nvPr/>
          </p:nvSpPr>
          <p:spPr>
            <a:xfrm>
              <a:off x="8043043" y="14202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产品介绍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文本框 266"/>
            <p:cNvSpPr txBox="1"/>
            <p:nvPr/>
          </p:nvSpPr>
          <p:spPr>
            <a:xfrm>
              <a:off x="8043043" y="1919420"/>
              <a:ext cx="3016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INTRODUCTION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8" name="椭圆 267"/>
          <p:cNvSpPr/>
          <p:nvPr/>
        </p:nvSpPr>
        <p:spPr>
          <a:xfrm>
            <a:off x="7089700" y="5196093"/>
            <a:ext cx="541058" cy="5410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9" name="组合 268"/>
          <p:cNvGrpSpPr/>
          <p:nvPr/>
        </p:nvGrpSpPr>
        <p:grpSpPr>
          <a:xfrm>
            <a:off x="6995433" y="5101825"/>
            <a:ext cx="729590" cy="729590"/>
            <a:chOff x="7010870" y="1260613"/>
            <a:chExt cx="729590" cy="729590"/>
          </a:xfrm>
        </p:grpSpPr>
        <p:sp>
          <p:nvSpPr>
            <p:cNvPr id="270" name="空心弧 269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空心弧 270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2" name="空心弧 271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3" name="文本框 272"/>
          <p:cNvSpPr txBox="1"/>
          <p:nvPr/>
        </p:nvSpPr>
        <p:spPr>
          <a:xfrm>
            <a:off x="7125755" y="5276107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7816242" y="5101825"/>
            <a:ext cx="3016843" cy="806927"/>
            <a:chOff x="8043043" y="1420270"/>
            <a:chExt cx="3016843" cy="806927"/>
          </a:xfrm>
        </p:grpSpPr>
        <p:sp>
          <p:nvSpPr>
            <p:cNvPr id="275" name="文本框 274"/>
            <p:cNvSpPr txBox="1"/>
            <p:nvPr/>
          </p:nvSpPr>
          <p:spPr>
            <a:xfrm>
              <a:off x="8043043" y="14202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联系我们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文本框 275"/>
            <p:cNvSpPr txBox="1"/>
            <p:nvPr/>
          </p:nvSpPr>
          <p:spPr>
            <a:xfrm>
              <a:off x="8043043" y="1919420"/>
              <a:ext cx="30168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CONTACT US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7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4656158" y="33393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59_科技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93675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  <p:sndAc>
      <p:stSnd>
        <p:snd r:embed="rId6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2800000">
                                      <p:cBhvr>
                                        <p:cTn id="12" dur="76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20" dur="300" fill="hold"/>
                                        <p:tgtEl>
                                          <p:spTgt spid="17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22" dur="3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19800000">
                                      <p:cBhvr>
                                        <p:cTn id="39" dur="66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47" dur="300" fill="hold"/>
                                        <p:tgtEl>
                                          <p:spTgt spid="2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49" dur="3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6800000">
                                      <p:cBhvr>
                                        <p:cTn id="66" dur="56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74" dur="300" fill="hold"/>
                                        <p:tgtEl>
                                          <p:spTgt spid="24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4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13800000">
                                      <p:cBhvr>
                                        <p:cTn id="93" dur="46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1" dur="300" fill="hold"/>
                                        <p:tgtEl>
                                          <p:spTgt spid="25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03" dur="300" fill="hold"/>
                                        <p:tgtEl>
                                          <p:spTgt spid="259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8" presetClass="entr" presetSubtype="6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Rot by="10800000">
                                      <p:cBhvr>
                                        <p:cTn id="120" dur="36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128" dur="300" fill="hold"/>
                                        <p:tgtEl>
                                          <p:spTgt spid="26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4" nodeType="withEffect">
                                  <p:stCondLst>
                                    <p:cond delay="11700"/>
                                  </p:stCondLst>
                                  <p:childTnLst>
                                    <p:animScale>
                                      <p:cBhvr>
                                        <p:cTn id="130" dur="300" fill="hold"/>
                                        <p:tgtEl>
                                          <p:spTgt spid="268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8" presetClass="entr" presetSubtype="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9" grpId="0" animBg="1"/>
      <p:bldP spid="179" grpId="1" animBg="1"/>
      <p:bldP spid="179" grpId="2" animBg="1"/>
      <p:bldP spid="179" grpId="3" animBg="1"/>
      <p:bldP spid="179" grpId="4" animBg="1"/>
      <p:bldP spid="183" grpId="0"/>
      <p:bldP spid="183" grpId="1"/>
      <p:bldP spid="183" grpId="2"/>
      <p:bldP spid="240" grpId="0" animBg="1"/>
      <p:bldP spid="240" grpId="1" animBg="1"/>
      <p:bldP spid="240" grpId="2" animBg="1"/>
      <p:bldP spid="240" grpId="3" animBg="1"/>
      <p:bldP spid="240" grpId="4" animBg="1"/>
      <p:bldP spid="245" grpId="0"/>
      <p:bldP spid="245" grpId="1"/>
      <p:bldP spid="245" grpId="2"/>
      <p:bldP spid="249" grpId="0" animBg="1"/>
      <p:bldP spid="249" grpId="1" animBg="1"/>
      <p:bldP spid="249" grpId="2" animBg="1"/>
      <p:bldP spid="249" grpId="3" animBg="1"/>
      <p:bldP spid="249" grpId="4" animBg="1"/>
      <p:bldP spid="254" grpId="0"/>
      <p:bldP spid="254" grpId="1"/>
      <p:bldP spid="254" grpId="2"/>
      <p:bldP spid="259" grpId="0" animBg="1"/>
      <p:bldP spid="259" grpId="1" animBg="1"/>
      <p:bldP spid="259" grpId="2" animBg="1"/>
      <p:bldP spid="259" grpId="3" animBg="1"/>
      <p:bldP spid="259" grpId="4" animBg="1"/>
      <p:bldP spid="264" grpId="0"/>
      <p:bldP spid="264" grpId="1"/>
      <p:bldP spid="264" grpId="2"/>
      <p:bldP spid="268" grpId="0" animBg="1"/>
      <p:bldP spid="268" grpId="1" animBg="1"/>
      <p:bldP spid="268" grpId="2" animBg="1"/>
      <p:bldP spid="268" grpId="3" animBg="1"/>
      <p:bldP spid="268" grpId="4" animBg="1"/>
      <p:bldP spid="273" grpId="0"/>
      <p:bldP spid="273" grpId="1"/>
      <p:bldP spid="273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1860074" y="126669"/>
            <a:ext cx="2749472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产品系列一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5"/>
          <p:cNvSpPr/>
          <p:nvPr/>
        </p:nvSpPr>
        <p:spPr bwMode="auto">
          <a:xfrm>
            <a:off x="871415" y="2018523"/>
            <a:ext cx="10482794" cy="4210827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3" name="Freeform 9"/>
          <p:cNvSpPr/>
          <p:nvPr/>
        </p:nvSpPr>
        <p:spPr bwMode="auto">
          <a:xfrm>
            <a:off x="1244880" y="2746636"/>
            <a:ext cx="3010646" cy="251634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348741" y="5398025"/>
            <a:ext cx="2777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Freeform 9"/>
          <p:cNvSpPr/>
          <p:nvPr/>
        </p:nvSpPr>
        <p:spPr bwMode="auto">
          <a:xfrm>
            <a:off x="4603556" y="2865762"/>
            <a:ext cx="3010646" cy="251634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7" name="Freeform 9"/>
          <p:cNvSpPr/>
          <p:nvPr/>
        </p:nvSpPr>
        <p:spPr bwMode="auto">
          <a:xfrm>
            <a:off x="7962232" y="2865762"/>
            <a:ext cx="3010646" cy="251634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8" name="文本框 157"/>
          <p:cNvSpPr txBox="1"/>
          <p:nvPr/>
        </p:nvSpPr>
        <p:spPr>
          <a:xfrm>
            <a:off x="4655486" y="5398025"/>
            <a:ext cx="2777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078810" y="5398025"/>
            <a:ext cx="2777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0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6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" presetClass="entr" presetSubtype="4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2" grpId="0" animBg="1"/>
      <p:bldP spid="152" grpId="1" animBg="1"/>
      <p:bldP spid="152" grpId="2" animBg="1"/>
      <p:bldP spid="152" grpId="3" animBg="1"/>
      <p:bldP spid="152" grpId="4" animBg="1"/>
      <p:bldP spid="152" grpId="5" animBg="1"/>
      <p:bldP spid="152" grpId="6" animBg="1"/>
      <p:bldP spid="153" grpId="0" animBg="1"/>
      <p:bldP spid="153" grpId="1" animBg="1"/>
      <p:bldP spid="153" grpId="2" animBg="1"/>
      <p:bldP spid="153" grpId="3" animBg="1"/>
      <p:bldP spid="153" grpId="4" animBg="1"/>
      <p:bldP spid="153" grpId="5" animBg="1"/>
      <p:bldP spid="153" grpId="6" animBg="1"/>
      <p:bldP spid="2" grpId="0"/>
      <p:bldP spid="2" grpId="1"/>
      <p:bldP spid="2" grpId="2"/>
      <p:bldP spid="2" grpId="3"/>
      <p:bldP spid="2" grpId="4"/>
      <p:bldP spid="2" grpId="5"/>
      <p:bldP spid="2" grpId="6"/>
      <p:bldP spid="156" grpId="0" animBg="1"/>
      <p:bldP spid="156" grpId="1" animBg="1"/>
      <p:bldP spid="156" grpId="2" animBg="1"/>
      <p:bldP spid="156" grpId="3" animBg="1"/>
      <p:bldP spid="156" grpId="4" animBg="1"/>
      <p:bldP spid="156" grpId="5" animBg="1"/>
      <p:bldP spid="156" grpId="6" animBg="1"/>
      <p:bldP spid="157" grpId="0" animBg="1"/>
      <p:bldP spid="157" grpId="1" animBg="1"/>
      <p:bldP spid="157" grpId="2" animBg="1"/>
      <p:bldP spid="157" grpId="3" animBg="1"/>
      <p:bldP spid="157" grpId="4" animBg="1"/>
      <p:bldP spid="157" grpId="5" animBg="1"/>
      <p:bldP spid="157" grpId="6" animBg="1"/>
      <p:bldP spid="158" grpId="0"/>
      <p:bldP spid="158" grpId="1"/>
      <p:bldP spid="158" grpId="2"/>
      <p:bldP spid="158" grpId="3"/>
      <p:bldP spid="158" grpId="4"/>
      <p:bldP spid="158" grpId="5"/>
      <p:bldP spid="158" grpId="6"/>
      <p:bldP spid="159" grpId="0"/>
      <p:bldP spid="159" grpId="1"/>
      <p:bldP spid="159" grpId="2"/>
      <p:bldP spid="159" grpId="3"/>
      <p:bldP spid="159" grpId="4"/>
      <p:bldP spid="159" grpId="5"/>
      <p:bldP spid="159" grpId="6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1860074" y="126669"/>
            <a:ext cx="2749472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产品系列二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5"/>
          <p:cNvSpPr/>
          <p:nvPr/>
        </p:nvSpPr>
        <p:spPr bwMode="auto">
          <a:xfrm>
            <a:off x="871415" y="2018523"/>
            <a:ext cx="10482794" cy="4210827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3" name="Freeform 9"/>
          <p:cNvSpPr/>
          <p:nvPr/>
        </p:nvSpPr>
        <p:spPr bwMode="auto">
          <a:xfrm>
            <a:off x="1244881" y="2971660"/>
            <a:ext cx="2253696" cy="1883677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44881" y="5083728"/>
            <a:ext cx="2253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Freeform 9"/>
          <p:cNvSpPr/>
          <p:nvPr/>
        </p:nvSpPr>
        <p:spPr bwMode="auto">
          <a:xfrm>
            <a:off x="3746998" y="2971660"/>
            <a:ext cx="2253696" cy="1883677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7" name="Freeform 9"/>
          <p:cNvSpPr/>
          <p:nvPr/>
        </p:nvSpPr>
        <p:spPr bwMode="auto">
          <a:xfrm>
            <a:off x="6249115" y="2971660"/>
            <a:ext cx="2253696" cy="1883677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8" name="文本框 157"/>
          <p:cNvSpPr txBox="1"/>
          <p:nvPr/>
        </p:nvSpPr>
        <p:spPr>
          <a:xfrm>
            <a:off x="3745082" y="5057803"/>
            <a:ext cx="2255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247199" y="5057803"/>
            <a:ext cx="2255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8751231" y="2971660"/>
            <a:ext cx="2253696" cy="1883677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749315" y="5078041"/>
            <a:ext cx="22556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描述项目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7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4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5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6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4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5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6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" presetClass="entr" presetSubtype="4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2" grpId="0" animBg="1"/>
      <p:bldP spid="152" grpId="1" animBg="1"/>
      <p:bldP spid="152" grpId="2" animBg="1"/>
      <p:bldP spid="152" grpId="3" animBg="1"/>
      <p:bldP spid="152" grpId="4" animBg="1"/>
      <p:bldP spid="152" grpId="5" animBg="1"/>
      <p:bldP spid="152" grpId="6" animBg="1"/>
      <p:bldP spid="153" grpId="0" animBg="1"/>
      <p:bldP spid="153" grpId="1" animBg="1"/>
      <p:bldP spid="153" grpId="2" animBg="1"/>
      <p:bldP spid="153" grpId="3" animBg="1"/>
      <p:bldP spid="153" grpId="4" animBg="1"/>
      <p:bldP spid="153" grpId="5" animBg="1"/>
      <p:bldP spid="153" grpId="6" animBg="1"/>
      <p:bldP spid="2" grpId="0"/>
      <p:bldP spid="2" grpId="1"/>
      <p:bldP spid="2" grpId="2"/>
      <p:bldP spid="2" grpId="3"/>
      <p:bldP spid="2" grpId="4"/>
      <p:bldP spid="2" grpId="5"/>
      <p:bldP spid="2" grpId="6"/>
      <p:bldP spid="156" grpId="0" animBg="1"/>
      <p:bldP spid="156" grpId="1" animBg="1"/>
      <p:bldP spid="156" grpId="2" animBg="1"/>
      <p:bldP spid="156" grpId="3" animBg="1"/>
      <p:bldP spid="156" grpId="4" animBg="1"/>
      <p:bldP spid="156" grpId="5" animBg="1"/>
      <p:bldP spid="156" grpId="6" animBg="1"/>
      <p:bldP spid="157" grpId="0" animBg="1"/>
      <p:bldP spid="157" grpId="1" animBg="1"/>
      <p:bldP spid="157" grpId="2" animBg="1"/>
      <p:bldP spid="157" grpId="3" animBg="1"/>
      <p:bldP spid="157" grpId="4" animBg="1"/>
      <p:bldP spid="157" grpId="5" animBg="1"/>
      <p:bldP spid="157" grpId="6" animBg="1"/>
      <p:bldP spid="158" grpId="0"/>
      <p:bldP spid="158" grpId="1"/>
      <p:bldP spid="158" grpId="2"/>
      <p:bldP spid="158" grpId="3"/>
      <p:bldP spid="158" grpId="4"/>
      <p:bldP spid="158" grpId="5"/>
      <p:bldP spid="158" grpId="6"/>
      <p:bldP spid="159" grpId="0"/>
      <p:bldP spid="159" grpId="1"/>
      <p:bldP spid="159" grpId="2"/>
      <p:bldP spid="159" grpId="3"/>
      <p:bldP spid="159" grpId="4"/>
      <p:bldP spid="159" grpId="5"/>
      <p:bldP spid="159" grpId="6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1" grpId="0"/>
      <p:bldP spid="11" grpId="1"/>
      <p:bldP spid="11" grpId="2"/>
      <p:bldP spid="11" grpId="3"/>
      <p:bldP spid="11" grpId="4"/>
      <p:bldP spid="11" grpId="5"/>
      <p:bldP spid="11" grpId="6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1860074" y="126669"/>
            <a:ext cx="2749472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产品系列三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5"/>
          <p:cNvSpPr/>
          <p:nvPr/>
        </p:nvSpPr>
        <p:spPr bwMode="auto">
          <a:xfrm>
            <a:off x="871415" y="1520190"/>
            <a:ext cx="10482794" cy="4857749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3" name="Freeform 9"/>
          <p:cNvSpPr/>
          <p:nvPr/>
        </p:nvSpPr>
        <p:spPr bwMode="auto">
          <a:xfrm>
            <a:off x="1244881" y="2078851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44881" y="3462795"/>
            <a:ext cx="22536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Freeform 9"/>
          <p:cNvSpPr/>
          <p:nvPr/>
        </p:nvSpPr>
        <p:spPr bwMode="auto">
          <a:xfrm>
            <a:off x="3746998" y="2078851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7" name="Freeform 9"/>
          <p:cNvSpPr/>
          <p:nvPr/>
        </p:nvSpPr>
        <p:spPr bwMode="auto">
          <a:xfrm>
            <a:off x="6249115" y="2078851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8" name="文本框 157"/>
          <p:cNvSpPr txBox="1"/>
          <p:nvPr/>
        </p:nvSpPr>
        <p:spPr>
          <a:xfrm>
            <a:off x="3745082" y="3436870"/>
            <a:ext cx="22556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247199" y="3436870"/>
            <a:ext cx="22556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8751231" y="2078851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749315" y="3457108"/>
            <a:ext cx="2255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1244881" y="4207239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242965" y="5585496"/>
            <a:ext cx="2255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3745082" y="4207239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743166" y="5585496"/>
            <a:ext cx="2255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9"/>
          <p:cNvSpPr/>
          <p:nvPr/>
        </p:nvSpPr>
        <p:spPr bwMode="auto">
          <a:xfrm>
            <a:off x="6249115" y="4207239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6247199" y="5585496"/>
            <a:ext cx="2255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9"/>
          <p:cNvSpPr/>
          <p:nvPr/>
        </p:nvSpPr>
        <p:spPr bwMode="auto">
          <a:xfrm>
            <a:off x="8749315" y="4207239"/>
            <a:ext cx="2253696" cy="1320498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1905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747399" y="5585496"/>
            <a:ext cx="2255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产品名称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项目介绍文字描述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项目介绍文字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endParaRPr lang="en-US" altLang="zh-CN" sz="1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11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4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4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5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6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4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5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6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4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5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6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3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4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5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6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3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4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5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6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3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4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5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6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3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4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5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6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3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4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5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6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3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4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5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6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3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4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5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6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grpId="3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4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5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grpId="6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2" presetClass="entr" presetSubtype="4" decel="10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2" grpId="0" animBg="1"/>
      <p:bldP spid="152" grpId="1" animBg="1"/>
      <p:bldP spid="152" grpId="2" animBg="1"/>
      <p:bldP spid="152" grpId="3" animBg="1"/>
      <p:bldP spid="152" grpId="4" animBg="1"/>
      <p:bldP spid="152" grpId="5" animBg="1"/>
      <p:bldP spid="152" grpId="6" animBg="1"/>
      <p:bldP spid="153" grpId="0" animBg="1"/>
      <p:bldP spid="153" grpId="1" animBg="1"/>
      <p:bldP spid="153" grpId="2" animBg="1"/>
      <p:bldP spid="153" grpId="3" animBg="1"/>
      <p:bldP spid="153" grpId="4" animBg="1"/>
      <p:bldP spid="153" grpId="5" animBg="1"/>
      <p:bldP spid="153" grpId="6" animBg="1"/>
      <p:bldP spid="2" grpId="0"/>
      <p:bldP spid="2" grpId="1"/>
      <p:bldP spid="2" grpId="2"/>
      <p:bldP spid="2" grpId="3"/>
      <p:bldP spid="2" grpId="4"/>
      <p:bldP spid="2" grpId="5"/>
      <p:bldP spid="2" grpId="6"/>
      <p:bldP spid="156" grpId="0" animBg="1"/>
      <p:bldP spid="156" grpId="1" animBg="1"/>
      <p:bldP spid="156" grpId="2" animBg="1"/>
      <p:bldP spid="156" grpId="3" animBg="1"/>
      <p:bldP spid="156" grpId="4" animBg="1"/>
      <p:bldP spid="156" grpId="5" animBg="1"/>
      <p:bldP spid="156" grpId="6" animBg="1"/>
      <p:bldP spid="157" grpId="0" animBg="1"/>
      <p:bldP spid="157" grpId="1" animBg="1"/>
      <p:bldP spid="157" grpId="2" animBg="1"/>
      <p:bldP spid="157" grpId="3" animBg="1"/>
      <p:bldP spid="157" grpId="4" animBg="1"/>
      <p:bldP spid="157" grpId="5" animBg="1"/>
      <p:bldP spid="157" grpId="6" animBg="1"/>
      <p:bldP spid="158" grpId="0"/>
      <p:bldP spid="158" grpId="1"/>
      <p:bldP spid="158" grpId="2"/>
      <p:bldP spid="158" grpId="3"/>
      <p:bldP spid="158" grpId="4"/>
      <p:bldP spid="158" grpId="5"/>
      <p:bldP spid="158" grpId="6"/>
      <p:bldP spid="159" grpId="0"/>
      <p:bldP spid="159" grpId="1"/>
      <p:bldP spid="159" grpId="2"/>
      <p:bldP spid="159" grpId="3"/>
      <p:bldP spid="159" grpId="4"/>
      <p:bldP spid="159" grpId="5"/>
      <p:bldP spid="159" grpId="6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1" grpId="0"/>
      <p:bldP spid="11" grpId="1"/>
      <p:bldP spid="11" grpId="2"/>
      <p:bldP spid="11" grpId="3"/>
      <p:bldP spid="11" grpId="4"/>
      <p:bldP spid="11" grpId="5"/>
      <p:bldP spid="11" grpId="6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  <p:bldP spid="15" grpId="0"/>
      <p:bldP spid="15" grpId="1"/>
      <p:bldP spid="15" grpId="2"/>
      <p:bldP spid="15" grpId="3"/>
      <p:bldP spid="15" grpId="4"/>
      <p:bldP spid="15" grpId="5"/>
      <p:bldP spid="15" grpId="6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7" grpId="0"/>
      <p:bldP spid="17" grpId="1"/>
      <p:bldP spid="17" grpId="2"/>
      <p:bldP spid="17" grpId="3"/>
      <p:bldP spid="17" grpId="4"/>
      <p:bldP spid="17" grpId="5"/>
      <p:bldP spid="17" grpId="6"/>
      <p:bldP spid="18" grpId="0" animBg="1"/>
      <p:bldP spid="18" grpId="1" animBg="1"/>
      <p:bldP spid="18" grpId="2" animBg="1"/>
      <p:bldP spid="18" grpId="3" animBg="1"/>
      <p:bldP spid="18" grpId="4" animBg="1"/>
      <p:bldP spid="18" grpId="5" animBg="1"/>
      <p:bldP spid="18" grpId="6" animBg="1"/>
      <p:bldP spid="19" grpId="0"/>
      <p:bldP spid="19" grpId="1"/>
      <p:bldP spid="19" grpId="2"/>
      <p:bldP spid="19" grpId="3"/>
      <p:bldP spid="19" grpId="4"/>
      <p:bldP spid="19" grpId="5"/>
      <p:bldP spid="19" grpId="6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19200" y="295007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6000" spc="6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905" y="3145897"/>
            <a:ext cx="615440" cy="622596"/>
          </a:xfrm>
          <a:prstGeom prst="rect">
            <a:avLst/>
          </a:prstGeom>
        </p:spPr>
      </p:pic>
      <p:sp>
        <p:nvSpPr>
          <p:cNvPr id="274" name="文本框 273"/>
          <p:cNvSpPr txBox="1"/>
          <p:nvPr/>
        </p:nvSpPr>
        <p:spPr>
          <a:xfrm>
            <a:off x="4368800" y="3985101"/>
            <a:ext cx="266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 US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4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4" y="126669"/>
            <a:ext cx="2236511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5"/>
          <p:cNvSpPr/>
          <p:nvPr/>
        </p:nvSpPr>
        <p:spPr bwMode="auto">
          <a:xfrm>
            <a:off x="871415" y="1520190"/>
            <a:ext cx="10482794" cy="4857749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7" name="QR Coder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554" y="2707433"/>
            <a:ext cx="2915166" cy="291516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141626" y="2952395"/>
            <a:ext cx="4460502" cy="2526943"/>
            <a:chOff x="6141626" y="2952395"/>
            <a:chExt cx="4460502" cy="2526943"/>
          </a:xfrm>
        </p:grpSpPr>
        <p:grpSp>
          <p:nvGrpSpPr>
            <p:cNvPr id="9" name="组合 8"/>
            <p:cNvGrpSpPr/>
            <p:nvPr/>
          </p:nvGrpSpPr>
          <p:grpSpPr>
            <a:xfrm>
              <a:off x="6141626" y="2952395"/>
              <a:ext cx="4346497" cy="461665"/>
              <a:chOff x="6304653" y="2698395"/>
              <a:chExt cx="4346497" cy="46166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4653" y="2698395"/>
                <a:ext cx="502547" cy="43316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6845300" y="2698395"/>
                <a:ext cx="3805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上海市某某区某某路</a:t>
                </a: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250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号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156158" y="3627537"/>
              <a:ext cx="3737250" cy="479948"/>
              <a:chOff x="6319185" y="3468204"/>
              <a:chExt cx="3737250" cy="47994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19185" y="3478420"/>
                <a:ext cx="473482" cy="46973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文本框 26"/>
              <p:cNvSpPr txBox="1"/>
              <p:nvPr/>
            </p:nvSpPr>
            <p:spPr>
              <a:xfrm>
                <a:off x="6845300" y="3468204"/>
                <a:ext cx="32111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0086 138 3838 94XX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146782" y="4320962"/>
              <a:ext cx="3746500" cy="483235"/>
              <a:chOff x="6309809" y="4220570"/>
              <a:chExt cx="3746500" cy="48323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9809" y="4295011"/>
                <a:ext cx="492235" cy="38722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6845114" y="4220570"/>
                <a:ext cx="3211195" cy="483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xxxxxxx@qq.com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186630" y="4996103"/>
              <a:ext cx="4415498" cy="483235"/>
              <a:chOff x="6349657" y="5005282"/>
              <a:chExt cx="4415498" cy="48323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49657" y="5029093"/>
                <a:ext cx="412539" cy="43785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6845300" y="5005282"/>
                <a:ext cx="3919855" cy="4832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https://haosc.taobao.com</a:t>
                </a:r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Delay"/>
          <p:cNvSpPr/>
          <p:nvPr/>
        </p:nvSpPr>
        <p:spPr>
          <a:xfrm>
            <a:off x="12903200" y="7155543"/>
            <a:ext cx="174171" cy="1741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/>
    <p:sndAc>
      <p:stSnd>
        <p:snd r:embed="rId6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2" grpId="0" animBg="1"/>
      <p:bldP spid="152" grpId="1" animBg="1"/>
      <p:bldP spid="152" grpId="2" animBg="1"/>
      <p:bldP spid="152" grpId="3" animBg="1"/>
      <p:bldP spid="152" grpId="4" animBg="1"/>
      <p:bldP spid="152" grpId="5" animBg="1"/>
      <p:bldP spid="152" grpId="6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019200" y="295007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endParaRPr lang="zh-CN" altLang="en-US" sz="6000" spc="6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3" name="图片 262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905" y="3145897"/>
            <a:ext cx="615440" cy="622596"/>
          </a:xfrm>
          <a:prstGeom prst="rect">
            <a:avLst/>
          </a:prstGeom>
        </p:spPr>
      </p:pic>
      <p:sp>
        <p:nvSpPr>
          <p:cNvPr id="274" name="文本框 273"/>
          <p:cNvSpPr txBox="1"/>
          <p:nvPr/>
        </p:nvSpPr>
        <p:spPr>
          <a:xfrm>
            <a:off x="4368800" y="3985101"/>
            <a:ext cx="266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4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4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871415" y="2018523"/>
            <a:ext cx="10482794" cy="3912377"/>
          </a:xfrm>
          <a:custGeom>
            <a:avLst/>
            <a:gdLst>
              <a:gd name="T0" fmla="*/ 500 w 30299"/>
              <a:gd name="T1" fmla="*/ 2 h 11303"/>
              <a:gd name="T2" fmla="*/ 5647 w 30299"/>
              <a:gd name="T3" fmla="*/ 2 h 11303"/>
              <a:gd name="T4" fmla="*/ 6172 w 30299"/>
              <a:gd name="T5" fmla="*/ 343 h 11303"/>
              <a:gd name="T6" fmla="*/ 6814 w 30299"/>
              <a:gd name="T7" fmla="*/ 702 h 11303"/>
              <a:gd name="T8" fmla="*/ 29799 w 30299"/>
              <a:gd name="T9" fmla="*/ 702 h 11303"/>
              <a:gd name="T10" fmla="*/ 30299 w 30299"/>
              <a:gd name="T11" fmla="*/ 1202 h 11303"/>
              <a:gd name="T12" fmla="*/ 30299 w 30299"/>
              <a:gd name="T13" fmla="*/ 10803 h 11303"/>
              <a:gd name="T14" fmla="*/ 29799 w 30299"/>
              <a:gd name="T15" fmla="*/ 11303 h 11303"/>
              <a:gd name="T16" fmla="*/ 500 w 30299"/>
              <a:gd name="T17" fmla="*/ 11303 h 11303"/>
              <a:gd name="T18" fmla="*/ 0 w 30299"/>
              <a:gd name="T19" fmla="*/ 10803 h 11303"/>
              <a:gd name="T20" fmla="*/ 0 w 30299"/>
              <a:gd name="T21" fmla="*/ 502 h 11303"/>
              <a:gd name="T22" fmla="*/ 500 w 30299"/>
              <a:gd name="T23" fmla="*/ 2 h 1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99" h="11303">
                <a:moveTo>
                  <a:pt x="500" y="2"/>
                </a:moveTo>
                <a:lnTo>
                  <a:pt x="5647" y="2"/>
                </a:lnTo>
                <a:cubicBezTo>
                  <a:pt x="5881" y="0"/>
                  <a:pt x="6022" y="193"/>
                  <a:pt x="6172" y="343"/>
                </a:cubicBezTo>
                <a:cubicBezTo>
                  <a:pt x="6390" y="560"/>
                  <a:pt x="6467" y="729"/>
                  <a:pt x="6814" y="702"/>
                </a:cubicBezTo>
                <a:lnTo>
                  <a:pt x="29799" y="702"/>
                </a:lnTo>
                <a:cubicBezTo>
                  <a:pt x="30074" y="702"/>
                  <a:pt x="30299" y="927"/>
                  <a:pt x="30299" y="1202"/>
                </a:cubicBezTo>
                <a:lnTo>
                  <a:pt x="30299" y="10803"/>
                </a:lnTo>
                <a:cubicBezTo>
                  <a:pt x="30299" y="11078"/>
                  <a:pt x="30074" y="11303"/>
                  <a:pt x="29799" y="11303"/>
                </a:cubicBezTo>
                <a:lnTo>
                  <a:pt x="500" y="11303"/>
                </a:lnTo>
                <a:cubicBezTo>
                  <a:pt x="225" y="11303"/>
                  <a:pt x="0" y="11078"/>
                  <a:pt x="0" y="10803"/>
                </a:cubicBezTo>
                <a:lnTo>
                  <a:pt x="0" y="502"/>
                </a:lnTo>
                <a:cubicBezTo>
                  <a:pt x="0" y="227"/>
                  <a:pt x="225" y="2"/>
                  <a:pt x="500" y="2"/>
                </a:cubicBezTo>
                <a:close/>
              </a:path>
            </a:pathLst>
          </a:custGeom>
          <a:solidFill>
            <a:srgbClr val="00B0F0">
              <a:alpha val="14902"/>
            </a:srgbClr>
          </a:solid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" name="Freeform 9"/>
          <p:cNvSpPr/>
          <p:nvPr/>
        </p:nvSpPr>
        <p:spPr bwMode="auto">
          <a:xfrm>
            <a:off x="1244880" y="2746635"/>
            <a:ext cx="3198698" cy="2673525"/>
          </a:xfrm>
          <a:custGeom>
            <a:avLst/>
            <a:gdLst>
              <a:gd name="T0" fmla="*/ 265 w 8359"/>
              <a:gd name="T1" fmla="*/ 1 h 2589"/>
              <a:gd name="T2" fmla="*/ 2945 w 8359"/>
              <a:gd name="T3" fmla="*/ 1 h 2589"/>
              <a:gd name="T4" fmla="*/ 3223 w 8359"/>
              <a:gd name="T5" fmla="*/ 181 h 2589"/>
              <a:gd name="T6" fmla="*/ 3562 w 8359"/>
              <a:gd name="T7" fmla="*/ 372 h 2589"/>
              <a:gd name="T8" fmla="*/ 8095 w 8359"/>
              <a:gd name="T9" fmla="*/ 372 h 2589"/>
              <a:gd name="T10" fmla="*/ 8359 w 8359"/>
              <a:gd name="T11" fmla="*/ 636 h 2589"/>
              <a:gd name="T12" fmla="*/ 8359 w 8359"/>
              <a:gd name="T13" fmla="*/ 2324 h 2589"/>
              <a:gd name="T14" fmla="*/ 8095 w 8359"/>
              <a:gd name="T15" fmla="*/ 2589 h 2589"/>
              <a:gd name="T16" fmla="*/ 265 w 8359"/>
              <a:gd name="T17" fmla="*/ 2589 h 2589"/>
              <a:gd name="T18" fmla="*/ 0 w 8359"/>
              <a:gd name="T19" fmla="*/ 2324 h 2589"/>
              <a:gd name="T20" fmla="*/ 0 w 8359"/>
              <a:gd name="T21" fmla="*/ 266 h 2589"/>
              <a:gd name="T22" fmla="*/ 265 w 8359"/>
              <a:gd name="T23" fmla="*/ 1 h 2589"/>
              <a:gd name="connsiteX0" fmla="*/ 317 w 10000"/>
              <a:gd name="connsiteY0" fmla="*/ 1 h 18249"/>
              <a:gd name="connsiteX1" fmla="*/ 3523 w 10000"/>
              <a:gd name="connsiteY1" fmla="*/ 1 h 18249"/>
              <a:gd name="connsiteX2" fmla="*/ 3856 w 10000"/>
              <a:gd name="connsiteY2" fmla="*/ 696 h 18249"/>
              <a:gd name="connsiteX3" fmla="*/ 4261 w 10000"/>
              <a:gd name="connsiteY3" fmla="*/ 1434 h 18249"/>
              <a:gd name="connsiteX4" fmla="*/ 9684 w 10000"/>
              <a:gd name="connsiteY4" fmla="*/ 1434 h 18249"/>
              <a:gd name="connsiteX5" fmla="*/ 10000 w 10000"/>
              <a:gd name="connsiteY5" fmla="*/ 2454 h 18249"/>
              <a:gd name="connsiteX6" fmla="*/ 10000 w 10000"/>
              <a:gd name="connsiteY6" fmla="*/ 8973 h 18249"/>
              <a:gd name="connsiteX7" fmla="*/ 9506 w 10000"/>
              <a:gd name="connsiteY7" fmla="*/ 18249 h 18249"/>
              <a:gd name="connsiteX8" fmla="*/ 317 w 10000"/>
              <a:gd name="connsiteY8" fmla="*/ 9997 h 18249"/>
              <a:gd name="connsiteX9" fmla="*/ 0 w 10000"/>
              <a:gd name="connsiteY9" fmla="*/ 8973 h 18249"/>
              <a:gd name="connsiteX10" fmla="*/ 0 w 10000"/>
              <a:gd name="connsiteY10" fmla="*/ 1024 h 18249"/>
              <a:gd name="connsiteX11" fmla="*/ 317 w 10000"/>
              <a:gd name="connsiteY11" fmla="*/ 1 h 18249"/>
              <a:gd name="connsiteX0-1" fmla="*/ 317 w 10000"/>
              <a:gd name="connsiteY0-2" fmla="*/ 1 h 18249"/>
              <a:gd name="connsiteX1-3" fmla="*/ 3523 w 10000"/>
              <a:gd name="connsiteY1-4" fmla="*/ 1 h 18249"/>
              <a:gd name="connsiteX2-5" fmla="*/ 3856 w 10000"/>
              <a:gd name="connsiteY2-6" fmla="*/ 696 h 18249"/>
              <a:gd name="connsiteX3-7" fmla="*/ 4261 w 10000"/>
              <a:gd name="connsiteY3-8" fmla="*/ 1434 h 18249"/>
              <a:gd name="connsiteX4-9" fmla="*/ 9684 w 10000"/>
              <a:gd name="connsiteY4-10" fmla="*/ 1434 h 18249"/>
              <a:gd name="connsiteX5-11" fmla="*/ 10000 w 10000"/>
              <a:gd name="connsiteY5-12" fmla="*/ 2454 h 18249"/>
              <a:gd name="connsiteX6-13" fmla="*/ 10000 w 10000"/>
              <a:gd name="connsiteY6-14" fmla="*/ 8973 h 18249"/>
              <a:gd name="connsiteX7-15" fmla="*/ 9506 w 10000"/>
              <a:gd name="connsiteY7-16" fmla="*/ 18249 h 18249"/>
              <a:gd name="connsiteX8-17" fmla="*/ 406 w 10000"/>
              <a:gd name="connsiteY8-18" fmla="*/ 18249 h 18249"/>
              <a:gd name="connsiteX9-19" fmla="*/ 0 w 10000"/>
              <a:gd name="connsiteY9-20" fmla="*/ 8973 h 18249"/>
              <a:gd name="connsiteX10-21" fmla="*/ 0 w 10000"/>
              <a:gd name="connsiteY10-22" fmla="*/ 1024 h 18249"/>
              <a:gd name="connsiteX11-23" fmla="*/ 317 w 10000"/>
              <a:gd name="connsiteY11-24" fmla="*/ 1 h 18249"/>
              <a:gd name="connsiteX0-25" fmla="*/ 317 w 10000"/>
              <a:gd name="connsiteY0-26" fmla="*/ 1 h 18249"/>
              <a:gd name="connsiteX1-27" fmla="*/ 3523 w 10000"/>
              <a:gd name="connsiteY1-28" fmla="*/ 1 h 18249"/>
              <a:gd name="connsiteX2-29" fmla="*/ 3856 w 10000"/>
              <a:gd name="connsiteY2-30" fmla="*/ 696 h 18249"/>
              <a:gd name="connsiteX3-31" fmla="*/ 4261 w 10000"/>
              <a:gd name="connsiteY3-32" fmla="*/ 1434 h 18249"/>
              <a:gd name="connsiteX4-33" fmla="*/ 9684 w 10000"/>
              <a:gd name="connsiteY4-34" fmla="*/ 1434 h 18249"/>
              <a:gd name="connsiteX5-35" fmla="*/ 10000 w 10000"/>
              <a:gd name="connsiteY5-36" fmla="*/ 2454 h 18249"/>
              <a:gd name="connsiteX6-37" fmla="*/ 10000 w 10000"/>
              <a:gd name="connsiteY6-38" fmla="*/ 8973 h 18249"/>
              <a:gd name="connsiteX7-39" fmla="*/ 9506 w 10000"/>
              <a:gd name="connsiteY7-40" fmla="*/ 18249 h 18249"/>
              <a:gd name="connsiteX8-41" fmla="*/ 406 w 10000"/>
              <a:gd name="connsiteY8-42" fmla="*/ 18249 h 18249"/>
              <a:gd name="connsiteX9-43" fmla="*/ 45 w 10000"/>
              <a:gd name="connsiteY9-44" fmla="*/ 17614 h 18249"/>
              <a:gd name="connsiteX10-45" fmla="*/ 0 w 10000"/>
              <a:gd name="connsiteY10-46" fmla="*/ 1024 h 18249"/>
              <a:gd name="connsiteX11-47" fmla="*/ 317 w 10000"/>
              <a:gd name="connsiteY11-48" fmla="*/ 1 h 18249"/>
              <a:gd name="connsiteX0-49" fmla="*/ 317 w 10000"/>
              <a:gd name="connsiteY0-50" fmla="*/ 1 h 18249"/>
              <a:gd name="connsiteX1-51" fmla="*/ 3523 w 10000"/>
              <a:gd name="connsiteY1-52" fmla="*/ 1 h 18249"/>
              <a:gd name="connsiteX2-53" fmla="*/ 3856 w 10000"/>
              <a:gd name="connsiteY2-54" fmla="*/ 696 h 18249"/>
              <a:gd name="connsiteX3-55" fmla="*/ 4261 w 10000"/>
              <a:gd name="connsiteY3-56" fmla="*/ 1434 h 18249"/>
              <a:gd name="connsiteX4-57" fmla="*/ 9684 w 10000"/>
              <a:gd name="connsiteY4-58" fmla="*/ 1434 h 18249"/>
              <a:gd name="connsiteX5-59" fmla="*/ 10000 w 10000"/>
              <a:gd name="connsiteY5-60" fmla="*/ 2454 h 18249"/>
              <a:gd name="connsiteX6-61" fmla="*/ 9955 w 10000"/>
              <a:gd name="connsiteY6-62" fmla="*/ 17517 h 18249"/>
              <a:gd name="connsiteX7-63" fmla="*/ 9506 w 10000"/>
              <a:gd name="connsiteY7-64" fmla="*/ 18249 h 18249"/>
              <a:gd name="connsiteX8-65" fmla="*/ 406 w 10000"/>
              <a:gd name="connsiteY8-66" fmla="*/ 18249 h 18249"/>
              <a:gd name="connsiteX9-67" fmla="*/ 45 w 10000"/>
              <a:gd name="connsiteY9-68" fmla="*/ 17614 h 18249"/>
              <a:gd name="connsiteX10-69" fmla="*/ 0 w 10000"/>
              <a:gd name="connsiteY10-70" fmla="*/ 1024 h 18249"/>
              <a:gd name="connsiteX11-71" fmla="*/ 317 w 10000"/>
              <a:gd name="connsiteY11-72" fmla="*/ 1 h 18249"/>
              <a:gd name="connsiteX0-73" fmla="*/ 339 w 10022"/>
              <a:gd name="connsiteY0-74" fmla="*/ 1 h 18249"/>
              <a:gd name="connsiteX1-75" fmla="*/ 3545 w 10022"/>
              <a:gd name="connsiteY1-76" fmla="*/ 1 h 18249"/>
              <a:gd name="connsiteX2-77" fmla="*/ 3878 w 10022"/>
              <a:gd name="connsiteY2-78" fmla="*/ 696 h 18249"/>
              <a:gd name="connsiteX3-79" fmla="*/ 4283 w 10022"/>
              <a:gd name="connsiteY3-80" fmla="*/ 1434 h 18249"/>
              <a:gd name="connsiteX4-81" fmla="*/ 9706 w 10022"/>
              <a:gd name="connsiteY4-82" fmla="*/ 1434 h 18249"/>
              <a:gd name="connsiteX5-83" fmla="*/ 10022 w 10022"/>
              <a:gd name="connsiteY5-84" fmla="*/ 2454 h 18249"/>
              <a:gd name="connsiteX6-85" fmla="*/ 9977 w 10022"/>
              <a:gd name="connsiteY6-86" fmla="*/ 17517 h 18249"/>
              <a:gd name="connsiteX7-87" fmla="*/ 9528 w 10022"/>
              <a:gd name="connsiteY7-88" fmla="*/ 18249 h 18249"/>
              <a:gd name="connsiteX8-89" fmla="*/ 428 w 10022"/>
              <a:gd name="connsiteY8-90" fmla="*/ 18249 h 18249"/>
              <a:gd name="connsiteX9-91" fmla="*/ 0 w 10022"/>
              <a:gd name="connsiteY9-92" fmla="*/ 17323 h 18249"/>
              <a:gd name="connsiteX10-93" fmla="*/ 22 w 10022"/>
              <a:gd name="connsiteY10-94" fmla="*/ 1024 h 18249"/>
              <a:gd name="connsiteX11-95" fmla="*/ 339 w 10022"/>
              <a:gd name="connsiteY11-96" fmla="*/ 1 h 18249"/>
              <a:gd name="connsiteX0-97" fmla="*/ 339 w 10022"/>
              <a:gd name="connsiteY0-98" fmla="*/ 1 h 18249"/>
              <a:gd name="connsiteX1-99" fmla="*/ 3545 w 10022"/>
              <a:gd name="connsiteY1-100" fmla="*/ 1 h 18249"/>
              <a:gd name="connsiteX2-101" fmla="*/ 3878 w 10022"/>
              <a:gd name="connsiteY2-102" fmla="*/ 696 h 18249"/>
              <a:gd name="connsiteX3-103" fmla="*/ 4283 w 10022"/>
              <a:gd name="connsiteY3-104" fmla="*/ 1434 h 18249"/>
              <a:gd name="connsiteX4-105" fmla="*/ 9706 w 10022"/>
              <a:gd name="connsiteY4-106" fmla="*/ 1434 h 18249"/>
              <a:gd name="connsiteX5-107" fmla="*/ 10022 w 10022"/>
              <a:gd name="connsiteY5-108" fmla="*/ 2454 h 18249"/>
              <a:gd name="connsiteX6-109" fmla="*/ 9977 w 10022"/>
              <a:gd name="connsiteY6-110" fmla="*/ 17517 h 18249"/>
              <a:gd name="connsiteX7-111" fmla="*/ 9528 w 10022"/>
              <a:gd name="connsiteY7-112" fmla="*/ 18249 h 18249"/>
              <a:gd name="connsiteX8-113" fmla="*/ 428 w 10022"/>
              <a:gd name="connsiteY8-114" fmla="*/ 18249 h 18249"/>
              <a:gd name="connsiteX9-115" fmla="*/ 0 w 10022"/>
              <a:gd name="connsiteY9-116" fmla="*/ 17258 h 18249"/>
              <a:gd name="connsiteX10-117" fmla="*/ 22 w 10022"/>
              <a:gd name="connsiteY10-118" fmla="*/ 1024 h 18249"/>
              <a:gd name="connsiteX11-119" fmla="*/ 339 w 10022"/>
              <a:gd name="connsiteY11-120" fmla="*/ 1 h 18249"/>
              <a:gd name="connsiteX0-121" fmla="*/ 318 w 10001"/>
              <a:gd name="connsiteY0-122" fmla="*/ 1 h 18249"/>
              <a:gd name="connsiteX1-123" fmla="*/ 3524 w 10001"/>
              <a:gd name="connsiteY1-124" fmla="*/ 1 h 18249"/>
              <a:gd name="connsiteX2-125" fmla="*/ 3857 w 10001"/>
              <a:gd name="connsiteY2-126" fmla="*/ 696 h 18249"/>
              <a:gd name="connsiteX3-127" fmla="*/ 4262 w 10001"/>
              <a:gd name="connsiteY3-128" fmla="*/ 1434 h 18249"/>
              <a:gd name="connsiteX4-129" fmla="*/ 9685 w 10001"/>
              <a:gd name="connsiteY4-130" fmla="*/ 1434 h 18249"/>
              <a:gd name="connsiteX5-131" fmla="*/ 10001 w 10001"/>
              <a:gd name="connsiteY5-132" fmla="*/ 2454 h 18249"/>
              <a:gd name="connsiteX6-133" fmla="*/ 9956 w 10001"/>
              <a:gd name="connsiteY6-134" fmla="*/ 17517 h 18249"/>
              <a:gd name="connsiteX7-135" fmla="*/ 9507 w 10001"/>
              <a:gd name="connsiteY7-136" fmla="*/ 18249 h 18249"/>
              <a:gd name="connsiteX8-137" fmla="*/ 407 w 10001"/>
              <a:gd name="connsiteY8-138" fmla="*/ 18249 h 18249"/>
              <a:gd name="connsiteX9-139" fmla="*/ 39 w 10001"/>
              <a:gd name="connsiteY9-140" fmla="*/ 17258 h 18249"/>
              <a:gd name="connsiteX10-141" fmla="*/ 1 w 10001"/>
              <a:gd name="connsiteY10-142" fmla="*/ 1024 h 18249"/>
              <a:gd name="connsiteX11-143" fmla="*/ 318 w 10001"/>
              <a:gd name="connsiteY11-144" fmla="*/ 1 h 18249"/>
              <a:gd name="connsiteX0-145" fmla="*/ 318 w 10001"/>
              <a:gd name="connsiteY0-146" fmla="*/ 1 h 18249"/>
              <a:gd name="connsiteX1-147" fmla="*/ 3524 w 10001"/>
              <a:gd name="connsiteY1-148" fmla="*/ 1 h 18249"/>
              <a:gd name="connsiteX2-149" fmla="*/ 3857 w 10001"/>
              <a:gd name="connsiteY2-150" fmla="*/ 696 h 18249"/>
              <a:gd name="connsiteX3-151" fmla="*/ 4262 w 10001"/>
              <a:gd name="connsiteY3-152" fmla="*/ 1434 h 18249"/>
              <a:gd name="connsiteX4-153" fmla="*/ 9685 w 10001"/>
              <a:gd name="connsiteY4-154" fmla="*/ 1434 h 18249"/>
              <a:gd name="connsiteX5-155" fmla="*/ 10001 w 10001"/>
              <a:gd name="connsiteY5-156" fmla="*/ 2454 h 18249"/>
              <a:gd name="connsiteX6-157" fmla="*/ 9956 w 10001"/>
              <a:gd name="connsiteY6-158" fmla="*/ 17517 h 18249"/>
              <a:gd name="connsiteX7-159" fmla="*/ 9507 w 10001"/>
              <a:gd name="connsiteY7-160" fmla="*/ 18249 h 18249"/>
              <a:gd name="connsiteX8-161" fmla="*/ 407 w 10001"/>
              <a:gd name="connsiteY8-162" fmla="*/ 18249 h 18249"/>
              <a:gd name="connsiteX9-163" fmla="*/ 39 w 10001"/>
              <a:gd name="connsiteY9-164" fmla="*/ 17258 h 18249"/>
              <a:gd name="connsiteX10-165" fmla="*/ 1 w 10001"/>
              <a:gd name="connsiteY10-166" fmla="*/ 1024 h 18249"/>
              <a:gd name="connsiteX11-167" fmla="*/ 318 w 10001"/>
              <a:gd name="connsiteY11-168" fmla="*/ 1 h 18249"/>
              <a:gd name="connsiteX0-169" fmla="*/ 318 w 10001"/>
              <a:gd name="connsiteY0-170" fmla="*/ 1 h 18249"/>
              <a:gd name="connsiteX1-171" fmla="*/ 3524 w 10001"/>
              <a:gd name="connsiteY1-172" fmla="*/ 1 h 18249"/>
              <a:gd name="connsiteX2-173" fmla="*/ 3857 w 10001"/>
              <a:gd name="connsiteY2-174" fmla="*/ 696 h 18249"/>
              <a:gd name="connsiteX3-175" fmla="*/ 4262 w 10001"/>
              <a:gd name="connsiteY3-176" fmla="*/ 1434 h 18249"/>
              <a:gd name="connsiteX4-177" fmla="*/ 9685 w 10001"/>
              <a:gd name="connsiteY4-178" fmla="*/ 1434 h 18249"/>
              <a:gd name="connsiteX5-179" fmla="*/ 10001 w 10001"/>
              <a:gd name="connsiteY5-180" fmla="*/ 2454 h 18249"/>
              <a:gd name="connsiteX6-181" fmla="*/ 9956 w 10001"/>
              <a:gd name="connsiteY6-182" fmla="*/ 17517 h 18249"/>
              <a:gd name="connsiteX7-183" fmla="*/ 9507 w 10001"/>
              <a:gd name="connsiteY7-184" fmla="*/ 18249 h 18249"/>
              <a:gd name="connsiteX8-185" fmla="*/ 407 w 10001"/>
              <a:gd name="connsiteY8-186" fmla="*/ 18249 h 18249"/>
              <a:gd name="connsiteX9-187" fmla="*/ 9 w 10001"/>
              <a:gd name="connsiteY9-188" fmla="*/ 17258 h 18249"/>
              <a:gd name="connsiteX10-189" fmla="*/ 1 w 10001"/>
              <a:gd name="connsiteY10-190" fmla="*/ 1024 h 18249"/>
              <a:gd name="connsiteX11-191" fmla="*/ 318 w 10001"/>
              <a:gd name="connsiteY11-192" fmla="*/ 1 h 18249"/>
              <a:gd name="connsiteX0-193" fmla="*/ 318 w 10001"/>
              <a:gd name="connsiteY0-194" fmla="*/ 1 h 18249"/>
              <a:gd name="connsiteX1-195" fmla="*/ 3524 w 10001"/>
              <a:gd name="connsiteY1-196" fmla="*/ 1 h 18249"/>
              <a:gd name="connsiteX2-197" fmla="*/ 3857 w 10001"/>
              <a:gd name="connsiteY2-198" fmla="*/ 696 h 18249"/>
              <a:gd name="connsiteX3-199" fmla="*/ 4262 w 10001"/>
              <a:gd name="connsiteY3-200" fmla="*/ 1434 h 18249"/>
              <a:gd name="connsiteX4-201" fmla="*/ 9685 w 10001"/>
              <a:gd name="connsiteY4-202" fmla="*/ 1434 h 18249"/>
              <a:gd name="connsiteX5-203" fmla="*/ 10001 w 10001"/>
              <a:gd name="connsiteY5-204" fmla="*/ 2454 h 18249"/>
              <a:gd name="connsiteX6-205" fmla="*/ 9956 w 10001"/>
              <a:gd name="connsiteY6-206" fmla="*/ 17517 h 18249"/>
              <a:gd name="connsiteX7-207" fmla="*/ 9507 w 10001"/>
              <a:gd name="connsiteY7-208" fmla="*/ 18249 h 18249"/>
              <a:gd name="connsiteX8-209" fmla="*/ 407 w 10001"/>
              <a:gd name="connsiteY8-210" fmla="*/ 18249 h 18249"/>
              <a:gd name="connsiteX9-211" fmla="*/ 9 w 10001"/>
              <a:gd name="connsiteY9-212" fmla="*/ 17258 h 18249"/>
              <a:gd name="connsiteX10-213" fmla="*/ 1 w 10001"/>
              <a:gd name="connsiteY10-214" fmla="*/ 1024 h 18249"/>
              <a:gd name="connsiteX11-215" fmla="*/ 318 w 10001"/>
              <a:gd name="connsiteY11-216" fmla="*/ 1 h 18249"/>
              <a:gd name="connsiteX0-217" fmla="*/ 324 w 10007"/>
              <a:gd name="connsiteY0-218" fmla="*/ 1 h 18249"/>
              <a:gd name="connsiteX1-219" fmla="*/ 3530 w 10007"/>
              <a:gd name="connsiteY1-220" fmla="*/ 1 h 18249"/>
              <a:gd name="connsiteX2-221" fmla="*/ 3863 w 10007"/>
              <a:gd name="connsiteY2-222" fmla="*/ 696 h 18249"/>
              <a:gd name="connsiteX3-223" fmla="*/ 4268 w 10007"/>
              <a:gd name="connsiteY3-224" fmla="*/ 1434 h 18249"/>
              <a:gd name="connsiteX4-225" fmla="*/ 9691 w 10007"/>
              <a:gd name="connsiteY4-226" fmla="*/ 1434 h 18249"/>
              <a:gd name="connsiteX5-227" fmla="*/ 10007 w 10007"/>
              <a:gd name="connsiteY5-228" fmla="*/ 2454 h 18249"/>
              <a:gd name="connsiteX6-229" fmla="*/ 9962 w 10007"/>
              <a:gd name="connsiteY6-230" fmla="*/ 17517 h 18249"/>
              <a:gd name="connsiteX7-231" fmla="*/ 9513 w 10007"/>
              <a:gd name="connsiteY7-232" fmla="*/ 18249 h 18249"/>
              <a:gd name="connsiteX8-233" fmla="*/ 413 w 10007"/>
              <a:gd name="connsiteY8-234" fmla="*/ 18249 h 18249"/>
              <a:gd name="connsiteX9-235" fmla="*/ 0 w 10007"/>
              <a:gd name="connsiteY9-236" fmla="*/ 17258 h 18249"/>
              <a:gd name="connsiteX10-237" fmla="*/ 7 w 10007"/>
              <a:gd name="connsiteY10-238" fmla="*/ 1024 h 18249"/>
              <a:gd name="connsiteX11-239" fmla="*/ 324 w 10007"/>
              <a:gd name="connsiteY11-240" fmla="*/ 1 h 18249"/>
              <a:gd name="connsiteX0-241" fmla="*/ 324 w 10007"/>
              <a:gd name="connsiteY0-242" fmla="*/ 1 h 18249"/>
              <a:gd name="connsiteX1-243" fmla="*/ 3530 w 10007"/>
              <a:gd name="connsiteY1-244" fmla="*/ 1 h 18249"/>
              <a:gd name="connsiteX2-245" fmla="*/ 3863 w 10007"/>
              <a:gd name="connsiteY2-246" fmla="*/ 696 h 18249"/>
              <a:gd name="connsiteX3-247" fmla="*/ 4268 w 10007"/>
              <a:gd name="connsiteY3-248" fmla="*/ 1434 h 18249"/>
              <a:gd name="connsiteX4-249" fmla="*/ 9691 w 10007"/>
              <a:gd name="connsiteY4-250" fmla="*/ 1434 h 18249"/>
              <a:gd name="connsiteX5-251" fmla="*/ 10007 w 10007"/>
              <a:gd name="connsiteY5-252" fmla="*/ 2454 h 18249"/>
              <a:gd name="connsiteX6-253" fmla="*/ 9992 w 10007"/>
              <a:gd name="connsiteY6-254" fmla="*/ 17517 h 18249"/>
              <a:gd name="connsiteX7-255" fmla="*/ 9513 w 10007"/>
              <a:gd name="connsiteY7-256" fmla="*/ 18249 h 18249"/>
              <a:gd name="connsiteX8-257" fmla="*/ 413 w 10007"/>
              <a:gd name="connsiteY8-258" fmla="*/ 18249 h 18249"/>
              <a:gd name="connsiteX9-259" fmla="*/ 0 w 10007"/>
              <a:gd name="connsiteY9-260" fmla="*/ 17258 h 18249"/>
              <a:gd name="connsiteX10-261" fmla="*/ 7 w 10007"/>
              <a:gd name="connsiteY10-262" fmla="*/ 1024 h 18249"/>
              <a:gd name="connsiteX11-263" fmla="*/ 324 w 10007"/>
              <a:gd name="connsiteY11-264" fmla="*/ 1 h 18249"/>
              <a:gd name="connsiteX0-265" fmla="*/ 324 w 10022"/>
              <a:gd name="connsiteY0-266" fmla="*/ 1 h 18249"/>
              <a:gd name="connsiteX1-267" fmla="*/ 3530 w 10022"/>
              <a:gd name="connsiteY1-268" fmla="*/ 1 h 18249"/>
              <a:gd name="connsiteX2-269" fmla="*/ 3863 w 10022"/>
              <a:gd name="connsiteY2-270" fmla="*/ 696 h 18249"/>
              <a:gd name="connsiteX3-271" fmla="*/ 4268 w 10022"/>
              <a:gd name="connsiteY3-272" fmla="*/ 1434 h 18249"/>
              <a:gd name="connsiteX4-273" fmla="*/ 9691 w 10022"/>
              <a:gd name="connsiteY4-274" fmla="*/ 1434 h 18249"/>
              <a:gd name="connsiteX5-275" fmla="*/ 10007 w 10022"/>
              <a:gd name="connsiteY5-276" fmla="*/ 2454 h 18249"/>
              <a:gd name="connsiteX6-277" fmla="*/ 10022 w 10022"/>
              <a:gd name="connsiteY6-278" fmla="*/ 17517 h 18249"/>
              <a:gd name="connsiteX7-279" fmla="*/ 9513 w 10022"/>
              <a:gd name="connsiteY7-280" fmla="*/ 18249 h 18249"/>
              <a:gd name="connsiteX8-281" fmla="*/ 413 w 10022"/>
              <a:gd name="connsiteY8-282" fmla="*/ 18249 h 18249"/>
              <a:gd name="connsiteX9-283" fmla="*/ 0 w 10022"/>
              <a:gd name="connsiteY9-284" fmla="*/ 17258 h 18249"/>
              <a:gd name="connsiteX10-285" fmla="*/ 7 w 10022"/>
              <a:gd name="connsiteY10-286" fmla="*/ 1024 h 18249"/>
              <a:gd name="connsiteX11-287" fmla="*/ 324 w 10022"/>
              <a:gd name="connsiteY11-288" fmla="*/ 1 h 18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22" h="18249">
                <a:moveTo>
                  <a:pt x="324" y="1"/>
                </a:moveTo>
                <a:lnTo>
                  <a:pt x="3530" y="1"/>
                </a:lnTo>
                <a:cubicBezTo>
                  <a:pt x="3677" y="-3"/>
                  <a:pt x="3767" y="391"/>
                  <a:pt x="3863" y="696"/>
                </a:cubicBezTo>
                <a:cubicBezTo>
                  <a:pt x="4000" y="1140"/>
                  <a:pt x="4048" y="1488"/>
                  <a:pt x="4268" y="1434"/>
                </a:cubicBezTo>
                <a:lnTo>
                  <a:pt x="9691" y="1434"/>
                </a:lnTo>
                <a:cubicBezTo>
                  <a:pt x="9865" y="1434"/>
                  <a:pt x="10007" y="1893"/>
                  <a:pt x="10007" y="2454"/>
                </a:cubicBezTo>
                <a:lnTo>
                  <a:pt x="10022" y="17517"/>
                </a:lnTo>
                <a:cubicBezTo>
                  <a:pt x="10022" y="18078"/>
                  <a:pt x="9687" y="18249"/>
                  <a:pt x="9513" y="18249"/>
                </a:cubicBezTo>
                <a:lnTo>
                  <a:pt x="413" y="18249"/>
                </a:lnTo>
                <a:cubicBezTo>
                  <a:pt x="238" y="18249"/>
                  <a:pt x="0" y="17822"/>
                  <a:pt x="0" y="17258"/>
                </a:cubicBezTo>
                <a:cubicBezTo>
                  <a:pt x="7" y="11825"/>
                  <a:pt x="0" y="6457"/>
                  <a:pt x="7" y="1024"/>
                </a:cubicBezTo>
                <a:cubicBezTo>
                  <a:pt x="7" y="460"/>
                  <a:pt x="149" y="1"/>
                  <a:pt x="324" y="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 cap="flat">
            <a:solidFill>
              <a:srgbClr val="00B0F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855143" y="2855355"/>
            <a:ext cx="6130357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19XX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，是目前中国最大的互联网综合服务提供商之一，也是中国服务用户最多的互联网企业之一。成立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多年以来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，公司一直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秉承“一切以用户价值为依归”的经营理念，始终处于稳健发展的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状态。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ts val="1000"/>
              </a:spcAft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通过互联网服务提升人类生活品质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是公司的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使命。目前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，公司把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为用户提供“一站式在线生活服务”作为战略目标，提供互联网增值服务、网络广告服务和电子商务服务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ts val="1000"/>
              </a:spcAft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公司的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发展深刻地影响和改变了数以亿计网民的沟通方式和生活习惯，并为中国互联网行业开创了更加广阔的应用前景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6481882" y="3985914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6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60556" y="1937361"/>
            <a:ext cx="1575413" cy="4148006"/>
            <a:chOff x="760556" y="1937361"/>
            <a:chExt cx="1575413" cy="4148006"/>
          </a:xfrm>
        </p:grpSpPr>
        <p:sp>
          <p:nvSpPr>
            <p:cNvPr id="9" name="矩形 8"/>
            <p:cNvSpPr/>
            <p:nvPr/>
          </p:nvSpPr>
          <p:spPr>
            <a:xfrm>
              <a:off x="760556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760556" y="1937361"/>
              <a:ext cx="1575413" cy="3051672"/>
              <a:chOff x="760556" y="1937361"/>
              <a:chExt cx="1575413" cy="305167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760556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H="1">
                <a:off x="1538852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>
          <a:xfrm>
            <a:off x="2579651" y="1937361"/>
            <a:ext cx="1575413" cy="4148006"/>
            <a:chOff x="2579651" y="1937361"/>
            <a:chExt cx="1575413" cy="4148006"/>
          </a:xfrm>
        </p:grpSpPr>
        <p:sp>
          <p:nvSpPr>
            <p:cNvPr id="17" name="矩形 16"/>
            <p:cNvSpPr/>
            <p:nvPr/>
          </p:nvSpPr>
          <p:spPr>
            <a:xfrm>
              <a:off x="2579651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579651" y="1937361"/>
              <a:ext cx="1575413" cy="3051672"/>
              <a:chOff x="2579651" y="1937361"/>
              <a:chExt cx="1575413" cy="305167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579651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 flipH="1">
                <a:off x="3357947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4398746" y="1937361"/>
            <a:ext cx="1575413" cy="4148006"/>
            <a:chOff x="4398746" y="1937361"/>
            <a:chExt cx="1575413" cy="4148006"/>
          </a:xfrm>
        </p:grpSpPr>
        <p:sp>
          <p:nvSpPr>
            <p:cNvPr id="23" name="矩形 22"/>
            <p:cNvSpPr/>
            <p:nvPr/>
          </p:nvSpPr>
          <p:spPr>
            <a:xfrm>
              <a:off x="4398746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98746" y="1937361"/>
              <a:ext cx="1575413" cy="3051672"/>
              <a:chOff x="4398746" y="1937361"/>
              <a:chExt cx="1575413" cy="305167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398746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H="1">
                <a:off x="5177042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>
            <a:off x="6217841" y="1937361"/>
            <a:ext cx="1575413" cy="4148006"/>
            <a:chOff x="6217841" y="1937361"/>
            <a:chExt cx="1575413" cy="4148006"/>
          </a:xfrm>
        </p:grpSpPr>
        <p:sp>
          <p:nvSpPr>
            <p:cNvPr id="29" name="矩形 28"/>
            <p:cNvSpPr/>
            <p:nvPr/>
          </p:nvSpPr>
          <p:spPr>
            <a:xfrm>
              <a:off x="6217841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6217841" y="1937361"/>
              <a:ext cx="1575413" cy="3051672"/>
              <a:chOff x="6217841" y="1937361"/>
              <a:chExt cx="1575413" cy="305167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217841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6996137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3" name="组合 82"/>
          <p:cNvGrpSpPr/>
          <p:nvPr/>
        </p:nvGrpSpPr>
        <p:grpSpPr>
          <a:xfrm>
            <a:off x="8036936" y="1937361"/>
            <a:ext cx="1575413" cy="4148006"/>
            <a:chOff x="8036936" y="1937361"/>
            <a:chExt cx="1575413" cy="4148006"/>
          </a:xfrm>
        </p:grpSpPr>
        <p:sp>
          <p:nvSpPr>
            <p:cNvPr id="35" name="矩形 34"/>
            <p:cNvSpPr/>
            <p:nvPr/>
          </p:nvSpPr>
          <p:spPr>
            <a:xfrm>
              <a:off x="8036936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8036936" y="1937361"/>
              <a:ext cx="1575413" cy="3051672"/>
              <a:chOff x="8036936" y="1937361"/>
              <a:chExt cx="1575413" cy="305167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036936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8815232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9856031" y="1937361"/>
            <a:ext cx="1575413" cy="4148006"/>
            <a:chOff x="9856031" y="1937361"/>
            <a:chExt cx="1575413" cy="4148006"/>
          </a:xfrm>
        </p:grpSpPr>
        <p:sp>
          <p:nvSpPr>
            <p:cNvPr id="41" name="矩形 40"/>
            <p:cNvSpPr/>
            <p:nvPr/>
          </p:nvSpPr>
          <p:spPr>
            <a:xfrm>
              <a:off x="9856031" y="5066153"/>
              <a:ext cx="1575413" cy="1019214"/>
            </a:xfrm>
            <a:prstGeom prst="rect">
              <a:avLst/>
            </a:prstGeom>
            <a:solidFill>
              <a:srgbClr val="00B0F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此处添加此年份的简单描述文字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此处添加此年份的简单描述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  <a:endParaRPr lang="zh-CN" altLang="en-US" sz="1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856031" y="1937361"/>
              <a:ext cx="1575413" cy="3051672"/>
              <a:chOff x="9856031" y="1937361"/>
              <a:chExt cx="1575413" cy="3051672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9856031" y="1937361"/>
                <a:ext cx="1575413" cy="3051672"/>
              </a:xfrm>
              <a:prstGeom prst="rect">
                <a:avLst/>
              </a:prstGeom>
              <a:solidFill>
                <a:srgbClr val="00B0F0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10634327" y="2042175"/>
                <a:ext cx="18821" cy="2780382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6" name="直接连接符 45"/>
          <p:cNvCxnSpPr>
            <a:stCxn id="12" idx="6"/>
            <a:endCxn id="20" idx="2"/>
          </p:cNvCxnSpPr>
          <p:nvPr/>
        </p:nvCxnSpPr>
        <p:spPr>
          <a:xfrm>
            <a:off x="1607000" y="3462403"/>
            <a:ext cx="1701620" cy="2834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20" idx="6"/>
            <a:endCxn id="26" idx="2"/>
          </p:cNvCxnSpPr>
          <p:nvPr/>
        </p:nvCxnSpPr>
        <p:spPr>
          <a:xfrm flipV="1">
            <a:off x="3426095" y="3044089"/>
            <a:ext cx="1701620" cy="70180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6" idx="6"/>
            <a:endCxn id="32" idx="2"/>
          </p:cNvCxnSpPr>
          <p:nvPr/>
        </p:nvCxnSpPr>
        <p:spPr>
          <a:xfrm>
            <a:off x="5245190" y="3044089"/>
            <a:ext cx="1701620" cy="2711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32" idx="6"/>
            <a:endCxn id="38" idx="2"/>
          </p:cNvCxnSpPr>
          <p:nvPr/>
        </p:nvCxnSpPr>
        <p:spPr>
          <a:xfrm>
            <a:off x="7064285" y="3071205"/>
            <a:ext cx="1701620" cy="55562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38" idx="6"/>
            <a:endCxn id="44" idx="2"/>
          </p:cNvCxnSpPr>
          <p:nvPr/>
        </p:nvCxnSpPr>
        <p:spPr>
          <a:xfrm flipV="1">
            <a:off x="8883380" y="3071999"/>
            <a:ext cx="1701620" cy="554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241080" y="3156015"/>
            <a:ext cx="614364" cy="614364"/>
            <a:chOff x="1241080" y="3806221"/>
            <a:chExt cx="614364" cy="614364"/>
          </a:xfrm>
        </p:grpSpPr>
        <p:sp>
          <p:nvSpPr>
            <p:cNvPr id="12" name="椭圆 11"/>
            <p:cNvSpPr/>
            <p:nvPr/>
          </p:nvSpPr>
          <p:spPr>
            <a:xfrm>
              <a:off x="1489525" y="4053871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241080" y="3806221"/>
              <a:ext cx="614364" cy="614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060175" y="3439507"/>
            <a:ext cx="614364" cy="614364"/>
            <a:chOff x="3060175" y="3439507"/>
            <a:chExt cx="614364" cy="614364"/>
          </a:xfrm>
        </p:grpSpPr>
        <p:sp>
          <p:nvSpPr>
            <p:cNvPr id="20" name="椭圆 19"/>
            <p:cNvSpPr/>
            <p:nvPr/>
          </p:nvSpPr>
          <p:spPr>
            <a:xfrm>
              <a:off x="3308620" y="3687157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060175" y="3439507"/>
              <a:ext cx="614364" cy="614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79270" y="2737701"/>
            <a:ext cx="614364" cy="614364"/>
            <a:chOff x="4879270" y="2737701"/>
            <a:chExt cx="614364" cy="614364"/>
          </a:xfrm>
        </p:grpSpPr>
        <p:sp>
          <p:nvSpPr>
            <p:cNvPr id="26" name="椭圆 25"/>
            <p:cNvSpPr/>
            <p:nvPr/>
          </p:nvSpPr>
          <p:spPr>
            <a:xfrm>
              <a:off x="5127715" y="2985351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879270" y="2737701"/>
              <a:ext cx="614364" cy="614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698365" y="2764817"/>
            <a:ext cx="614364" cy="614364"/>
            <a:chOff x="6698365" y="2764817"/>
            <a:chExt cx="614364" cy="614364"/>
          </a:xfrm>
        </p:grpSpPr>
        <p:sp>
          <p:nvSpPr>
            <p:cNvPr id="32" name="椭圆 31"/>
            <p:cNvSpPr/>
            <p:nvPr/>
          </p:nvSpPr>
          <p:spPr>
            <a:xfrm>
              <a:off x="6946810" y="3012467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698365" y="2764817"/>
              <a:ext cx="614364" cy="614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517460" y="3320443"/>
            <a:ext cx="614364" cy="614364"/>
            <a:chOff x="8517460" y="3320443"/>
            <a:chExt cx="614364" cy="614364"/>
          </a:xfrm>
        </p:grpSpPr>
        <p:sp>
          <p:nvSpPr>
            <p:cNvPr id="38" name="椭圆 37"/>
            <p:cNvSpPr/>
            <p:nvPr/>
          </p:nvSpPr>
          <p:spPr>
            <a:xfrm>
              <a:off x="8765905" y="3568093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517460" y="3320443"/>
              <a:ext cx="614364" cy="614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126948" y="2556004"/>
            <a:ext cx="1033578" cy="1033578"/>
            <a:chOff x="10126948" y="2556004"/>
            <a:chExt cx="1033578" cy="1033578"/>
          </a:xfrm>
        </p:grpSpPr>
        <p:sp>
          <p:nvSpPr>
            <p:cNvPr id="44" name="椭圆 43"/>
            <p:cNvSpPr/>
            <p:nvPr/>
          </p:nvSpPr>
          <p:spPr>
            <a:xfrm>
              <a:off x="10585000" y="3013261"/>
              <a:ext cx="117475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0126948" y="2556004"/>
              <a:ext cx="1033578" cy="1033578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023266" y="366156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3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decel="10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组织架构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6" name="组合 315"/>
          <p:cNvGrpSpPr/>
          <p:nvPr/>
        </p:nvGrpSpPr>
        <p:grpSpPr>
          <a:xfrm>
            <a:off x="960073" y="1576389"/>
            <a:ext cx="10344151" cy="4895097"/>
            <a:chOff x="960073" y="1576389"/>
            <a:chExt cx="10344151" cy="4895097"/>
          </a:xfrm>
        </p:grpSpPr>
        <p:cxnSp>
          <p:nvCxnSpPr>
            <p:cNvPr id="315" name="直接连接符 314"/>
            <p:cNvCxnSpPr/>
            <p:nvPr/>
          </p:nvCxnSpPr>
          <p:spPr>
            <a:xfrm flipV="1">
              <a:off x="6132148" y="2893223"/>
              <a:ext cx="0" cy="27432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圆角矩形 2"/>
            <p:cNvSpPr/>
            <p:nvPr/>
          </p:nvSpPr>
          <p:spPr>
            <a:xfrm>
              <a:off x="5198700" y="1576389"/>
              <a:ext cx="1830750" cy="581024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圆角矩形 211"/>
            <p:cNvSpPr/>
            <p:nvPr/>
          </p:nvSpPr>
          <p:spPr>
            <a:xfrm>
              <a:off x="5198698" y="2457450"/>
              <a:ext cx="1830751" cy="428626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960073" y="3403966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副总经理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960073" y="4063689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工程部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1295400" y="4723412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1295400" y="5383136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1295400" y="6042860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>
              <a:stCxn id="213" idx="0"/>
            </p:cNvCxnSpPr>
            <p:nvPr/>
          </p:nvCxnSpPr>
          <p:spPr>
            <a:xfrm flipV="1">
              <a:off x="1875449" y="3106310"/>
              <a:ext cx="0" cy="29765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1130887" y="4492316"/>
              <a:ext cx="0" cy="176485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121364" y="6257173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H="1">
              <a:off x="1130888" y="5597918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H="1">
              <a:off x="1121364" y="4944102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1879234" y="3832592"/>
              <a:ext cx="0" cy="23109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7" name="圆角矩形 266"/>
            <p:cNvSpPr/>
            <p:nvPr/>
          </p:nvSpPr>
          <p:spPr>
            <a:xfrm>
              <a:off x="3088423" y="3403966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副总经理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圆角矩形 267"/>
            <p:cNvSpPr/>
            <p:nvPr/>
          </p:nvSpPr>
          <p:spPr>
            <a:xfrm>
              <a:off x="3088423" y="4063689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经营部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圆角矩形 268"/>
            <p:cNvSpPr/>
            <p:nvPr/>
          </p:nvSpPr>
          <p:spPr>
            <a:xfrm>
              <a:off x="3423750" y="4723412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信息采集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圆角矩形 269"/>
            <p:cNvSpPr/>
            <p:nvPr/>
          </p:nvSpPr>
          <p:spPr>
            <a:xfrm>
              <a:off x="3423750" y="5383136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招投标策划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圆角矩形 270"/>
            <p:cNvSpPr/>
            <p:nvPr/>
          </p:nvSpPr>
          <p:spPr>
            <a:xfrm>
              <a:off x="3423750" y="6042860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客户管理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2" name="直接连接符 271"/>
            <p:cNvCxnSpPr>
              <a:stCxn id="267" idx="0"/>
            </p:cNvCxnSpPr>
            <p:nvPr/>
          </p:nvCxnSpPr>
          <p:spPr>
            <a:xfrm flipV="1">
              <a:off x="4003799" y="3106310"/>
              <a:ext cx="0" cy="29765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3259237" y="4492316"/>
              <a:ext cx="0" cy="176485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H="1">
              <a:off x="3249714" y="6257173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H="1">
              <a:off x="3259238" y="5597918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H="1">
              <a:off x="3249714" y="4944102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4007584" y="3832592"/>
              <a:ext cx="0" cy="23109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圆角矩形 278"/>
            <p:cNvSpPr/>
            <p:nvPr/>
          </p:nvSpPr>
          <p:spPr>
            <a:xfrm>
              <a:off x="5216773" y="3403966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总经理助理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圆角矩形 279"/>
            <p:cNvSpPr/>
            <p:nvPr/>
          </p:nvSpPr>
          <p:spPr>
            <a:xfrm>
              <a:off x="5216773" y="4063689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行政人事部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圆角矩形 280"/>
            <p:cNvSpPr/>
            <p:nvPr/>
          </p:nvSpPr>
          <p:spPr>
            <a:xfrm>
              <a:off x="5552100" y="4723412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圆角矩形 281"/>
            <p:cNvSpPr/>
            <p:nvPr/>
          </p:nvSpPr>
          <p:spPr>
            <a:xfrm>
              <a:off x="5552100" y="5383136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圆角矩形 282"/>
            <p:cNvSpPr/>
            <p:nvPr/>
          </p:nvSpPr>
          <p:spPr>
            <a:xfrm>
              <a:off x="5552100" y="6042860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档案管理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4" name="直接连接符 283"/>
            <p:cNvCxnSpPr>
              <a:stCxn id="279" idx="0"/>
            </p:cNvCxnSpPr>
            <p:nvPr/>
          </p:nvCxnSpPr>
          <p:spPr>
            <a:xfrm flipV="1">
              <a:off x="6132149" y="3106310"/>
              <a:ext cx="0" cy="29765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5387587" y="4492316"/>
              <a:ext cx="0" cy="176485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H="1">
              <a:off x="5378064" y="6257173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H="1">
              <a:off x="5387588" y="5597918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H="1">
              <a:off x="5378064" y="4944102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6135934" y="3832592"/>
              <a:ext cx="0" cy="23109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 flipV="1">
              <a:off x="6139722" y="2157413"/>
              <a:ext cx="0" cy="30003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1" name="圆角矩形 290"/>
            <p:cNvSpPr/>
            <p:nvPr/>
          </p:nvSpPr>
          <p:spPr>
            <a:xfrm>
              <a:off x="7345123" y="3403966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总经理助理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2" name="圆角矩形 291"/>
            <p:cNvSpPr/>
            <p:nvPr/>
          </p:nvSpPr>
          <p:spPr>
            <a:xfrm>
              <a:off x="7345123" y="4063689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合同成本部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3" name="圆角矩形 292"/>
            <p:cNvSpPr/>
            <p:nvPr/>
          </p:nvSpPr>
          <p:spPr>
            <a:xfrm>
              <a:off x="7680450" y="4723412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成本预算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4" name="圆角矩形 293"/>
            <p:cNvSpPr/>
            <p:nvPr/>
          </p:nvSpPr>
          <p:spPr>
            <a:xfrm>
              <a:off x="7680450" y="5383136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原材料采购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6" name="直接连接符 295"/>
            <p:cNvCxnSpPr>
              <a:stCxn id="291" idx="0"/>
            </p:cNvCxnSpPr>
            <p:nvPr/>
          </p:nvCxnSpPr>
          <p:spPr>
            <a:xfrm flipV="1">
              <a:off x="8260499" y="3106310"/>
              <a:ext cx="0" cy="29765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flipV="1">
              <a:off x="7515937" y="4492317"/>
              <a:ext cx="0" cy="11051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flipH="1">
              <a:off x="7515938" y="5597918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flipH="1">
              <a:off x="7506414" y="4944102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flipV="1">
              <a:off x="8264284" y="3832592"/>
              <a:ext cx="0" cy="23109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圆角矩形 302"/>
            <p:cNvSpPr/>
            <p:nvPr/>
          </p:nvSpPr>
          <p:spPr>
            <a:xfrm>
              <a:off x="9473473" y="3403966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财务总监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圆角矩形 303"/>
            <p:cNvSpPr/>
            <p:nvPr/>
          </p:nvSpPr>
          <p:spPr>
            <a:xfrm>
              <a:off x="9473473" y="4063689"/>
              <a:ext cx="1830751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圆角矩形 304"/>
            <p:cNvSpPr/>
            <p:nvPr/>
          </p:nvSpPr>
          <p:spPr>
            <a:xfrm>
              <a:off x="9808800" y="4723412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公司财务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圆角矩形 305"/>
            <p:cNvSpPr/>
            <p:nvPr/>
          </p:nvSpPr>
          <p:spPr>
            <a:xfrm>
              <a:off x="9808800" y="5383136"/>
              <a:ext cx="1495424" cy="428626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项目财务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8" name="直接连接符 307"/>
            <p:cNvCxnSpPr>
              <a:stCxn id="303" idx="0"/>
            </p:cNvCxnSpPr>
            <p:nvPr/>
          </p:nvCxnSpPr>
          <p:spPr>
            <a:xfrm flipV="1">
              <a:off x="10388849" y="3106310"/>
              <a:ext cx="0" cy="29765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flipV="1">
              <a:off x="9644287" y="4492317"/>
              <a:ext cx="0" cy="11051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 flipH="1">
              <a:off x="9644288" y="5597918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 flipH="1">
              <a:off x="9634764" y="4944102"/>
              <a:ext cx="164512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 flipV="1">
              <a:off x="10392634" y="3832592"/>
              <a:ext cx="0" cy="231097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875448" y="3106310"/>
              <a:ext cx="85134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7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6054747" y="3689667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3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86410" y="2070253"/>
            <a:ext cx="3819181" cy="3819181"/>
            <a:chOff x="4443470" y="2343051"/>
            <a:chExt cx="3305061" cy="3305061"/>
          </a:xfrm>
        </p:grpSpPr>
        <p:sp>
          <p:nvSpPr>
            <p:cNvPr id="3" name="椭圆 2"/>
            <p:cNvSpPr/>
            <p:nvPr/>
          </p:nvSpPr>
          <p:spPr>
            <a:xfrm>
              <a:off x="4443470" y="2343051"/>
              <a:ext cx="3305061" cy="3305061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977788" y="2877369"/>
              <a:ext cx="2236424" cy="2236424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8900000">
              <a:off x="4914291" y="2851151"/>
              <a:ext cx="493522" cy="425450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14618" y="2798461"/>
            <a:ext cx="2362765" cy="2362764"/>
            <a:chOff x="5156200" y="3067050"/>
            <a:chExt cx="2044701" cy="2044700"/>
          </a:xfrm>
        </p:grpSpPr>
        <p:sp>
          <p:nvSpPr>
            <p:cNvPr id="13" name="空心弧 12"/>
            <p:cNvSpPr/>
            <p:nvPr/>
          </p:nvSpPr>
          <p:spPr>
            <a:xfrm>
              <a:off x="5156200" y="3067050"/>
              <a:ext cx="2044700" cy="2044700"/>
            </a:xfrm>
            <a:prstGeom prst="blockArc">
              <a:avLst>
                <a:gd name="adj1" fmla="val 11774738"/>
                <a:gd name="adj2" fmla="val 15586854"/>
                <a:gd name="adj3" fmla="val 36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空心弧 62"/>
            <p:cNvSpPr/>
            <p:nvPr/>
          </p:nvSpPr>
          <p:spPr>
            <a:xfrm rot="10800000">
              <a:off x="5156201" y="3067050"/>
              <a:ext cx="2044700" cy="2044700"/>
            </a:xfrm>
            <a:prstGeom prst="blockArc">
              <a:avLst>
                <a:gd name="adj1" fmla="val 11774738"/>
                <a:gd name="adj2" fmla="val 15586854"/>
                <a:gd name="adj3" fmla="val 361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 rot="2700000">
            <a:off x="7358782" y="2550310"/>
            <a:ext cx="176107" cy="17610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2700000">
            <a:off x="4658212" y="5250879"/>
            <a:ext cx="176107" cy="17610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8100000">
            <a:off x="7358782" y="5250879"/>
            <a:ext cx="176107" cy="17610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8100000">
            <a:off x="4658212" y="2550310"/>
            <a:ext cx="176107" cy="17610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5138045" y="3559973"/>
            <a:ext cx="191590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价值观</a:t>
            </a:r>
            <a:endParaRPr lang="zh-CN" altLang="en-US" sz="45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028601" y="2130171"/>
            <a:ext cx="3592037" cy="1276329"/>
            <a:chOff x="1028601" y="2130171"/>
            <a:chExt cx="3592037" cy="1276329"/>
          </a:xfrm>
        </p:grpSpPr>
        <p:sp>
          <p:nvSpPr>
            <p:cNvPr id="39" name="矩形 38"/>
            <p:cNvSpPr/>
            <p:nvPr/>
          </p:nvSpPr>
          <p:spPr>
            <a:xfrm>
              <a:off x="2507647" y="2130171"/>
              <a:ext cx="95410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正直</a:t>
              </a:r>
              <a:endParaRPr lang="zh-CN" altLang="en-US" sz="3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28601" y="2638363"/>
              <a:ext cx="24331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遵守国家法律与公司制度，绝不触犯企业高压线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；做人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德为先，坚持公正、诚实、守信等为人处事的重要原则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；用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正直的力量对周围产生积极的影响。</a:t>
              </a:r>
              <a:endParaRPr lang="zh-CN" altLang="en-US" sz="1000" b="0" i="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480184" y="2190422"/>
              <a:ext cx="1140454" cy="1216078"/>
              <a:chOff x="3480184" y="2190422"/>
              <a:chExt cx="1140454" cy="1216078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3483298" y="2190422"/>
                <a:ext cx="0" cy="12160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8" name="组合 57"/>
              <p:cNvGrpSpPr/>
              <p:nvPr/>
            </p:nvGrpSpPr>
            <p:grpSpPr>
              <a:xfrm>
                <a:off x="3480184" y="2619374"/>
                <a:ext cx="1140454" cy="143515"/>
                <a:chOff x="3480184" y="2578100"/>
                <a:chExt cx="1140454" cy="184790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 flipV="1">
                  <a:off x="3480184" y="2578100"/>
                  <a:ext cx="542550" cy="18479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4010519" y="2578100"/>
                  <a:ext cx="610119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4" name="组合 113"/>
          <p:cNvGrpSpPr/>
          <p:nvPr/>
        </p:nvGrpSpPr>
        <p:grpSpPr>
          <a:xfrm>
            <a:off x="1028601" y="4487977"/>
            <a:ext cx="3592037" cy="1276329"/>
            <a:chOff x="1028601" y="4487977"/>
            <a:chExt cx="3592037" cy="1276329"/>
          </a:xfrm>
        </p:grpSpPr>
        <p:sp>
          <p:nvSpPr>
            <p:cNvPr id="90" name="矩形 89"/>
            <p:cNvSpPr/>
            <p:nvPr/>
          </p:nvSpPr>
          <p:spPr>
            <a:xfrm>
              <a:off x="2507647" y="4487977"/>
              <a:ext cx="95410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zh-CN" altLang="en-US" sz="3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028601" y="4996169"/>
              <a:ext cx="243315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创新的目的是为用户创造价值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；人人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皆可创新，事事皆可创新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；敢于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突破，勇于尝试，不惧失败，善于总结。</a:t>
              </a:r>
              <a:endParaRPr lang="zh-CN" altLang="en-US" sz="1000" b="0" i="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3480184" y="4548228"/>
              <a:ext cx="1140454" cy="1216078"/>
              <a:chOff x="3480184" y="2190422"/>
              <a:chExt cx="1140454" cy="1216078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3483298" y="2190422"/>
                <a:ext cx="0" cy="12160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组合 93"/>
              <p:cNvGrpSpPr/>
              <p:nvPr/>
            </p:nvGrpSpPr>
            <p:grpSpPr>
              <a:xfrm>
                <a:off x="3480184" y="2762890"/>
                <a:ext cx="1140454" cy="224784"/>
                <a:chOff x="3480184" y="2762891"/>
                <a:chExt cx="1140454" cy="289432"/>
              </a:xfrm>
            </p:grpSpPr>
            <p:cxnSp>
              <p:nvCxnSpPr>
                <p:cNvPr id="95" name="直接连接符 94"/>
                <p:cNvCxnSpPr/>
                <p:nvPr/>
              </p:nvCxnSpPr>
              <p:spPr>
                <a:xfrm>
                  <a:off x="3480184" y="2762891"/>
                  <a:ext cx="542550" cy="28943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>
                  <a:off x="4010519" y="3052323"/>
                  <a:ext cx="610119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2" name="组合 111"/>
          <p:cNvGrpSpPr/>
          <p:nvPr/>
        </p:nvGrpSpPr>
        <p:grpSpPr>
          <a:xfrm>
            <a:off x="7652479" y="2614055"/>
            <a:ext cx="3408456" cy="1286192"/>
            <a:chOff x="7652479" y="2614055"/>
            <a:chExt cx="3408456" cy="1286192"/>
          </a:xfrm>
        </p:grpSpPr>
        <p:sp>
          <p:nvSpPr>
            <p:cNvPr id="97" name="矩形 96"/>
            <p:cNvSpPr/>
            <p:nvPr/>
          </p:nvSpPr>
          <p:spPr>
            <a:xfrm>
              <a:off x="8834281" y="2670504"/>
              <a:ext cx="95410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进取</a:t>
              </a:r>
              <a:endParaRPr lang="zh-CN" altLang="en-US" sz="3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8834281" y="3178696"/>
              <a:ext cx="22266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尽职尽责，高效执行；</a:t>
              </a:r>
              <a:endPara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勇于承担责任，主动迎接新的任务和挑战；</a:t>
              </a:r>
              <a:endParaRPr lang="zh-CN" altLang="en-US" sz="1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保持好奇心，不断学习，追求卓越。</a:t>
              </a:r>
              <a:endParaRPr lang="zh-CN" altLang="en-US" sz="1000" b="0" i="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 rot="10800000">
              <a:off x="7652479" y="2614055"/>
              <a:ext cx="1137340" cy="1286192"/>
              <a:chOff x="3483298" y="1333183"/>
              <a:chExt cx="1137340" cy="1286192"/>
            </a:xfrm>
          </p:grpSpPr>
          <p:cxnSp>
            <p:nvCxnSpPr>
              <p:cNvPr id="100" name="直接连接符 99"/>
              <p:cNvCxnSpPr/>
              <p:nvPr/>
            </p:nvCxnSpPr>
            <p:spPr>
              <a:xfrm>
                <a:off x="3483298" y="1333183"/>
                <a:ext cx="0" cy="12160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1" name="组合 100"/>
              <p:cNvGrpSpPr/>
              <p:nvPr/>
            </p:nvGrpSpPr>
            <p:grpSpPr>
              <a:xfrm>
                <a:off x="3483298" y="1954778"/>
                <a:ext cx="1137340" cy="664597"/>
                <a:chOff x="3483298" y="1722365"/>
                <a:chExt cx="1137340" cy="855735"/>
              </a:xfrm>
            </p:grpSpPr>
            <p:cxnSp>
              <p:nvCxnSpPr>
                <p:cNvPr id="102" name="直接连接符 101"/>
                <p:cNvCxnSpPr/>
                <p:nvPr/>
              </p:nvCxnSpPr>
              <p:spPr>
                <a:xfrm rot="10800000" flipH="1" flipV="1">
                  <a:off x="3483298" y="1722365"/>
                  <a:ext cx="539436" cy="855735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>
                  <a:off x="4010519" y="2578100"/>
                  <a:ext cx="610119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3" name="组合 112"/>
          <p:cNvGrpSpPr/>
          <p:nvPr/>
        </p:nvGrpSpPr>
        <p:grpSpPr>
          <a:xfrm>
            <a:off x="7652479" y="4959237"/>
            <a:ext cx="3586977" cy="1267209"/>
            <a:chOff x="7652479" y="4959237"/>
            <a:chExt cx="3586977" cy="1267209"/>
          </a:xfrm>
        </p:grpSpPr>
        <p:sp>
          <p:nvSpPr>
            <p:cNvPr id="104" name="矩形 103"/>
            <p:cNvSpPr/>
            <p:nvPr/>
          </p:nvSpPr>
          <p:spPr>
            <a:xfrm>
              <a:off x="8806302" y="5010368"/>
              <a:ext cx="95410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</a:t>
              </a:r>
              <a:endParaRPr lang="zh-CN" altLang="en-US" sz="3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806302" y="5518560"/>
              <a:ext cx="24331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具有开放共赢心态，与合作伙伴共享行业成长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；具备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大局观，能够与其他团队相互配合，共同达成目标</a:t>
              </a:r>
              <a:r>
                <a:rPr lang="zh-CN" altLang="en-US" sz="1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；乐于</a:t>
              </a:r>
              <a:r>
                <a:rPr lang="zh-CN" altLang="en-US" sz="10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分享专业知识与工作经验，与同事共同成长。</a:t>
              </a:r>
              <a:endParaRPr lang="zh-CN" altLang="en-US" sz="1000" b="0" i="0" dirty="0">
                <a:solidFill>
                  <a:srgbClr val="00B0F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 rot="10800000">
              <a:off x="7652479" y="4959237"/>
              <a:ext cx="1140454" cy="1216078"/>
              <a:chOff x="3480184" y="2190422"/>
              <a:chExt cx="1140454" cy="1216078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483298" y="2190422"/>
                <a:ext cx="0" cy="12160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8" name="组合 107"/>
              <p:cNvGrpSpPr/>
              <p:nvPr/>
            </p:nvGrpSpPr>
            <p:grpSpPr>
              <a:xfrm>
                <a:off x="3480184" y="2762890"/>
                <a:ext cx="1140454" cy="224784"/>
                <a:chOff x="3480184" y="2762891"/>
                <a:chExt cx="1140454" cy="289432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3480184" y="2762891"/>
                  <a:ext cx="542550" cy="28943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4010519" y="3052323"/>
                  <a:ext cx="610119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15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598873" y="4135678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3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1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mph" presetSubtype="0" fill="remove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fill="remove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mph" presetSubtype="0" fill="remove" grpId="3" nodeType="withEffect">
                                  <p:stCondLst>
                                    <p:cond delay="4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remove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remove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7" presetClass="emph" presetSubtype="0" fill="remove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400000">
                                      <p:cBhvr>
                                        <p:cTn id="9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5400000">
                                      <p:cBhvr>
                                        <p:cTn id="9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5400000">
                                      <p:cBhvr>
                                        <p:cTn id="9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15" grpId="0" animBg="1"/>
      <p:bldP spid="15" grpId="1" animBg="1"/>
      <p:bldP spid="15" grpId="2" animBg="1"/>
      <p:bldP spid="15" grpId="3" animBg="1"/>
      <p:bldP spid="85" grpId="0" animBg="1"/>
      <p:bldP spid="85" grpId="1" animBg="1"/>
      <p:bldP spid="85" grpId="2" animBg="1"/>
      <p:bldP spid="85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/>
      <p:bldP spid="89" grpId="1"/>
      <p:bldP spid="89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5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经营理念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31030" y="2183159"/>
            <a:ext cx="3329940" cy="33299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35780" y="2087909"/>
            <a:ext cx="3520440" cy="3520440"/>
            <a:chOff x="4335780" y="1668780"/>
            <a:chExt cx="3520440" cy="3520440"/>
          </a:xfrm>
        </p:grpSpPr>
        <p:sp>
          <p:nvSpPr>
            <p:cNvPr id="52" name="空心弧 51"/>
            <p:cNvSpPr/>
            <p:nvPr/>
          </p:nvSpPr>
          <p:spPr>
            <a:xfrm rot="10800000">
              <a:off x="4335780" y="1668780"/>
              <a:ext cx="3520440" cy="3520440"/>
            </a:xfrm>
            <a:prstGeom prst="blockArc">
              <a:avLst>
                <a:gd name="adj1" fmla="val 14875926"/>
                <a:gd name="adj2" fmla="val 19646451"/>
                <a:gd name="adj3" fmla="val 133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>
              <a:off x="4335780" y="1668780"/>
              <a:ext cx="3520440" cy="3520440"/>
            </a:xfrm>
            <a:prstGeom prst="blockArc">
              <a:avLst>
                <a:gd name="adj1" fmla="val 14875926"/>
                <a:gd name="adj2" fmla="val 19646451"/>
                <a:gd name="adj3" fmla="val 133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040" y="2263169"/>
            <a:ext cx="3169920" cy="3169920"/>
            <a:chOff x="4511040" y="1844040"/>
            <a:chExt cx="3169920" cy="3169920"/>
          </a:xfrm>
        </p:grpSpPr>
        <p:sp>
          <p:nvSpPr>
            <p:cNvPr id="54" name="空心弧 53"/>
            <p:cNvSpPr/>
            <p:nvPr/>
          </p:nvSpPr>
          <p:spPr>
            <a:xfrm rot="10800000">
              <a:off x="4511040" y="1844040"/>
              <a:ext cx="3169920" cy="3169920"/>
            </a:xfrm>
            <a:prstGeom prst="blockArc">
              <a:avLst>
                <a:gd name="adj1" fmla="val 856866"/>
                <a:gd name="adj2" fmla="val 16182811"/>
                <a:gd name="adj3" fmla="val 1922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>
              <a:off x="4511040" y="1844040"/>
              <a:ext cx="3169920" cy="3169920"/>
            </a:xfrm>
            <a:prstGeom prst="blockArc">
              <a:avLst>
                <a:gd name="adj1" fmla="val 856866"/>
                <a:gd name="adj2" fmla="val 16182811"/>
                <a:gd name="adj3" fmla="val 192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24031" y="2376160"/>
            <a:ext cx="2943939" cy="2943939"/>
            <a:chOff x="4624031" y="1957031"/>
            <a:chExt cx="2943939" cy="2943939"/>
          </a:xfrm>
        </p:grpSpPr>
        <p:sp>
          <p:nvSpPr>
            <p:cNvPr id="59" name="空心弧 58"/>
            <p:cNvSpPr/>
            <p:nvPr/>
          </p:nvSpPr>
          <p:spPr>
            <a:xfrm rot="10800000">
              <a:off x="4624031" y="1957031"/>
              <a:ext cx="2943939" cy="2943939"/>
            </a:xfrm>
            <a:prstGeom prst="blockArc">
              <a:avLst>
                <a:gd name="adj1" fmla="val 5932538"/>
                <a:gd name="adj2" fmla="val 7043320"/>
                <a:gd name="adj3" fmla="val 3066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4624031" y="1957031"/>
              <a:ext cx="2943939" cy="2943939"/>
            </a:xfrm>
            <a:prstGeom prst="blockArc">
              <a:avLst>
                <a:gd name="adj1" fmla="val 5932538"/>
                <a:gd name="adj2" fmla="val 7043320"/>
                <a:gd name="adj3" fmla="val 306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91965" y="2044094"/>
            <a:ext cx="3608070" cy="3608070"/>
            <a:chOff x="4291965" y="1624965"/>
            <a:chExt cx="3608070" cy="3608070"/>
          </a:xfrm>
        </p:grpSpPr>
        <p:sp>
          <p:nvSpPr>
            <p:cNvPr id="17" name="空心弧 16"/>
            <p:cNvSpPr/>
            <p:nvPr/>
          </p:nvSpPr>
          <p:spPr>
            <a:xfrm>
              <a:off x="4291965" y="1624965"/>
              <a:ext cx="3608070" cy="3608070"/>
            </a:xfrm>
            <a:prstGeom prst="blockArc">
              <a:avLst>
                <a:gd name="adj1" fmla="val 193666"/>
                <a:gd name="adj2" fmla="val 1210021"/>
                <a:gd name="adj3" fmla="val 221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空心弧 59"/>
            <p:cNvSpPr/>
            <p:nvPr/>
          </p:nvSpPr>
          <p:spPr>
            <a:xfrm rot="10800000">
              <a:off x="4291965" y="1624965"/>
              <a:ext cx="3608070" cy="3608070"/>
            </a:xfrm>
            <a:prstGeom prst="blockArc">
              <a:avLst>
                <a:gd name="adj1" fmla="val 193666"/>
                <a:gd name="adj2" fmla="val 1210021"/>
                <a:gd name="adj3" fmla="val 2218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任意多边形 182"/>
          <p:cNvSpPr/>
          <p:nvPr/>
        </p:nvSpPr>
        <p:spPr>
          <a:xfrm>
            <a:off x="4185613" y="1937742"/>
            <a:ext cx="3820775" cy="3820775"/>
          </a:xfrm>
          <a:custGeom>
            <a:avLst/>
            <a:gdLst>
              <a:gd name="connsiteX0" fmla="*/ 1910387 w 3820775"/>
              <a:gd name="connsiteY0" fmla="*/ 3758267 h 3820775"/>
              <a:gd name="connsiteX1" fmla="*/ 1928675 w 3820775"/>
              <a:gd name="connsiteY1" fmla="*/ 3758267 h 3820775"/>
              <a:gd name="connsiteX2" fmla="*/ 1928675 w 3820775"/>
              <a:gd name="connsiteY2" fmla="*/ 3820775 h 3820775"/>
              <a:gd name="connsiteX3" fmla="*/ 1910387 w 3820775"/>
              <a:gd name="connsiteY3" fmla="*/ 3820775 h 3820775"/>
              <a:gd name="connsiteX4" fmla="*/ 2145674 w 3820775"/>
              <a:gd name="connsiteY4" fmla="*/ 3743203 h 3820775"/>
              <a:gd name="connsiteX5" fmla="*/ 2153325 w 3820775"/>
              <a:gd name="connsiteY5" fmla="*/ 3805241 h 3820775"/>
              <a:gd name="connsiteX6" fmla="*/ 2135174 w 3820775"/>
              <a:gd name="connsiteY6" fmla="*/ 3807479 h 3820775"/>
              <a:gd name="connsiteX7" fmla="*/ 2127524 w 3820775"/>
              <a:gd name="connsiteY7" fmla="*/ 3745441 h 3820775"/>
              <a:gd name="connsiteX8" fmla="*/ 1654180 w 3820775"/>
              <a:gd name="connsiteY8" fmla="*/ 3740413 h 3820775"/>
              <a:gd name="connsiteX9" fmla="*/ 1672292 w 3820775"/>
              <a:gd name="connsiteY9" fmla="*/ 3742949 h 3820775"/>
              <a:gd name="connsiteX10" fmla="*/ 1663625 w 3820775"/>
              <a:gd name="connsiteY10" fmla="*/ 3804853 h 3820775"/>
              <a:gd name="connsiteX11" fmla="*/ 1645514 w 3820775"/>
              <a:gd name="connsiteY11" fmla="*/ 3802318 h 3820775"/>
              <a:gd name="connsiteX12" fmla="*/ 1432115 w 3820775"/>
              <a:gd name="connsiteY12" fmla="*/ 3695287 h 3820775"/>
              <a:gd name="connsiteX13" fmla="*/ 1449780 w 3820775"/>
              <a:gd name="connsiteY13" fmla="*/ 3700020 h 3820775"/>
              <a:gd name="connsiteX14" fmla="*/ 1433602 w 3820775"/>
              <a:gd name="connsiteY14" fmla="*/ 3760398 h 3820775"/>
              <a:gd name="connsiteX15" fmla="*/ 1415937 w 3820775"/>
              <a:gd name="connsiteY15" fmla="*/ 3755665 h 3820775"/>
              <a:gd name="connsiteX16" fmla="*/ 2397523 w 3820775"/>
              <a:gd name="connsiteY16" fmla="*/ 3692887 h 3820775"/>
              <a:gd name="connsiteX17" fmla="*/ 2413701 w 3820775"/>
              <a:gd name="connsiteY17" fmla="*/ 3753265 h 3820775"/>
              <a:gd name="connsiteX18" fmla="*/ 2396036 w 3820775"/>
              <a:gd name="connsiteY18" fmla="*/ 3757998 h 3820775"/>
              <a:gd name="connsiteX19" fmla="*/ 2379858 w 3820775"/>
              <a:gd name="connsiteY19" fmla="*/ 3697620 h 3820775"/>
              <a:gd name="connsiteX20" fmla="*/ 2612035 w 3820775"/>
              <a:gd name="connsiteY20" fmla="*/ 3619854 h 3820775"/>
              <a:gd name="connsiteX21" fmla="*/ 2635482 w 3820775"/>
              <a:gd name="connsiteY21" fmla="*/ 3677798 h 3820775"/>
              <a:gd name="connsiteX22" fmla="*/ 2618529 w 3820775"/>
              <a:gd name="connsiteY22" fmla="*/ 3684658 h 3820775"/>
              <a:gd name="connsiteX23" fmla="*/ 2595083 w 3820775"/>
              <a:gd name="connsiteY23" fmla="*/ 3626714 h 3820775"/>
              <a:gd name="connsiteX24" fmla="*/ 1189260 w 3820775"/>
              <a:gd name="connsiteY24" fmla="*/ 3611730 h 3820775"/>
              <a:gd name="connsiteX25" fmla="*/ 1206098 w 3820775"/>
              <a:gd name="connsiteY25" fmla="*/ 3618867 h 3820775"/>
              <a:gd name="connsiteX26" fmla="*/ 1181705 w 3820775"/>
              <a:gd name="connsiteY26" fmla="*/ 3676419 h 3820775"/>
              <a:gd name="connsiteX27" fmla="*/ 1164867 w 3820775"/>
              <a:gd name="connsiteY27" fmla="*/ 3669282 h 3820775"/>
              <a:gd name="connsiteX28" fmla="*/ 986440 w 3820775"/>
              <a:gd name="connsiteY28" fmla="*/ 3510681 h 3820775"/>
              <a:gd name="connsiteX29" fmla="*/ 1002278 w 3820775"/>
              <a:gd name="connsiteY29" fmla="*/ 3519825 h 3820775"/>
              <a:gd name="connsiteX30" fmla="*/ 971024 w 3820775"/>
              <a:gd name="connsiteY30" fmla="*/ 3573959 h 3820775"/>
              <a:gd name="connsiteX31" fmla="*/ 955186 w 3820775"/>
              <a:gd name="connsiteY31" fmla="*/ 3564815 h 3820775"/>
              <a:gd name="connsiteX32" fmla="*/ 2842276 w 3820775"/>
              <a:gd name="connsiteY32" fmla="*/ 3506069 h 3820775"/>
              <a:gd name="connsiteX33" fmla="*/ 2873530 w 3820775"/>
              <a:gd name="connsiteY33" fmla="*/ 3560203 h 3820775"/>
              <a:gd name="connsiteX34" fmla="*/ 2857692 w 3820775"/>
              <a:gd name="connsiteY34" fmla="*/ 3569347 h 3820775"/>
              <a:gd name="connsiteX35" fmla="*/ 2826438 w 3820775"/>
              <a:gd name="connsiteY35" fmla="*/ 3515213 h 3820775"/>
              <a:gd name="connsiteX36" fmla="*/ 3030577 w 3820775"/>
              <a:gd name="connsiteY36" fmla="*/ 3380020 h 3820775"/>
              <a:gd name="connsiteX37" fmla="*/ 3068221 w 3820775"/>
              <a:gd name="connsiteY37" fmla="*/ 3429921 h 3820775"/>
              <a:gd name="connsiteX38" fmla="*/ 3053622 w 3820775"/>
              <a:gd name="connsiteY38" fmla="*/ 3440935 h 3820775"/>
              <a:gd name="connsiteX39" fmla="*/ 3015977 w 3820775"/>
              <a:gd name="connsiteY39" fmla="*/ 3391034 h 3820775"/>
              <a:gd name="connsiteX40" fmla="*/ 773483 w 3820775"/>
              <a:gd name="connsiteY40" fmla="*/ 3367116 h 3820775"/>
              <a:gd name="connsiteX41" fmla="*/ 787900 w 3820775"/>
              <a:gd name="connsiteY41" fmla="*/ 3378367 h 3820775"/>
              <a:gd name="connsiteX42" fmla="*/ 749442 w 3820775"/>
              <a:gd name="connsiteY42" fmla="*/ 3427645 h 3820775"/>
              <a:gd name="connsiteX43" fmla="*/ 735025 w 3820775"/>
              <a:gd name="connsiteY43" fmla="*/ 3416393 h 3820775"/>
              <a:gd name="connsiteX44" fmla="*/ 603740 w 3820775"/>
              <a:gd name="connsiteY44" fmla="*/ 3217008 h 3820775"/>
              <a:gd name="connsiteX45" fmla="*/ 616671 w 3820775"/>
              <a:gd name="connsiteY45" fmla="*/ 3229939 h 3820775"/>
              <a:gd name="connsiteX46" fmla="*/ 572472 w 3820775"/>
              <a:gd name="connsiteY46" fmla="*/ 3274139 h 3820775"/>
              <a:gd name="connsiteX47" fmla="*/ 559540 w 3820775"/>
              <a:gd name="connsiteY47" fmla="*/ 3261207 h 3820775"/>
              <a:gd name="connsiteX48" fmla="*/ 3223522 w 3820775"/>
              <a:gd name="connsiteY48" fmla="*/ 3210522 h 3820775"/>
              <a:gd name="connsiteX49" fmla="*/ 3267722 w 3820775"/>
              <a:gd name="connsiteY49" fmla="*/ 3254721 h 3820775"/>
              <a:gd name="connsiteX50" fmla="*/ 3254790 w 3820775"/>
              <a:gd name="connsiteY50" fmla="*/ 3267653 h 3820775"/>
              <a:gd name="connsiteX51" fmla="*/ 3210591 w 3820775"/>
              <a:gd name="connsiteY51" fmla="*/ 3223453 h 3820775"/>
              <a:gd name="connsiteX52" fmla="*/ 3372775 w 3820775"/>
              <a:gd name="connsiteY52" fmla="*/ 3040027 h 3820775"/>
              <a:gd name="connsiteX53" fmla="*/ 3422053 w 3820775"/>
              <a:gd name="connsiteY53" fmla="*/ 3078485 h 3820775"/>
              <a:gd name="connsiteX54" fmla="*/ 3410801 w 3820775"/>
              <a:gd name="connsiteY54" fmla="*/ 3092902 h 3820775"/>
              <a:gd name="connsiteX55" fmla="*/ 3361524 w 3820775"/>
              <a:gd name="connsiteY55" fmla="*/ 3054444 h 3820775"/>
              <a:gd name="connsiteX56" fmla="*/ 435196 w 3820775"/>
              <a:gd name="connsiteY56" fmla="*/ 3023216 h 3820775"/>
              <a:gd name="connsiteX57" fmla="*/ 446210 w 3820775"/>
              <a:gd name="connsiteY57" fmla="*/ 3037816 h 3820775"/>
              <a:gd name="connsiteX58" fmla="*/ 396309 w 3820775"/>
              <a:gd name="connsiteY58" fmla="*/ 3075460 h 3820775"/>
              <a:gd name="connsiteX59" fmla="*/ 385295 w 3820775"/>
              <a:gd name="connsiteY59" fmla="*/ 3060861 h 3820775"/>
              <a:gd name="connsiteX60" fmla="*/ 310082 w 3820775"/>
              <a:gd name="connsiteY60" fmla="*/ 2834284 h 3820775"/>
              <a:gd name="connsiteX61" fmla="*/ 319226 w 3820775"/>
              <a:gd name="connsiteY61" fmla="*/ 2850122 h 3820775"/>
              <a:gd name="connsiteX62" fmla="*/ 265092 w 3820775"/>
              <a:gd name="connsiteY62" fmla="*/ 2881376 h 3820775"/>
              <a:gd name="connsiteX63" fmla="*/ 255948 w 3820775"/>
              <a:gd name="connsiteY63" fmla="*/ 2865538 h 3820775"/>
              <a:gd name="connsiteX64" fmla="*/ 3515276 w 3820775"/>
              <a:gd name="connsiteY64" fmla="*/ 2826366 h 3820775"/>
              <a:gd name="connsiteX65" fmla="*/ 3569410 w 3820775"/>
              <a:gd name="connsiteY65" fmla="*/ 2857620 h 3820775"/>
              <a:gd name="connsiteX66" fmla="*/ 3560266 w 3820775"/>
              <a:gd name="connsiteY66" fmla="*/ 2873458 h 3820775"/>
              <a:gd name="connsiteX67" fmla="*/ 3506132 w 3820775"/>
              <a:gd name="connsiteY67" fmla="*/ 2842204 h 3820775"/>
              <a:gd name="connsiteX68" fmla="*/ 3615327 w 3820775"/>
              <a:gd name="connsiteY68" fmla="*/ 2623040 h 3820775"/>
              <a:gd name="connsiteX69" fmla="*/ 3672879 w 3820775"/>
              <a:gd name="connsiteY69" fmla="*/ 2647434 h 3820775"/>
              <a:gd name="connsiteX70" fmla="*/ 3665742 w 3820775"/>
              <a:gd name="connsiteY70" fmla="*/ 2664272 h 3820775"/>
              <a:gd name="connsiteX71" fmla="*/ 3608190 w 3820775"/>
              <a:gd name="connsiteY71" fmla="*/ 2639878 h 3820775"/>
              <a:gd name="connsiteX72" fmla="*/ 197438 w 3820775"/>
              <a:gd name="connsiteY72" fmla="*/ 2603475 h 3820775"/>
              <a:gd name="connsiteX73" fmla="*/ 204298 w 3820775"/>
              <a:gd name="connsiteY73" fmla="*/ 2620428 h 3820775"/>
              <a:gd name="connsiteX74" fmla="*/ 146354 w 3820775"/>
              <a:gd name="connsiteY74" fmla="*/ 2643875 h 3820775"/>
              <a:gd name="connsiteX75" fmla="*/ 139494 w 3820775"/>
              <a:gd name="connsiteY75" fmla="*/ 2626922 h 3820775"/>
              <a:gd name="connsiteX76" fmla="*/ 125479 w 3820775"/>
              <a:gd name="connsiteY76" fmla="*/ 2388613 h 3820775"/>
              <a:gd name="connsiteX77" fmla="*/ 130212 w 3820775"/>
              <a:gd name="connsiteY77" fmla="*/ 2406277 h 3820775"/>
              <a:gd name="connsiteX78" fmla="*/ 69834 w 3820775"/>
              <a:gd name="connsiteY78" fmla="*/ 2422456 h 3820775"/>
              <a:gd name="connsiteX79" fmla="*/ 65101 w 3820775"/>
              <a:gd name="connsiteY79" fmla="*/ 2404791 h 3820775"/>
              <a:gd name="connsiteX80" fmla="*/ 3697672 w 3820775"/>
              <a:gd name="connsiteY80" fmla="*/ 2379778 h 3820775"/>
              <a:gd name="connsiteX81" fmla="*/ 3758050 w 3820775"/>
              <a:gd name="connsiteY81" fmla="*/ 2395956 h 3820775"/>
              <a:gd name="connsiteX82" fmla="*/ 3753317 w 3820775"/>
              <a:gd name="connsiteY82" fmla="*/ 2413621 h 3820775"/>
              <a:gd name="connsiteX83" fmla="*/ 3692939 w 3820775"/>
              <a:gd name="connsiteY83" fmla="*/ 2397442 h 3820775"/>
              <a:gd name="connsiteX84" fmla="*/ 3741688 w 3820775"/>
              <a:gd name="connsiteY84" fmla="*/ 2157500 h 3820775"/>
              <a:gd name="connsiteX85" fmla="*/ 3803592 w 3820775"/>
              <a:gd name="connsiteY85" fmla="*/ 2166167 h 3820775"/>
              <a:gd name="connsiteX86" fmla="*/ 3801057 w 3820775"/>
              <a:gd name="connsiteY86" fmla="*/ 2184278 h 3820775"/>
              <a:gd name="connsiteX87" fmla="*/ 3739152 w 3820775"/>
              <a:gd name="connsiteY87" fmla="*/ 2175612 h 3820775"/>
              <a:gd name="connsiteX88" fmla="*/ 76412 w 3820775"/>
              <a:gd name="connsiteY88" fmla="*/ 2136514 h 3820775"/>
              <a:gd name="connsiteX89" fmla="*/ 78650 w 3820775"/>
              <a:gd name="connsiteY89" fmla="*/ 2154664 h 3820775"/>
              <a:gd name="connsiteX90" fmla="*/ 16612 w 3820775"/>
              <a:gd name="connsiteY90" fmla="*/ 2162315 h 3820775"/>
              <a:gd name="connsiteX91" fmla="*/ 14374 w 3820775"/>
              <a:gd name="connsiteY91" fmla="*/ 2144164 h 3820775"/>
              <a:gd name="connsiteX92" fmla="*/ 3758267 w 3820775"/>
              <a:gd name="connsiteY92" fmla="*/ 1901215 h 3820775"/>
              <a:gd name="connsiteX93" fmla="*/ 3820775 w 3820775"/>
              <a:gd name="connsiteY93" fmla="*/ 1901215 h 3820775"/>
              <a:gd name="connsiteX94" fmla="*/ 3820775 w 3820775"/>
              <a:gd name="connsiteY94" fmla="*/ 1919503 h 3820775"/>
              <a:gd name="connsiteX95" fmla="*/ 3758267 w 3820775"/>
              <a:gd name="connsiteY95" fmla="*/ 1919503 h 3820775"/>
              <a:gd name="connsiteX96" fmla="*/ 0 w 3820775"/>
              <a:gd name="connsiteY96" fmla="*/ 1901215 h 3820775"/>
              <a:gd name="connsiteX97" fmla="*/ 62508 w 3820775"/>
              <a:gd name="connsiteY97" fmla="*/ 1901215 h 3820775"/>
              <a:gd name="connsiteX98" fmla="*/ 62508 w 3820775"/>
              <a:gd name="connsiteY98" fmla="*/ 1919503 h 3820775"/>
              <a:gd name="connsiteX99" fmla="*/ 0 w 3820775"/>
              <a:gd name="connsiteY99" fmla="*/ 1919503 h 3820775"/>
              <a:gd name="connsiteX100" fmla="*/ 3806422 w 3820775"/>
              <a:gd name="connsiteY100" fmla="*/ 1676517 h 3820775"/>
              <a:gd name="connsiteX101" fmla="*/ 3808660 w 3820775"/>
              <a:gd name="connsiteY101" fmla="*/ 1694667 h 3820775"/>
              <a:gd name="connsiteX102" fmla="*/ 3746622 w 3820775"/>
              <a:gd name="connsiteY102" fmla="*/ 1702318 h 3820775"/>
              <a:gd name="connsiteX103" fmla="*/ 3744384 w 3820775"/>
              <a:gd name="connsiteY103" fmla="*/ 1684167 h 3820775"/>
              <a:gd name="connsiteX104" fmla="*/ 19719 w 3820775"/>
              <a:gd name="connsiteY104" fmla="*/ 1636425 h 3820775"/>
              <a:gd name="connsiteX105" fmla="*/ 81624 w 3820775"/>
              <a:gd name="connsiteY105" fmla="*/ 1645092 h 3820775"/>
              <a:gd name="connsiteX106" fmla="*/ 79088 w 3820775"/>
              <a:gd name="connsiteY106" fmla="*/ 1663203 h 3820775"/>
              <a:gd name="connsiteX107" fmla="*/ 17184 w 3820775"/>
              <a:gd name="connsiteY107" fmla="*/ 1654537 h 3820775"/>
              <a:gd name="connsiteX108" fmla="*/ 3755688 w 3820775"/>
              <a:gd name="connsiteY108" fmla="*/ 1415902 h 3820775"/>
              <a:gd name="connsiteX109" fmla="*/ 3760421 w 3820775"/>
              <a:gd name="connsiteY109" fmla="*/ 1433566 h 3820775"/>
              <a:gd name="connsiteX110" fmla="*/ 3700043 w 3820775"/>
              <a:gd name="connsiteY110" fmla="*/ 1449745 h 3820775"/>
              <a:gd name="connsiteX111" fmla="*/ 3695310 w 3820775"/>
              <a:gd name="connsiteY111" fmla="*/ 1432080 h 3820775"/>
              <a:gd name="connsiteX112" fmla="*/ 67463 w 3820775"/>
              <a:gd name="connsiteY112" fmla="*/ 1407067 h 3820775"/>
              <a:gd name="connsiteX113" fmla="*/ 127841 w 3820775"/>
              <a:gd name="connsiteY113" fmla="*/ 1423245 h 3820775"/>
              <a:gd name="connsiteX114" fmla="*/ 123108 w 3820775"/>
              <a:gd name="connsiteY114" fmla="*/ 1440910 h 3820775"/>
              <a:gd name="connsiteX115" fmla="*/ 62730 w 3820775"/>
              <a:gd name="connsiteY115" fmla="*/ 1424731 h 3820775"/>
              <a:gd name="connsiteX116" fmla="*/ 3681296 w 3820775"/>
              <a:gd name="connsiteY116" fmla="*/ 1193754 h 3820775"/>
              <a:gd name="connsiteX117" fmla="*/ 3688156 w 3820775"/>
              <a:gd name="connsiteY117" fmla="*/ 1210707 h 3820775"/>
              <a:gd name="connsiteX118" fmla="*/ 3630212 w 3820775"/>
              <a:gd name="connsiteY118" fmla="*/ 1234154 h 3820775"/>
              <a:gd name="connsiteX119" fmla="*/ 3623352 w 3820775"/>
              <a:gd name="connsiteY119" fmla="*/ 1217201 h 3820775"/>
              <a:gd name="connsiteX120" fmla="*/ 155044 w 3820775"/>
              <a:gd name="connsiteY120" fmla="*/ 1156403 h 3820775"/>
              <a:gd name="connsiteX121" fmla="*/ 212596 w 3820775"/>
              <a:gd name="connsiteY121" fmla="*/ 1180797 h 3820775"/>
              <a:gd name="connsiteX122" fmla="*/ 205459 w 3820775"/>
              <a:gd name="connsiteY122" fmla="*/ 1197635 h 3820775"/>
              <a:gd name="connsiteX123" fmla="*/ 147907 w 3820775"/>
              <a:gd name="connsiteY123" fmla="*/ 1173241 h 3820775"/>
              <a:gd name="connsiteX124" fmla="*/ 3564836 w 3820775"/>
              <a:gd name="connsiteY124" fmla="*/ 955151 h 3820775"/>
              <a:gd name="connsiteX125" fmla="*/ 3573980 w 3820775"/>
              <a:gd name="connsiteY125" fmla="*/ 970989 h 3820775"/>
              <a:gd name="connsiteX126" fmla="*/ 3519846 w 3820775"/>
              <a:gd name="connsiteY126" fmla="*/ 1002243 h 3820775"/>
              <a:gd name="connsiteX127" fmla="*/ 3510702 w 3820775"/>
              <a:gd name="connsiteY127" fmla="*/ 986405 h 3820775"/>
              <a:gd name="connsiteX128" fmla="*/ 260522 w 3820775"/>
              <a:gd name="connsiteY128" fmla="*/ 947233 h 3820775"/>
              <a:gd name="connsiteX129" fmla="*/ 314656 w 3820775"/>
              <a:gd name="connsiteY129" fmla="*/ 978487 h 3820775"/>
              <a:gd name="connsiteX130" fmla="*/ 305512 w 3820775"/>
              <a:gd name="connsiteY130" fmla="*/ 994325 h 3820775"/>
              <a:gd name="connsiteX131" fmla="*/ 251378 w 3820775"/>
              <a:gd name="connsiteY131" fmla="*/ 963071 h 3820775"/>
              <a:gd name="connsiteX132" fmla="*/ 3435483 w 3820775"/>
              <a:gd name="connsiteY132" fmla="*/ 759843 h 3820775"/>
              <a:gd name="connsiteX133" fmla="*/ 3446497 w 3820775"/>
              <a:gd name="connsiteY133" fmla="*/ 774443 h 3820775"/>
              <a:gd name="connsiteX134" fmla="*/ 3396596 w 3820775"/>
              <a:gd name="connsiteY134" fmla="*/ 812087 h 3820775"/>
              <a:gd name="connsiteX135" fmla="*/ 3385582 w 3820775"/>
              <a:gd name="connsiteY135" fmla="*/ 797488 h 3820775"/>
              <a:gd name="connsiteX136" fmla="*/ 409993 w 3820775"/>
              <a:gd name="connsiteY136" fmla="*/ 727778 h 3820775"/>
              <a:gd name="connsiteX137" fmla="*/ 459270 w 3820775"/>
              <a:gd name="connsiteY137" fmla="*/ 766235 h 3820775"/>
              <a:gd name="connsiteX138" fmla="*/ 448019 w 3820775"/>
              <a:gd name="connsiteY138" fmla="*/ 780652 h 3820775"/>
              <a:gd name="connsiteX139" fmla="*/ 398741 w 3820775"/>
              <a:gd name="connsiteY139" fmla="*/ 742195 h 3820775"/>
              <a:gd name="connsiteX140" fmla="*/ 3261236 w 3820775"/>
              <a:gd name="connsiteY140" fmla="*/ 559510 h 3820775"/>
              <a:gd name="connsiteX141" fmla="*/ 3274168 w 3820775"/>
              <a:gd name="connsiteY141" fmla="*/ 572442 h 3820775"/>
              <a:gd name="connsiteX142" fmla="*/ 3229968 w 3820775"/>
              <a:gd name="connsiteY142" fmla="*/ 616642 h 3820775"/>
              <a:gd name="connsiteX143" fmla="*/ 3217037 w 3820775"/>
              <a:gd name="connsiteY143" fmla="*/ 603710 h 3820775"/>
              <a:gd name="connsiteX144" fmla="*/ 566026 w 3820775"/>
              <a:gd name="connsiteY144" fmla="*/ 553024 h 3820775"/>
              <a:gd name="connsiteX145" fmla="*/ 610225 w 3820775"/>
              <a:gd name="connsiteY145" fmla="*/ 597224 h 3820775"/>
              <a:gd name="connsiteX146" fmla="*/ 597294 w 3820775"/>
              <a:gd name="connsiteY146" fmla="*/ 610156 h 3820775"/>
              <a:gd name="connsiteX147" fmla="*/ 553094 w 3820775"/>
              <a:gd name="connsiteY147" fmla="*/ 565956 h 3820775"/>
              <a:gd name="connsiteX148" fmla="*/ 3085732 w 3820775"/>
              <a:gd name="connsiteY148" fmla="*/ 404333 h 3820775"/>
              <a:gd name="connsiteX149" fmla="*/ 3100149 w 3820775"/>
              <a:gd name="connsiteY149" fmla="*/ 415584 h 3820775"/>
              <a:gd name="connsiteX150" fmla="*/ 3061691 w 3820775"/>
              <a:gd name="connsiteY150" fmla="*/ 464862 h 3820775"/>
              <a:gd name="connsiteX151" fmla="*/ 3047274 w 3820775"/>
              <a:gd name="connsiteY151" fmla="*/ 453610 h 3820775"/>
              <a:gd name="connsiteX152" fmla="*/ 767202 w 3820775"/>
              <a:gd name="connsiteY152" fmla="*/ 379735 h 3820775"/>
              <a:gd name="connsiteX153" fmla="*/ 804847 w 3820775"/>
              <a:gd name="connsiteY153" fmla="*/ 429636 h 3820775"/>
              <a:gd name="connsiteX154" fmla="*/ 790247 w 3820775"/>
              <a:gd name="connsiteY154" fmla="*/ 440650 h 3820775"/>
              <a:gd name="connsiteX155" fmla="*/ 752603 w 3820775"/>
              <a:gd name="connsiteY155" fmla="*/ 390748 h 3820775"/>
              <a:gd name="connsiteX156" fmla="*/ 2865574 w 3820775"/>
              <a:gd name="connsiteY156" fmla="*/ 255926 h 3820775"/>
              <a:gd name="connsiteX157" fmla="*/ 2881412 w 3820775"/>
              <a:gd name="connsiteY157" fmla="*/ 265070 h 3820775"/>
              <a:gd name="connsiteX158" fmla="*/ 2850158 w 3820775"/>
              <a:gd name="connsiteY158" fmla="*/ 319204 h 3820775"/>
              <a:gd name="connsiteX159" fmla="*/ 2834320 w 3820775"/>
              <a:gd name="connsiteY159" fmla="*/ 310060 h 3820775"/>
              <a:gd name="connsiteX160" fmla="*/ 963142 w 3820775"/>
              <a:gd name="connsiteY160" fmla="*/ 251314 h 3820775"/>
              <a:gd name="connsiteX161" fmla="*/ 994396 w 3820775"/>
              <a:gd name="connsiteY161" fmla="*/ 305448 h 3820775"/>
              <a:gd name="connsiteX162" fmla="*/ 978558 w 3820775"/>
              <a:gd name="connsiteY162" fmla="*/ 314592 h 3820775"/>
              <a:gd name="connsiteX163" fmla="*/ 947304 w 3820775"/>
              <a:gd name="connsiteY163" fmla="*/ 260458 h 3820775"/>
              <a:gd name="connsiteX164" fmla="*/ 2655897 w 3820775"/>
              <a:gd name="connsiteY164" fmla="*/ 151449 h 3820775"/>
              <a:gd name="connsiteX165" fmla="*/ 2672735 w 3820775"/>
              <a:gd name="connsiteY165" fmla="*/ 158586 h 3820775"/>
              <a:gd name="connsiteX166" fmla="*/ 2648342 w 3820775"/>
              <a:gd name="connsiteY166" fmla="*/ 216137 h 3820775"/>
              <a:gd name="connsiteX167" fmla="*/ 2631504 w 3820775"/>
              <a:gd name="connsiteY167" fmla="*/ 209001 h 3820775"/>
              <a:gd name="connsiteX168" fmla="*/ 1202315 w 3820775"/>
              <a:gd name="connsiteY168" fmla="*/ 135997 h 3820775"/>
              <a:gd name="connsiteX169" fmla="*/ 1225761 w 3820775"/>
              <a:gd name="connsiteY169" fmla="*/ 193941 h 3820775"/>
              <a:gd name="connsiteX170" fmla="*/ 1208809 w 3820775"/>
              <a:gd name="connsiteY170" fmla="*/ 200801 h 3820775"/>
              <a:gd name="connsiteX171" fmla="*/ 1185362 w 3820775"/>
              <a:gd name="connsiteY171" fmla="*/ 142857 h 3820775"/>
              <a:gd name="connsiteX172" fmla="*/ 2404828 w 3820775"/>
              <a:gd name="connsiteY172" fmla="*/ 65079 h 3820775"/>
              <a:gd name="connsiteX173" fmla="*/ 2422493 w 3820775"/>
              <a:gd name="connsiteY173" fmla="*/ 69813 h 3820775"/>
              <a:gd name="connsiteX174" fmla="*/ 2406315 w 3820775"/>
              <a:gd name="connsiteY174" fmla="*/ 130191 h 3820775"/>
              <a:gd name="connsiteX175" fmla="*/ 2388650 w 3820775"/>
              <a:gd name="connsiteY175" fmla="*/ 125458 h 3820775"/>
              <a:gd name="connsiteX176" fmla="*/ 1424810 w 3820775"/>
              <a:gd name="connsiteY176" fmla="*/ 62679 h 3820775"/>
              <a:gd name="connsiteX177" fmla="*/ 1440988 w 3820775"/>
              <a:gd name="connsiteY177" fmla="*/ 123057 h 3820775"/>
              <a:gd name="connsiteX178" fmla="*/ 1423323 w 3820775"/>
              <a:gd name="connsiteY178" fmla="*/ 127791 h 3820775"/>
              <a:gd name="connsiteX179" fmla="*/ 1407145 w 3820775"/>
              <a:gd name="connsiteY179" fmla="*/ 67413 h 3820775"/>
              <a:gd name="connsiteX180" fmla="*/ 2175255 w 3820775"/>
              <a:gd name="connsiteY180" fmla="*/ 18444 h 3820775"/>
              <a:gd name="connsiteX181" fmla="*/ 2193366 w 3820775"/>
              <a:gd name="connsiteY181" fmla="*/ 20980 h 3820775"/>
              <a:gd name="connsiteX182" fmla="*/ 2184700 w 3820775"/>
              <a:gd name="connsiteY182" fmla="*/ 82884 h 3820775"/>
              <a:gd name="connsiteX183" fmla="*/ 2166588 w 3820775"/>
              <a:gd name="connsiteY183" fmla="*/ 80348 h 3820775"/>
              <a:gd name="connsiteX184" fmla="*/ 1685678 w 3820775"/>
              <a:gd name="connsiteY184" fmla="*/ 13194 h 3820775"/>
              <a:gd name="connsiteX185" fmla="*/ 1693328 w 3820775"/>
              <a:gd name="connsiteY185" fmla="*/ 75232 h 3820775"/>
              <a:gd name="connsiteX186" fmla="*/ 1675178 w 3820775"/>
              <a:gd name="connsiteY186" fmla="*/ 77470 h 3820775"/>
              <a:gd name="connsiteX187" fmla="*/ 1667527 w 3820775"/>
              <a:gd name="connsiteY187" fmla="*/ 15432 h 3820775"/>
              <a:gd name="connsiteX188" fmla="*/ 1910387 w 3820775"/>
              <a:gd name="connsiteY188" fmla="*/ 0 h 3820775"/>
              <a:gd name="connsiteX189" fmla="*/ 1928675 w 3820775"/>
              <a:gd name="connsiteY189" fmla="*/ 0 h 3820775"/>
              <a:gd name="connsiteX190" fmla="*/ 1928675 w 3820775"/>
              <a:gd name="connsiteY190" fmla="*/ 62508 h 3820775"/>
              <a:gd name="connsiteX191" fmla="*/ 1910387 w 3820775"/>
              <a:gd name="connsiteY191" fmla="*/ 62508 h 382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3820775" h="3820775">
                <a:moveTo>
                  <a:pt x="1910387" y="3758267"/>
                </a:moveTo>
                <a:lnTo>
                  <a:pt x="1928675" y="3758267"/>
                </a:lnTo>
                <a:lnTo>
                  <a:pt x="1928675" y="3820775"/>
                </a:lnTo>
                <a:lnTo>
                  <a:pt x="1910387" y="3820775"/>
                </a:lnTo>
                <a:close/>
                <a:moveTo>
                  <a:pt x="2145674" y="3743203"/>
                </a:moveTo>
                <a:lnTo>
                  <a:pt x="2153325" y="3805241"/>
                </a:lnTo>
                <a:lnTo>
                  <a:pt x="2135174" y="3807479"/>
                </a:lnTo>
                <a:lnTo>
                  <a:pt x="2127524" y="3745441"/>
                </a:lnTo>
                <a:close/>
                <a:moveTo>
                  <a:pt x="1654180" y="3740413"/>
                </a:moveTo>
                <a:lnTo>
                  <a:pt x="1672292" y="3742949"/>
                </a:lnTo>
                <a:lnTo>
                  <a:pt x="1663625" y="3804853"/>
                </a:lnTo>
                <a:lnTo>
                  <a:pt x="1645514" y="3802318"/>
                </a:lnTo>
                <a:close/>
                <a:moveTo>
                  <a:pt x="1432115" y="3695287"/>
                </a:moveTo>
                <a:lnTo>
                  <a:pt x="1449780" y="3700020"/>
                </a:lnTo>
                <a:lnTo>
                  <a:pt x="1433602" y="3760398"/>
                </a:lnTo>
                <a:lnTo>
                  <a:pt x="1415937" y="3755665"/>
                </a:lnTo>
                <a:close/>
                <a:moveTo>
                  <a:pt x="2397523" y="3692887"/>
                </a:moveTo>
                <a:lnTo>
                  <a:pt x="2413701" y="3753265"/>
                </a:lnTo>
                <a:lnTo>
                  <a:pt x="2396036" y="3757998"/>
                </a:lnTo>
                <a:lnTo>
                  <a:pt x="2379858" y="3697620"/>
                </a:lnTo>
                <a:close/>
                <a:moveTo>
                  <a:pt x="2612035" y="3619854"/>
                </a:moveTo>
                <a:lnTo>
                  <a:pt x="2635482" y="3677798"/>
                </a:lnTo>
                <a:lnTo>
                  <a:pt x="2618529" y="3684658"/>
                </a:lnTo>
                <a:lnTo>
                  <a:pt x="2595083" y="3626714"/>
                </a:lnTo>
                <a:close/>
                <a:moveTo>
                  <a:pt x="1189260" y="3611730"/>
                </a:moveTo>
                <a:lnTo>
                  <a:pt x="1206098" y="3618867"/>
                </a:lnTo>
                <a:lnTo>
                  <a:pt x="1181705" y="3676419"/>
                </a:lnTo>
                <a:lnTo>
                  <a:pt x="1164867" y="3669282"/>
                </a:lnTo>
                <a:close/>
                <a:moveTo>
                  <a:pt x="986440" y="3510681"/>
                </a:moveTo>
                <a:lnTo>
                  <a:pt x="1002278" y="3519825"/>
                </a:lnTo>
                <a:lnTo>
                  <a:pt x="971024" y="3573959"/>
                </a:lnTo>
                <a:lnTo>
                  <a:pt x="955186" y="3564815"/>
                </a:lnTo>
                <a:close/>
                <a:moveTo>
                  <a:pt x="2842276" y="3506069"/>
                </a:moveTo>
                <a:lnTo>
                  <a:pt x="2873530" y="3560203"/>
                </a:lnTo>
                <a:lnTo>
                  <a:pt x="2857692" y="3569347"/>
                </a:lnTo>
                <a:lnTo>
                  <a:pt x="2826438" y="3515213"/>
                </a:lnTo>
                <a:close/>
                <a:moveTo>
                  <a:pt x="3030577" y="3380020"/>
                </a:moveTo>
                <a:lnTo>
                  <a:pt x="3068221" y="3429921"/>
                </a:lnTo>
                <a:lnTo>
                  <a:pt x="3053622" y="3440935"/>
                </a:lnTo>
                <a:lnTo>
                  <a:pt x="3015977" y="3391034"/>
                </a:lnTo>
                <a:close/>
                <a:moveTo>
                  <a:pt x="773483" y="3367116"/>
                </a:moveTo>
                <a:lnTo>
                  <a:pt x="787900" y="3378367"/>
                </a:lnTo>
                <a:lnTo>
                  <a:pt x="749442" y="3427645"/>
                </a:lnTo>
                <a:lnTo>
                  <a:pt x="735025" y="3416393"/>
                </a:lnTo>
                <a:close/>
                <a:moveTo>
                  <a:pt x="603740" y="3217008"/>
                </a:moveTo>
                <a:lnTo>
                  <a:pt x="616671" y="3229939"/>
                </a:lnTo>
                <a:lnTo>
                  <a:pt x="572472" y="3274139"/>
                </a:lnTo>
                <a:lnTo>
                  <a:pt x="559540" y="3261207"/>
                </a:lnTo>
                <a:close/>
                <a:moveTo>
                  <a:pt x="3223522" y="3210522"/>
                </a:moveTo>
                <a:lnTo>
                  <a:pt x="3267722" y="3254721"/>
                </a:lnTo>
                <a:lnTo>
                  <a:pt x="3254790" y="3267653"/>
                </a:lnTo>
                <a:lnTo>
                  <a:pt x="3210591" y="3223453"/>
                </a:lnTo>
                <a:close/>
                <a:moveTo>
                  <a:pt x="3372775" y="3040027"/>
                </a:moveTo>
                <a:lnTo>
                  <a:pt x="3422053" y="3078485"/>
                </a:lnTo>
                <a:lnTo>
                  <a:pt x="3410801" y="3092902"/>
                </a:lnTo>
                <a:lnTo>
                  <a:pt x="3361524" y="3054444"/>
                </a:lnTo>
                <a:close/>
                <a:moveTo>
                  <a:pt x="435196" y="3023216"/>
                </a:moveTo>
                <a:lnTo>
                  <a:pt x="446210" y="3037816"/>
                </a:lnTo>
                <a:lnTo>
                  <a:pt x="396309" y="3075460"/>
                </a:lnTo>
                <a:lnTo>
                  <a:pt x="385295" y="3060861"/>
                </a:lnTo>
                <a:close/>
                <a:moveTo>
                  <a:pt x="310082" y="2834284"/>
                </a:moveTo>
                <a:lnTo>
                  <a:pt x="319226" y="2850122"/>
                </a:lnTo>
                <a:lnTo>
                  <a:pt x="265092" y="2881376"/>
                </a:lnTo>
                <a:lnTo>
                  <a:pt x="255948" y="2865538"/>
                </a:lnTo>
                <a:close/>
                <a:moveTo>
                  <a:pt x="3515276" y="2826366"/>
                </a:moveTo>
                <a:lnTo>
                  <a:pt x="3569410" y="2857620"/>
                </a:lnTo>
                <a:lnTo>
                  <a:pt x="3560266" y="2873458"/>
                </a:lnTo>
                <a:lnTo>
                  <a:pt x="3506132" y="2842204"/>
                </a:lnTo>
                <a:close/>
                <a:moveTo>
                  <a:pt x="3615327" y="2623040"/>
                </a:moveTo>
                <a:lnTo>
                  <a:pt x="3672879" y="2647434"/>
                </a:lnTo>
                <a:lnTo>
                  <a:pt x="3665742" y="2664272"/>
                </a:lnTo>
                <a:lnTo>
                  <a:pt x="3608190" y="2639878"/>
                </a:lnTo>
                <a:close/>
                <a:moveTo>
                  <a:pt x="197438" y="2603475"/>
                </a:moveTo>
                <a:lnTo>
                  <a:pt x="204298" y="2620428"/>
                </a:lnTo>
                <a:lnTo>
                  <a:pt x="146354" y="2643875"/>
                </a:lnTo>
                <a:lnTo>
                  <a:pt x="139494" y="2626922"/>
                </a:lnTo>
                <a:close/>
                <a:moveTo>
                  <a:pt x="125479" y="2388613"/>
                </a:moveTo>
                <a:lnTo>
                  <a:pt x="130212" y="2406277"/>
                </a:lnTo>
                <a:lnTo>
                  <a:pt x="69834" y="2422456"/>
                </a:lnTo>
                <a:lnTo>
                  <a:pt x="65101" y="2404791"/>
                </a:lnTo>
                <a:close/>
                <a:moveTo>
                  <a:pt x="3697672" y="2379778"/>
                </a:moveTo>
                <a:lnTo>
                  <a:pt x="3758050" y="2395956"/>
                </a:lnTo>
                <a:lnTo>
                  <a:pt x="3753317" y="2413621"/>
                </a:lnTo>
                <a:lnTo>
                  <a:pt x="3692939" y="2397442"/>
                </a:lnTo>
                <a:close/>
                <a:moveTo>
                  <a:pt x="3741688" y="2157500"/>
                </a:moveTo>
                <a:lnTo>
                  <a:pt x="3803592" y="2166167"/>
                </a:lnTo>
                <a:lnTo>
                  <a:pt x="3801057" y="2184278"/>
                </a:lnTo>
                <a:lnTo>
                  <a:pt x="3739152" y="2175612"/>
                </a:lnTo>
                <a:close/>
                <a:moveTo>
                  <a:pt x="76412" y="2136514"/>
                </a:moveTo>
                <a:lnTo>
                  <a:pt x="78650" y="2154664"/>
                </a:lnTo>
                <a:lnTo>
                  <a:pt x="16612" y="2162315"/>
                </a:lnTo>
                <a:lnTo>
                  <a:pt x="14374" y="2144164"/>
                </a:lnTo>
                <a:close/>
                <a:moveTo>
                  <a:pt x="3758267" y="1901215"/>
                </a:moveTo>
                <a:lnTo>
                  <a:pt x="3820775" y="1901215"/>
                </a:lnTo>
                <a:lnTo>
                  <a:pt x="3820775" y="1919503"/>
                </a:lnTo>
                <a:lnTo>
                  <a:pt x="3758267" y="1919503"/>
                </a:lnTo>
                <a:close/>
                <a:moveTo>
                  <a:pt x="0" y="1901215"/>
                </a:moveTo>
                <a:lnTo>
                  <a:pt x="62508" y="1901215"/>
                </a:lnTo>
                <a:lnTo>
                  <a:pt x="62508" y="1919503"/>
                </a:lnTo>
                <a:lnTo>
                  <a:pt x="0" y="1919503"/>
                </a:lnTo>
                <a:close/>
                <a:moveTo>
                  <a:pt x="3806422" y="1676517"/>
                </a:moveTo>
                <a:lnTo>
                  <a:pt x="3808660" y="1694667"/>
                </a:lnTo>
                <a:lnTo>
                  <a:pt x="3746622" y="1702318"/>
                </a:lnTo>
                <a:lnTo>
                  <a:pt x="3744384" y="1684167"/>
                </a:lnTo>
                <a:close/>
                <a:moveTo>
                  <a:pt x="19719" y="1636425"/>
                </a:moveTo>
                <a:lnTo>
                  <a:pt x="81624" y="1645092"/>
                </a:lnTo>
                <a:lnTo>
                  <a:pt x="79088" y="1663203"/>
                </a:lnTo>
                <a:lnTo>
                  <a:pt x="17184" y="1654537"/>
                </a:lnTo>
                <a:close/>
                <a:moveTo>
                  <a:pt x="3755688" y="1415902"/>
                </a:moveTo>
                <a:lnTo>
                  <a:pt x="3760421" y="1433566"/>
                </a:lnTo>
                <a:lnTo>
                  <a:pt x="3700043" y="1449745"/>
                </a:lnTo>
                <a:lnTo>
                  <a:pt x="3695310" y="1432080"/>
                </a:lnTo>
                <a:close/>
                <a:moveTo>
                  <a:pt x="67463" y="1407067"/>
                </a:moveTo>
                <a:lnTo>
                  <a:pt x="127841" y="1423245"/>
                </a:lnTo>
                <a:lnTo>
                  <a:pt x="123108" y="1440910"/>
                </a:lnTo>
                <a:lnTo>
                  <a:pt x="62730" y="1424731"/>
                </a:lnTo>
                <a:close/>
                <a:moveTo>
                  <a:pt x="3681296" y="1193754"/>
                </a:moveTo>
                <a:lnTo>
                  <a:pt x="3688156" y="1210707"/>
                </a:lnTo>
                <a:lnTo>
                  <a:pt x="3630212" y="1234154"/>
                </a:lnTo>
                <a:lnTo>
                  <a:pt x="3623352" y="1217201"/>
                </a:lnTo>
                <a:close/>
                <a:moveTo>
                  <a:pt x="155044" y="1156403"/>
                </a:moveTo>
                <a:lnTo>
                  <a:pt x="212596" y="1180797"/>
                </a:lnTo>
                <a:lnTo>
                  <a:pt x="205459" y="1197635"/>
                </a:lnTo>
                <a:lnTo>
                  <a:pt x="147907" y="1173241"/>
                </a:lnTo>
                <a:close/>
                <a:moveTo>
                  <a:pt x="3564836" y="955151"/>
                </a:moveTo>
                <a:lnTo>
                  <a:pt x="3573980" y="970989"/>
                </a:lnTo>
                <a:lnTo>
                  <a:pt x="3519846" y="1002243"/>
                </a:lnTo>
                <a:lnTo>
                  <a:pt x="3510702" y="986405"/>
                </a:lnTo>
                <a:close/>
                <a:moveTo>
                  <a:pt x="260522" y="947233"/>
                </a:moveTo>
                <a:lnTo>
                  <a:pt x="314656" y="978487"/>
                </a:lnTo>
                <a:lnTo>
                  <a:pt x="305512" y="994325"/>
                </a:lnTo>
                <a:lnTo>
                  <a:pt x="251378" y="963071"/>
                </a:lnTo>
                <a:close/>
                <a:moveTo>
                  <a:pt x="3435483" y="759843"/>
                </a:moveTo>
                <a:lnTo>
                  <a:pt x="3446497" y="774443"/>
                </a:lnTo>
                <a:lnTo>
                  <a:pt x="3396596" y="812087"/>
                </a:lnTo>
                <a:lnTo>
                  <a:pt x="3385582" y="797488"/>
                </a:lnTo>
                <a:close/>
                <a:moveTo>
                  <a:pt x="409993" y="727778"/>
                </a:moveTo>
                <a:lnTo>
                  <a:pt x="459270" y="766235"/>
                </a:lnTo>
                <a:lnTo>
                  <a:pt x="448019" y="780652"/>
                </a:lnTo>
                <a:lnTo>
                  <a:pt x="398741" y="742195"/>
                </a:lnTo>
                <a:close/>
                <a:moveTo>
                  <a:pt x="3261236" y="559510"/>
                </a:moveTo>
                <a:lnTo>
                  <a:pt x="3274168" y="572442"/>
                </a:lnTo>
                <a:lnTo>
                  <a:pt x="3229968" y="616642"/>
                </a:lnTo>
                <a:lnTo>
                  <a:pt x="3217037" y="603710"/>
                </a:lnTo>
                <a:close/>
                <a:moveTo>
                  <a:pt x="566026" y="553024"/>
                </a:moveTo>
                <a:lnTo>
                  <a:pt x="610225" y="597224"/>
                </a:lnTo>
                <a:lnTo>
                  <a:pt x="597294" y="610156"/>
                </a:lnTo>
                <a:lnTo>
                  <a:pt x="553094" y="565956"/>
                </a:lnTo>
                <a:close/>
                <a:moveTo>
                  <a:pt x="3085732" y="404333"/>
                </a:moveTo>
                <a:lnTo>
                  <a:pt x="3100149" y="415584"/>
                </a:lnTo>
                <a:lnTo>
                  <a:pt x="3061691" y="464862"/>
                </a:lnTo>
                <a:lnTo>
                  <a:pt x="3047274" y="453610"/>
                </a:lnTo>
                <a:close/>
                <a:moveTo>
                  <a:pt x="767202" y="379735"/>
                </a:moveTo>
                <a:lnTo>
                  <a:pt x="804847" y="429636"/>
                </a:lnTo>
                <a:lnTo>
                  <a:pt x="790247" y="440650"/>
                </a:lnTo>
                <a:lnTo>
                  <a:pt x="752603" y="390748"/>
                </a:lnTo>
                <a:close/>
                <a:moveTo>
                  <a:pt x="2865574" y="255926"/>
                </a:moveTo>
                <a:lnTo>
                  <a:pt x="2881412" y="265070"/>
                </a:lnTo>
                <a:lnTo>
                  <a:pt x="2850158" y="319204"/>
                </a:lnTo>
                <a:lnTo>
                  <a:pt x="2834320" y="310060"/>
                </a:lnTo>
                <a:close/>
                <a:moveTo>
                  <a:pt x="963142" y="251314"/>
                </a:moveTo>
                <a:lnTo>
                  <a:pt x="994396" y="305448"/>
                </a:lnTo>
                <a:lnTo>
                  <a:pt x="978558" y="314592"/>
                </a:lnTo>
                <a:lnTo>
                  <a:pt x="947304" y="260458"/>
                </a:lnTo>
                <a:close/>
                <a:moveTo>
                  <a:pt x="2655897" y="151449"/>
                </a:moveTo>
                <a:lnTo>
                  <a:pt x="2672735" y="158586"/>
                </a:lnTo>
                <a:lnTo>
                  <a:pt x="2648342" y="216137"/>
                </a:lnTo>
                <a:lnTo>
                  <a:pt x="2631504" y="209001"/>
                </a:lnTo>
                <a:close/>
                <a:moveTo>
                  <a:pt x="1202315" y="135997"/>
                </a:moveTo>
                <a:lnTo>
                  <a:pt x="1225761" y="193941"/>
                </a:lnTo>
                <a:lnTo>
                  <a:pt x="1208809" y="200801"/>
                </a:lnTo>
                <a:lnTo>
                  <a:pt x="1185362" y="142857"/>
                </a:lnTo>
                <a:close/>
                <a:moveTo>
                  <a:pt x="2404828" y="65079"/>
                </a:moveTo>
                <a:lnTo>
                  <a:pt x="2422493" y="69813"/>
                </a:lnTo>
                <a:lnTo>
                  <a:pt x="2406315" y="130191"/>
                </a:lnTo>
                <a:lnTo>
                  <a:pt x="2388650" y="125458"/>
                </a:lnTo>
                <a:close/>
                <a:moveTo>
                  <a:pt x="1424810" y="62679"/>
                </a:moveTo>
                <a:lnTo>
                  <a:pt x="1440988" y="123057"/>
                </a:lnTo>
                <a:lnTo>
                  <a:pt x="1423323" y="127791"/>
                </a:lnTo>
                <a:lnTo>
                  <a:pt x="1407145" y="67413"/>
                </a:lnTo>
                <a:close/>
                <a:moveTo>
                  <a:pt x="2175255" y="18444"/>
                </a:moveTo>
                <a:lnTo>
                  <a:pt x="2193366" y="20980"/>
                </a:lnTo>
                <a:lnTo>
                  <a:pt x="2184700" y="82884"/>
                </a:lnTo>
                <a:lnTo>
                  <a:pt x="2166588" y="80348"/>
                </a:lnTo>
                <a:close/>
                <a:moveTo>
                  <a:pt x="1685678" y="13194"/>
                </a:moveTo>
                <a:lnTo>
                  <a:pt x="1693328" y="75232"/>
                </a:lnTo>
                <a:lnTo>
                  <a:pt x="1675178" y="77470"/>
                </a:lnTo>
                <a:lnTo>
                  <a:pt x="1667527" y="15432"/>
                </a:lnTo>
                <a:close/>
                <a:moveTo>
                  <a:pt x="1910387" y="0"/>
                </a:moveTo>
                <a:lnTo>
                  <a:pt x="1928675" y="0"/>
                </a:lnTo>
                <a:lnTo>
                  <a:pt x="1928675" y="62508"/>
                </a:lnTo>
                <a:lnTo>
                  <a:pt x="1910387" y="625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文本框 183"/>
          <p:cNvSpPr txBox="1"/>
          <p:nvPr/>
        </p:nvSpPr>
        <p:spPr>
          <a:xfrm>
            <a:off x="4977745" y="2878633"/>
            <a:ext cx="22365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endParaRPr lang="en-US" altLang="zh-CN" sz="4000" dirty="0" smtClean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用户价值</a:t>
            </a:r>
            <a:endParaRPr lang="en-US" altLang="zh-CN" sz="4000" dirty="0" smtClean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依归</a:t>
            </a:r>
            <a:endParaRPr lang="zh-CN" altLang="en-US" sz="4000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3" name="gesture_clic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974">
            <a:off x="5781740" y="3662278"/>
            <a:ext cx="2284990" cy="5470872"/>
          </a:xfrm>
          <a:prstGeom prst="rect">
            <a:avLst/>
          </a:prstGeom>
        </p:spPr>
      </p:pic>
      <p:sp>
        <p:nvSpPr>
          <p:cNvPr id="185" name="右大括号 184"/>
          <p:cNvSpPr/>
          <p:nvPr/>
        </p:nvSpPr>
        <p:spPr>
          <a:xfrm flipH="1">
            <a:off x="5667699" y="2467572"/>
            <a:ext cx="740337" cy="3053358"/>
          </a:xfrm>
          <a:prstGeom prst="rightBrace">
            <a:avLst>
              <a:gd name="adj1" fmla="val 62972"/>
              <a:gd name="adj2" fmla="val 50000"/>
            </a:avLst>
          </a:prstGeom>
          <a:ln w="190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6799847" y="2221228"/>
            <a:ext cx="653456" cy="653454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6685997" y="2107377"/>
            <a:ext cx="881154" cy="881154"/>
            <a:chOff x="7010870" y="1260613"/>
            <a:chExt cx="729590" cy="729590"/>
          </a:xfrm>
        </p:grpSpPr>
        <p:sp>
          <p:nvSpPr>
            <p:cNvPr id="188" name="空心弧 187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空心弧 188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空心弧 189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1" name="文本框 190"/>
          <p:cNvSpPr txBox="1"/>
          <p:nvPr/>
        </p:nvSpPr>
        <p:spPr>
          <a:xfrm>
            <a:off x="6844401" y="2318173"/>
            <a:ext cx="554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7582588" y="2109589"/>
            <a:ext cx="3016843" cy="868482"/>
            <a:chOff x="8043043" y="1420270"/>
            <a:chExt cx="3016843" cy="868482"/>
          </a:xfrm>
        </p:grpSpPr>
        <p:sp>
          <p:nvSpPr>
            <p:cNvPr id="193" name="文本框 192"/>
            <p:cNvSpPr txBox="1"/>
            <p:nvPr/>
          </p:nvSpPr>
          <p:spPr>
            <a:xfrm>
              <a:off x="8043043" y="14202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注重长远发展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8043043" y="1919420"/>
              <a:ext cx="3016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不因商业利益伤害用户价值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5" name="椭圆 194"/>
          <p:cNvSpPr/>
          <p:nvPr/>
        </p:nvSpPr>
        <p:spPr>
          <a:xfrm>
            <a:off x="6784410" y="3690390"/>
            <a:ext cx="653456" cy="653454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6" name="组合 195"/>
          <p:cNvGrpSpPr/>
          <p:nvPr/>
        </p:nvGrpSpPr>
        <p:grpSpPr>
          <a:xfrm>
            <a:off x="6670560" y="3576539"/>
            <a:ext cx="881154" cy="881154"/>
            <a:chOff x="7010870" y="1260613"/>
            <a:chExt cx="729590" cy="729590"/>
          </a:xfrm>
        </p:grpSpPr>
        <p:sp>
          <p:nvSpPr>
            <p:cNvPr id="197" name="空心弧 196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8" name="空心弧 197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空心弧 198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6826180" y="3785044"/>
            <a:ext cx="586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7567151" y="3578751"/>
            <a:ext cx="4007077" cy="837704"/>
            <a:chOff x="8043043" y="1420270"/>
            <a:chExt cx="4007077" cy="837704"/>
          </a:xfrm>
        </p:grpSpPr>
        <p:sp>
          <p:nvSpPr>
            <p:cNvPr id="202" name="文本框 201"/>
            <p:cNvSpPr txBox="1"/>
            <p:nvPr/>
          </p:nvSpPr>
          <p:spPr>
            <a:xfrm>
              <a:off x="8043043" y="14202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关注用户需求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8043043" y="1919420"/>
              <a:ext cx="40070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不断以卓越的产品和服务满足用户需求</a:t>
              </a:r>
              <a:endPara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" name="椭圆 203"/>
          <p:cNvSpPr/>
          <p:nvPr/>
        </p:nvSpPr>
        <p:spPr>
          <a:xfrm>
            <a:off x="6799847" y="5163923"/>
            <a:ext cx="653456" cy="653454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6685997" y="5050072"/>
            <a:ext cx="881154" cy="881154"/>
            <a:chOff x="7010870" y="1260613"/>
            <a:chExt cx="729590" cy="729590"/>
          </a:xfrm>
        </p:grpSpPr>
        <p:sp>
          <p:nvSpPr>
            <p:cNvPr id="206" name="空心弧 205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7" name="空心弧 206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8" name="空心弧 207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9" name="文本框 208"/>
          <p:cNvSpPr txBox="1"/>
          <p:nvPr/>
        </p:nvSpPr>
        <p:spPr>
          <a:xfrm>
            <a:off x="6841617" y="5258577"/>
            <a:ext cx="586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0" name="组合 209"/>
          <p:cNvGrpSpPr/>
          <p:nvPr/>
        </p:nvGrpSpPr>
        <p:grpSpPr>
          <a:xfrm>
            <a:off x="7582588" y="5052284"/>
            <a:ext cx="3877340" cy="868482"/>
            <a:chOff x="8043043" y="1420270"/>
            <a:chExt cx="3877340" cy="868482"/>
          </a:xfrm>
        </p:grpSpPr>
        <p:sp>
          <p:nvSpPr>
            <p:cNvPr id="211" name="文本框 210"/>
            <p:cNvSpPr txBox="1"/>
            <p:nvPr/>
          </p:nvSpPr>
          <p:spPr>
            <a:xfrm>
              <a:off x="8043043" y="142027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重视与</a:t>
              </a:r>
              <a:r>
                <a:rPr lang="zh-CN" altLang="en-US" sz="2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用户沟通</a:t>
              </a:r>
              <a:endPara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文本框 211"/>
            <p:cNvSpPr txBox="1"/>
            <p:nvPr/>
          </p:nvSpPr>
          <p:spPr>
            <a:xfrm>
              <a:off x="8043043" y="1919420"/>
              <a:ext cx="38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尊重用户感受，与用户共成长</a:t>
              </a:r>
              <a:endPara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4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380058" y="3669515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4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2800000">
                                      <p:cBhvr>
                                        <p:cTn id="34" dur="66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2" dur="300" fill="hold"/>
                                        <p:tgtEl>
                                          <p:spTgt spid="18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44" dur="300" fill="hold"/>
                                        <p:tgtEl>
                                          <p:spTgt spid="186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19800000">
                                      <p:cBhvr>
                                        <p:cTn id="61" dur="56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19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71" dur="300" fill="hold"/>
                                        <p:tgtEl>
                                          <p:spTgt spid="195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6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6800000">
                                      <p:cBhvr>
                                        <p:cTn id="88" dur="46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96" dur="300" fill="hold"/>
                                        <p:tgtEl>
                                          <p:spTgt spid="20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4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98" dur="300" fill="hold"/>
                                        <p:tgtEl>
                                          <p:spTgt spid="204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8" presetClass="entr" presetSubtype="6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0800000">
                                      <p:cBhvr>
                                        <p:cTn id="115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7200000">
                                      <p:cBhvr>
                                        <p:cTn id="123" dur="8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6000000">
                                      <p:cBhvr>
                                        <p:cTn id="131" dur="8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3600000">
                                      <p:cBhvr>
                                        <p:cTn id="139" dur="8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3000000">
                                      <p:cBhvr>
                                        <p:cTn id="144" dur="9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35" presetClass="path" presetSubtype="0" de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35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35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35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35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35" presetClass="path" presetSubtype="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35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" presetClass="entr" presetSubtype="4" decel="10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4" grpId="0" animBg="1"/>
      <p:bldP spid="4" grpId="1" animBg="1"/>
      <p:bldP spid="4" grpId="2" animBg="1"/>
      <p:bldP spid="4" grpId="3" animBg="1"/>
      <p:bldP spid="183" grpId="0" animBg="1"/>
      <p:bldP spid="183" grpId="1" animBg="1"/>
      <p:bldP spid="183" grpId="2" animBg="1"/>
      <p:bldP spid="184" grpId="0"/>
      <p:bldP spid="184" grpId="1"/>
      <p:bldP spid="184" grpId="2"/>
      <p:bldP spid="184" grpId="3"/>
      <p:bldP spid="185" grpId="0" animBg="1"/>
      <p:bldP spid="186" grpId="0" animBg="1"/>
      <p:bldP spid="186" grpId="1" animBg="1"/>
      <p:bldP spid="186" grpId="2" animBg="1"/>
      <p:bldP spid="186" grpId="3" animBg="1"/>
      <p:bldP spid="186" grpId="4" animBg="1"/>
      <p:bldP spid="191" grpId="0"/>
      <p:bldP spid="191" grpId="1"/>
      <p:bldP spid="191" grpId="2"/>
      <p:bldP spid="195" grpId="0" animBg="1"/>
      <p:bldP spid="195" grpId="1" animBg="1"/>
      <p:bldP spid="195" grpId="2" animBg="1"/>
      <p:bldP spid="195" grpId="3" animBg="1"/>
      <p:bldP spid="195" grpId="4" animBg="1"/>
      <p:bldP spid="200" grpId="0"/>
      <p:bldP spid="200" grpId="1"/>
      <p:bldP spid="200" grpId="2"/>
      <p:bldP spid="204" grpId="0" animBg="1"/>
      <p:bldP spid="204" grpId="1" animBg="1"/>
      <p:bldP spid="204" grpId="2" animBg="1"/>
      <p:bldP spid="204" grpId="3" animBg="1"/>
      <p:bldP spid="204" grpId="4" animBg="1"/>
      <p:bldP spid="209" grpId="0"/>
      <p:bldP spid="209" grpId="1"/>
      <p:bldP spid="20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2116554" y="126669"/>
            <a:ext cx="2236510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40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785435" y="2071561"/>
            <a:ext cx="114776" cy="599122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/>
        </p:nvSpPr>
        <p:spPr>
          <a:xfrm>
            <a:off x="2647136" y="2071561"/>
            <a:ext cx="114776" cy="599122"/>
          </a:xfrm>
          <a:prstGeom prst="roundRect">
            <a:avLst/>
          </a:prstGeom>
          <a:solidFill>
            <a:srgbClr val="00B0F0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>
            <a:off x="2508839" y="2071561"/>
            <a:ext cx="114776" cy="599122"/>
          </a:xfrm>
          <a:prstGeom prst="roundRect">
            <a:avLst/>
          </a:prstGeom>
          <a:solidFill>
            <a:srgbClr val="00B0F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2370542" y="2071561"/>
            <a:ext cx="114776" cy="599122"/>
          </a:xfrm>
          <a:prstGeom prst="roundRect">
            <a:avLst/>
          </a:prstGeom>
          <a:solidFill>
            <a:srgbClr val="00B0F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2232245" y="2071561"/>
            <a:ext cx="114776" cy="599122"/>
          </a:xfrm>
          <a:prstGeom prst="roundRect">
            <a:avLst/>
          </a:prstGeom>
          <a:solidFill>
            <a:srgbClr val="00B0F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2093948" y="2071561"/>
            <a:ext cx="114776" cy="599122"/>
          </a:xfrm>
          <a:prstGeom prst="roundRect">
            <a:avLst/>
          </a:prstGeom>
          <a:solidFill>
            <a:srgbClr val="00B0F0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>
            <a:off x="1955651" y="2071561"/>
            <a:ext cx="114776" cy="59912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231733" y="2040922"/>
            <a:ext cx="2418572" cy="660400"/>
            <a:chOff x="1231733" y="2040922"/>
            <a:chExt cx="2418572" cy="660400"/>
          </a:xfrm>
        </p:grpSpPr>
        <p:sp>
          <p:nvSpPr>
            <p:cNvPr id="87" name="任意多边形 86"/>
            <p:cNvSpPr/>
            <p:nvPr/>
          </p:nvSpPr>
          <p:spPr>
            <a:xfrm>
              <a:off x="1891355" y="2040922"/>
              <a:ext cx="1758950" cy="660400"/>
            </a:xfrm>
            <a:custGeom>
              <a:avLst/>
              <a:gdLst>
                <a:gd name="connsiteX0" fmla="*/ 6350 w 1758950"/>
                <a:gd name="connsiteY0" fmla="*/ 0 h 660400"/>
                <a:gd name="connsiteX1" fmla="*/ 1536700 w 1758950"/>
                <a:gd name="connsiteY1" fmla="*/ 0 h 660400"/>
                <a:gd name="connsiteX2" fmla="*/ 1612900 w 1758950"/>
                <a:gd name="connsiteY2" fmla="*/ 260350 h 660400"/>
                <a:gd name="connsiteX3" fmla="*/ 1758950 w 1758950"/>
                <a:gd name="connsiteY3" fmla="*/ 260350 h 660400"/>
                <a:gd name="connsiteX4" fmla="*/ 1758950 w 1758950"/>
                <a:gd name="connsiteY4" fmla="*/ 387350 h 660400"/>
                <a:gd name="connsiteX5" fmla="*/ 1625600 w 1758950"/>
                <a:gd name="connsiteY5" fmla="*/ 387350 h 660400"/>
                <a:gd name="connsiteX6" fmla="*/ 1543050 w 1758950"/>
                <a:gd name="connsiteY6" fmla="*/ 660400 h 660400"/>
                <a:gd name="connsiteX7" fmla="*/ 0 w 1758950"/>
                <a:gd name="connsiteY7" fmla="*/ 660400 h 660400"/>
                <a:gd name="connsiteX8" fmla="*/ 6350 w 1758950"/>
                <a:gd name="connsiteY8" fmla="*/ 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8950" h="660400">
                  <a:moveTo>
                    <a:pt x="6350" y="0"/>
                  </a:moveTo>
                  <a:lnTo>
                    <a:pt x="1536700" y="0"/>
                  </a:lnTo>
                  <a:lnTo>
                    <a:pt x="1612900" y="260350"/>
                  </a:lnTo>
                  <a:lnTo>
                    <a:pt x="1758950" y="260350"/>
                  </a:lnTo>
                  <a:lnTo>
                    <a:pt x="1758950" y="387350"/>
                  </a:lnTo>
                  <a:lnTo>
                    <a:pt x="1625600" y="387350"/>
                  </a:lnTo>
                  <a:lnTo>
                    <a:pt x="1543050" y="660400"/>
                  </a:lnTo>
                  <a:lnTo>
                    <a:pt x="0" y="660400"/>
                  </a:lnTo>
                  <a:cubicBezTo>
                    <a:pt x="2117" y="440267"/>
                    <a:pt x="4233" y="220133"/>
                    <a:pt x="6350" y="0"/>
                  </a:cubicBezTo>
                  <a:close/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231733" y="209622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31309" y="2041312"/>
            <a:ext cx="2268924" cy="660400"/>
            <a:chOff x="6829234" y="2033803"/>
            <a:chExt cx="2268924" cy="660400"/>
          </a:xfrm>
        </p:grpSpPr>
        <p:sp>
          <p:nvSpPr>
            <p:cNvPr id="19" name="矩形 18"/>
            <p:cNvSpPr/>
            <p:nvPr/>
          </p:nvSpPr>
          <p:spPr>
            <a:xfrm>
              <a:off x="6829234" y="2033803"/>
              <a:ext cx="2268924" cy="660400"/>
            </a:xfrm>
            <a:custGeom>
              <a:avLst/>
              <a:gdLst>
                <a:gd name="connsiteX0" fmla="*/ 0 w 1447800"/>
                <a:gd name="connsiteY0" fmla="*/ 0 h 629761"/>
                <a:gd name="connsiteX1" fmla="*/ 1447800 w 1447800"/>
                <a:gd name="connsiteY1" fmla="*/ 0 h 629761"/>
                <a:gd name="connsiteX2" fmla="*/ 1447800 w 1447800"/>
                <a:gd name="connsiteY2" fmla="*/ 629761 h 629761"/>
                <a:gd name="connsiteX3" fmla="*/ 0 w 1447800"/>
                <a:gd name="connsiteY3" fmla="*/ 629761 h 629761"/>
                <a:gd name="connsiteX4" fmla="*/ 0 w 1447800"/>
                <a:gd name="connsiteY4" fmla="*/ 0 h 629761"/>
                <a:gd name="connsiteX0-1" fmla="*/ 0 w 1447800"/>
                <a:gd name="connsiteY0-2" fmla="*/ 0 h 629761"/>
                <a:gd name="connsiteX1-3" fmla="*/ 1447800 w 1447800"/>
                <a:gd name="connsiteY1-4" fmla="*/ 0 h 629761"/>
                <a:gd name="connsiteX2-5" fmla="*/ 1446213 w 1447800"/>
                <a:gd name="connsiteY2-6" fmla="*/ 509714 h 629761"/>
                <a:gd name="connsiteX3-7" fmla="*/ 1447800 w 1447800"/>
                <a:gd name="connsiteY3-8" fmla="*/ 629761 h 629761"/>
                <a:gd name="connsiteX4-9" fmla="*/ 0 w 1447800"/>
                <a:gd name="connsiteY4-10" fmla="*/ 629761 h 629761"/>
                <a:gd name="connsiteX5" fmla="*/ 0 w 1447800"/>
                <a:gd name="connsiteY5" fmla="*/ 0 h 629761"/>
                <a:gd name="connsiteX0-11" fmla="*/ 0 w 1447800"/>
                <a:gd name="connsiteY0-12" fmla="*/ 0 h 629761"/>
                <a:gd name="connsiteX1-13" fmla="*/ 1447800 w 1447800"/>
                <a:gd name="connsiteY1-14" fmla="*/ 0 h 629761"/>
                <a:gd name="connsiteX2-15" fmla="*/ 1446213 w 1447800"/>
                <a:gd name="connsiteY2-16" fmla="*/ 509714 h 629761"/>
                <a:gd name="connsiteX3-17" fmla="*/ 1447800 w 1447800"/>
                <a:gd name="connsiteY3-18" fmla="*/ 629761 h 629761"/>
                <a:gd name="connsiteX4-19" fmla="*/ 1355725 w 1447800"/>
                <a:gd name="connsiteY4-20" fmla="*/ 626395 h 629761"/>
                <a:gd name="connsiteX5-21" fmla="*/ 0 w 1447800"/>
                <a:gd name="connsiteY5-22" fmla="*/ 629761 h 629761"/>
                <a:gd name="connsiteX6" fmla="*/ 0 w 1447800"/>
                <a:gd name="connsiteY6" fmla="*/ 0 h 629761"/>
                <a:gd name="connsiteX0-23" fmla="*/ 0 w 1447800"/>
                <a:gd name="connsiteY0-24" fmla="*/ 0 h 629761"/>
                <a:gd name="connsiteX1-25" fmla="*/ 1447800 w 1447800"/>
                <a:gd name="connsiteY1-26" fmla="*/ 0 h 629761"/>
                <a:gd name="connsiteX2-27" fmla="*/ 1446213 w 1447800"/>
                <a:gd name="connsiteY2-28" fmla="*/ 509714 h 629761"/>
                <a:gd name="connsiteX3-29" fmla="*/ 1355725 w 1447800"/>
                <a:gd name="connsiteY3-30" fmla="*/ 626395 h 629761"/>
                <a:gd name="connsiteX4-31" fmla="*/ 0 w 1447800"/>
                <a:gd name="connsiteY4-32" fmla="*/ 629761 h 629761"/>
                <a:gd name="connsiteX5-33" fmla="*/ 0 w 1447800"/>
                <a:gd name="connsiteY5-34" fmla="*/ 0 h 6297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47800" h="629761">
                  <a:moveTo>
                    <a:pt x="0" y="0"/>
                  </a:moveTo>
                  <a:lnTo>
                    <a:pt x="1447800" y="0"/>
                  </a:lnTo>
                  <a:lnTo>
                    <a:pt x="1446213" y="509714"/>
                  </a:lnTo>
                  <a:lnTo>
                    <a:pt x="1355725" y="626395"/>
                  </a:lnTo>
                  <a:lnTo>
                    <a:pt x="0" y="62976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29234" y="2085205"/>
              <a:ext cx="226892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为员工提供良好的工作环境和激励机制</a:t>
              </a:r>
              <a:endPara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椭圆 122"/>
          <p:cNvSpPr/>
          <p:nvPr/>
        </p:nvSpPr>
        <p:spPr>
          <a:xfrm>
            <a:off x="10626062" y="5338515"/>
            <a:ext cx="858476" cy="858472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10476493" y="5188944"/>
            <a:ext cx="1157612" cy="1157612"/>
            <a:chOff x="7010870" y="1260613"/>
            <a:chExt cx="729590" cy="729590"/>
          </a:xfrm>
        </p:grpSpPr>
        <p:sp>
          <p:nvSpPr>
            <p:cNvPr id="125" name="空心弧 124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空心弧 125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空心弧 126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650" y="5534708"/>
            <a:ext cx="439297" cy="466083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3651559" y="2371122"/>
            <a:ext cx="3079750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455646" y="1408307"/>
            <a:ext cx="3262432" cy="70788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关心员工成长</a:t>
            </a:r>
            <a:endParaRPr lang="zh-CN" altLang="en-US" sz="40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" name="gesture_click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974">
            <a:off x="5615871" y="1601614"/>
            <a:ext cx="2284990" cy="5470872"/>
          </a:xfrm>
          <a:prstGeom prst="rect">
            <a:avLst/>
          </a:prstGeom>
        </p:spPr>
      </p:pic>
      <p:cxnSp>
        <p:nvCxnSpPr>
          <p:cNvPr id="158" name="直接连接符 157"/>
          <p:cNvCxnSpPr/>
          <p:nvPr/>
        </p:nvCxnSpPr>
        <p:spPr>
          <a:xfrm flipV="1">
            <a:off x="11067005" y="2371122"/>
            <a:ext cx="0" cy="280680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9000809" y="2340567"/>
            <a:ext cx="2066196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8207569" y="3026688"/>
            <a:ext cx="2268924" cy="660400"/>
            <a:chOff x="6829234" y="2033803"/>
            <a:chExt cx="2268924" cy="660400"/>
          </a:xfrm>
        </p:grpSpPr>
        <p:sp>
          <p:nvSpPr>
            <p:cNvPr id="130" name="矩形 18"/>
            <p:cNvSpPr/>
            <p:nvPr/>
          </p:nvSpPr>
          <p:spPr>
            <a:xfrm>
              <a:off x="6829234" y="2033803"/>
              <a:ext cx="2268924" cy="660400"/>
            </a:xfrm>
            <a:custGeom>
              <a:avLst/>
              <a:gdLst>
                <a:gd name="connsiteX0" fmla="*/ 0 w 1447800"/>
                <a:gd name="connsiteY0" fmla="*/ 0 h 629761"/>
                <a:gd name="connsiteX1" fmla="*/ 1447800 w 1447800"/>
                <a:gd name="connsiteY1" fmla="*/ 0 h 629761"/>
                <a:gd name="connsiteX2" fmla="*/ 1447800 w 1447800"/>
                <a:gd name="connsiteY2" fmla="*/ 629761 h 629761"/>
                <a:gd name="connsiteX3" fmla="*/ 0 w 1447800"/>
                <a:gd name="connsiteY3" fmla="*/ 629761 h 629761"/>
                <a:gd name="connsiteX4" fmla="*/ 0 w 1447800"/>
                <a:gd name="connsiteY4" fmla="*/ 0 h 629761"/>
                <a:gd name="connsiteX0-1" fmla="*/ 0 w 1447800"/>
                <a:gd name="connsiteY0-2" fmla="*/ 0 h 629761"/>
                <a:gd name="connsiteX1-3" fmla="*/ 1447800 w 1447800"/>
                <a:gd name="connsiteY1-4" fmla="*/ 0 h 629761"/>
                <a:gd name="connsiteX2-5" fmla="*/ 1446213 w 1447800"/>
                <a:gd name="connsiteY2-6" fmla="*/ 509714 h 629761"/>
                <a:gd name="connsiteX3-7" fmla="*/ 1447800 w 1447800"/>
                <a:gd name="connsiteY3-8" fmla="*/ 629761 h 629761"/>
                <a:gd name="connsiteX4-9" fmla="*/ 0 w 1447800"/>
                <a:gd name="connsiteY4-10" fmla="*/ 629761 h 629761"/>
                <a:gd name="connsiteX5" fmla="*/ 0 w 1447800"/>
                <a:gd name="connsiteY5" fmla="*/ 0 h 629761"/>
                <a:gd name="connsiteX0-11" fmla="*/ 0 w 1447800"/>
                <a:gd name="connsiteY0-12" fmla="*/ 0 h 629761"/>
                <a:gd name="connsiteX1-13" fmla="*/ 1447800 w 1447800"/>
                <a:gd name="connsiteY1-14" fmla="*/ 0 h 629761"/>
                <a:gd name="connsiteX2-15" fmla="*/ 1446213 w 1447800"/>
                <a:gd name="connsiteY2-16" fmla="*/ 509714 h 629761"/>
                <a:gd name="connsiteX3-17" fmla="*/ 1447800 w 1447800"/>
                <a:gd name="connsiteY3-18" fmla="*/ 629761 h 629761"/>
                <a:gd name="connsiteX4-19" fmla="*/ 1355725 w 1447800"/>
                <a:gd name="connsiteY4-20" fmla="*/ 626395 h 629761"/>
                <a:gd name="connsiteX5-21" fmla="*/ 0 w 1447800"/>
                <a:gd name="connsiteY5-22" fmla="*/ 629761 h 629761"/>
                <a:gd name="connsiteX6" fmla="*/ 0 w 1447800"/>
                <a:gd name="connsiteY6" fmla="*/ 0 h 629761"/>
                <a:gd name="connsiteX0-23" fmla="*/ 0 w 1447800"/>
                <a:gd name="connsiteY0-24" fmla="*/ 0 h 629761"/>
                <a:gd name="connsiteX1-25" fmla="*/ 1447800 w 1447800"/>
                <a:gd name="connsiteY1-26" fmla="*/ 0 h 629761"/>
                <a:gd name="connsiteX2-27" fmla="*/ 1446213 w 1447800"/>
                <a:gd name="connsiteY2-28" fmla="*/ 509714 h 629761"/>
                <a:gd name="connsiteX3-29" fmla="*/ 1355725 w 1447800"/>
                <a:gd name="connsiteY3-30" fmla="*/ 626395 h 629761"/>
                <a:gd name="connsiteX4-31" fmla="*/ 0 w 1447800"/>
                <a:gd name="connsiteY4-32" fmla="*/ 629761 h 629761"/>
                <a:gd name="connsiteX5-33" fmla="*/ 0 w 1447800"/>
                <a:gd name="connsiteY5-34" fmla="*/ 0 h 6297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47800" h="629761">
                  <a:moveTo>
                    <a:pt x="0" y="0"/>
                  </a:moveTo>
                  <a:lnTo>
                    <a:pt x="1447800" y="0"/>
                  </a:lnTo>
                  <a:lnTo>
                    <a:pt x="1446213" y="509714"/>
                  </a:lnTo>
                  <a:lnTo>
                    <a:pt x="1355725" y="626395"/>
                  </a:lnTo>
                  <a:lnTo>
                    <a:pt x="0" y="62976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6829234" y="2085205"/>
              <a:ext cx="22689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完善员工培养体系和职业发展通道，使员工获得与企业同步成长的快乐</a:t>
              </a:r>
              <a:endParaRPr lang="zh-CN" altLang="en-US" sz="1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166914" y="4006850"/>
            <a:ext cx="2268924" cy="660400"/>
            <a:chOff x="6829234" y="2033803"/>
            <a:chExt cx="2268924" cy="660400"/>
          </a:xfrm>
        </p:grpSpPr>
        <p:sp>
          <p:nvSpPr>
            <p:cNvPr id="133" name="矩形 18"/>
            <p:cNvSpPr/>
            <p:nvPr/>
          </p:nvSpPr>
          <p:spPr>
            <a:xfrm>
              <a:off x="6829234" y="2033803"/>
              <a:ext cx="2268924" cy="660400"/>
            </a:xfrm>
            <a:custGeom>
              <a:avLst/>
              <a:gdLst>
                <a:gd name="connsiteX0" fmla="*/ 0 w 1447800"/>
                <a:gd name="connsiteY0" fmla="*/ 0 h 629761"/>
                <a:gd name="connsiteX1" fmla="*/ 1447800 w 1447800"/>
                <a:gd name="connsiteY1" fmla="*/ 0 h 629761"/>
                <a:gd name="connsiteX2" fmla="*/ 1447800 w 1447800"/>
                <a:gd name="connsiteY2" fmla="*/ 629761 h 629761"/>
                <a:gd name="connsiteX3" fmla="*/ 0 w 1447800"/>
                <a:gd name="connsiteY3" fmla="*/ 629761 h 629761"/>
                <a:gd name="connsiteX4" fmla="*/ 0 w 1447800"/>
                <a:gd name="connsiteY4" fmla="*/ 0 h 629761"/>
                <a:gd name="connsiteX0-1" fmla="*/ 0 w 1447800"/>
                <a:gd name="connsiteY0-2" fmla="*/ 0 h 629761"/>
                <a:gd name="connsiteX1-3" fmla="*/ 1447800 w 1447800"/>
                <a:gd name="connsiteY1-4" fmla="*/ 0 h 629761"/>
                <a:gd name="connsiteX2-5" fmla="*/ 1446213 w 1447800"/>
                <a:gd name="connsiteY2-6" fmla="*/ 509714 h 629761"/>
                <a:gd name="connsiteX3-7" fmla="*/ 1447800 w 1447800"/>
                <a:gd name="connsiteY3-8" fmla="*/ 629761 h 629761"/>
                <a:gd name="connsiteX4-9" fmla="*/ 0 w 1447800"/>
                <a:gd name="connsiteY4-10" fmla="*/ 629761 h 629761"/>
                <a:gd name="connsiteX5" fmla="*/ 0 w 1447800"/>
                <a:gd name="connsiteY5" fmla="*/ 0 h 629761"/>
                <a:gd name="connsiteX0-11" fmla="*/ 0 w 1447800"/>
                <a:gd name="connsiteY0-12" fmla="*/ 0 h 629761"/>
                <a:gd name="connsiteX1-13" fmla="*/ 1447800 w 1447800"/>
                <a:gd name="connsiteY1-14" fmla="*/ 0 h 629761"/>
                <a:gd name="connsiteX2-15" fmla="*/ 1446213 w 1447800"/>
                <a:gd name="connsiteY2-16" fmla="*/ 509714 h 629761"/>
                <a:gd name="connsiteX3-17" fmla="*/ 1447800 w 1447800"/>
                <a:gd name="connsiteY3-18" fmla="*/ 629761 h 629761"/>
                <a:gd name="connsiteX4-19" fmla="*/ 1355725 w 1447800"/>
                <a:gd name="connsiteY4-20" fmla="*/ 626395 h 629761"/>
                <a:gd name="connsiteX5-21" fmla="*/ 0 w 1447800"/>
                <a:gd name="connsiteY5-22" fmla="*/ 629761 h 629761"/>
                <a:gd name="connsiteX6" fmla="*/ 0 w 1447800"/>
                <a:gd name="connsiteY6" fmla="*/ 0 h 629761"/>
                <a:gd name="connsiteX0-23" fmla="*/ 0 w 1447800"/>
                <a:gd name="connsiteY0-24" fmla="*/ 0 h 629761"/>
                <a:gd name="connsiteX1-25" fmla="*/ 1447800 w 1447800"/>
                <a:gd name="connsiteY1-26" fmla="*/ 0 h 629761"/>
                <a:gd name="connsiteX2-27" fmla="*/ 1446213 w 1447800"/>
                <a:gd name="connsiteY2-28" fmla="*/ 509714 h 629761"/>
                <a:gd name="connsiteX3-29" fmla="*/ 1355725 w 1447800"/>
                <a:gd name="connsiteY3-30" fmla="*/ 626395 h 629761"/>
                <a:gd name="connsiteX4-31" fmla="*/ 0 w 1447800"/>
                <a:gd name="connsiteY4-32" fmla="*/ 629761 h 629761"/>
                <a:gd name="connsiteX5-33" fmla="*/ 0 w 1447800"/>
                <a:gd name="connsiteY5-34" fmla="*/ 0 h 6297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47800" h="629761">
                  <a:moveTo>
                    <a:pt x="0" y="0"/>
                  </a:moveTo>
                  <a:lnTo>
                    <a:pt x="1447800" y="0"/>
                  </a:lnTo>
                  <a:lnTo>
                    <a:pt x="1446213" y="509714"/>
                  </a:lnTo>
                  <a:lnTo>
                    <a:pt x="1355725" y="626395"/>
                  </a:lnTo>
                  <a:lnTo>
                    <a:pt x="0" y="62976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6829234" y="2085205"/>
              <a:ext cx="226892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充分尊重和信任员工，不断引导和</a:t>
              </a:r>
              <a:r>
                <a:rPr lang="zh-CN" altLang="en-US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鼓励</a:t>
              </a:r>
              <a:endPara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45" name="直接连接符 144"/>
          <p:cNvCxnSpPr/>
          <p:nvPr/>
        </p:nvCxnSpPr>
        <p:spPr>
          <a:xfrm>
            <a:off x="3678273" y="3362640"/>
            <a:ext cx="4529296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9359390" y="3684286"/>
            <a:ext cx="0" cy="1493642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3678273" y="4343142"/>
            <a:ext cx="1488641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7824043" y="4316572"/>
            <a:ext cx="0" cy="872373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7451984" y="4307075"/>
            <a:ext cx="372059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圆角矩形 166"/>
          <p:cNvSpPr/>
          <p:nvPr/>
        </p:nvSpPr>
        <p:spPr>
          <a:xfrm>
            <a:off x="2786689" y="3077368"/>
            <a:ext cx="114776" cy="599122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圆角矩形 167"/>
          <p:cNvSpPr/>
          <p:nvPr/>
        </p:nvSpPr>
        <p:spPr>
          <a:xfrm>
            <a:off x="2648390" y="3077368"/>
            <a:ext cx="114776" cy="599122"/>
          </a:xfrm>
          <a:prstGeom prst="roundRect">
            <a:avLst/>
          </a:prstGeom>
          <a:solidFill>
            <a:srgbClr val="00B0F0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圆角矩形 168"/>
          <p:cNvSpPr/>
          <p:nvPr/>
        </p:nvSpPr>
        <p:spPr>
          <a:xfrm>
            <a:off x="2510093" y="3077368"/>
            <a:ext cx="114776" cy="599122"/>
          </a:xfrm>
          <a:prstGeom prst="roundRect">
            <a:avLst/>
          </a:prstGeom>
          <a:solidFill>
            <a:srgbClr val="00B0F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圆角矩形 169"/>
          <p:cNvSpPr/>
          <p:nvPr/>
        </p:nvSpPr>
        <p:spPr>
          <a:xfrm>
            <a:off x="2371796" y="3077368"/>
            <a:ext cx="114776" cy="599122"/>
          </a:xfrm>
          <a:prstGeom prst="roundRect">
            <a:avLst/>
          </a:prstGeom>
          <a:solidFill>
            <a:srgbClr val="00B0F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圆角矩形 170"/>
          <p:cNvSpPr/>
          <p:nvPr/>
        </p:nvSpPr>
        <p:spPr>
          <a:xfrm>
            <a:off x="2233499" y="3077368"/>
            <a:ext cx="114776" cy="599122"/>
          </a:xfrm>
          <a:prstGeom prst="roundRect">
            <a:avLst/>
          </a:prstGeom>
          <a:solidFill>
            <a:srgbClr val="00B0F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圆角矩形 171"/>
          <p:cNvSpPr/>
          <p:nvPr/>
        </p:nvSpPr>
        <p:spPr>
          <a:xfrm>
            <a:off x="2095202" y="3077368"/>
            <a:ext cx="114776" cy="599122"/>
          </a:xfrm>
          <a:prstGeom prst="roundRect">
            <a:avLst/>
          </a:prstGeom>
          <a:solidFill>
            <a:srgbClr val="00B0F0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圆角矩形 172"/>
          <p:cNvSpPr/>
          <p:nvPr/>
        </p:nvSpPr>
        <p:spPr>
          <a:xfrm>
            <a:off x="1956905" y="3077368"/>
            <a:ext cx="114776" cy="59912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1232987" y="3046729"/>
            <a:ext cx="2418572" cy="660400"/>
            <a:chOff x="1231733" y="2040922"/>
            <a:chExt cx="2418572" cy="660400"/>
          </a:xfrm>
        </p:grpSpPr>
        <p:sp>
          <p:nvSpPr>
            <p:cNvPr id="175" name="任意多边形 174"/>
            <p:cNvSpPr/>
            <p:nvPr/>
          </p:nvSpPr>
          <p:spPr>
            <a:xfrm>
              <a:off x="1891355" y="2040922"/>
              <a:ext cx="1758950" cy="660400"/>
            </a:xfrm>
            <a:custGeom>
              <a:avLst/>
              <a:gdLst>
                <a:gd name="connsiteX0" fmla="*/ 6350 w 1758950"/>
                <a:gd name="connsiteY0" fmla="*/ 0 h 660400"/>
                <a:gd name="connsiteX1" fmla="*/ 1536700 w 1758950"/>
                <a:gd name="connsiteY1" fmla="*/ 0 h 660400"/>
                <a:gd name="connsiteX2" fmla="*/ 1612900 w 1758950"/>
                <a:gd name="connsiteY2" fmla="*/ 260350 h 660400"/>
                <a:gd name="connsiteX3" fmla="*/ 1758950 w 1758950"/>
                <a:gd name="connsiteY3" fmla="*/ 260350 h 660400"/>
                <a:gd name="connsiteX4" fmla="*/ 1758950 w 1758950"/>
                <a:gd name="connsiteY4" fmla="*/ 387350 h 660400"/>
                <a:gd name="connsiteX5" fmla="*/ 1625600 w 1758950"/>
                <a:gd name="connsiteY5" fmla="*/ 387350 h 660400"/>
                <a:gd name="connsiteX6" fmla="*/ 1543050 w 1758950"/>
                <a:gd name="connsiteY6" fmla="*/ 660400 h 660400"/>
                <a:gd name="connsiteX7" fmla="*/ 0 w 1758950"/>
                <a:gd name="connsiteY7" fmla="*/ 660400 h 660400"/>
                <a:gd name="connsiteX8" fmla="*/ 6350 w 1758950"/>
                <a:gd name="connsiteY8" fmla="*/ 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8950" h="660400">
                  <a:moveTo>
                    <a:pt x="6350" y="0"/>
                  </a:moveTo>
                  <a:lnTo>
                    <a:pt x="1536700" y="0"/>
                  </a:lnTo>
                  <a:lnTo>
                    <a:pt x="1612900" y="260350"/>
                  </a:lnTo>
                  <a:lnTo>
                    <a:pt x="1758950" y="260350"/>
                  </a:lnTo>
                  <a:lnTo>
                    <a:pt x="1758950" y="387350"/>
                  </a:lnTo>
                  <a:lnTo>
                    <a:pt x="1625600" y="387350"/>
                  </a:lnTo>
                  <a:lnTo>
                    <a:pt x="1543050" y="660400"/>
                  </a:lnTo>
                  <a:lnTo>
                    <a:pt x="0" y="660400"/>
                  </a:lnTo>
                  <a:cubicBezTo>
                    <a:pt x="2117" y="440267"/>
                    <a:pt x="4233" y="220133"/>
                    <a:pt x="6350" y="0"/>
                  </a:cubicBezTo>
                  <a:close/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1231733" y="209622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>
            <a:off x="8930152" y="5338515"/>
            <a:ext cx="858476" cy="858472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8780583" y="5188944"/>
            <a:ext cx="1157612" cy="1157612"/>
            <a:chOff x="7010870" y="1260613"/>
            <a:chExt cx="729590" cy="729590"/>
          </a:xfrm>
        </p:grpSpPr>
        <p:sp>
          <p:nvSpPr>
            <p:cNvPr id="179" name="空心弧 178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空心弧 179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空心弧 180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82" name="图片 181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740" y="5534708"/>
            <a:ext cx="439297" cy="466083"/>
          </a:xfrm>
          <a:prstGeom prst="rect">
            <a:avLst/>
          </a:prstGeom>
        </p:spPr>
      </p:pic>
      <p:sp>
        <p:nvSpPr>
          <p:cNvPr id="215" name="圆角矩形 214"/>
          <p:cNvSpPr/>
          <p:nvPr/>
        </p:nvSpPr>
        <p:spPr>
          <a:xfrm>
            <a:off x="2809466" y="4058252"/>
            <a:ext cx="114776" cy="599122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圆角矩形 215"/>
          <p:cNvSpPr/>
          <p:nvPr/>
        </p:nvSpPr>
        <p:spPr>
          <a:xfrm>
            <a:off x="2671167" y="4058252"/>
            <a:ext cx="114776" cy="599122"/>
          </a:xfrm>
          <a:prstGeom prst="roundRect">
            <a:avLst/>
          </a:prstGeom>
          <a:solidFill>
            <a:srgbClr val="00B0F0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圆角矩形 216"/>
          <p:cNvSpPr/>
          <p:nvPr/>
        </p:nvSpPr>
        <p:spPr>
          <a:xfrm>
            <a:off x="2532870" y="4058252"/>
            <a:ext cx="114776" cy="599122"/>
          </a:xfrm>
          <a:prstGeom prst="roundRect">
            <a:avLst/>
          </a:prstGeom>
          <a:solidFill>
            <a:srgbClr val="00B0F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圆角矩形 217"/>
          <p:cNvSpPr/>
          <p:nvPr/>
        </p:nvSpPr>
        <p:spPr>
          <a:xfrm>
            <a:off x="2394573" y="4058252"/>
            <a:ext cx="114776" cy="599122"/>
          </a:xfrm>
          <a:prstGeom prst="roundRect">
            <a:avLst/>
          </a:prstGeom>
          <a:solidFill>
            <a:srgbClr val="00B0F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圆角矩形 218"/>
          <p:cNvSpPr/>
          <p:nvPr/>
        </p:nvSpPr>
        <p:spPr>
          <a:xfrm>
            <a:off x="2256276" y="4058252"/>
            <a:ext cx="114776" cy="599122"/>
          </a:xfrm>
          <a:prstGeom prst="roundRect">
            <a:avLst/>
          </a:prstGeom>
          <a:solidFill>
            <a:srgbClr val="00B0F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圆角矩形 219"/>
          <p:cNvSpPr/>
          <p:nvPr/>
        </p:nvSpPr>
        <p:spPr>
          <a:xfrm>
            <a:off x="2117979" y="4058252"/>
            <a:ext cx="114776" cy="599122"/>
          </a:xfrm>
          <a:prstGeom prst="roundRect">
            <a:avLst/>
          </a:prstGeom>
          <a:solidFill>
            <a:srgbClr val="00B0F0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圆角矩形 220"/>
          <p:cNvSpPr/>
          <p:nvPr/>
        </p:nvSpPr>
        <p:spPr>
          <a:xfrm>
            <a:off x="1979682" y="4058252"/>
            <a:ext cx="114776" cy="59912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2" name="组合 221"/>
          <p:cNvGrpSpPr/>
          <p:nvPr/>
        </p:nvGrpSpPr>
        <p:grpSpPr>
          <a:xfrm>
            <a:off x="1255764" y="4027613"/>
            <a:ext cx="2418572" cy="660400"/>
            <a:chOff x="1231733" y="2040922"/>
            <a:chExt cx="2418572" cy="660400"/>
          </a:xfrm>
        </p:grpSpPr>
        <p:sp>
          <p:nvSpPr>
            <p:cNvPr id="223" name="任意多边形 222"/>
            <p:cNvSpPr/>
            <p:nvPr/>
          </p:nvSpPr>
          <p:spPr>
            <a:xfrm>
              <a:off x="1891355" y="2040922"/>
              <a:ext cx="1758950" cy="660400"/>
            </a:xfrm>
            <a:custGeom>
              <a:avLst/>
              <a:gdLst>
                <a:gd name="connsiteX0" fmla="*/ 6350 w 1758950"/>
                <a:gd name="connsiteY0" fmla="*/ 0 h 660400"/>
                <a:gd name="connsiteX1" fmla="*/ 1536700 w 1758950"/>
                <a:gd name="connsiteY1" fmla="*/ 0 h 660400"/>
                <a:gd name="connsiteX2" fmla="*/ 1612900 w 1758950"/>
                <a:gd name="connsiteY2" fmla="*/ 260350 h 660400"/>
                <a:gd name="connsiteX3" fmla="*/ 1758950 w 1758950"/>
                <a:gd name="connsiteY3" fmla="*/ 260350 h 660400"/>
                <a:gd name="connsiteX4" fmla="*/ 1758950 w 1758950"/>
                <a:gd name="connsiteY4" fmla="*/ 387350 h 660400"/>
                <a:gd name="connsiteX5" fmla="*/ 1625600 w 1758950"/>
                <a:gd name="connsiteY5" fmla="*/ 387350 h 660400"/>
                <a:gd name="connsiteX6" fmla="*/ 1543050 w 1758950"/>
                <a:gd name="connsiteY6" fmla="*/ 660400 h 660400"/>
                <a:gd name="connsiteX7" fmla="*/ 0 w 1758950"/>
                <a:gd name="connsiteY7" fmla="*/ 660400 h 660400"/>
                <a:gd name="connsiteX8" fmla="*/ 6350 w 1758950"/>
                <a:gd name="connsiteY8" fmla="*/ 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8950" h="660400">
                  <a:moveTo>
                    <a:pt x="6350" y="0"/>
                  </a:moveTo>
                  <a:lnTo>
                    <a:pt x="1536700" y="0"/>
                  </a:lnTo>
                  <a:lnTo>
                    <a:pt x="1612900" y="260350"/>
                  </a:lnTo>
                  <a:lnTo>
                    <a:pt x="1758950" y="260350"/>
                  </a:lnTo>
                  <a:lnTo>
                    <a:pt x="1758950" y="387350"/>
                  </a:lnTo>
                  <a:lnTo>
                    <a:pt x="1625600" y="387350"/>
                  </a:lnTo>
                  <a:lnTo>
                    <a:pt x="1543050" y="660400"/>
                  </a:lnTo>
                  <a:lnTo>
                    <a:pt x="0" y="660400"/>
                  </a:lnTo>
                  <a:cubicBezTo>
                    <a:pt x="2117" y="440267"/>
                    <a:pt x="4233" y="220133"/>
                    <a:pt x="6350" y="0"/>
                  </a:cubicBezTo>
                  <a:close/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文本框 223"/>
            <p:cNvSpPr txBox="1"/>
            <p:nvPr/>
          </p:nvSpPr>
          <p:spPr>
            <a:xfrm>
              <a:off x="1231733" y="209622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" name="椭圆 224"/>
          <p:cNvSpPr/>
          <p:nvPr/>
        </p:nvSpPr>
        <p:spPr>
          <a:xfrm>
            <a:off x="7386941" y="5338515"/>
            <a:ext cx="858476" cy="858472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6" name="组合 225"/>
          <p:cNvGrpSpPr/>
          <p:nvPr/>
        </p:nvGrpSpPr>
        <p:grpSpPr>
          <a:xfrm>
            <a:off x="7237372" y="5188944"/>
            <a:ext cx="1157612" cy="1157612"/>
            <a:chOff x="7010870" y="1260613"/>
            <a:chExt cx="729590" cy="729590"/>
          </a:xfrm>
        </p:grpSpPr>
        <p:sp>
          <p:nvSpPr>
            <p:cNvPr id="227" name="空心弧 226"/>
            <p:cNvSpPr/>
            <p:nvPr/>
          </p:nvSpPr>
          <p:spPr>
            <a:xfrm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8" name="空心弧 227"/>
            <p:cNvSpPr/>
            <p:nvPr/>
          </p:nvSpPr>
          <p:spPr>
            <a:xfrm rot="144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9" name="空心弧 228"/>
            <p:cNvSpPr/>
            <p:nvPr/>
          </p:nvSpPr>
          <p:spPr>
            <a:xfrm rot="7200000">
              <a:off x="7010870" y="1260613"/>
              <a:ext cx="729590" cy="729590"/>
            </a:xfrm>
            <a:prstGeom prst="blockArc">
              <a:avLst>
                <a:gd name="adj1" fmla="val 12386624"/>
                <a:gd name="adj2" fmla="val 17714173"/>
                <a:gd name="adj3" fmla="val 827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30" name="图片 229"/>
          <p:cNvPicPr>
            <a:picLocks noChangeAspect="1"/>
          </p:cNvPicPr>
          <p:nvPr/>
        </p:nvPicPr>
        <p:blipFill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529" y="5534708"/>
            <a:ext cx="439297" cy="466083"/>
          </a:xfrm>
          <a:prstGeom prst="rect">
            <a:avLst/>
          </a:prstGeom>
        </p:spPr>
      </p:pic>
      <p:pic>
        <p:nvPicPr>
          <p:cNvPr id="231" name="gesture_slide" descr="F:\PPT\PPT-5\PPT-052-企业PPT宣传片\img\double_finger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501">
            <a:off x="5273212" y="3488963"/>
            <a:ext cx="4411500" cy="5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  <p:sndAc>
      <p:stSnd>
        <p:snd r:embed="rId5" name="翻书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2800000">
                                      <p:cBhvr>
                                        <p:cTn id="22" dur="61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12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25E-6 -4.44444E-6 L -0.26159 0.5893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86" y="2946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2.59259E-6 L -0.25886 0.57315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43" y="2865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22800000">
                                      <p:cBhvr>
                                        <p:cTn id="125" dur="51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" presetClass="emph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33" dur="300" fill="hold"/>
                                        <p:tgtEl>
                                          <p:spTgt spid="17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fill="hold" grpId="4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135" dur="300" fill="hold"/>
                                        <p:tgtEl>
                                          <p:spTgt spid="177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1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8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2800000">
                                      <p:cBhvr>
                                        <p:cTn id="181" dur="41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2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6" presetClass="emph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89" dur="300" fill="hold"/>
                                        <p:tgtEl>
                                          <p:spTgt spid="2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grpId="4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191" dur="300" fill="hold"/>
                                        <p:tgtEl>
                                          <p:spTgt spid="225"/>
                                        </p:tgtEl>
                                      </p:cBhvr>
                                      <p:by x="117600" y="1176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ntr" presetSubtype="4" decel="10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5" grpId="4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23" grpId="0" animBg="1"/>
      <p:bldP spid="123" grpId="1" animBg="1"/>
      <p:bldP spid="123" grpId="2" animBg="1"/>
      <p:bldP spid="123" grpId="3" animBg="1"/>
      <p:bldP spid="123" grpId="4" animBg="1"/>
      <p:bldP spid="36" grpId="0"/>
      <p:bldP spid="36" grpId="1"/>
      <p:bldP spid="36" grpId="2"/>
      <p:bldP spid="36" grpId="3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7" grpId="0" animBg="1"/>
      <p:bldP spid="177" grpId="1" animBg="1"/>
      <p:bldP spid="177" grpId="2" animBg="1"/>
      <p:bldP spid="177" grpId="3" animBg="1"/>
      <p:bldP spid="177" grpId="4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5" grpId="0" animBg="1"/>
      <p:bldP spid="225" grpId="1" animBg="1"/>
      <p:bldP spid="225" grpId="2" animBg="1"/>
      <p:bldP spid="225" grpId="3" animBg="1"/>
      <p:bldP spid="225" grpId="4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2812</Words>
  <Application>WPS 演示</Application>
  <PresentationFormat>宽屏</PresentationFormat>
  <Paragraphs>463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Century Gothic</vt:lpstr>
      <vt:lpstr>微软雅黑 Light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176</cp:revision>
  <dcterms:created xsi:type="dcterms:W3CDTF">2015-10-27T06:10:00Z</dcterms:created>
  <dcterms:modified xsi:type="dcterms:W3CDTF">2017-01-17T14:43:49Z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