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70" r:id="rId5"/>
    <p:sldId id="278" r:id="rId6"/>
    <p:sldId id="279" r:id="rId7"/>
    <p:sldId id="259" r:id="rId8"/>
    <p:sldId id="292" r:id="rId9"/>
    <p:sldId id="266" r:id="rId10"/>
    <p:sldId id="289" r:id="rId11"/>
    <p:sldId id="260" r:id="rId12"/>
    <p:sldId id="271" r:id="rId13"/>
    <p:sldId id="269" r:id="rId14"/>
    <p:sldId id="288" r:id="rId15"/>
    <p:sldId id="261" r:id="rId16"/>
    <p:sldId id="290" r:id="rId17"/>
    <p:sldId id="293" r:id="rId18"/>
    <p:sldId id="281" r:id="rId19"/>
    <p:sldId id="262" r:id="rId20"/>
    <p:sldId id="283" r:id="rId21"/>
    <p:sldId id="277" r:id="rId22"/>
    <p:sldId id="267" r:id="rId23"/>
    <p:sldId id="263" r:id="rId24"/>
    <p:sldId id="291" r:id="rId25"/>
    <p:sldId id="282" r:id="rId26"/>
    <p:sldId id="280" r:id="rId27"/>
    <p:sldId id="264" r:id="rId28"/>
    <p:sldId id="284" r:id="rId29"/>
    <p:sldId id="286" r:id="rId30"/>
    <p:sldId id="272" r:id="rId31"/>
    <p:sldId id="276" r:id="rId32"/>
    <p:sldId id="265" r:id="rId33"/>
    <p:sldId id="268" r:id="rId34"/>
    <p:sldId id="273" r:id="rId35"/>
    <p:sldId id="274" r:id="rId36"/>
    <p:sldId id="275" r:id="rId37"/>
    <p:sldId id="294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F81"/>
    <a:srgbClr val="B5F4FE"/>
    <a:srgbClr val="95D99E"/>
    <a:srgbClr val="FFCA74"/>
    <a:srgbClr val="69BDFD"/>
    <a:srgbClr val="FE808E"/>
    <a:srgbClr val="D5B48A"/>
    <a:srgbClr val="DBCBFD"/>
    <a:srgbClr val="D5EE4B"/>
    <a:srgbClr val="363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6659" autoAdjust="0"/>
  </p:normalViewPr>
  <p:slideViewPr>
    <p:cSldViewPr snapToGrid="0">
      <p:cViewPr>
        <p:scale>
          <a:sx n="70" d="100"/>
          <a:sy n="70" d="100"/>
        </p:scale>
        <p:origin x="-65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68B4D-88EB-4D1B-8C05-E00D18859B04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22898-45BB-4E96-99D7-729736ECC9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820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http://so.tukuppt.com/sousuo/15770370/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678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http://so.tukuppt.com/sousuo/15770370/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16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so.ooopic.com/sousuo/15770370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720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2228672"/>
            <a:ext cx="12192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更多精美</a:t>
            </a:r>
            <a:r>
              <a:rPr lang="en-US" altLang="zh-CN" sz="6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6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模板下载</a:t>
            </a:r>
            <a:endParaRPr lang="en-US" altLang="zh-CN" sz="60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hlinkClick r:id="rId2"/>
              </a:rPr>
              <a:t>http://so.ooopic.com/sousuo/15770370/</a:t>
            </a:r>
            <a:endParaRPr lang="en-US" altLang="zh-CN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211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课堂教学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503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教学目标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203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作业点评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53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例题讲解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853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练习反馈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581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课堂心得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576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巩固练习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295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作业布置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08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390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56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18.png"/><Relationship Id="rId10" Type="http://schemas.openxmlformats.org/officeDocument/2006/relationships/image" Target="../media/image48.png"/><Relationship Id="rId4" Type="http://schemas.openxmlformats.org/officeDocument/2006/relationships/image" Target="../media/image2.pn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12" Type="http://schemas.openxmlformats.org/officeDocument/2006/relationships/image" Target="../media/image1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11" Type="http://schemas.openxmlformats.org/officeDocument/2006/relationships/image" Target="../media/image2.png"/><Relationship Id="rId5" Type="http://schemas.openxmlformats.org/officeDocument/2006/relationships/image" Target="../media/image7.png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5" Type="http://schemas.openxmlformats.org/officeDocument/2006/relationships/image" Target="../media/image6.png"/><Relationship Id="rId10" Type="http://schemas.openxmlformats.org/officeDocument/2006/relationships/image" Target="../media/image56.png"/><Relationship Id="rId4" Type="http://schemas.openxmlformats.org/officeDocument/2006/relationships/image" Target="../media/image11.pn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9.png"/><Relationship Id="rId7" Type="http://schemas.openxmlformats.org/officeDocument/2006/relationships/image" Target="../media/image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62.png"/><Relationship Id="rId5" Type="http://schemas.openxmlformats.org/officeDocument/2006/relationships/image" Target="../media/image58.png"/><Relationship Id="rId10" Type="http://schemas.openxmlformats.org/officeDocument/2006/relationships/image" Target="../media/image61.png"/><Relationship Id="rId4" Type="http://schemas.openxmlformats.org/officeDocument/2006/relationships/image" Target="../media/image57.png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5.png"/><Relationship Id="rId7" Type="http://schemas.openxmlformats.org/officeDocument/2006/relationships/image" Target="../media/image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67.png"/><Relationship Id="rId10" Type="http://schemas.openxmlformats.org/officeDocument/2006/relationships/image" Target="../media/image69.png"/><Relationship Id="rId4" Type="http://schemas.openxmlformats.org/officeDocument/2006/relationships/image" Target="../media/image66.png"/><Relationship Id="rId9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11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0.png"/><Relationship Id="rId7" Type="http://schemas.openxmlformats.org/officeDocument/2006/relationships/image" Target="../media/image7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74.png"/><Relationship Id="rId5" Type="http://schemas.openxmlformats.org/officeDocument/2006/relationships/image" Target="../media/image71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png"/><Relationship Id="rId5" Type="http://schemas.openxmlformats.org/officeDocument/2006/relationships/image" Target="../media/image5.png"/><Relationship Id="rId4" Type="http://schemas.openxmlformats.org/officeDocument/2006/relationships/image" Target="../media/image12.png"/><Relationship Id="rId9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52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12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50.png"/><Relationship Id="rId5" Type="http://schemas.openxmlformats.org/officeDocument/2006/relationships/image" Target="../media/image17.png"/><Relationship Id="rId10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9.png"/><Relationship Id="rId1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6.png"/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12" Type="http://schemas.openxmlformats.org/officeDocument/2006/relationships/image" Target="../media/image7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5.png"/><Relationship Id="rId5" Type="http://schemas.openxmlformats.org/officeDocument/2006/relationships/image" Target="../media/image19.png"/><Relationship Id="rId10" Type="http://schemas.openxmlformats.org/officeDocument/2006/relationships/image" Target="../media/image50.png"/><Relationship Id="rId4" Type="http://schemas.openxmlformats.org/officeDocument/2006/relationships/image" Target="../media/image18.png"/><Relationship Id="rId9" Type="http://schemas.openxmlformats.org/officeDocument/2006/relationships/image" Target="../media/image7.png"/><Relationship Id="rId14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4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png"/><Relationship Id="rId7" Type="http://schemas.openxmlformats.org/officeDocument/2006/relationships/image" Target="../media/image90.png"/><Relationship Id="rId12" Type="http://schemas.openxmlformats.org/officeDocument/2006/relationships/image" Target="../media/image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11" Type="http://schemas.openxmlformats.org/officeDocument/2006/relationships/image" Target="../media/image92.png"/><Relationship Id="rId5" Type="http://schemas.openxmlformats.org/officeDocument/2006/relationships/image" Target="../media/image89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9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4.png"/><Relationship Id="rId11" Type="http://schemas.openxmlformats.org/officeDocument/2006/relationships/image" Target="../media/image97.png"/><Relationship Id="rId5" Type="http://schemas.openxmlformats.org/officeDocument/2006/relationships/image" Target="../media/image6.png"/><Relationship Id="rId10" Type="http://schemas.openxmlformats.org/officeDocument/2006/relationships/image" Target="../media/image96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9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3.png"/><Relationship Id="rId12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28.pn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26.png"/><Relationship Id="rId9" Type="http://schemas.openxmlformats.org/officeDocument/2006/relationships/image" Target="../media/image10.pn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9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5" Type="http://schemas.openxmlformats.org/officeDocument/2006/relationships/image" Target="../media/image34.png"/><Relationship Id="rId10" Type="http://schemas.openxmlformats.org/officeDocument/2006/relationships/image" Target="../media/image10.png"/><Relationship Id="rId4" Type="http://schemas.openxmlformats.org/officeDocument/2006/relationships/image" Target="../media/image33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image" Target="../media/image43.png"/><Relationship Id="rId5" Type="http://schemas.openxmlformats.org/officeDocument/2006/relationships/image" Target="../media/image40.png"/><Relationship Id="rId10" Type="http://schemas.openxmlformats.org/officeDocument/2006/relationships/image" Target="../media/image10.png"/><Relationship Id="rId4" Type="http://schemas.openxmlformats.org/officeDocument/2006/relationships/image" Target="../media/image19.png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51787" y="2004165"/>
            <a:ext cx="68884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>
                <a:ln w="254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r>
              <a:rPr lang="en-US" altLang="zh-CN" sz="8800" b="1" dirty="0" smtClean="0">
                <a:ln w="254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00" b="1" dirty="0" smtClean="0">
                <a:ln w="254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8800" b="1" dirty="0">
              <a:ln w="25400">
                <a:solidFill>
                  <a:schemeClr val="bg1"/>
                </a:solidFill>
              </a:ln>
              <a:blipFill>
                <a:blip r:embed="rId5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5902" y="3430666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ln w="12700">
                  <a:solidFill>
                    <a:srgbClr val="FE808E"/>
                  </a:solidFill>
                </a:ln>
                <a:blipFill>
                  <a:blip r:embed="rId6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（所有文字都可直接修改）</a:t>
            </a:r>
            <a:endParaRPr lang="zh-CN" altLang="en-US" sz="4000">
              <a:ln w="12700">
                <a:solidFill>
                  <a:srgbClr val="FE808E"/>
                </a:solidFill>
              </a:ln>
              <a:blipFill>
                <a:blip r:embed="rId6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5361042" y="4417298"/>
            <a:ext cx="4474494" cy="922358"/>
          </a:xfrm>
          <a:custGeom>
            <a:avLst/>
            <a:gdLst>
              <a:gd name="T0" fmla="*/ 44188 w 84663"/>
              <a:gd name="T1" fmla="*/ 5836 h 28630"/>
              <a:gd name="T2" fmla="*/ 36645 w 84663"/>
              <a:gd name="T3" fmla="*/ 8292 h 28630"/>
              <a:gd name="T4" fmla="*/ 25750 w 84663"/>
              <a:gd name="T5" fmla="*/ 12358 h 28630"/>
              <a:gd name="T6" fmla="*/ 31888 w 84663"/>
              <a:gd name="T7" fmla="*/ 14330 h 28630"/>
              <a:gd name="T8" fmla="*/ 54223 w 84663"/>
              <a:gd name="T9" fmla="*/ 13120 h 28630"/>
              <a:gd name="T10" fmla="*/ 51168 w 84663"/>
              <a:gd name="T11" fmla="*/ 16551 h 28630"/>
              <a:gd name="T12" fmla="*/ 43925 w 84663"/>
              <a:gd name="T13" fmla="*/ 19307 h 28630"/>
              <a:gd name="T14" fmla="*/ 38058 w 84663"/>
              <a:gd name="T15" fmla="*/ 23198 h 28630"/>
              <a:gd name="T16" fmla="*/ 51056 w 84663"/>
              <a:gd name="T17" fmla="*/ 22485 h 28630"/>
              <a:gd name="T18" fmla="*/ 71207 w 84663"/>
              <a:gd name="T19" fmla="*/ 21795 h 28630"/>
              <a:gd name="T20" fmla="*/ 75287 w 84663"/>
              <a:gd name="T21" fmla="*/ 22493 h 28630"/>
              <a:gd name="T22" fmla="*/ 80753 w 84663"/>
              <a:gd name="T23" fmla="*/ 24450 h 28630"/>
              <a:gd name="T24" fmla="*/ 81839 w 84663"/>
              <a:gd name="T25" fmla="*/ 24921 h 28630"/>
              <a:gd name="T26" fmla="*/ 74621 w 84663"/>
              <a:gd name="T27" fmla="*/ 21773 h 28630"/>
              <a:gd name="T28" fmla="*/ 56835 w 84663"/>
              <a:gd name="T29" fmla="*/ 21059 h 28630"/>
              <a:gd name="T30" fmla="*/ 50822 w 84663"/>
              <a:gd name="T31" fmla="*/ 21751 h 28630"/>
              <a:gd name="T32" fmla="*/ 49840 w 84663"/>
              <a:gd name="T33" fmla="*/ 17903 h 28630"/>
              <a:gd name="T34" fmla="*/ 53754 w 84663"/>
              <a:gd name="T35" fmla="*/ 12198 h 28630"/>
              <a:gd name="T36" fmla="*/ 32678 w 84663"/>
              <a:gd name="T37" fmla="*/ 13271 h 28630"/>
              <a:gd name="T38" fmla="*/ 29255 w 84663"/>
              <a:gd name="T39" fmla="*/ 13734 h 28630"/>
              <a:gd name="T40" fmla="*/ 25435 w 84663"/>
              <a:gd name="T41" fmla="*/ 13601 h 28630"/>
              <a:gd name="T42" fmla="*/ 35201 w 84663"/>
              <a:gd name="T43" fmla="*/ 9715 h 28630"/>
              <a:gd name="T44" fmla="*/ 51396 w 84663"/>
              <a:gd name="T45" fmla="*/ 2526 h 28630"/>
              <a:gd name="T46" fmla="*/ 31584 w 84663"/>
              <a:gd name="T47" fmla="*/ 130 h 28630"/>
              <a:gd name="T48" fmla="*/ 691 w 84663"/>
              <a:gd name="T49" fmla="*/ 407 h 28630"/>
              <a:gd name="T50" fmla="*/ 6 w 84663"/>
              <a:gd name="T51" fmla="*/ 829 h 28630"/>
              <a:gd name="T52" fmla="*/ 286 w 84663"/>
              <a:gd name="T53" fmla="*/ 1459 h 28630"/>
              <a:gd name="T54" fmla="*/ 1340 w 84663"/>
              <a:gd name="T55" fmla="*/ 1829 h 28630"/>
              <a:gd name="T56" fmla="*/ 23087 w 84663"/>
              <a:gd name="T57" fmla="*/ 1483 h 28630"/>
              <a:gd name="T58" fmla="*/ 44295 w 84663"/>
              <a:gd name="T59" fmla="*/ 1101 h 28630"/>
              <a:gd name="T60" fmla="*/ 84652 w 84663"/>
              <a:gd name="T61" fmla="*/ 28630 h 28630"/>
              <a:gd name="T62" fmla="*/ 84652 w 84663"/>
              <a:gd name="T63" fmla="*/ 28630 h 28630"/>
              <a:gd name="T64" fmla="*/ 84457 w 84663"/>
              <a:gd name="T65" fmla="*/ 28232 h 28630"/>
              <a:gd name="T66" fmla="*/ 83529 w 84663"/>
              <a:gd name="T67" fmla="*/ 26782 h 28630"/>
              <a:gd name="T68" fmla="*/ 83529 w 84663"/>
              <a:gd name="T69" fmla="*/ 26782 h 28630"/>
              <a:gd name="T70" fmla="*/ 84326 w 84663"/>
              <a:gd name="T71" fmla="*/ 27947 h 28630"/>
              <a:gd name="T72" fmla="*/ 83663 w 84663"/>
              <a:gd name="T73" fmla="*/ 27083 h 28630"/>
              <a:gd name="T74" fmla="*/ 83980 w 84663"/>
              <a:gd name="T75" fmla="*/ 27526 h 28630"/>
              <a:gd name="T76" fmla="*/ 84362 w 84663"/>
              <a:gd name="T77" fmla="*/ 28050 h 28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4663" h="28630">
                <a:moveTo>
                  <a:pt x="50710" y="2396"/>
                </a:moveTo>
                <a:cubicBezTo>
                  <a:pt x="50395" y="3715"/>
                  <a:pt x="45549" y="5302"/>
                  <a:pt x="44188" y="5836"/>
                </a:cubicBezTo>
                <a:cubicBezTo>
                  <a:pt x="43084" y="6269"/>
                  <a:pt x="41611" y="6668"/>
                  <a:pt x="40427" y="7075"/>
                </a:cubicBezTo>
                <a:cubicBezTo>
                  <a:pt x="39176" y="7506"/>
                  <a:pt x="37902" y="7867"/>
                  <a:pt x="36645" y="8292"/>
                </a:cubicBezTo>
                <a:cubicBezTo>
                  <a:pt x="34262" y="9096"/>
                  <a:pt x="31622" y="9986"/>
                  <a:pt x="29299" y="10908"/>
                </a:cubicBezTo>
                <a:cubicBezTo>
                  <a:pt x="28116" y="11377"/>
                  <a:pt x="26865" y="11754"/>
                  <a:pt x="25750" y="12358"/>
                </a:cubicBezTo>
                <a:cubicBezTo>
                  <a:pt x="24996" y="12767"/>
                  <a:pt x="22727" y="13492"/>
                  <a:pt x="23390" y="14651"/>
                </a:cubicBezTo>
                <a:cubicBezTo>
                  <a:pt x="24053" y="15810"/>
                  <a:pt x="30547" y="14537"/>
                  <a:pt x="31888" y="14330"/>
                </a:cubicBezTo>
                <a:cubicBezTo>
                  <a:pt x="34711" y="13895"/>
                  <a:pt x="37727" y="13393"/>
                  <a:pt x="40564" y="13174"/>
                </a:cubicBezTo>
                <a:cubicBezTo>
                  <a:pt x="45104" y="12824"/>
                  <a:pt x="49669" y="12371"/>
                  <a:pt x="54223" y="13120"/>
                </a:cubicBezTo>
                <a:cubicBezTo>
                  <a:pt x="54621" y="13186"/>
                  <a:pt x="55927" y="13400"/>
                  <a:pt x="55956" y="13879"/>
                </a:cubicBezTo>
                <a:cubicBezTo>
                  <a:pt x="56011" y="14779"/>
                  <a:pt x="51779" y="16351"/>
                  <a:pt x="51168" y="16551"/>
                </a:cubicBezTo>
                <a:cubicBezTo>
                  <a:pt x="49943" y="16951"/>
                  <a:pt x="48696" y="17506"/>
                  <a:pt x="47507" y="17889"/>
                </a:cubicBezTo>
                <a:cubicBezTo>
                  <a:pt x="46209" y="18308"/>
                  <a:pt x="45151" y="18856"/>
                  <a:pt x="43925" y="19307"/>
                </a:cubicBezTo>
                <a:cubicBezTo>
                  <a:pt x="42872" y="19694"/>
                  <a:pt x="41376" y="20229"/>
                  <a:pt x="40446" y="20827"/>
                </a:cubicBezTo>
                <a:cubicBezTo>
                  <a:pt x="39798" y="21245"/>
                  <a:pt x="37311" y="22060"/>
                  <a:pt x="38058" y="23198"/>
                </a:cubicBezTo>
                <a:cubicBezTo>
                  <a:pt x="38602" y="24028"/>
                  <a:pt x="41350" y="23708"/>
                  <a:pt x="42241" y="23641"/>
                </a:cubicBezTo>
                <a:cubicBezTo>
                  <a:pt x="45163" y="23420"/>
                  <a:pt x="48151" y="22896"/>
                  <a:pt x="51056" y="22485"/>
                </a:cubicBezTo>
                <a:cubicBezTo>
                  <a:pt x="56868" y="21663"/>
                  <a:pt x="63172" y="21030"/>
                  <a:pt x="69037" y="21493"/>
                </a:cubicBezTo>
                <a:cubicBezTo>
                  <a:pt x="69756" y="21550"/>
                  <a:pt x="70510" y="21781"/>
                  <a:pt x="71207" y="21795"/>
                </a:cubicBezTo>
                <a:cubicBezTo>
                  <a:pt x="72268" y="21818"/>
                  <a:pt x="72254" y="21849"/>
                  <a:pt x="73243" y="22101"/>
                </a:cubicBezTo>
                <a:cubicBezTo>
                  <a:pt x="73809" y="22246"/>
                  <a:pt x="74714" y="22443"/>
                  <a:pt x="75287" y="22493"/>
                </a:cubicBezTo>
                <a:cubicBezTo>
                  <a:pt x="76095" y="22563"/>
                  <a:pt x="76543" y="22787"/>
                  <a:pt x="77281" y="22924"/>
                </a:cubicBezTo>
                <a:cubicBezTo>
                  <a:pt x="78016" y="23060"/>
                  <a:pt x="80053" y="24046"/>
                  <a:pt x="80753" y="24450"/>
                </a:cubicBezTo>
                <a:cubicBezTo>
                  <a:pt x="81596" y="24936"/>
                  <a:pt x="82836" y="25989"/>
                  <a:pt x="83476" y="26726"/>
                </a:cubicBezTo>
                <a:cubicBezTo>
                  <a:pt x="83593" y="26552"/>
                  <a:pt x="82052" y="25082"/>
                  <a:pt x="81839" y="24921"/>
                </a:cubicBezTo>
                <a:cubicBezTo>
                  <a:pt x="81149" y="24403"/>
                  <a:pt x="80431" y="24046"/>
                  <a:pt x="79695" y="23623"/>
                </a:cubicBezTo>
                <a:cubicBezTo>
                  <a:pt x="78025" y="22666"/>
                  <a:pt x="76438" y="22290"/>
                  <a:pt x="74621" y="21773"/>
                </a:cubicBezTo>
                <a:cubicBezTo>
                  <a:pt x="70918" y="20718"/>
                  <a:pt x="66635" y="20747"/>
                  <a:pt x="62821" y="20682"/>
                </a:cubicBezTo>
                <a:cubicBezTo>
                  <a:pt x="60969" y="20651"/>
                  <a:pt x="58666" y="20782"/>
                  <a:pt x="56835" y="21059"/>
                </a:cubicBezTo>
                <a:cubicBezTo>
                  <a:pt x="55881" y="21203"/>
                  <a:pt x="54790" y="21207"/>
                  <a:pt x="53804" y="21326"/>
                </a:cubicBezTo>
                <a:cubicBezTo>
                  <a:pt x="52812" y="21446"/>
                  <a:pt x="51823" y="21653"/>
                  <a:pt x="50822" y="21751"/>
                </a:cubicBezTo>
                <a:cubicBezTo>
                  <a:pt x="49120" y="21917"/>
                  <a:pt x="39946" y="23526"/>
                  <a:pt x="39049" y="22735"/>
                </a:cubicBezTo>
                <a:cubicBezTo>
                  <a:pt x="39201" y="21732"/>
                  <a:pt x="48474" y="18429"/>
                  <a:pt x="49840" y="17903"/>
                </a:cubicBezTo>
                <a:cubicBezTo>
                  <a:pt x="51730" y="17175"/>
                  <a:pt x="53565" y="16516"/>
                  <a:pt x="55372" y="15575"/>
                </a:cubicBezTo>
                <a:cubicBezTo>
                  <a:pt x="58581" y="13903"/>
                  <a:pt x="55965" y="12488"/>
                  <a:pt x="53754" y="12198"/>
                </a:cubicBezTo>
                <a:cubicBezTo>
                  <a:pt x="49188" y="11598"/>
                  <a:pt x="44056" y="11954"/>
                  <a:pt x="39480" y="12442"/>
                </a:cubicBezTo>
                <a:cubicBezTo>
                  <a:pt x="37347" y="12670"/>
                  <a:pt x="34747" y="12884"/>
                  <a:pt x="32678" y="13271"/>
                </a:cubicBezTo>
                <a:cubicBezTo>
                  <a:pt x="32112" y="13377"/>
                  <a:pt x="31483" y="13408"/>
                  <a:pt x="30907" y="13460"/>
                </a:cubicBezTo>
                <a:cubicBezTo>
                  <a:pt x="30297" y="13514"/>
                  <a:pt x="29817" y="13719"/>
                  <a:pt x="29255" y="13734"/>
                </a:cubicBezTo>
                <a:cubicBezTo>
                  <a:pt x="28559" y="13753"/>
                  <a:pt x="26786" y="13975"/>
                  <a:pt x="26117" y="14135"/>
                </a:cubicBezTo>
                <a:cubicBezTo>
                  <a:pt x="25765" y="14220"/>
                  <a:pt x="24485" y="14058"/>
                  <a:pt x="25435" y="13601"/>
                </a:cubicBezTo>
                <a:cubicBezTo>
                  <a:pt x="27007" y="12844"/>
                  <a:pt x="27752" y="12461"/>
                  <a:pt x="29488" y="11781"/>
                </a:cubicBezTo>
                <a:cubicBezTo>
                  <a:pt x="31393" y="11034"/>
                  <a:pt x="33256" y="10354"/>
                  <a:pt x="35201" y="9715"/>
                </a:cubicBezTo>
                <a:cubicBezTo>
                  <a:pt x="38959" y="8480"/>
                  <a:pt x="43333" y="7250"/>
                  <a:pt x="46902" y="5673"/>
                </a:cubicBezTo>
                <a:cubicBezTo>
                  <a:pt x="48170" y="5113"/>
                  <a:pt x="51492" y="4248"/>
                  <a:pt x="51396" y="2526"/>
                </a:cubicBezTo>
                <a:cubicBezTo>
                  <a:pt x="51288" y="583"/>
                  <a:pt x="47158" y="598"/>
                  <a:pt x="45787" y="462"/>
                </a:cubicBezTo>
                <a:cubicBezTo>
                  <a:pt x="41164" y="0"/>
                  <a:pt x="36240" y="100"/>
                  <a:pt x="31584" y="130"/>
                </a:cubicBezTo>
                <a:cubicBezTo>
                  <a:pt x="26838" y="160"/>
                  <a:pt x="22161" y="425"/>
                  <a:pt x="17424" y="605"/>
                </a:cubicBezTo>
                <a:cubicBezTo>
                  <a:pt x="13211" y="764"/>
                  <a:pt x="5820" y="1306"/>
                  <a:pt x="691" y="407"/>
                </a:cubicBezTo>
                <a:cubicBezTo>
                  <a:pt x="508" y="418"/>
                  <a:pt x="338" y="452"/>
                  <a:pt x="221" y="526"/>
                </a:cubicBezTo>
                <a:cubicBezTo>
                  <a:pt x="117" y="592"/>
                  <a:pt x="0" y="689"/>
                  <a:pt x="6" y="829"/>
                </a:cubicBezTo>
                <a:cubicBezTo>
                  <a:pt x="10" y="916"/>
                  <a:pt x="76" y="1136"/>
                  <a:pt x="131" y="1143"/>
                </a:cubicBezTo>
                <a:cubicBezTo>
                  <a:pt x="316" y="1167"/>
                  <a:pt x="395" y="1276"/>
                  <a:pt x="286" y="1459"/>
                </a:cubicBezTo>
                <a:cubicBezTo>
                  <a:pt x="262" y="1500"/>
                  <a:pt x="385" y="1542"/>
                  <a:pt x="505" y="1591"/>
                </a:cubicBezTo>
                <a:cubicBezTo>
                  <a:pt x="680" y="1661"/>
                  <a:pt x="957" y="1741"/>
                  <a:pt x="1340" y="1829"/>
                </a:cubicBezTo>
                <a:cubicBezTo>
                  <a:pt x="4043" y="2198"/>
                  <a:pt x="6975" y="2199"/>
                  <a:pt x="8969" y="2115"/>
                </a:cubicBezTo>
                <a:cubicBezTo>
                  <a:pt x="13674" y="1917"/>
                  <a:pt x="18382" y="1691"/>
                  <a:pt x="23087" y="1483"/>
                </a:cubicBezTo>
                <a:cubicBezTo>
                  <a:pt x="27834" y="1272"/>
                  <a:pt x="32529" y="1273"/>
                  <a:pt x="37259" y="1105"/>
                </a:cubicBezTo>
                <a:cubicBezTo>
                  <a:pt x="39611" y="1022"/>
                  <a:pt x="41943" y="969"/>
                  <a:pt x="44295" y="1101"/>
                </a:cubicBezTo>
                <a:cubicBezTo>
                  <a:pt x="46985" y="1251"/>
                  <a:pt x="48230" y="1118"/>
                  <a:pt x="50710" y="2396"/>
                </a:cubicBezTo>
                <a:close/>
                <a:moveTo>
                  <a:pt x="84652" y="28630"/>
                </a:moveTo>
                <a:lnTo>
                  <a:pt x="84663" y="28619"/>
                </a:lnTo>
                <a:cubicBezTo>
                  <a:pt x="84662" y="28620"/>
                  <a:pt x="84648" y="28627"/>
                  <a:pt x="84652" y="28630"/>
                </a:cubicBezTo>
                <a:close/>
                <a:moveTo>
                  <a:pt x="84434" y="28232"/>
                </a:moveTo>
                <a:cubicBezTo>
                  <a:pt x="84434" y="28316"/>
                  <a:pt x="84479" y="28237"/>
                  <a:pt x="84457" y="28232"/>
                </a:cubicBezTo>
                <a:cubicBezTo>
                  <a:pt x="84456" y="28231"/>
                  <a:pt x="84434" y="28138"/>
                  <a:pt x="84434" y="28232"/>
                </a:cubicBezTo>
                <a:close/>
                <a:moveTo>
                  <a:pt x="83529" y="26782"/>
                </a:moveTo>
                <a:cubicBezTo>
                  <a:pt x="83529" y="26866"/>
                  <a:pt x="83573" y="26788"/>
                  <a:pt x="83551" y="26782"/>
                </a:cubicBezTo>
                <a:cubicBezTo>
                  <a:pt x="83551" y="26782"/>
                  <a:pt x="83529" y="26689"/>
                  <a:pt x="83529" y="26782"/>
                </a:cubicBezTo>
                <a:close/>
                <a:moveTo>
                  <a:pt x="84362" y="28050"/>
                </a:moveTo>
                <a:cubicBezTo>
                  <a:pt x="84391" y="27983"/>
                  <a:pt x="84405" y="28106"/>
                  <a:pt x="84326" y="27947"/>
                </a:cubicBezTo>
                <a:lnTo>
                  <a:pt x="83637" y="26891"/>
                </a:lnTo>
                <a:cubicBezTo>
                  <a:pt x="83639" y="26964"/>
                  <a:pt x="83643" y="27019"/>
                  <a:pt x="83663" y="27083"/>
                </a:cubicBezTo>
                <a:cubicBezTo>
                  <a:pt x="83713" y="27241"/>
                  <a:pt x="83639" y="27113"/>
                  <a:pt x="83770" y="27229"/>
                </a:cubicBezTo>
                <a:cubicBezTo>
                  <a:pt x="83878" y="27324"/>
                  <a:pt x="83931" y="27396"/>
                  <a:pt x="83980" y="27526"/>
                </a:cubicBezTo>
                <a:cubicBezTo>
                  <a:pt x="84141" y="27950"/>
                  <a:pt x="84061" y="27725"/>
                  <a:pt x="84161" y="27817"/>
                </a:cubicBezTo>
                <a:cubicBezTo>
                  <a:pt x="84272" y="27919"/>
                  <a:pt x="84256" y="28086"/>
                  <a:pt x="84362" y="2805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12700">
            <a:solidFill>
              <a:srgbClr val="D5EE4B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14030">
            <a:off x="5294359" y="4334980"/>
            <a:ext cx="822962" cy="644653"/>
          </a:xfrm>
          <a:prstGeom prst="rect">
            <a:avLst/>
          </a:prstGeom>
        </p:spPr>
      </p:pic>
      <p:sp>
        <p:nvSpPr>
          <p:cNvPr id="4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Uplifting and Inspiring Corpora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350875" y="-1317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25000" decel="25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5.625E-6 7.40741E-6 L -5.625E-6 7.40741E-6 C 0.06718 0.01181 0.13515 0.0007 0.2026 0.00116 C 0.20364 0.0014 0.20442 0.00232 0.20546 0.00255 C 0.20937 0.00417 0.21015 0.00417 0.21406 0.00464 C 0.21458 0.00487 0.21497 0.00533 0.21562 0.00533 C 0.21627 0.00579 0.21718 0.00556 0.21796 0.00603 C 0.21835 0.00649 0.21848 0.00741 0.21874 0.00811 C 0.21848 0.00973 0.21861 0.01158 0.21822 0.01297 C 0.21796 0.01436 0.21653 0.01459 0.21588 0.01505 C 0.21549 0.01552 0.21523 0.01621 0.21484 0.01644 C 0.21432 0.0169 0.21367 0.0169 0.21328 0.01714 C 0.21236 0.0176 0.21171 0.01806 0.21093 0.01853 C 0.21041 0.01876 0.21015 0.01922 0.20963 0.01922 C 0.20859 0.01968 0.20755 0.02017 0.2065 0.02061 C 0.20624 0.02084 0.20585 0.0213 0.20546 0.0213 C 0.20494 0.02177 0.20429 0.02177 0.2039 0.022 C 0.2026 0.02269 0.20176 0.02339 0.20025 0.02408 C 0.19999 0.02431 0.1996 0.02478 0.19921 0.02478 C 0.19869 0.02501 0.19804 0.02524 0.19765 0.02547 C 0.19713 0.0257 0.19687 0.02616 0.19635 0.02616 C 0.19596 0.02663 0.19531 0.02663 0.19479 0.02686 C 0.1944 0.02709 0.19414 0.02755 0.19374 0.02755 C 0.1927 0.02802 0.19166 0.02802 0.19062 0.02825 C 0.18632 0.03079 0.18971 0.02917 0.18359 0.03033 C 0.18268 0.03056 0.18203 0.03103 0.18124 0.03103 C 0.18033 0.03149 0.17929 0.03149 0.17838 0.03172 C 0.1776 0.03195 0.17695 0.0324 0.17604 0.0324 C 0.17148 0.03357 0.17304 0.03288 0.16796 0.0345 C 0.16744 0.03473 0.16718 0.03519 0.16666 0.03519 C 0.16119 0.03658 0.16354 0.03542 0.15937 0.03658 C 0.15846 0.03704 0.15742 0.03751 0.1565 0.03797 C 0.15585 0.03843 0.15533 0.03913 0.15468 0.03936 C 0.15403 0.03982 0.15325 0.03982 0.1526 0.04005 C 0.15208 0.04028 0.15169 0.04075 0.15104 0.04075 C 0.15052 0.04121 0.14973 0.04121 0.14921 0.04144 C 0.1483 0.0419 0.14765 0.0426 0.14687 0.04283 C 0.14518 0.04353 0.14335 0.04376 0.14166 0.04422 C 0.14114 0.04445 0.14075 0.04491 0.1401 0.04491 C 0.13958 0.04538 0.1388 0.04538 0.13828 0.04561 C 0.13749 0.04607 0.13697 0.04677 0.13619 0.047 C 0.13502 0.04746 0.1302 0.04815 0.12812 0.04908 C 0.12721 0.04954 0.12656 0.05024 0.12578 0.05047 C 0.12499 0.0507 0.12434 0.05093 0.12369 0.05116 C 0.12291 0.05163 0.12213 0.05209 0.12135 0.05255 L 0.119 0.05394 C 0.11874 0.05417 0.11835 0.05464 0.11796 0.05464 L 0.11562 0.05533 C 0.11262 0.05788 0.11536 0.05603 0.11197 0.05741 C 0.11119 0.05788 0.11041 0.05834 0.10963 0.0588 L 0.10859 0.0595 C 0.10885 0.06019 0.10885 0.06135 0.10937 0.06158 C 0.10989 0.06251 0.11223 0.06343 0.11328 0.06366 L 0.15572 0.06297 C 0.15637 0.06297 0.15677 0.06251 0.15729 0.06228 C 0.16445 0.06089 0.15963 0.06251 0.16484 0.06089 C 0.16549 0.06089 0.16614 0.06065 0.16666 0.06019 C 0.16731 0.06019 0.1677 0.05973 0.16822 0.0595 C 0.17512 0.05765 0.172 0.0588 0.17812 0.05741 C 0.17903 0.05741 0.17994 0.05718 0.18072 0.05672 C 0.18164 0.05672 0.18229 0.05626 0.18307 0.05603 C 0.18476 0.05579 0.18645 0.05556 0.18828 0.05533 C 0.19322 0.05255 0.19114 0.05348 0.20234 0.05325 L 0.23671 0.05394 C 0.23749 0.05417 0.23828 0.0544 0.23906 0.05464 C 0.23945 0.0551 0.23971 0.05579 0.2401 0.05603 C 0.24049 0.05649 0.24088 0.05649 0.2414 0.05672 C 0.24166 0.05741 0.24218 0.05811 0.24244 0.0588 C 0.24374 0.06158 0.24387 0.0632 0.24296 0.06714 C 0.2427 0.06829 0.24192 0.06829 0.2414 0.06853 C 0.24023 0.06945 0.23932 0.06968 0.23828 0.06991 C 0.2358 0.07223 0.23762 0.07084 0.23515 0.072 C 0.23463 0.07223 0.23437 0.07269 0.23385 0.07269 C 0.23242 0.07315 0.23072 0.07315 0.22916 0.07339 C 0.22786 0.07408 0.22695 0.07431 0.22578 0.07478 C 0.22525 0.07501 0.22499 0.07547 0.22447 0.07547 C 0.22291 0.07593 0.22109 0.07593 0.21953 0.07616 C 0.21666 0.07755 0.219 0.07663 0.2151 0.07755 C 0.20807 0.07964 0.21275 0.07871 0.20494 0.07964 C 0.20364 0.0801 0.20247 0.08079 0.20104 0.08103 C 0.20025 0.08126 0.19921 0.08149 0.19843 0.08172 C 0.19726 0.08218 0.19635 0.08265 0.19531 0.08311 L 0.19218 0.0845 L 0.18906 0.08589 C 0.18854 0.08612 0.18684 0.08681 0.18619 0.08728 C 0.1858 0.08774 0.18554 0.08843 0.18515 0.08866 C 0.1845 0.08913 0.18372 0.08913 0.18307 0.08936 C 0.18229 0.08982 0.1815 0.09028 0.18072 0.09075 C 0.18046 0.09098 0.18007 0.09144 0.17968 0.09144 C 0.1789 0.09167 0.17825 0.0919 0.1776 0.09214 C 0.17682 0.0926 0.17525 0.09353 0.17525 0.09353 C 0.17499 0.09399 0.1746 0.09468 0.17421 0.09491 C 0.17382 0.09538 0.1733 0.09538 0.17291 0.09561 C 0.17226 0.09607 0.17161 0.09653 0.17109 0.097 C 0.17018 0.09792 0.16953 0.09885 0.16874 0.09978 L 0.16744 0.10116 C 0.1677 0.10325 0.16731 0.10579 0.16796 0.10741 C 0.16822 0.10857 0.16914 0.10811 0.16979 0.10811 C 0.17512 0.10811 0.1802 0.10765 0.18541 0.10741 C 0.1927 0.10533 0.1802 0.10903 0.19296 0.10603 C 0.19335 0.10603 0.19361 0.10556 0.194 0.10533 C 0.19583 0.1051 0.19765 0.10487 0.19947 0.10464 L 0.20703 0.10394 L 0.21354 0.10325 C 0.21458 0.10302 0.21536 0.10278 0.2164 0.10255 C 0.22721 0.10116 0.22096 0.10302 0.22656 0.10116 C 0.22955 0.09954 0.22669 0.10093 0.23307 0.09978 C 0.23385 0.09978 0.23736 0.09885 0.23828 0.09839 C 0.2388 0.09839 0.23919 0.09792 0.23984 0.09769 C 0.24153 0.09746 0.24348 0.09723 0.24531 0.097 C 0.24635 0.09653 0.24726 0.09584 0.24843 0.09561 C 0.26471 0.09422 0.31497 0.09561 0.31822 0.09561 C 0.31979 0.0963 0.322 0.097 0.32343 0.09769 C 0.32369 0.09792 0.32421 0.09815 0.32447 0.09839 C 0.32525 0.09885 0.32578 0.09954 0.32656 0.09978 C 0.32708 0.10024 0.32786 0.10024 0.32838 0.10047 C 0.32903 0.1007 0.32955 0.10093 0.32994 0.10116 C 0.33398 0.10348 0.33072 0.10209 0.33437 0.10325 C 0.33645 0.10603 0.33476 0.1044 0.33854 0.10533 C 0.33919 0.10556 0.33958 0.10603 0.3401 0.10603 C 0.34101 0.10649 0.34192 0.10649 0.34296 0.10672 C 0.34635 0.1088 0.34114 0.10603 0.34921 0.10811 C 0.34999 0.10834 0.35065 0.10927 0.35156 0.1095 C 0.35221 0.10996 0.35312 0.10996 0.3539 0.11019 C 0.35442 0.11042 0.35494 0.11065 0.35546 0.11089 C 0.35572 0.11135 0.35624 0.11181 0.3565 0.11228 C 0.35716 0.11366 0.35755 0.11505 0.35807 0.11644 C 0.35833 0.11714 0.35872 0.11783 0.35885 0.11853 C 0.35937 0.11968 0.35963 0.12107 0.36015 0.122 C 0.3608 0.12408 0.36119 0.12686 0.36249 0.12755 L 0.36484 0.12894 C 0.36601 0.12987 0.36549 0.12964 0.3664 0.12964 " pathEditMode="relative" ptsTypes="AAAAAAAAAAAAAAAAAAAAAAAAAAAAAAAAAAAAAAAAAAAAAAAAAAAAAAAAAAAAAAAAAAAAAAAAAAAAAAAA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  <p:bldP spid="1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1477956" y="3208785"/>
            <a:ext cx="2887216" cy="288721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1920583" y="3977922"/>
            <a:ext cx="2001962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5000" b="1" smtClean="0">
                <a:solidFill>
                  <a:schemeClr val="bg1"/>
                </a:solidFill>
              </a:rPr>
              <a:t>添加</a:t>
            </a:r>
            <a:endParaRPr lang="en-US" altLang="zh-CN" sz="5000" b="1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en-US" sz="5000" b="1" smtClean="0">
                <a:solidFill>
                  <a:schemeClr val="bg1"/>
                </a:solidFill>
              </a:rPr>
              <a:t>标题</a:t>
            </a:r>
            <a:endParaRPr lang="en-US" altLang="zh-CN" sz="5000" b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37638" y="1768377"/>
            <a:ext cx="5895459" cy="646923"/>
            <a:chOff x="4937638" y="1768377"/>
            <a:chExt cx="5895459" cy="646923"/>
          </a:xfrm>
        </p:grpSpPr>
        <p:sp>
          <p:nvSpPr>
            <p:cNvPr id="20" name="椭圆 19"/>
            <p:cNvSpPr/>
            <p:nvPr/>
          </p:nvSpPr>
          <p:spPr>
            <a:xfrm>
              <a:off x="4937638" y="1768377"/>
              <a:ext cx="576622" cy="576785"/>
            </a:xfrm>
            <a:prstGeom prst="ellipse">
              <a:avLst/>
            </a:prstGeom>
            <a:noFill/>
            <a:ln w="19050">
              <a:solidFill>
                <a:srgbClr val="DBC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DBCB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rgbClr val="DBCB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514776" y="207320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标题 11"/>
            <p:cNvSpPr txBox="1">
              <a:spLocks/>
            </p:cNvSpPr>
            <p:nvPr/>
          </p:nvSpPr>
          <p:spPr>
            <a:xfrm>
              <a:off x="6544316" y="185262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37639" y="2488457"/>
            <a:ext cx="5895459" cy="646923"/>
            <a:chOff x="4937639" y="2488457"/>
            <a:chExt cx="5895459" cy="646923"/>
          </a:xfrm>
        </p:grpSpPr>
        <p:sp>
          <p:nvSpPr>
            <p:cNvPr id="24" name="椭圆 23"/>
            <p:cNvSpPr/>
            <p:nvPr/>
          </p:nvSpPr>
          <p:spPr>
            <a:xfrm>
              <a:off x="4937639" y="2488457"/>
              <a:ext cx="576622" cy="576785"/>
            </a:xfrm>
            <a:prstGeom prst="ellipse">
              <a:avLst/>
            </a:prstGeom>
            <a:noFill/>
            <a:ln w="19050">
              <a:solidFill>
                <a:srgbClr val="D5B4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D5B4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rgbClr val="D5B48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514777" y="279328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标题 11"/>
            <p:cNvSpPr txBox="1">
              <a:spLocks/>
            </p:cNvSpPr>
            <p:nvPr/>
          </p:nvSpPr>
          <p:spPr>
            <a:xfrm>
              <a:off x="6544317" y="257270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37639" y="3225337"/>
            <a:ext cx="5895459" cy="646923"/>
            <a:chOff x="4937639" y="3225337"/>
            <a:chExt cx="5895459" cy="646923"/>
          </a:xfrm>
        </p:grpSpPr>
        <p:sp>
          <p:nvSpPr>
            <p:cNvPr id="28" name="椭圆 27"/>
            <p:cNvSpPr/>
            <p:nvPr/>
          </p:nvSpPr>
          <p:spPr>
            <a:xfrm>
              <a:off x="4937639" y="3225337"/>
              <a:ext cx="576622" cy="576785"/>
            </a:xfrm>
            <a:prstGeom prst="ellipse">
              <a:avLst/>
            </a:prstGeom>
            <a:noFill/>
            <a:ln w="19050">
              <a:solidFill>
                <a:srgbClr val="B5F4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B5F4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srgbClr val="B5F4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514777" y="353016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标题 11"/>
            <p:cNvSpPr txBox="1">
              <a:spLocks/>
            </p:cNvSpPr>
            <p:nvPr/>
          </p:nvSpPr>
          <p:spPr>
            <a:xfrm>
              <a:off x="6544317" y="330958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37640" y="3945417"/>
            <a:ext cx="5895459" cy="646923"/>
            <a:chOff x="4937640" y="3945417"/>
            <a:chExt cx="5895459" cy="646923"/>
          </a:xfrm>
        </p:grpSpPr>
        <p:sp>
          <p:nvSpPr>
            <p:cNvPr id="32" name="椭圆 31"/>
            <p:cNvSpPr/>
            <p:nvPr/>
          </p:nvSpPr>
          <p:spPr>
            <a:xfrm>
              <a:off x="4937640" y="3945417"/>
              <a:ext cx="576622" cy="576785"/>
            </a:xfrm>
            <a:prstGeom prst="ellipse">
              <a:avLst/>
            </a:prstGeom>
            <a:noFill/>
            <a:ln w="19050">
              <a:solidFill>
                <a:srgbClr val="69B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69B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solidFill>
                  <a:srgbClr val="69B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5514778" y="425024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标题 11"/>
            <p:cNvSpPr txBox="1">
              <a:spLocks/>
            </p:cNvSpPr>
            <p:nvPr/>
          </p:nvSpPr>
          <p:spPr>
            <a:xfrm>
              <a:off x="6544318" y="402966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37639" y="4665497"/>
            <a:ext cx="5895459" cy="646923"/>
            <a:chOff x="4937639" y="4665497"/>
            <a:chExt cx="5895459" cy="646923"/>
          </a:xfrm>
        </p:grpSpPr>
        <p:sp>
          <p:nvSpPr>
            <p:cNvPr id="36" name="椭圆 35"/>
            <p:cNvSpPr/>
            <p:nvPr/>
          </p:nvSpPr>
          <p:spPr>
            <a:xfrm>
              <a:off x="4937639" y="4665497"/>
              <a:ext cx="576622" cy="576785"/>
            </a:xfrm>
            <a:prstGeom prst="ellipse">
              <a:avLst/>
            </a:prstGeom>
            <a:noFill/>
            <a:ln w="19050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FE80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dirty="0">
                <a:solidFill>
                  <a:srgbClr val="FE80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5514777" y="497032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标题 11"/>
            <p:cNvSpPr txBox="1">
              <a:spLocks/>
            </p:cNvSpPr>
            <p:nvPr/>
          </p:nvSpPr>
          <p:spPr>
            <a:xfrm>
              <a:off x="6544317" y="474974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37640" y="5385577"/>
            <a:ext cx="5895459" cy="646923"/>
            <a:chOff x="4937640" y="5385577"/>
            <a:chExt cx="5895459" cy="646923"/>
          </a:xfrm>
        </p:grpSpPr>
        <p:sp>
          <p:nvSpPr>
            <p:cNvPr id="40" name="椭圆 39"/>
            <p:cNvSpPr/>
            <p:nvPr/>
          </p:nvSpPr>
          <p:spPr>
            <a:xfrm>
              <a:off x="4937640" y="5385577"/>
              <a:ext cx="576622" cy="576785"/>
            </a:xfrm>
            <a:prstGeom prst="ellipse">
              <a:avLst/>
            </a:prstGeom>
            <a:noFill/>
            <a:ln w="19050">
              <a:solidFill>
                <a:srgbClr val="FFCA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FFCA7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400" dirty="0">
                <a:solidFill>
                  <a:srgbClr val="FFCA7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514778" y="569040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标题 11"/>
            <p:cNvSpPr txBox="1">
              <a:spLocks/>
            </p:cNvSpPr>
            <p:nvPr/>
          </p:nvSpPr>
          <p:spPr>
            <a:xfrm>
              <a:off x="6544318" y="546982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1889090" y="1676401"/>
            <a:ext cx="2064949" cy="206494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52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3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  <p:bldP spid="43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  <p:bldP spid="43" grpId="0" animBg="1"/>
          <p:bldP spid="3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作业点评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6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7100" y="2120900"/>
            <a:ext cx="5029200" cy="2311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927100" y="4634279"/>
            <a:ext cx="1016000" cy="1016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91884" y="46342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>
                <a:ln w="12700">
                  <a:solidFill>
                    <a:srgbClr val="69BDFD"/>
                  </a:solidFill>
                </a:ln>
                <a:blipFill>
                  <a:blip r:embed="rId5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2100817" y="5024216"/>
            <a:ext cx="3639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48400" y="2120900"/>
            <a:ext cx="5029200" cy="23114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6248400" y="4634279"/>
            <a:ext cx="1016000" cy="1016000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413184" y="46342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>
                <a:ln w="12700">
                  <a:solidFill>
                    <a:srgbClr val="FE808E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422117" y="5024216"/>
            <a:ext cx="3639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588" y="4806507"/>
            <a:ext cx="578982" cy="6330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40" y="4823034"/>
            <a:ext cx="494632" cy="628197"/>
          </a:xfrm>
          <a:prstGeom prst="rect">
            <a:avLst/>
          </a:prstGeom>
        </p:spPr>
      </p:pic>
      <p:sp>
        <p:nvSpPr>
          <p:cNvPr id="14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68126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/>
      <p:bldP spid="17" grpId="0"/>
      <p:bldP spid="19" grpId="0" animBg="1"/>
      <p:bldP spid="22" grpId="0" animBg="1"/>
      <p:bldP spid="26" grpId="0"/>
      <p:bldP spid="27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82616"/>
            <a:ext cx="12192000" cy="2286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417181" y="3240313"/>
            <a:ext cx="1393373" cy="139337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824" y="3614543"/>
            <a:ext cx="660087" cy="644912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6381448" y="3240313"/>
            <a:ext cx="1393373" cy="139337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376" y="3606956"/>
            <a:ext cx="523517" cy="660087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452914" y="3240313"/>
            <a:ext cx="1393373" cy="1393373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350" y="3606956"/>
            <a:ext cx="652500" cy="660087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8345714" y="3240313"/>
            <a:ext cx="1393373" cy="1393373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0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357" y="3606956"/>
            <a:ext cx="660087" cy="660087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849505" y="4931822"/>
            <a:ext cx="24929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1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>
                <a:ln w="12700">
                  <a:solidFill>
                    <a:srgbClr val="69BDFD"/>
                  </a:solidFill>
                </a:ln>
                <a:blipFill>
                  <a:blip r:embed="rId12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222829" y="5535246"/>
            <a:ext cx="9746342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/>
              <a:t>此处添加详细文字描述，下载更多的牛</a:t>
            </a:r>
            <a:r>
              <a:rPr lang="en-US" altLang="zh-CN" sz="1400"/>
              <a:t>B</a:t>
            </a:r>
            <a:r>
              <a:rPr lang="zh-CN" altLang="en-US" sz="1400"/>
              <a:t>的</a:t>
            </a:r>
            <a:r>
              <a:rPr lang="en-US" altLang="zh-CN" sz="1400"/>
              <a:t>PPT</a:t>
            </a:r>
            <a:r>
              <a:rPr lang="zh-CN" altLang="en-US" sz="1400"/>
              <a:t>模板请搜索：</a:t>
            </a:r>
            <a:r>
              <a:rPr lang="en-US" altLang="zh-CN" sz="1400"/>
              <a:t>mm1102</a:t>
            </a:r>
            <a:r>
              <a:rPr lang="zh-CN" altLang="en-US" sz="1400" smtClean="0"/>
              <a:t>。此处</a:t>
            </a:r>
            <a:r>
              <a:rPr lang="zh-CN" altLang="en-US" sz="1400"/>
              <a:t>添加详细文字描述，下载更多的牛</a:t>
            </a:r>
            <a:r>
              <a:rPr lang="en-US" altLang="zh-CN" sz="1400"/>
              <a:t>B</a:t>
            </a:r>
            <a:r>
              <a:rPr lang="zh-CN" altLang="en-US" sz="1400"/>
              <a:t>的</a:t>
            </a:r>
            <a:r>
              <a:rPr lang="en-US" altLang="zh-CN" sz="1400"/>
              <a:t>PPT</a:t>
            </a:r>
            <a:r>
              <a:rPr lang="zh-CN" altLang="en-US" sz="1400"/>
              <a:t>模板请搜索：</a:t>
            </a:r>
            <a:r>
              <a:rPr lang="en-US" altLang="zh-CN" sz="1400"/>
              <a:t>mm1102</a:t>
            </a:r>
            <a:r>
              <a:rPr lang="zh-CN" altLang="en-US" sz="1400" smtClean="0"/>
              <a:t>。</a:t>
            </a:r>
            <a:r>
              <a:rPr lang="zh-CN" altLang="en-US" sz="1400"/>
              <a:t>此处添加详细文字描述，下载更多的牛</a:t>
            </a:r>
            <a:r>
              <a:rPr lang="en-US" altLang="zh-CN" sz="1400"/>
              <a:t>B</a:t>
            </a:r>
            <a:r>
              <a:rPr lang="zh-CN" altLang="en-US" sz="1400"/>
              <a:t>的</a:t>
            </a:r>
            <a:r>
              <a:rPr lang="en-US" altLang="zh-CN" sz="1400"/>
              <a:t>PPT</a:t>
            </a:r>
            <a:r>
              <a:rPr lang="zh-CN" altLang="en-US" sz="1400"/>
              <a:t>模板请搜索：</a:t>
            </a:r>
            <a:r>
              <a:rPr lang="en-US" altLang="zh-CN" sz="1400"/>
              <a:t>mm1102</a:t>
            </a:r>
            <a:r>
              <a:rPr lang="zh-CN" altLang="en-US" sz="1400" smtClean="0"/>
              <a:t>。此处</a:t>
            </a:r>
            <a:r>
              <a:rPr lang="zh-CN" altLang="en-US" sz="1400"/>
              <a:t>添加详细文字描述，下载更多的牛</a:t>
            </a:r>
            <a:r>
              <a:rPr lang="en-US" altLang="zh-CN" sz="1400"/>
              <a:t>B</a:t>
            </a:r>
            <a:r>
              <a:rPr lang="zh-CN" altLang="en-US" sz="1400"/>
              <a:t>的</a:t>
            </a:r>
            <a:r>
              <a:rPr lang="en-US" altLang="zh-CN" sz="1400"/>
              <a:t>PPT</a:t>
            </a:r>
            <a:r>
              <a:rPr lang="zh-CN" altLang="en-US" sz="1400"/>
              <a:t>模板请搜索：</a:t>
            </a:r>
            <a:r>
              <a:rPr lang="en-US" altLang="zh-CN" sz="1400"/>
              <a:t>mm1102</a:t>
            </a:r>
            <a:r>
              <a:rPr lang="zh-CN" altLang="en-US" sz="1400"/>
              <a:t>。</a:t>
            </a:r>
          </a:p>
          <a:p>
            <a:pPr algn="ctr"/>
            <a:endParaRPr lang="zh-CN" altLang="en-US" sz="1400"/>
          </a:p>
        </p:txBody>
      </p:sp>
      <p:sp>
        <p:nvSpPr>
          <p:cNvPr id="20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14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16" grpId="0" animBg="1"/>
      <p:bldP spid="17" grpId="0" animBg="1"/>
      <p:bldP spid="30" grpId="0"/>
      <p:bldP spid="31" grpId="0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>
            <a:off x="0" y="2071915"/>
            <a:ext cx="6172200" cy="3606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7658520" y="3645354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200">
                <a:ln w="12700">
                  <a:solidFill>
                    <a:srgbClr val="FE808E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89" name="矩形 88"/>
          <p:cNvSpPr/>
          <p:nvPr/>
        </p:nvSpPr>
        <p:spPr>
          <a:xfrm>
            <a:off x="7658520" y="4061195"/>
            <a:ext cx="3611126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0" name="对角圆角矩形 89"/>
          <p:cNvSpPr/>
          <p:nvPr/>
        </p:nvSpPr>
        <p:spPr>
          <a:xfrm>
            <a:off x="6773846" y="3720570"/>
            <a:ext cx="790575" cy="790575"/>
          </a:xfrm>
          <a:prstGeom prst="round2DiagRect">
            <a:avLst>
              <a:gd name="adj1" fmla="val 50000"/>
              <a:gd name="adj2" fmla="val 20884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399" y="3863123"/>
            <a:ext cx="505469" cy="505469"/>
          </a:xfrm>
          <a:prstGeom prst="rect">
            <a:avLst/>
          </a:prstGeom>
          <a:ln>
            <a:noFill/>
          </a:ln>
        </p:spPr>
      </p:pic>
      <p:sp>
        <p:nvSpPr>
          <p:cNvPr id="93" name="文本框 92"/>
          <p:cNvSpPr txBox="1"/>
          <p:nvPr/>
        </p:nvSpPr>
        <p:spPr>
          <a:xfrm>
            <a:off x="6773846" y="2172154"/>
            <a:ext cx="218521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600">
                <a:ln w="12700">
                  <a:solidFill>
                    <a:srgbClr val="69BDFD"/>
                  </a:solidFill>
                </a:ln>
                <a:blipFill>
                  <a:blip r:embed="rId7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94" name="矩形 93"/>
          <p:cNvSpPr/>
          <p:nvPr/>
        </p:nvSpPr>
        <p:spPr>
          <a:xfrm>
            <a:off x="6773846" y="2816595"/>
            <a:ext cx="4322326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658520" y="4686754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FCA74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97" name="矩形 96"/>
          <p:cNvSpPr/>
          <p:nvPr/>
        </p:nvSpPr>
        <p:spPr>
          <a:xfrm>
            <a:off x="7658520" y="5102595"/>
            <a:ext cx="3649226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8" name="对角圆角矩形 97"/>
          <p:cNvSpPr/>
          <p:nvPr/>
        </p:nvSpPr>
        <p:spPr>
          <a:xfrm>
            <a:off x="6773846" y="4761970"/>
            <a:ext cx="790575" cy="790575"/>
          </a:xfrm>
          <a:prstGeom prst="round2DiagRect">
            <a:avLst>
              <a:gd name="adj1" fmla="val 50000"/>
              <a:gd name="adj2" fmla="val 20884"/>
            </a:avLst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399" y="4904523"/>
            <a:ext cx="505469" cy="505469"/>
          </a:xfrm>
          <a:prstGeom prst="rect">
            <a:avLst/>
          </a:prstGeom>
          <a:ln>
            <a:noFill/>
          </a:ln>
        </p:spPr>
      </p:pic>
      <p:sp>
        <p:nvSpPr>
          <p:cNvPr id="13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00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/>
      <p:bldP spid="89" grpId="0"/>
      <p:bldP spid="90" grpId="0" animBg="1"/>
      <p:bldP spid="93" grpId="0"/>
      <p:bldP spid="94" grpId="0"/>
      <p:bldP spid="96" grpId="0"/>
      <p:bldP spid="97" grpId="0"/>
      <p:bldP spid="98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例题讲解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1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25551" y="5084331"/>
            <a:ext cx="3019763" cy="1268485"/>
            <a:chOff x="1225551" y="5084331"/>
            <a:chExt cx="3019763" cy="1268485"/>
          </a:xfrm>
        </p:grpSpPr>
        <p:sp>
          <p:nvSpPr>
            <p:cNvPr id="45" name="文本框 44"/>
            <p:cNvSpPr txBox="1"/>
            <p:nvPr/>
          </p:nvSpPr>
          <p:spPr>
            <a:xfrm>
              <a:off x="1565881" y="5084331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>
                  <a:ln w="12700">
                    <a:solidFill>
                      <a:srgbClr val="FFCA74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225551" y="5706485"/>
              <a:ext cx="30197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364891" y="5621265"/>
              <a:ext cx="2741083" cy="0"/>
            </a:xfrm>
            <a:prstGeom prst="line">
              <a:avLst/>
            </a:prstGeom>
            <a:ln w="19050">
              <a:solidFill>
                <a:srgbClr val="FFCA7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292" y="4300675"/>
            <a:ext cx="728281" cy="56066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1247775" y="1952984"/>
            <a:ext cx="2975314" cy="193897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86119" y="5084332"/>
            <a:ext cx="3019763" cy="1268484"/>
            <a:chOff x="4586119" y="5084332"/>
            <a:chExt cx="3019763" cy="1268484"/>
          </a:xfrm>
        </p:grpSpPr>
        <p:sp>
          <p:nvSpPr>
            <p:cNvPr id="51" name="文本框 50"/>
            <p:cNvSpPr txBox="1"/>
            <p:nvPr/>
          </p:nvSpPr>
          <p:spPr>
            <a:xfrm>
              <a:off x="5003393" y="5084332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E808E"/>
                    </a:solidFill>
                  </a:ln>
                  <a:blipFill>
                    <a:blip r:embed="rId6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4586119" y="5706485"/>
              <a:ext cx="30197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4725459" y="5621265"/>
              <a:ext cx="2741083" cy="0"/>
            </a:xfrm>
            <a:prstGeom prst="line">
              <a:avLst/>
            </a:prstGeom>
            <a:ln w="19050">
              <a:solidFill>
                <a:srgbClr val="FE808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545" y="4301442"/>
            <a:ext cx="854911" cy="559127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4608343" y="1952984"/>
            <a:ext cx="2975314" cy="193897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946687" y="5084332"/>
            <a:ext cx="3019763" cy="1268484"/>
            <a:chOff x="7946687" y="5084332"/>
            <a:chExt cx="3019763" cy="1268484"/>
          </a:xfrm>
        </p:grpSpPr>
        <p:sp>
          <p:nvSpPr>
            <p:cNvPr id="57" name="文本框 56"/>
            <p:cNvSpPr txBox="1"/>
            <p:nvPr/>
          </p:nvSpPr>
          <p:spPr>
            <a:xfrm>
              <a:off x="8363961" y="5084332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69BDFD"/>
                    </a:solidFill>
                  </a:ln>
                  <a:blipFill>
                    <a:blip r:embed="rId9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7946687" y="5706485"/>
              <a:ext cx="30197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8086027" y="5621265"/>
              <a:ext cx="2741083" cy="0"/>
            </a:xfrm>
            <a:prstGeom prst="line">
              <a:avLst/>
            </a:prstGeom>
            <a:ln w="19050">
              <a:solidFill>
                <a:srgbClr val="69BDF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934" y="4227153"/>
            <a:ext cx="745268" cy="707704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7968911" y="1952984"/>
            <a:ext cx="2975314" cy="193897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6326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5" grpId="0" animBg="1"/>
      <p:bldP spid="61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47607" y="1861143"/>
            <a:ext cx="5868638" cy="733953"/>
            <a:chOff x="5347607" y="1861143"/>
            <a:chExt cx="5868638" cy="733953"/>
          </a:xfrm>
        </p:grpSpPr>
        <p:sp>
          <p:nvSpPr>
            <p:cNvPr id="20" name="矩形 19"/>
            <p:cNvSpPr/>
            <p:nvPr/>
          </p:nvSpPr>
          <p:spPr>
            <a:xfrm>
              <a:off x="5347607" y="1861143"/>
              <a:ext cx="533400" cy="733953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0E23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000" b="1">
                <a:solidFill>
                  <a:srgbClr val="0E23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994402" y="1921928"/>
              <a:ext cx="458563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897880" y="2579749"/>
              <a:ext cx="5090160" cy="15347"/>
            </a:xfrm>
            <a:prstGeom prst="line">
              <a:avLst/>
            </a:prstGeom>
            <a:ln w="19050">
              <a:solidFill>
                <a:srgbClr val="FE808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10990614" y="2369465"/>
              <a:ext cx="225631" cy="225631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47607" y="2894295"/>
            <a:ext cx="5868638" cy="733954"/>
            <a:chOff x="5347607" y="2894295"/>
            <a:chExt cx="5868638" cy="733954"/>
          </a:xfrm>
        </p:grpSpPr>
        <p:sp>
          <p:nvSpPr>
            <p:cNvPr id="25" name="矩形 24"/>
            <p:cNvSpPr/>
            <p:nvPr/>
          </p:nvSpPr>
          <p:spPr>
            <a:xfrm>
              <a:off x="5347607" y="2894295"/>
              <a:ext cx="533400" cy="73395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>
              <a:solidFill>
                <a:srgbClr val="FFCA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0E23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000" b="1">
                <a:solidFill>
                  <a:srgbClr val="0E23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994401" y="2970313"/>
              <a:ext cx="481874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5897880" y="3612902"/>
              <a:ext cx="5090160" cy="15347"/>
            </a:xfrm>
            <a:prstGeom prst="line">
              <a:avLst/>
            </a:prstGeom>
            <a:ln w="19050">
              <a:solidFill>
                <a:srgbClr val="FFCA7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10990614" y="3402618"/>
              <a:ext cx="225631" cy="225631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rgbClr val="FFCA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47607" y="3951201"/>
            <a:ext cx="5868638" cy="733953"/>
            <a:chOff x="5347607" y="3951201"/>
            <a:chExt cx="5868638" cy="733953"/>
          </a:xfrm>
        </p:grpSpPr>
        <p:sp>
          <p:nvSpPr>
            <p:cNvPr id="30" name="矩形 29"/>
            <p:cNvSpPr/>
            <p:nvPr/>
          </p:nvSpPr>
          <p:spPr>
            <a:xfrm>
              <a:off x="5347607" y="3951201"/>
              <a:ext cx="533400" cy="73395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>
              <a:solidFill>
                <a:srgbClr val="69B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0E23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000" b="1">
                <a:solidFill>
                  <a:srgbClr val="0E23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950858" y="4018698"/>
              <a:ext cx="481874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5897880" y="4669807"/>
              <a:ext cx="5090160" cy="15347"/>
            </a:xfrm>
            <a:prstGeom prst="line">
              <a:avLst/>
            </a:prstGeom>
            <a:ln w="19050">
              <a:solidFill>
                <a:srgbClr val="69BDF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10990614" y="4459523"/>
              <a:ext cx="225631" cy="22563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rgbClr val="69B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47607" y="5008104"/>
            <a:ext cx="5868638" cy="733954"/>
            <a:chOff x="5347607" y="5008104"/>
            <a:chExt cx="5868638" cy="733954"/>
          </a:xfrm>
        </p:grpSpPr>
        <p:sp>
          <p:nvSpPr>
            <p:cNvPr id="35" name="矩形 34"/>
            <p:cNvSpPr/>
            <p:nvPr/>
          </p:nvSpPr>
          <p:spPr>
            <a:xfrm>
              <a:off x="5347607" y="5008104"/>
              <a:ext cx="533400" cy="733954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12700">
              <a:solidFill>
                <a:srgbClr val="95D9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0E23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000" b="1">
                <a:solidFill>
                  <a:srgbClr val="0E23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950858" y="5067082"/>
              <a:ext cx="481874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5897880" y="5726711"/>
              <a:ext cx="5090160" cy="15347"/>
            </a:xfrm>
            <a:prstGeom prst="line">
              <a:avLst/>
            </a:prstGeom>
            <a:ln w="19050">
              <a:solidFill>
                <a:srgbClr val="95D99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10990614" y="5516427"/>
              <a:ext cx="225631" cy="225631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solidFill>
                <a:srgbClr val="95D9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045037" y="2316843"/>
            <a:ext cx="3207657" cy="28702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40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291" y="2696999"/>
            <a:ext cx="941148" cy="1195286"/>
          </a:xfrm>
          <a:prstGeom prst="rect">
            <a:avLst/>
          </a:prstGeom>
        </p:spPr>
      </p:pic>
      <p:sp>
        <p:nvSpPr>
          <p:cNvPr id="24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9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7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24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0168" y="1869622"/>
            <a:ext cx="1865647" cy="186564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40181" y="1869622"/>
            <a:ext cx="1865647" cy="18656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65759" y="4185023"/>
            <a:ext cx="1865647" cy="18656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81324" y="4185023"/>
            <a:ext cx="1865647" cy="186564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495182" y="1970253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>
                <a:ln w="12700">
                  <a:solidFill>
                    <a:schemeClr val="bg1"/>
                  </a:solidFill>
                </a:ln>
                <a:blipFill>
                  <a:blip r:embed="rId6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>
                <a:ln w="12700">
                  <a:solidFill>
                    <a:srgbClr val="FE808E"/>
                  </a:solidFill>
                </a:ln>
                <a:blipFill>
                  <a:blip r:embed="rId7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7495182" y="2606830"/>
            <a:ext cx="3535186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150" smtClean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150" smtClean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15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30168" y="4285654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>
                <a:ln w="12700">
                  <a:solidFill>
                    <a:schemeClr val="bg1"/>
                  </a:solidFill>
                </a:ln>
                <a:blipFill>
                  <a:blip r:embed="rId6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>
                <a:ln w="12700">
                  <a:solidFill>
                    <a:srgbClr val="69BDFD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230168" y="4922231"/>
            <a:ext cx="3535186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150" smtClean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150" smtClean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15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250193" y="4185023"/>
            <a:ext cx="1865647" cy="1865647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9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107" y="4607633"/>
            <a:ext cx="1048097" cy="1060285"/>
          </a:xfrm>
          <a:prstGeom prst="rect">
            <a:avLst/>
          </a:prstGeom>
          <a:ln>
            <a:noFill/>
          </a:ln>
        </p:spPr>
      </p:pic>
      <p:sp>
        <p:nvSpPr>
          <p:cNvPr id="44" name="矩形 43"/>
          <p:cNvSpPr/>
          <p:nvPr/>
        </p:nvSpPr>
        <p:spPr>
          <a:xfrm>
            <a:off x="5250193" y="1869622"/>
            <a:ext cx="1865647" cy="1865647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0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713" y="2331099"/>
            <a:ext cx="999329" cy="999329"/>
          </a:xfrm>
          <a:prstGeom prst="rect">
            <a:avLst/>
          </a:prstGeom>
          <a:ln>
            <a:noFill/>
          </a:ln>
        </p:spPr>
      </p:pic>
      <p:sp>
        <p:nvSpPr>
          <p:cNvPr id="14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96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1" grpId="0"/>
      <p:bldP spid="22" grpId="0"/>
      <p:bldP spid="38" grpId="0"/>
      <p:bldP spid="39" grpId="0"/>
      <p:bldP spid="41" grpId="0" animBg="1"/>
      <p:bldP spid="44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练习反馈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05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8431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5119611" y="601025"/>
            <a:ext cx="1952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6000" smtClean="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目 录</a:t>
            </a:r>
            <a:endParaRPr lang="zh-CN" altLang="en-US" sz="6000">
              <a:ln w="12700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2" name="任意多边形 31"/>
          <p:cNvSpPr/>
          <p:nvPr/>
        </p:nvSpPr>
        <p:spPr>
          <a:xfrm rot="376844">
            <a:off x="337763" y="2581806"/>
            <a:ext cx="1380083" cy="2609428"/>
          </a:xfrm>
          <a:custGeom>
            <a:avLst/>
            <a:gdLst>
              <a:gd name="connsiteX0" fmla="*/ 1063735 w 1063735"/>
              <a:gd name="connsiteY0" fmla="*/ 0 h 1911927"/>
              <a:gd name="connsiteX1" fmla="*/ 367544 w 1063735"/>
              <a:gd name="connsiteY1" fmla="*/ 457200 h 1911927"/>
              <a:gd name="connsiteX2" fmla="*/ 14253 w 1063735"/>
              <a:gd name="connsiteY2" fmla="*/ 1194955 h 1911927"/>
              <a:gd name="connsiteX3" fmla="*/ 97381 w 1063735"/>
              <a:gd name="connsiteY3" fmla="*/ 1756064 h 1911927"/>
              <a:gd name="connsiteX4" fmla="*/ 357153 w 1063735"/>
              <a:gd name="connsiteY4" fmla="*/ 1911927 h 1911927"/>
              <a:gd name="connsiteX0" fmla="*/ 1049491 w 1049491"/>
              <a:gd name="connsiteY0" fmla="*/ 0 h 1911927"/>
              <a:gd name="connsiteX1" fmla="*/ 353300 w 1049491"/>
              <a:gd name="connsiteY1" fmla="*/ 457200 h 1911927"/>
              <a:gd name="connsiteX2" fmla="*/ 9 w 1049491"/>
              <a:gd name="connsiteY2" fmla="*/ 1194955 h 1911927"/>
              <a:gd name="connsiteX3" fmla="*/ 342909 w 1049491"/>
              <a:gd name="connsiteY3" fmla="*/ 1911927 h 1911927"/>
              <a:gd name="connsiteX0" fmla="*/ 1049502 w 1049502"/>
              <a:gd name="connsiteY0" fmla="*/ 0 h 2002414"/>
              <a:gd name="connsiteX1" fmla="*/ 353311 w 1049502"/>
              <a:gd name="connsiteY1" fmla="*/ 457200 h 2002414"/>
              <a:gd name="connsiteX2" fmla="*/ 20 w 1049502"/>
              <a:gd name="connsiteY2" fmla="*/ 1194955 h 2002414"/>
              <a:gd name="connsiteX3" fmla="*/ 366732 w 1049502"/>
              <a:gd name="connsiteY3" fmla="*/ 2002414 h 2002414"/>
              <a:gd name="connsiteX0" fmla="*/ 1057496 w 1057496"/>
              <a:gd name="connsiteY0" fmla="*/ 0 h 2002414"/>
              <a:gd name="connsiteX1" fmla="*/ 361305 w 1057496"/>
              <a:gd name="connsiteY1" fmla="*/ 457200 h 2002414"/>
              <a:gd name="connsiteX2" fmla="*/ 8014 w 1057496"/>
              <a:gd name="connsiteY2" fmla="*/ 1194955 h 2002414"/>
              <a:gd name="connsiteX3" fmla="*/ 374726 w 1057496"/>
              <a:gd name="connsiteY3" fmla="*/ 2002414 h 2002414"/>
              <a:gd name="connsiteX0" fmla="*/ 1171539 w 1171539"/>
              <a:gd name="connsiteY0" fmla="*/ 0 h 2002414"/>
              <a:gd name="connsiteX1" fmla="*/ 475348 w 1171539"/>
              <a:gd name="connsiteY1" fmla="*/ 457200 h 2002414"/>
              <a:gd name="connsiteX2" fmla="*/ 122057 w 1171539"/>
              <a:gd name="connsiteY2" fmla="*/ 1194955 h 2002414"/>
              <a:gd name="connsiteX3" fmla="*/ 488769 w 1171539"/>
              <a:gd name="connsiteY3" fmla="*/ 2002414 h 2002414"/>
              <a:gd name="connsiteX0" fmla="*/ 1171539 w 1171539"/>
              <a:gd name="connsiteY0" fmla="*/ 0 h 2002414"/>
              <a:gd name="connsiteX1" fmla="*/ 475348 w 1171539"/>
              <a:gd name="connsiteY1" fmla="*/ 457200 h 2002414"/>
              <a:gd name="connsiteX2" fmla="*/ 122057 w 1171539"/>
              <a:gd name="connsiteY2" fmla="*/ 1194955 h 2002414"/>
              <a:gd name="connsiteX3" fmla="*/ 488769 w 1171539"/>
              <a:gd name="connsiteY3" fmla="*/ 2002414 h 2002414"/>
              <a:gd name="connsiteX0" fmla="*/ 1171539 w 1171539"/>
              <a:gd name="connsiteY0" fmla="*/ 0 h 2002414"/>
              <a:gd name="connsiteX1" fmla="*/ 475348 w 1171539"/>
              <a:gd name="connsiteY1" fmla="*/ 457200 h 2002414"/>
              <a:gd name="connsiteX2" fmla="*/ 122057 w 1171539"/>
              <a:gd name="connsiteY2" fmla="*/ 1194955 h 2002414"/>
              <a:gd name="connsiteX3" fmla="*/ 488769 w 1171539"/>
              <a:gd name="connsiteY3" fmla="*/ 2002414 h 2002414"/>
              <a:gd name="connsiteX0" fmla="*/ 1171539 w 1171539"/>
              <a:gd name="connsiteY0" fmla="*/ 0 h 2002414"/>
              <a:gd name="connsiteX1" fmla="*/ 475348 w 1171539"/>
              <a:gd name="connsiteY1" fmla="*/ 457200 h 2002414"/>
              <a:gd name="connsiteX2" fmla="*/ 122057 w 1171539"/>
              <a:gd name="connsiteY2" fmla="*/ 1280680 h 2002414"/>
              <a:gd name="connsiteX3" fmla="*/ 488769 w 1171539"/>
              <a:gd name="connsiteY3" fmla="*/ 2002414 h 2002414"/>
              <a:gd name="connsiteX0" fmla="*/ 1207504 w 1207504"/>
              <a:gd name="connsiteY0" fmla="*/ 0 h 2002414"/>
              <a:gd name="connsiteX1" fmla="*/ 511313 w 1207504"/>
              <a:gd name="connsiteY1" fmla="*/ 457200 h 2002414"/>
              <a:gd name="connsiteX2" fmla="*/ 158022 w 1207504"/>
              <a:gd name="connsiteY2" fmla="*/ 1280680 h 2002414"/>
              <a:gd name="connsiteX3" fmla="*/ 524734 w 1207504"/>
              <a:gd name="connsiteY3" fmla="*/ 2002414 h 2002414"/>
              <a:gd name="connsiteX0" fmla="*/ 1207504 w 1207504"/>
              <a:gd name="connsiteY0" fmla="*/ 0 h 2002414"/>
              <a:gd name="connsiteX1" fmla="*/ 511313 w 1207504"/>
              <a:gd name="connsiteY1" fmla="*/ 457200 h 2002414"/>
              <a:gd name="connsiteX2" fmla="*/ 158022 w 1207504"/>
              <a:gd name="connsiteY2" fmla="*/ 1280680 h 2002414"/>
              <a:gd name="connsiteX3" fmla="*/ 524734 w 1207504"/>
              <a:gd name="connsiteY3" fmla="*/ 2002414 h 2002414"/>
              <a:gd name="connsiteX0" fmla="*/ 1052410 w 1052410"/>
              <a:gd name="connsiteY0" fmla="*/ 0 h 2002414"/>
              <a:gd name="connsiteX1" fmla="*/ 275257 w 1052410"/>
              <a:gd name="connsiteY1" fmla="*/ 452437 h 2002414"/>
              <a:gd name="connsiteX2" fmla="*/ 2928 w 1052410"/>
              <a:gd name="connsiteY2" fmla="*/ 1280680 h 2002414"/>
              <a:gd name="connsiteX3" fmla="*/ 369640 w 1052410"/>
              <a:gd name="connsiteY3" fmla="*/ 2002414 h 2002414"/>
              <a:gd name="connsiteX0" fmla="*/ 1159202 w 1159202"/>
              <a:gd name="connsiteY0" fmla="*/ 0 h 2002414"/>
              <a:gd name="connsiteX1" fmla="*/ 382049 w 1159202"/>
              <a:gd name="connsiteY1" fmla="*/ 452437 h 2002414"/>
              <a:gd name="connsiteX2" fmla="*/ 109720 w 1159202"/>
              <a:gd name="connsiteY2" fmla="*/ 1280680 h 2002414"/>
              <a:gd name="connsiteX3" fmla="*/ 476432 w 1159202"/>
              <a:gd name="connsiteY3" fmla="*/ 2002414 h 2002414"/>
              <a:gd name="connsiteX0" fmla="*/ 1159202 w 1159202"/>
              <a:gd name="connsiteY0" fmla="*/ 0 h 2002414"/>
              <a:gd name="connsiteX1" fmla="*/ 382049 w 1159202"/>
              <a:gd name="connsiteY1" fmla="*/ 452437 h 2002414"/>
              <a:gd name="connsiteX2" fmla="*/ 109720 w 1159202"/>
              <a:gd name="connsiteY2" fmla="*/ 1280680 h 2002414"/>
              <a:gd name="connsiteX3" fmla="*/ 476432 w 1159202"/>
              <a:gd name="connsiteY3" fmla="*/ 2002414 h 2002414"/>
              <a:gd name="connsiteX0" fmla="*/ 1235402 w 1235402"/>
              <a:gd name="connsiteY0" fmla="*/ 0 h 1919864"/>
              <a:gd name="connsiteX1" fmla="*/ 382049 w 1235402"/>
              <a:gd name="connsiteY1" fmla="*/ 369887 h 1919864"/>
              <a:gd name="connsiteX2" fmla="*/ 109720 w 1235402"/>
              <a:gd name="connsiteY2" fmla="*/ 1198130 h 1919864"/>
              <a:gd name="connsiteX3" fmla="*/ 476432 w 1235402"/>
              <a:gd name="connsiteY3" fmla="*/ 1919864 h 1919864"/>
              <a:gd name="connsiteX0" fmla="*/ 1235402 w 1235402"/>
              <a:gd name="connsiteY0" fmla="*/ 0 h 1919864"/>
              <a:gd name="connsiteX1" fmla="*/ 382049 w 1235402"/>
              <a:gd name="connsiteY1" fmla="*/ 369887 h 1919864"/>
              <a:gd name="connsiteX2" fmla="*/ 109720 w 1235402"/>
              <a:gd name="connsiteY2" fmla="*/ 1198130 h 1919864"/>
              <a:gd name="connsiteX3" fmla="*/ 476432 w 1235402"/>
              <a:gd name="connsiteY3" fmla="*/ 1919864 h 1919864"/>
              <a:gd name="connsiteX0" fmla="*/ 1227683 w 1227683"/>
              <a:gd name="connsiteY0" fmla="*/ 0 h 1919864"/>
              <a:gd name="connsiteX1" fmla="*/ 374330 w 1227683"/>
              <a:gd name="connsiteY1" fmla="*/ 369887 h 1919864"/>
              <a:gd name="connsiteX2" fmla="*/ 102001 w 1227683"/>
              <a:gd name="connsiteY2" fmla="*/ 1198130 h 1919864"/>
              <a:gd name="connsiteX3" fmla="*/ 468713 w 1227683"/>
              <a:gd name="connsiteY3" fmla="*/ 1919864 h 1919864"/>
              <a:gd name="connsiteX0" fmla="*/ 1237208 w 1237208"/>
              <a:gd name="connsiteY0" fmla="*/ 0 h 1929389"/>
              <a:gd name="connsiteX1" fmla="*/ 374330 w 1237208"/>
              <a:gd name="connsiteY1" fmla="*/ 379412 h 1929389"/>
              <a:gd name="connsiteX2" fmla="*/ 102001 w 1237208"/>
              <a:gd name="connsiteY2" fmla="*/ 1207655 h 1929389"/>
              <a:gd name="connsiteX3" fmla="*/ 468713 w 1237208"/>
              <a:gd name="connsiteY3" fmla="*/ 1929389 h 1929389"/>
              <a:gd name="connsiteX0" fmla="*/ 1246733 w 1246733"/>
              <a:gd name="connsiteY0" fmla="*/ 0 h 1948439"/>
              <a:gd name="connsiteX1" fmla="*/ 374330 w 1246733"/>
              <a:gd name="connsiteY1" fmla="*/ 398462 h 1948439"/>
              <a:gd name="connsiteX2" fmla="*/ 102001 w 1246733"/>
              <a:gd name="connsiteY2" fmla="*/ 1226705 h 1948439"/>
              <a:gd name="connsiteX3" fmla="*/ 468713 w 1246733"/>
              <a:gd name="connsiteY3" fmla="*/ 1948439 h 194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6733" h="1948439">
                <a:moveTo>
                  <a:pt x="1246733" y="0"/>
                </a:moveTo>
                <a:cubicBezTo>
                  <a:pt x="1014669" y="303644"/>
                  <a:pt x="565119" y="194011"/>
                  <a:pt x="374330" y="398462"/>
                </a:cubicBezTo>
                <a:cubicBezTo>
                  <a:pt x="183541" y="602913"/>
                  <a:pt x="329159" y="944563"/>
                  <a:pt x="102001" y="1226705"/>
                </a:cubicBezTo>
                <a:cubicBezTo>
                  <a:pt x="-125157" y="1508847"/>
                  <a:pt x="40088" y="1937183"/>
                  <a:pt x="468713" y="1948439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1990148" y="3898034"/>
            <a:ext cx="1516638" cy="1652114"/>
          </a:xfrm>
          <a:custGeom>
            <a:avLst/>
            <a:gdLst>
              <a:gd name="connsiteX0" fmla="*/ 0 w 2327563"/>
              <a:gd name="connsiteY0" fmla="*/ 519546 h 623455"/>
              <a:gd name="connsiteX1" fmla="*/ 893618 w 2327563"/>
              <a:gd name="connsiteY1" fmla="*/ 623455 h 623455"/>
              <a:gd name="connsiteX2" fmla="*/ 1745672 w 2327563"/>
              <a:gd name="connsiteY2" fmla="*/ 519546 h 623455"/>
              <a:gd name="connsiteX3" fmla="*/ 2327563 w 2327563"/>
              <a:gd name="connsiteY3" fmla="*/ 0 h 623455"/>
              <a:gd name="connsiteX0" fmla="*/ 0 w 2232313"/>
              <a:gd name="connsiteY0" fmla="*/ 557646 h 624585"/>
              <a:gd name="connsiteX1" fmla="*/ 798368 w 2232313"/>
              <a:gd name="connsiteY1" fmla="*/ 623455 h 624585"/>
              <a:gd name="connsiteX2" fmla="*/ 1650422 w 2232313"/>
              <a:gd name="connsiteY2" fmla="*/ 519546 h 624585"/>
              <a:gd name="connsiteX3" fmla="*/ 2232313 w 2232313"/>
              <a:gd name="connsiteY3" fmla="*/ 0 h 624585"/>
              <a:gd name="connsiteX0" fmla="*/ 0 w 2270413"/>
              <a:gd name="connsiteY0" fmla="*/ 595746 h 634241"/>
              <a:gd name="connsiteX1" fmla="*/ 836468 w 2270413"/>
              <a:gd name="connsiteY1" fmla="*/ 623455 h 634241"/>
              <a:gd name="connsiteX2" fmla="*/ 1688522 w 2270413"/>
              <a:gd name="connsiteY2" fmla="*/ 519546 h 634241"/>
              <a:gd name="connsiteX3" fmla="*/ 2270413 w 2270413"/>
              <a:gd name="connsiteY3" fmla="*/ 0 h 634241"/>
              <a:gd name="connsiteX0" fmla="*/ 0 w 2270413"/>
              <a:gd name="connsiteY0" fmla="*/ 595746 h 624141"/>
              <a:gd name="connsiteX1" fmla="*/ 836468 w 2270413"/>
              <a:gd name="connsiteY1" fmla="*/ 623455 h 624141"/>
              <a:gd name="connsiteX2" fmla="*/ 1688522 w 2270413"/>
              <a:gd name="connsiteY2" fmla="*/ 519546 h 624141"/>
              <a:gd name="connsiteX3" fmla="*/ 2270413 w 2270413"/>
              <a:gd name="connsiteY3" fmla="*/ 0 h 624141"/>
              <a:gd name="connsiteX0" fmla="*/ 0 w 2270413"/>
              <a:gd name="connsiteY0" fmla="*/ 595746 h 661302"/>
              <a:gd name="connsiteX1" fmla="*/ 836468 w 2270413"/>
              <a:gd name="connsiteY1" fmla="*/ 623455 h 661302"/>
              <a:gd name="connsiteX2" fmla="*/ 1688522 w 2270413"/>
              <a:gd name="connsiteY2" fmla="*/ 519546 h 661302"/>
              <a:gd name="connsiteX3" fmla="*/ 2270413 w 2270413"/>
              <a:gd name="connsiteY3" fmla="*/ 0 h 661302"/>
              <a:gd name="connsiteX0" fmla="*/ 0 w 2270413"/>
              <a:gd name="connsiteY0" fmla="*/ 595746 h 699369"/>
              <a:gd name="connsiteX1" fmla="*/ 836468 w 2270413"/>
              <a:gd name="connsiteY1" fmla="*/ 623455 h 699369"/>
              <a:gd name="connsiteX2" fmla="*/ 1688522 w 2270413"/>
              <a:gd name="connsiteY2" fmla="*/ 519546 h 699369"/>
              <a:gd name="connsiteX3" fmla="*/ 2270413 w 2270413"/>
              <a:gd name="connsiteY3" fmla="*/ 0 h 699369"/>
              <a:gd name="connsiteX0" fmla="*/ 0 w 2270413"/>
              <a:gd name="connsiteY0" fmla="*/ 595746 h 780486"/>
              <a:gd name="connsiteX1" fmla="*/ 836468 w 2270413"/>
              <a:gd name="connsiteY1" fmla="*/ 623455 h 780486"/>
              <a:gd name="connsiteX2" fmla="*/ 1745672 w 2270413"/>
              <a:gd name="connsiteY2" fmla="*/ 681471 h 780486"/>
              <a:gd name="connsiteX3" fmla="*/ 2270413 w 2270413"/>
              <a:gd name="connsiteY3" fmla="*/ 0 h 780486"/>
              <a:gd name="connsiteX0" fmla="*/ 0 w 2270413"/>
              <a:gd name="connsiteY0" fmla="*/ 595746 h 705341"/>
              <a:gd name="connsiteX1" fmla="*/ 836468 w 2270413"/>
              <a:gd name="connsiteY1" fmla="*/ 623455 h 705341"/>
              <a:gd name="connsiteX2" fmla="*/ 1745672 w 2270413"/>
              <a:gd name="connsiteY2" fmla="*/ 681471 h 705341"/>
              <a:gd name="connsiteX3" fmla="*/ 2270413 w 2270413"/>
              <a:gd name="connsiteY3" fmla="*/ 0 h 705341"/>
              <a:gd name="connsiteX0" fmla="*/ 0 w 2270413"/>
              <a:gd name="connsiteY0" fmla="*/ 595746 h 772873"/>
              <a:gd name="connsiteX1" fmla="*/ 836468 w 2270413"/>
              <a:gd name="connsiteY1" fmla="*/ 756805 h 772873"/>
              <a:gd name="connsiteX2" fmla="*/ 1745672 w 2270413"/>
              <a:gd name="connsiteY2" fmla="*/ 681471 h 772873"/>
              <a:gd name="connsiteX3" fmla="*/ 2270413 w 2270413"/>
              <a:gd name="connsiteY3" fmla="*/ 0 h 772873"/>
              <a:gd name="connsiteX0" fmla="*/ 0 w 2270413"/>
              <a:gd name="connsiteY0" fmla="*/ 595746 h 857119"/>
              <a:gd name="connsiteX1" fmla="*/ 836468 w 2270413"/>
              <a:gd name="connsiteY1" fmla="*/ 756805 h 857119"/>
              <a:gd name="connsiteX2" fmla="*/ 1745672 w 2270413"/>
              <a:gd name="connsiteY2" fmla="*/ 681471 h 857119"/>
              <a:gd name="connsiteX3" fmla="*/ 2270413 w 2270413"/>
              <a:gd name="connsiteY3" fmla="*/ 0 h 857119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910994"/>
              <a:gd name="connsiteX1" fmla="*/ 836468 w 2137063"/>
              <a:gd name="connsiteY1" fmla="*/ 909205 h 910994"/>
              <a:gd name="connsiteX2" fmla="*/ 1745672 w 2137063"/>
              <a:gd name="connsiteY2" fmla="*/ 700521 h 910994"/>
              <a:gd name="connsiteX3" fmla="*/ 2137063 w 2137063"/>
              <a:gd name="connsiteY3" fmla="*/ 0 h 910994"/>
              <a:gd name="connsiteX0" fmla="*/ 0 w 2137063"/>
              <a:gd name="connsiteY0" fmla="*/ 614796 h 919056"/>
              <a:gd name="connsiteX1" fmla="*/ 836468 w 2137063"/>
              <a:gd name="connsiteY1" fmla="*/ 909205 h 919056"/>
              <a:gd name="connsiteX2" fmla="*/ 1793297 w 2137063"/>
              <a:gd name="connsiteY2" fmla="*/ 767196 h 919056"/>
              <a:gd name="connsiteX3" fmla="*/ 2137063 w 2137063"/>
              <a:gd name="connsiteY3" fmla="*/ 0 h 919056"/>
              <a:gd name="connsiteX0" fmla="*/ 0 w 2137063"/>
              <a:gd name="connsiteY0" fmla="*/ 614796 h 948049"/>
              <a:gd name="connsiteX1" fmla="*/ 836468 w 2137063"/>
              <a:gd name="connsiteY1" fmla="*/ 909205 h 948049"/>
              <a:gd name="connsiteX2" fmla="*/ 1793297 w 2137063"/>
              <a:gd name="connsiteY2" fmla="*/ 767196 h 948049"/>
              <a:gd name="connsiteX3" fmla="*/ 2137063 w 2137063"/>
              <a:gd name="connsiteY3" fmla="*/ 0 h 948049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113250"/>
              <a:gd name="connsiteY0" fmla="*/ 657659 h 968143"/>
              <a:gd name="connsiteX1" fmla="*/ 860280 w 2113250"/>
              <a:gd name="connsiteY1" fmla="*/ 956830 h 968143"/>
              <a:gd name="connsiteX2" fmla="*/ 1817109 w 2113250"/>
              <a:gd name="connsiteY2" fmla="*/ 814821 h 968143"/>
              <a:gd name="connsiteX3" fmla="*/ 2113250 w 2113250"/>
              <a:gd name="connsiteY3" fmla="*/ 0 h 96814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1880212"/>
              <a:gd name="connsiteY0" fmla="*/ 1375209 h 1629596"/>
              <a:gd name="connsiteX1" fmla="*/ 854502 w 1880212"/>
              <a:gd name="connsiteY1" fmla="*/ 1612468 h 1629596"/>
              <a:gd name="connsiteX2" fmla="*/ 1811331 w 1880212"/>
              <a:gd name="connsiteY2" fmla="*/ 1470459 h 1629596"/>
              <a:gd name="connsiteX3" fmla="*/ 1839792 w 1880212"/>
              <a:gd name="connsiteY3" fmla="*/ 0 h 1629596"/>
              <a:gd name="connsiteX0" fmla="*/ 0 w 1840655"/>
              <a:gd name="connsiteY0" fmla="*/ 1375209 h 1629596"/>
              <a:gd name="connsiteX1" fmla="*/ 854502 w 1840655"/>
              <a:gd name="connsiteY1" fmla="*/ 1612468 h 1629596"/>
              <a:gd name="connsiteX2" fmla="*/ 1811331 w 1840655"/>
              <a:gd name="connsiteY2" fmla="*/ 1470459 h 1629596"/>
              <a:gd name="connsiteX3" fmla="*/ 1839792 w 1840655"/>
              <a:gd name="connsiteY3" fmla="*/ 0 h 1629596"/>
              <a:gd name="connsiteX0" fmla="*/ 0 w 1839793"/>
              <a:gd name="connsiteY0" fmla="*/ 1375209 h 1626130"/>
              <a:gd name="connsiteX1" fmla="*/ 854502 w 1839793"/>
              <a:gd name="connsiteY1" fmla="*/ 1612468 h 1626130"/>
              <a:gd name="connsiteX2" fmla="*/ 1135392 w 1839793"/>
              <a:gd name="connsiteY2" fmla="*/ 803709 h 1626130"/>
              <a:gd name="connsiteX3" fmla="*/ 1839792 w 1839793"/>
              <a:gd name="connsiteY3" fmla="*/ 0 h 1626130"/>
              <a:gd name="connsiteX0" fmla="*/ 0 w 1839792"/>
              <a:gd name="connsiteY0" fmla="*/ 1375209 h 1612249"/>
              <a:gd name="connsiteX1" fmla="*/ 1062483 w 1839792"/>
              <a:gd name="connsiteY1" fmla="*/ 1598180 h 1612249"/>
              <a:gd name="connsiteX2" fmla="*/ 1135392 w 1839792"/>
              <a:gd name="connsiteY2" fmla="*/ 803709 h 1612249"/>
              <a:gd name="connsiteX3" fmla="*/ 1839792 w 1839792"/>
              <a:gd name="connsiteY3" fmla="*/ 0 h 1612249"/>
              <a:gd name="connsiteX0" fmla="*/ 0 w 1839792"/>
              <a:gd name="connsiteY0" fmla="*/ 1375209 h 1652114"/>
              <a:gd name="connsiteX1" fmla="*/ 1062483 w 1839792"/>
              <a:gd name="connsiteY1" fmla="*/ 1598180 h 1652114"/>
              <a:gd name="connsiteX2" fmla="*/ 1135392 w 1839792"/>
              <a:gd name="connsiteY2" fmla="*/ 803709 h 1652114"/>
              <a:gd name="connsiteX3" fmla="*/ 1839792 w 1839792"/>
              <a:gd name="connsiteY3" fmla="*/ 0 h 1652114"/>
              <a:gd name="connsiteX0" fmla="*/ 0 w 1839792"/>
              <a:gd name="connsiteY0" fmla="*/ 1375209 h 1652114"/>
              <a:gd name="connsiteX1" fmla="*/ 1062483 w 1839792"/>
              <a:gd name="connsiteY1" fmla="*/ 1598180 h 1652114"/>
              <a:gd name="connsiteX2" fmla="*/ 1135392 w 1839792"/>
              <a:gd name="connsiteY2" fmla="*/ 803709 h 1652114"/>
              <a:gd name="connsiteX3" fmla="*/ 1839792 w 1839792"/>
              <a:gd name="connsiteY3" fmla="*/ 0 h 1652114"/>
              <a:gd name="connsiteX0" fmla="*/ 0 w 1839792"/>
              <a:gd name="connsiteY0" fmla="*/ 1375209 h 1652114"/>
              <a:gd name="connsiteX1" fmla="*/ 1062483 w 1839792"/>
              <a:gd name="connsiteY1" fmla="*/ 1598180 h 1652114"/>
              <a:gd name="connsiteX2" fmla="*/ 1135392 w 1839792"/>
              <a:gd name="connsiteY2" fmla="*/ 803709 h 1652114"/>
              <a:gd name="connsiteX3" fmla="*/ 1839792 w 1839792"/>
              <a:gd name="connsiteY3" fmla="*/ 0 h 165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9792" h="1652114">
                <a:moveTo>
                  <a:pt x="0" y="1375209"/>
                </a:moveTo>
                <a:cubicBezTo>
                  <a:pt x="466225" y="1270000"/>
                  <a:pt x="688379" y="1822018"/>
                  <a:pt x="1062483" y="1598180"/>
                </a:cubicBezTo>
                <a:cubicBezTo>
                  <a:pt x="1436587" y="1374342"/>
                  <a:pt x="845685" y="1125106"/>
                  <a:pt x="1135392" y="803709"/>
                </a:cubicBezTo>
                <a:cubicBezTo>
                  <a:pt x="1425099" y="482312"/>
                  <a:pt x="730028" y="145905"/>
                  <a:pt x="183979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4797422" y="3595667"/>
            <a:ext cx="499202" cy="2071705"/>
          </a:xfrm>
          <a:custGeom>
            <a:avLst/>
            <a:gdLst>
              <a:gd name="connsiteX0" fmla="*/ 0 w 529936"/>
              <a:gd name="connsiteY0" fmla="*/ 0 h 2130136"/>
              <a:gd name="connsiteX1" fmla="*/ 322118 w 529936"/>
              <a:gd name="connsiteY1" fmla="*/ 342900 h 2130136"/>
              <a:gd name="connsiteX2" fmla="*/ 332509 w 529936"/>
              <a:gd name="connsiteY2" fmla="*/ 1600200 h 2130136"/>
              <a:gd name="connsiteX3" fmla="*/ 529936 w 529936"/>
              <a:gd name="connsiteY3" fmla="*/ 2130136 h 2130136"/>
              <a:gd name="connsiteX0" fmla="*/ 0 w 529936"/>
              <a:gd name="connsiteY0" fmla="*/ 0 h 2196811"/>
              <a:gd name="connsiteX1" fmla="*/ 322118 w 529936"/>
              <a:gd name="connsiteY1" fmla="*/ 409575 h 2196811"/>
              <a:gd name="connsiteX2" fmla="*/ 332509 w 529936"/>
              <a:gd name="connsiteY2" fmla="*/ 1666875 h 2196811"/>
              <a:gd name="connsiteX3" fmla="*/ 529936 w 529936"/>
              <a:gd name="connsiteY3" fmla="*/ 2196811 h 2196811"/>
              <a:gd name="connsiteX0" fmla="*/ 0 w 529936"/>
              <a:gd name="connsiteY0" fmla="*/ 10216 h 2207027"/>
              <a:gd name="connsiteX1" fmla="*/ 322118 w 529936"/>
              <a:gd name="connsiteY1" fmla="*/ 419791 h 2207027"/>
              <a:gd name="connsiteX2" fmla="*/ 332509 w 529936"/>
              <a:gd name="connsiteY2" fmla="*/ 1677091 h 2207027"/>
              <a:gd name="connsiteX3" fmla="*/ 529936 w 529936"/>
              <a:gd name="connsiteY3" fmla="*/ 2207027 h 2207027"/>
              <a:gd name="connsiteX0" fmla="*/ 0 w 529936"/>
              <a:gd name="connsiteY0" fmla="*/ 10613 h 2207424"/>
              <a:gd name="connsiteX1" fmla="*/ 503093 w 529936"/>
              <a:gd name="connsiteY1" fmla="*/ 410663 h 2207424"/>
              <a:gd name="connsiteX2" fmla="*/ 332509 w 529936"/>
              <a:gd name="connsiteY2" fmla="*/ 1677488 h 2207424"/>
              <a:gd name="connsiteX3" fmla="*/ 529936 w 529936"/>
              <a:gd name="connsiteY3" fmla="*/ 2207424 h 2207424"/>
              <a:gd name="connsiteX0" fmla="*/ 0 w 529936"/>
              <a:gd name="connsiteY0" fmla="*/ 9877 h 2206688"/>
              <a:gd name="connsiteX1" fmla="*/ 503093 w 529936"/>
              <a:gd name="connsiteY1" fmla="*/ 409927 h 2206688"/>
              <a:gd name="connsiteX2" fmla="*/ 332509 w 529936"/>
              <a:gd name="connsiteY2" fmla="*/ 1676752 h 2206688"/>
              <a:gd name="connsiteX3" fmla="*/ 529936 w 529936"/>
              <a:gd name="connsiteY3" fmla="*/ 2206688 h 2206688"/>
              <a:gd name="connsiteX0" fmla="*/ 0 w 529936"/>
              <a:gd name="connsiteY0" fmla="*/ 18423 h 2215234"/>
              <a:gd name="connsiteX1" fmla="*/ 503093 w 529936"/>
              <a:gd name="connsiteY1" fmla="*/ 418473 h 2215234"/>
              <a:gd name="connsiteX2" fmla="*/ 332509 w 529936"/>
              <a:gd name="connsiteY2" fmla="*/ 1685298 h 2215234"/>
              <a:gd name="connsiteX3" fmla="*/ 529936 w 529936"/>
              <a:gd name="connsiteY3" fmla="*/ 2215234 h 2215234"/>
              <a:gd name="connsiteX0" fmla="*/ 0 w 529936"/>
              <a:gd name="connsiteY0" fmla="*/ 18423 h 2215234"/>
              <a:gd name="connsiteX1" fmla="*/ 503093 w 529936"/>
              <a:gd name="connsiteY1" fmla="*/ 418473 h 2215234"/>
              <a:gd name="connsiteX2" fmla="*/ 332509 w 529936"/>
              <a:gd name="connsiteY2" fmla="*/ 1685298 h 2215234"/>
              <a:gd name="connsiteX3" fmla="*/ 529936 w 529936"/>
              <a:gd name="connsiteY3" fmla="*/ 2215234 h 2215234"/>
              <a:gd name="connsiteX0" fmla="*/ 0 w 529936"/>
              <a:gd name="connsiteY0" fmla="*/ 17425 h 2214236"/>
              <a:gd name="connsiteX1" fmla="*/ 503093 w 529936"/>
              <a:gd name="connsiteY1" fmla="*/ 417475 h 2214236"/>
              <a:gd name="connsiteX2" fmla="*/ 332509 w 529936"/>
              <a:gd name="connsiteY2" fmla="*/ 1684300 h 2214236"/>
              <a:gd name="connsiteX3" fmla="*/ 529936 w 529936"/>
              <a:gd name="connsiteY3" fmla="*/ 2214236 h 2214236"/>
              <a:gd name="connsiteX0" fmla="*/ 0 w 529936"/>
              <a:gd name="connsiteY0" fmla="*/ 22973 h 2219784"/>
              <a:gd name="connsiteX1" fmla="*/ 503093 w 529936"/>
              <a:gd name="connsiteY1" fmla="*/ 423023 h 2219784"/>
              <a:gd name="connsiteX2" fmla="*/ 199159 w 529936"/>
              <a:gd name="connsiteY2" fmla="*/ 1985123 h 2219784"/>
              <a:gd name="connsiteX3" fmla="*/ 529936 w 529936"/>
              <a:gd name="connsiteY3" fmla="*/ 2219784 h 2219784"/>
              <a:gd name="connsiteX0" fmla="*/ 0 w 529936"/>
              <a:gd name="connsiteY0" fmla="*/ 22973 h 2271372"/>
              <a:gd name="connsiteX1" fmla="*/ 503093 w 529936"/>
              <a:gd name="connsiteY1" fmla="*/ 423023 h 2271372"/>
              <a:gd name="connsiteX2" fmla="*/ 199159 w 529936"/>
              <a:gd name="connsiteY2" fmla="*/ 1985123 h 2271372"/>
              <a:gd name="connsiteX3" fmla="*/ 529936 w 529936"/>
              <a:gd name="connsiteY3" fmla="*/ 2219784 h 2271372"/>
              <a:gd name="connsiteX0" fmla="*/ 0 w 529936"/>
              <a:gd name="connsiteY0" fmla="*/ 19242 h 2233968"/>
              <a:gd name="connsiteX1" fmla="*/ 503093 w 529936"/>
              <a:gd name="connsiteY1" fmla="*/ 419292 h 2233968"/>
              <a:gd name="connsiteX2" fmla="*/ 218209 w 529936"/>
              <a:gd name="connsiteY2" fmla="*/ 1657542 h 2233968"/>
              <a:gd name="connsiteX3" fmla="*/ 529936 w 529936"/>
              <a:gd name="connsiteY3" fmla="*/ 2216053 h 2233968"/>
              <a:gd name="connsiteX0" fmla="*/ 0 w 529936"/>
              <a:gd name="connsiteY0" fmla="*/ 19242 h 2216053"/>
              <a:gd name="connsiteX1" fmla="*/ 503093 w 529936"/>
              <a:gd name="connsiteY1" fmla="*/ 419292 h 2216053"/>
              <a:gd name="connsiteX2" fmla="*/ 218209 w 529936"/>
              <a:gd name="connsiteY2" fmla="*/ 1657542 h 2216053"/>
              <a:gd name="connsiteX3" fmla="*/ 529936 w 529936"/>
              <a:gd name="connsiteY3" fmla="*/ 2216053 h 2216053"/>
              <a:gd name="connsiteX0" fmla="*/ 0 w 529936"/>
              <a:gd name="connsiteY0" fmla="*/ 19242 h 2216053"/>
              <a:gd name="connsiteX1" fmla="*/ 503093 w 529936"/>
              <a:gd name="connsiteY1" fmla="*/ 419292 h 2216053"/>
              <a:gd name="connsiteX2" fmla="*/ 218209 w 529936"/>
              <a:gd name="connsiteY2" fmla="*/ 1657542 h 2216053"/>
              <a:gd name="connsiteX3" fmla="*/ 529936 w 529936"/>
              <a:gd name="connsiteY3" fmla="*/ 2216053 h 2216053"/>
              <a:gd name="connsiteX0" fmla="*/ 0 w 553749"/>
              <a:gd name="connsiteY0" fmla="*/ 18991 h 2220564"/>
              <a:gd name="connsiteX1" fmla="*/ 526906 w 553749"/>
              <a:gd name="connsiteY1" fmla="*/ 423803 h 2220564"/>
              <a:gd name="connsiteX2" fmla="*/ 242022 w 553749"/>
              <a:gd name="connsiteY2" fmla="*/ 1662053 h 2220564"/>
              <a:gd name="connsiteX3" fmla="*/ 553749 w 553749"/>
              <a:gd name="connsiteY3" fmla="*/ 2220564 h 2220564"/>
              <a:gd name="connsiteX0" fmla="*/ 0 w 553749"/>
              <a:gd name="connsiteY0" fmla="*/ 24447 h 2226020"/>
              <a:gd name="connsiteX1" fmla="*/ 526906 w 553749"/>
              <a:gd name="connsiteY1" fmla="*/ 429259 h 2226020"/>
              <a:gd name="connsiteX2" fmla="*/ 242022 w 553749"/>
              <a:gd name="connsiteY2" fmla="*/ 1667509 h 2226020"/>
              <a:gd name="connsiteX3" fmla="*/ 553749 w 553749"/>
              <a:gd name="connsiteY3" fmla="*/ 2226020 h 2226020"/>
              <a:gd name="connsiteX0" fmla="*/ 0 w 571801"/>
              <a:gd name="connsiteY0" fmla="*/ 56644 h 2258217"/>
              <a:gd name="connsiteX1" fmla="*/ 565540 w 571801"/>
              <a:gd name="connsiteY1" fmla="*/ 288092 h 2258217"/>
              <a:gd name="connsiteX2" fmla="*/ 242022 w 571801"/>
              <a:gd name="connsiteY2" fmla="*/ 1699706 h 2258217"/>
              <a:gd name="connsiteX3" fmla="*/ 553749 w 571801"/>
              <a:gd name="connsiteY3" fmla="*/ 2258217 h 2258217"/>
              <a:gd name="connsiteX0" fmla="*/ 0 w 583999"/>
              <a:gd name="connsiteY0" fmla="*/ 59541 h 2261114"/>
              <a:gd name="connsiteX1" fmla="*/ 565540 w 583999"/>
              <a:gd name="connsiteY1" fmla="*/ 290989 h 2261114"/>
              <a:gd name="connsiteX2" fmla="*/ 242022 w 583999"/>
              <a:gd name="connsiteY2" fmla="*/ 1702603 h 2261114"/>
              <a:gd name="connsiteX3" fmla="*/ 553749 w 583999"/>
              <a:gd name="connsiteY3" fmla="*/ 2261114 h 2261114"/>
              <a:gd name="connsiteX0" fmla="*/ 0 w 587625"/>
              <a:gd name="connsiteY0" fmla="*/ 68830 h 2270403"/>
              <a:gd name="connsiteX1" fmla="*/ 565540 w 587625"/>
              <a:gd name="connsiteY1" fmla="*/ 300278 h 2270403"/>
              <a:gd name="connsiteX2" fmla="*/ 242022 w 587625"/>
              <a:gd name="connsiteY2" fmla="*/ 1711892 h 2270403"/>
              <a:gd name="connsiteX3" fmla="*/ 553749 w 587625"/>
              <a:gd name="connsiteY3" fmla="*/ 2270403 h 2270403"/>
              <a:gd name="connsiteX0" fmla="*/ 0 w 569321"/>
              <a:gd name="connsiteY0" fmla="*/ 38741 h 2240314"/>
              <a:gd name="connsiteX1" fmla="*/ 565540 w 569321"/>
              <a:gd name="connsiteY1" fmla="*/ 270189 h 2240314"/>
              <a:gd name="connsiteX2" fmla="*/ 254900 w 569321"/>
              <a:gd name="connsiteY2" fmla="*/ 1654715 h 2240314"/>
              <a:gd name="connsiteX3" fmla="*/ 553749 w 569321"/>
              <a:gd name="connsiteY3" fmla="*/ 2240314 h 2240314"/>
              <a:gd name="connsiteX0" fmla="*/ 0 w 598154"/>
              <a:gd name="connsiteY0" fmla="*/ 61279 h 2262852"/>
              <a:gd name="connsiteX1" fmla="*/ 565540 w 598154"/>
              <a:gd name="connsiteY1" fmla="*/ 292727 h 2262852"/>
              <a:gd name="connsiteX2" fmla="*/ 254900 w 598154"/>
              <a:gd name="connsiteY2" fmla="*/ 1677253 h 2262852"/>
              <a:gd name="connsiteX3" fmla="*/ 553749 w 598154"/>
              <a:gd name="connsiteY3" fmla="*/ 2262852 h 2262852"/>
              <a:gd name="connsiteX0" fmla="*/ 0 w 596776"/>
              <a:gd name="connsiteY0" fmla="*/ 65901 h 2267474"/>
              <a:gd name="connsiteX1" fmla="*/ 565540 w 596776"/>
              <a:gd name="connsiteY1" fmla="*/ 297349 h 2267474"/>
              <a:gd name="connsiteX2" fmla="*/ 254900 w 596776"/>
              <a:gd name="connsiteY2" fmla="*/ 1681875 h 2267474"/>
              <a:gd name="connsiteX3" fmla="*/ 553749 w 596776"/>
              <a:gd name="connsiteY3" fmla="*/ 2267474 h 2267474"/>
              <a:gd name="connsiteX0" fmla="*/ 0 w 596776"/>
              <a:gd name="connsiteY0" fmla="*/ 96480 h 2298053"/>
              <a:gd name="connsiteX1" fmla="*/ 565540 w 596776"/>
              <a:gd name="connsiteY1" fmla="*/ 327928 h 2298053"/>
              <a:gd name="connsiteX2" fmla="*/ 254900 w 596776"/>
              <a:gd name="connsiteY2" fmla="*/ 1712454 h 2298053"/>
              <a:gd name="connsiteX3" fmla="*/ 553749 w 596776"/>
              <a:gd name="connsiteY3" fmla="*/ 2298053 h 2298053"/>
              <a:gd name="connsiteX0" fmla="*/ 0 w 596776"/>
              <a:gd name="connsiteY0" fmla="*/ 96480 h 2192409"/>
              <a:gd name="connsiteX1" fmla="*/ 565540 w 596776"/>
              <a:gd name="connsiteY1" fmla="*/ 327928 h 2192409"/>
              <a:gd name="connsiteX2" fmla="*/ 254900 w 596776"/>
              <a:gd name="connsiteY2" fmla="*/ 1712454 h 2192409"/>
              <a:gd name="connsiteX3" fmla="*/ 544090 w 596776"/>
              <a:gd name="connsiteY3" fmla="*/ 2192409 h 2192409"/>
              <a:gd name="connsiteX0" fmla="*/ 0 w 596776"/>
              <a:gd name="connsiteY0" fmla="*/ 96480 h 2196439"/>
              <a:gd name="connsiteX1" fmla="*/ 565540 w 596776"/>
              <a:gd name="connsiteY1" fmla="*/ 327928 h 2196439"/>
              <a:gd name="connsiteX2" fmla="*/ 254900 w 596776"/>
              <a:gd name="connsiteY2" fmla="*/ 1712454 h 2196439"/>
              <a:gd name="connsiteX3" fmla="*/ 544090 w 596776"/>
              <a:gd name="connsiteY3" fmla="*/ 2192409 h 2196439"/>
              <a:gd name="connsiteX0" fmla="*/ 0 w 596776"/>
              <a:gd name="connsiteY0" fmla="*/ 96480 h 2196439"/>
              <a:gd name="connsiteX1" fmla="*/ 565540 w 596776"/>
              <a:gd name="connsiteY1" fmla="*/ 327928 h 2196439"/>
              <a:gd name="connsiteX2" fmla="*/ 254900 w 596776"/>
              <a:gd name="connsiteY2" fmla="*/ 1712454 h 2196439"/>
              <a:gd name="connsiteX3" fmla="*/ 544090 w 596776"/>
              <a:gd name="connsiteY3" fmla="*/ 2192409 h 2196439"/>
              <a:gd name="connsiteX0" fmla="*/ 0 w 596257"/>
              <a:gd name="connsiteY0" fmla="*/ 96480 h 2196691"/>
              <a:gd name="connsiteX1" fmla="*/ 565540 w 596257"/>
              <a:gd name="connsiteY1" fmla="*/ 327928 h 2196691"/>
              <a:gd name="connsiteX2" fmla="*/ 254900 w 596257"/>
              <a:gd name="connsiteY2" fmla="*/ 1712454 h 2196691"/>
              <a:gd name="connsiteX3" fmla="*/ 544090 w 596257"/>
              <a:gd name="connsiteY3" fmla="*/ 2192409 h 2196691"/>
              <a:gd name="connsiteX0" fmla="*/ 0 w 579145"/>
              <a:gd name="connsiteY0" fmla="*/ 67477 h 2166723"/>
              <a:gd name="connsiteX1" fmla="*/ 565540 w 579145"/>
              <a:gd name="connsiteY1" fmla="*/ 298925 h 2166723"/>
              <a:gd name="connsiteX2" fmla="*/ 409434 w 579145"/>
              <a:gd name="connsiteY2" fmla="*/ 1610313 h 2166723"/>
              <a:gd name="connsiteX3" fmla="*/ 544090 w 579145"/>
              <a:gd name="connsiteY3" fmla="*/ 2163406 h 2166723"/>
              <a:gd name="connsiteX0" fmla="*/ 0 w 581656"/>
              <a:gd name="connsiteY0" fmla="*/ 67477 h 2166470"/>
              <a:gd name="connsiteX1" fmla="*/ 565540 w 581656"/>
              <a:gd name="connsiteY1" fmla="*/ 298925 h 2166470"/>
              <a:gd name="connsiteX2" fmla="*/ 409434 w 581656"/>
              <a:gd name="connsiteY2" fmla="*/ 1610313 h 2166470"/>
              <a:gd name="connsiteX3" fmla="*/ 544090 w 581656"/>
              <a:gd name="connsiteY3" fmla="*/ 2163406 h 2166470"/>
              <a:gd name="connsiteX0" fmla="*/ 0 w 598911"/>
              <a:gd name="connsiteY0" fmla="*/ 58494 h 2156013"/>
              <a:gd name="connsiteX1" fmla="*/ 565540 w 598911"/>
              <a:gd name="connsiteY1" fmla="*/ 289942 h 2156013"/>
              <a:gd name="connsiteX2" fmla="*/ 499579 w 598911"/>
              <a:gd name="connsiteY2" fmla="*/ 1281690 h 2156013"/>
              <a:gd name="connsiteX3" fmla="*/ 544090 w 598911"/>
              <a:gd name="connsiteY3" fmla="*/ 2154423 h 2156013"/>
              <a:gd name="connsiteX0" fmla="*/ 0 w 609989"/>
              <a:gd name="connsiteY0" fmla="*/ 58494 h 2156013"/>
              <a:gd name="connsiteX1" fmla="*/ 565540 w 609989"/>
              <a:gd name="connsiteY1" fmla="*/ 289942 h 2156013"/>
              <a:gd name="connsiteX2" fmla="*/ 499579 w 609989"/>
              <a:gd name="connsiteY2" fmla="*/ 1281690 h 2156013"/>
              <a:gd name="connsiteX3" fmla="*/ 544090 w 609989"/>
              <a:gd name="connsiteY3" fmla="*/ 2154423 h 2156013"/>
              <a:gd name="connsiteX0" fmla="*/ 0 w 595413"/>
              <a:gd name="connsiteY0" fmla="*/ 77575 h 2175094"/>
              <a:gd name="connsiteX1" fmla="*/ 565540 w 595413"/>
              <a:gd name="connsiteY1" fmla="*/ 309023 h 2175094"/>
              <a:gd name="connsiteX2" fmla="*/ 499579 w 595413"/>
              <a:gd name="connsiteY2" fmla="*/ 1300771 h 2175094"/>
              <a:gd name="connsiteX3" fmla="*/ 544090 w 595413"/>
              <a:gd name="connsiteY3" fmla="*/ 2173504 h 2175094"/>
              <a:gd name="connsiteX0" fmla="*/ 0 w 595413"/>
              <a:gd name="connsiteY0" fmla="*/ 77575 h 2175032"/>
              <a:gd name="connsiteX1" fmla="*/ 565540 w 595413"/>
              <a:gd name="connsiteY1" fmla="*/ 309023 h 2175032"/>
              <a:gd name="connsiteX2" fmla="*/ 499579 w 595413"/>
              <a:gd name="connsiteY2" fmla="*/ 1300771 h 2175032"/>
              <a:gd name="connsiteX3" fmla="*/ 544090 w 595413"/>
              <a:gd name="connsiteY3" fmla="*/ 2173504 h 2175032"/>
              <a:gd name="connsiteX0" fmla="*/ 0 w 628355"/>
              <a:gd name="connsiteY0" fmla="*/ 58507 h 2156064"/>
              <a:gd name="connsiteX1" fmla="*/ 599881 w 628355"/>
              <a:gd name="connsiteY1" fmla="*/ 382055 h 2156064"/>
              <a:gd name="connsiteX2" fmla="*/ 499579 w 628355"/>
              <a:gd name="connsiteY2" fmla="*/ 1281703 h 2156064"/>
              <a:gd name="connsiteX3" fmla="*/ 544090 w 628355"/>
              <a:gd name="connsiteY3" fmla="*/ 2154436 h 2156064"/>
              <a:gd name="connsiteX0" fmla="*/ 0 w 614308"/>
              <a:gd name="connsiteY0" fmla="*/ 56186 h 2153744"/>
              <a:gd name="connsiteX1" fmla="*/ 599881 w 614308"/>
              <a:gd name="connsiteY1" fmla="*/ 379734 h 2153744"/>
              <a:gd name="connsiteX2" fmla="*/ 499579 w 614308"/>
              <a:gd name="connsiteY2" fmla="*/ 1279382 h 2153744"/>
              <a:gd name="connsiteX3" fmla="*/ 544090 w 614308"/>
              <a:gd name="connsiteY3" fmla="*/ 2152115 h 2153744"/>
              <a:gd name="connsiteX0" fmla="*/ 0 w 331985"/>
              <a:gd name="connsiteY0" fmla="*/ 110872 h 1894207"/>
              <a:gd name="connsiteX1" fmla="*/ 325153 w 331985"/>
              <a:gd name="connsiteY1" fmla="*/ 120197 h 1894207"/>
              <a:gd name="connsiteX2" fmla="*/ 224851 w 331985"/>
              <a:gd name="connsiteY2" fmla="*/ 1019845 h 1894207"/>
              <a:gd name="connsiteX3" fmla="*/ 269362 w 331985"/>
              <a:gd name="connsiteY3" fmla="*/ 1892578 h 1894207"/>
              <a:gd name="connsiteX0" fmla="*/ 0 w 375716"/>
              <a:gd name="connsiteY0" fmla="*/ 66522 h 1849803"/>
              <a:gd name="connsiteX1" fmla="*/ 370226 w 375716"/>
              <a:gd name="connsiteY1" fmla="*/ 209933 h 1849803"/>
              <a:gd name="connsiteX2" fmla="*/ 224851 w 375716"/>
              <a:gd name="connsiteY2" fmla="*/ 975495 h 1849803"/>
              <a:gd name="connsiteX3" fmla="*/ 269362 w 375716"/>
              <a:gd name="connsiteY3" fmla="*/ 1848228 h 1849803"/>
              <a:gd name="connsiteX0" fmla="*/ 0 w 372893"/>
              <a:gd name="connsiteY0" fmla="*/ 68902 h 1852183"/>
              <a:gd name="connsiteX1" fmla="*/ 370226 w 372893"/>
              <a:gd name="connsiteY1" fmla="*/ 212313 h 1852183"/>
              <a:gd name="connsiteX2" fmla="*/ 224851 w 372893"/>
              <a:gd name="connsiteY2" fmla="*/ 977875 h 1852183"/>
              <a:gd name="connsiteX3" fmla="*/ 269362 w 372893"/>
              <a:gd name="connsiteY3" fmla="*/ 1850608 h 1852183"/>
              <a:gd name="connsiteX0" fmla="*/ 0 w 372366"/>
              <a:gd name="connsiteY0" fmla="*/ 76854 h 1811376"/>
              <a:gd name="connsiteX1" fmla="*/ 367007 w 372366"/>
              <a:gd name="connsiteY1" fmla="*/ 171506 h 1811376"/>
              <a:gd name="connsiteX2" fmla="*/ 221632 w 372366"/>
              <a:gd name="connsiteY2" fmla="*/ 937068 h 1811376"/>
              <a:gd name="connsiteX3" fmla="*/ 266143 w 372366"/>
              <a:gd name="connsiteY3" fmla="*/ 1809801 h 1811376"/>
              <a:gd name="connsiteX0" fmla="*/ 0 w 372366"/>
              <a:gd name="connsiteY0" fmla="*/ 69644 h 1804166"/>
              <a:gd name="connsiteX1" fmla="*/ 367007 w 372366"/>
              <a:gd name="connsiteY1" fmla="*/ 164296 h 1804166"/>
              <a:gd name="connsiteX2" fmla="*/ 221632 w 372366"/>
              <a:gd name="connsiteY2" fmla="*/ 929858 h 1804166"/>
              <a:gd name="connsiteX3" fmla="*/ 266143 w 372366"/>
              <a:gd name="connsiteY3" fmla="*/ 1802591 h 1804166"/>
              <a:gd name="connsiteX0" fmla="*/ 0 w 375717"/>
              <a:gd name="connsiteY0" fmla="*/ 74870 h 1789076"/>
              <a:gd name="connsiteX1" fmla="*/ 370227 w 375717"/>
              <a:gd name="connsiteY1" fmla="*/ 149206 h 1789076"/>
              <a:gd name="connsiteX2" fmla="*/ 224852 w 375717"/>
              <a:gd name="connsiteY2" fmla="*/ 914768 h 1789076"/>
              <a:gd name="connsiteX3" fmla="*/ 269363 w 375717"/>
              <a:gd name="connsiteY3" fmla="*/ 1787501 h 1789076"/>
              <a:gd name="connsiteX0" fmla="*/ 0 w 375717"/>
              <a:gd name="connsiteY0" fmla="*/ 69520 h 1783726"/>
              <a:gd name="connsiteX1" fmla="*/ 370227 w 375717"/>
              <a:gd name="connsiteY1" fmla="*/ 143856 h 1783726"/>
              <a:gd name="connsiteX2" fmla="*/ 224852 w 375717"/>
              <a:gd name="connsiteY2" fmla="*/ 909418 h 1783726"/>
              <a:gd name="connsiteX3" fmla="*/ 269363 w 375717"/>
              <a:gd name="connsiteY3" fmla="*/ 1782151 h 1783726"/>
              <a:gd name="connsiteX0" fmla="*/ 0 w 316543"/>
              <a:gd name="connsiteY0" fmla="*/ 78063 h 1792279"/>
              <a:gd name="connsiteX1" fmla="*/ 309057 w 316543"/>
              <a:gd name="connsiteY1" fmla="*/ 128020 h 1792279"/>
              <a:gd name="connsiteX2" fmla="*/ 224852 w 316543"/>
              <a:gd name="connsiteY2" fmla="*/ 917961 h 1792279"/>
              <a:gd name="connsiteX3" fmla="*/ 269363 w 316543"/>
              <a:gd name="connsiteY3" fmla="*/ 1790694 h 1792279"/>
              <a:gd name="connsiteX0" fmla="*/ 0 w 324173"/>
              <a:gd name="connsiteY0" fmla="*/ 78063 h 1792279"/>
              <a:gd name="connsiteX1" fmla="*/ 309057 w 324173"/>
              <a:gd name="connsiteY1" fmla="*/ 128020 h 1792279"/>
              <a:gd name="connsiteX2" fmla="*/ 224852 w 324173"/>
              <a:gd name="connsiteY2" fmla="*/ 917961 h 1792279"/>
              <a:gd name="connsiteX3" fmla="*/ 269363 w 324173"/>
              <a:gd name="connsiteY3" fmla="*/ 1790694 h 1792279"/>
              <a:gd name="connsiteX0" fmla="*/ 0 w 318916"/>
              <a:gd name="connsiteY0" fmla="*/ 78063 h 1792318"/>
              <a:gd name="connsiteX1" fmla="*/ 309057 w 318916"/>
              <a:gd name="connsiteY1" fmla="*/ 128020 h 1792318"/>
              <a:gd name="connsiteX2" fmla="*/ 224852 w 318916"/>
              <a:gd name="connsiteY2" fmla="*/ 917961 h 1792318"/>
              <a:gd name="connsiteX3" fmla="*/ 269363 w 318916"/>
              <a:gd name="connsiteY3" fmla="*/ 1790694 h 1792318"/>
              <a:gd name="connsiteX0" fmla="*/ 0 w 340217"/>
              <a:gd name="connsiteY0" fmla="*/ 43800 h 1757962"/>
              <a:gd name="connsiteX1" fmla="*/ 326228 w 340217"/>
              <a:gd name="connsiteY1" fmla="*/ 234615 h 1757962"/>
              <a:gd name="connsiteX2" fmla="*/ 224852 w 340217"/>
              <a:gd name="connsiteY2" fmla="*/ 883698 h 1757962"/>
              <a:gd name="connsiteX3" fmla="*/ 269363 w 340217"/>
              <a:gd name="connsiteY3" fmla="*/ 1756431 h 1757962"/>
              <a:gd name="connsiteX0" fmla="*/ 0 w 335229"/>
              <a:gd name="connsiteY0" fmla="*/ 43800 h 1758121"/>
              <a:gd name="connsiteX1" fmla="*/ 326228 w 335229"/>
              <a:gd name="connsiteY1" fmla="*/ 234615 h 1758121"/>
              <a:gd name="connsiteX2" fmla="*/ 224852 w 335229"/>
              <a:gd name="connsiteY2" fmla="*/ 883698 h 1758121"/>
              <a:gd name="connsiteX3" fmla="*/ 269363 w 335229"/>
              <a:gd name="connsiteY3" fmla="*/ 1756431 h 1758121"/>
              <a:gd name="connsiteX0" fmla="*/ 0 w 335229"/>
              <a:gd name="connsiteY0" fmla="*/ 43800 h 1758121"/>
              <a:gd name="connsiteX1" fmla="*/ 326228 w 335229"/>
              <a:gd name="connsiteY1" fmla="*/ 234615 h 1758121"/>
              <a:gd name="connsiteX2" fmla="*/ 224852 w 335229"/>
              <a:gd name="connsiteY2" fmla="*/ 883698 h 1758121"/>
              <a:gd name="connsiteX3" fmla="*/ 269363 w 335229"/>
              <a:gd name="connsiteY3" fmla="*/ 1756431 h 1758121"/>
              <a:gd name="connsiteX0" fmla="*/ 0 w 337464"/>
              <a:gd name="connsiteY0" fmla="*/ 54885 h 1769206"/>
              <a:gd name="connsiteX1" fmla="*/ 326228 w 337464"/>
              <a:gd name="connsiteY1" fmla="*/ 245700 h 1769206"/>
              <a:gd name="connsiteX2" fmla="*/ 224852 w 337464"/>
              <a:gd name="connsiteY2" fmla="*/ 894783 h 1769206"/>
              <a:gd name="connsiteX3" fmla="*/ 269363 w 337464"/>
              <a:gd name="connsiteY3" fmla="*/ 1767516 h 1769206"/>
              <a:gd name="connsiteX0" fmla="*/ 0 w 337464"/>
              <a:gd name="connsiteY0" fmla="*/ 54885 h 1767516"/>
              <a:gd name="connsiteX1" fmla="*/ 326228 w 337464"/>
              <a:gd name="connsiteY1" fmla="*/ 245700 h 1767516"/>
              <a:gd name="connsiteX2" fmla="*/ 224852 w 337464"/>
              <a:gd name="connsiteY2" fmla="*/ 894783 h 1767516"/>
              <a:gd name="connsiteX3" fmla="*/ 269363 w 337464"/>
              <a:gd name="connsiteY3" fmla="*/ 1767516 h 176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464" h="1767516">
                <a:moveTo>
                  <a:pt x="0" y="54885"/>
                </a:moveTo>
                <a:cubicBezTo>
                  <a:pt x="151199" y="-72828"/>
                  <a:pt x="257631" y="35288"/>
                  <a:pt x="326228" y="245700"/>
                </a:cubicBezTo>
                <a:cubicBezTo>
                  <a:pt x="394825" y="456112"/>
                  <a:pt x="122720" y="576136"/>
                  <a:pt x="224852" y="894783"/>
                </a:cubicBezTo>
                <a:cubicBezTo>
                  <a:pt x="326984" y="1213430"/>
                  <a:pt x="-137084" y="1768317"/>
                  <a:pt x="269363" y="1767516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>
            <a:off x="6460551" y="3041102"/>
            <a:ext cx="1613685" cy="2742188"/>
          </a:xfrm>
          <a:custGeom>
            <a:avLst/>
            <a:gdLst>
              <a:gd name="connsiteX0" fmla="*/ 0 w 2327563"/>
              <a:gd name="connsiteY0" fmla="*/ 519546 h 623455"/>
              <a:gd name="connsiteX1" fmla="*/ 893618 w 2327563"/>
              <a:gd name="connsiteY1" fmla="*/ 623455 h 623455"/>
              <a:gd name="connsiteX2" fmla="*/ 1745672 w 2327563"/>
              <a:gd name="connsiteY2" fmla="*/ 519546 h 623455"/>
              <a:gd name="connsiteX3" fmla="*/ 2327563 w 2327563"/>
              <a:gd name="connsiteY3" fmla="*/ 0 h 623455"/>
              <a:gd name="connsiteX0" fmla="*/ 0 w 2232313"/>
              <a:gd name="connsiteY0" fmla="*/ 557646 h 624585"/>
              <a:gd name="connsiteX1" fmla="*/ 798368 w 2232313"/>
              <a:gd name="connsiteY1" fmla="*/ 623455 h 624585"/>
              <a:gd name="connsiteX2" fmla="*/ 1650422 w 2232313"/>
              <a:gd name="connsiteY2" fmla="*/ 519546 h 624585"/>
              <a:gd name="connsiteX3" fmla="*/ 2232313 w 2232313"/>
              <a:gd name="connsiteY3" fmla="*/ 0 h 624585"/>
              <a:gd name="connsiteX0" fmla="*/ 0 w 2270413"/>
              <a:gd name="connsiteY0" fmla="*/ 595746 h 634241"/>
              <a:gd name="connsiteX1" fmla="*/ 836468 w 2270413"/>
              <a:gd name="connsiteY1" fmla="*/ 623455 h 634241"/>
              <a:gd name="connsiteX2" fmla="*/ 1688522 w 2270413"/>
              <a:gd name="connsiteY2" fmla="*/ 519546 h 634241"/>
              <a:gd name="connsiteX3" fmla="*/ 2270413 w 2270413"/>
              <a:gd name="connsiteY3" fmla="*/ 0 h 634241"/>
              <a:gd name="connsiteX0" fmla="*/ 0 w 2270413"/>
              <a:gd name="connsiteY0" fmla="*/ 595746 h 624141"/>
              <a:gd name="connsiteX1" fmla="*/ 836468 w 2270413"/>
              <a:gd name="connsiteY1" fmla="*/ 623455 h 624141"/>
              <a:gd name="connsiteX2" fmla="*/ 1688522 w 2270413"/>
              <a:gd name="connsiteY2" fmla="*/ 519546 h 624141"/>
              <a:gd name="connsiteX3" fmla="*/ 2270413 w 2270413"/>
              <a:gd name="connsiteY3" fmla="*/ 0 h 624141"/>
              <a:gd name="connsiteX0" fmla="*/ 0 w 2270413"/>
              <a:gd name="connsiteY0" fmla="*/ 595746 h 661302"/>
              <a:gd name="connsiteX1" fmla="*/ 836468 w 2270413"/>
              <a:gd name="connsiteY1" fmla="*/ 623455 h 661302"/>
              <a:gd name="connsiteX2" fmla="*/ 1688522 w 2270413"/>
              <a:gd name="connsiteY2" fmla="*/ 519546 h 661302"/>
              <a:gd name="connsiteX3" fmla="*/ 2270413 w 2270413"/>
              <a:gd name="connsiteY3" fmla="*/ 0 h 661302"/>
              <a:gd name="connsiteX0" fmla="*/ 0 w 2270413"/>
              <a:gd name="connsiteY0" fmla="*/ 595746 h 699369"/>
              <a:gd name="connsiteX1" fmla="*/ 836468 w 2270413"/>
              <a:gd name="connsiteY1" fmla="*/ 623455 h 699369"/>
              <a:gd name="connsiteX2" fmla="*/ 1688522 w 2270413"/>
              <a:gd name="connsiteY2" fmla="*/ 519546 h 699369"/>
              <a:gd name="connsiteX3" fmla="*/ 2270413 w 2270413"/>
              <a:gd name="connsiteY3" fmla="*/ 0 h 699369"/>
              <a:gd name="connsiteX0" fmla="*/ 0 w 2270413"/>
              <a:gd name="connsiteY0" fmla="*/ 595746 h 780486"/>
              <a:gd name="connsiteX1" fmla="*/ 836468 w 2270413"/>
              <a:gd name="connsiteY1" fmla="*/ 623455 h 780486"/>
              <a:gd name="connsiteX2" fmla="*/ 1745672 w 2270413"/>
              <a:gd name="connsiteY2" fmla="*/ 681471 h 780486"/>
              <a:gd name="connsiteX3" fmla="*/ 2270413 w 2270413"/>
              <a:gd name="connsiteY3" fmla="*/ 0 h 780486"/>
              <a:gd name="connsiteX0" fmla="*/ 0 w 2270413"/>
              <a:gd name="connsiteY0" fmla="*/ 595746 h 705341"/>
              <a:gd name="connsiteX1" fmla="*/ 836468 w 2270413"/>
              <a:gd name="connsiteY1" fmla="*/ 623455 h 705341"/>
              <a:gd name="connsiteX2" fmla="*/ 1745672 w 2270413"/>
              <a:gd name="connsiteY2" fmla="*/ 681471 h 705341"/>
              <a:gd name="connsiteX3" fmla="*/ 2270413 w 2270413"/>
              <a:gd name="connsiteY3" fmla="*/ 0 h 705341"/>
              <a:gd name="connsiteX0" fmla="*/ 0 w 2270413"/>
              <a:gd name="connsiteY0" fmla="*/ 595746 h 772873"/>
              <a:gd name="connsiteX1" fmla="*/ 836468 w 2270413"/>
              <a:gd name="connsiteY1" fmla="*/ 756805 h 772873"/>
              <a:gd name="connsiteX2" fmla="*/ 1745672 w 2270413"/>
              <a:gd name="connsiteY2" fmla="*/ 681471 h 772873"/>
              <a:gd name="connsiteX3" fmla="*/ 2270413 w 2270413"/>
              <a:gd name="connsiteY3" fmla="*/ 0 h 772873"/>
              <a:gd name="connsiteX0" fmla="*/ 0 w 2270413"/>
              <a:gd name="connsiteY0" fmla="*/ 595746 h 857119"/>
              <a:gd name="connsiteX1" fmla="*/ 836468 w 2270413"/>
              <a:gd name="connsiteY1" fmla="*/ 756805 h 857119"/>
              <a:gd name="connsiteX2" fmla="*/ 1745672 w 2270413"/>
              <a:gd name="connsiteY2" fmla="*/ 681471 h 857119"/>
              <a:gd name="connsiteX3" fmla="*/ 2270413 w 2270413"/>
              <a:gd name="connsiteY3" fmla="*/ 0 h 857119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910994"/>
              <a:gd name="connsiteX1" fmla="*/ 836468 w 2137063"/>
              <a:gd name="connsiteY1" fmla="*/ 909205 h 910994"/>
              <a:gd name="connsiteX2" fmla="*/ 1745672 w 2137063"/>
              <a:gd name="connsiteY2" fmla="*/ 700521 h 910994"/>
              <a:gd name="connsiteX3" fmla="*/ 2137063 w 2137063"/>
              <a:gd name="connsiteY3" fmla="*/ 0 h 910994"/>
              <a:gd name="connsiteX0" fmla="*/ 0 w 2137063"/>
              <a:gd name="connsiteY0" fmla="*/ 614796 h 919056"/>
              <a:gd name="connsiteX1" fmla="*/ 836468 w 2137063"/>
              <a:gd name="connsiteY1" fmla="*/ 909205 h 919056"/>
              <a:gd name="connsiteX2" fmla="*/ 1793297 w 2137063"/>
              <a:gd name="connsiteY2" fmla="*/ 767196 h 919056"/>
              <a:gd name="connsiteX3" fmla="*/ 2137063 w 2137063"/>
              <a:gd name="connsiteY3" fmla="*/ 0 h 919056"/>
              <a:gd name="connsiteX0" fmla="*/ 0 w 2137063"/>
              <a:gd name="connsiteY0" fmla="*/ 614796 h 948049"/>
              <a:gd name="connsiteX1" fmla="*/ 836468 w 2137063"/>
              <a:gd name="connsiteY1" fmla="*/ 909205 h 948049"/>
              <a:gd name="connsiteX2" fmla="*/ 1793297 w 2137063"/>
              <a:gd name="connsiteY2" fmla="*/ 767196 h 948049"/>
              <a:gd name="connsiteX3" fmla="*/ 2137063 w 2137063"/>
              <a:gd name="connsiteY3" fmla="*/ 0 h 948049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113250"/>
              <a:gd name="connsiteY0" fmla="*/ 657659 h 968143"/>
              <a:gd name="connsiteX1" fmla="*/ 860280 w 2113250"/>
              <a:gd name="connsiteY1" fmla="*/ 956830 h 968143"/>
              <a:gd name="connsiteX2" fmla="*/ 1817109 w 2113250"/>
              <a:gd name="connsiteY2" fmla="*/ 814821 h 968143"/>
              <a:gd name="connsiteX3" fmla="*/ 2113250 w 2113250"/>
              <a:gd name="connsiteY3" fmla="*/ 0 h 96814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1846436"/>
              <a:gd name="connsiteY0" fmla="*/ 2326121 h 2580508"/>
              <a:gd name="connsiteX1" fmla="*/ 854502 w 1846436"/>
              <a:gd name="connsiteY1" fmla="*/ 2563380 h 2580508"/>
              <a:gd name="connsiteX2" fmla="*/ 1811331 w 1846436"/>
              <a:gd name="connsiteY2" fmla="*/ 2421371 h 2580508"/>
              <a:gd name="connsiteX3" fmla="*/ 1258221 w 1846436"/>
              <a:gd name="connsiteY3" fmla="*/ 0 h 2580508"/>
              <a:gd name="connsiteX0" fmla="*/ 0 w 1836072"/>
              <a:gd name="connsiteY0" fmla="*/ 2326121 h 2580508"/>
              <a:gd name="connsiteX1" fmla="*/ 854502 w 1836072"/>
              <a:gd name="connsiteY1" fmla="*/ 2563380 h 2580508"/>
              <a:gd name="connsiteX2" fmla="*/ 1811331 w 1836072"/>
              <a:gd name="connsiteY2" fmla="*/ 2421371 h 2580508"/>
              <a:gd name="connsiteX3" fmla="*/ 1258221 w 1836072"/>
              <a:gd name="connsiteY3" fmla="*/ 0 h 2580508"/>
              <a:gd name="connsiteX0" fmla="*/ 0 w 2029203"/>
              <a:gd name="connsiteY0" fmla="*/ 2326121 h 2579084"/>
              <a:gd name="connsiteX1" fmla="*/ 854502 w 2029203"/>
              <a:gd name="connsiteY1" fmla="*/ 2563380 h 2579084"/>
              <a:gd name="connsiteX2" fmla="*/ 2007023 w 2029203"/>
              <a:gd name="connsiteY2" fmla="*/ 1705091 h 2579084"/>
              <a:gd name="connsiteX3" fmla="*/ 1258221 w 2029203"/>
              <a:gd name="connsiteY3" fmla="*/ 0 h 2579084"/>
              <a:gd name="connsiteX0" fmla="*/ 0 w 2029203"/>
              <a:gd name="connsiteY0" fmla="*/ 2326121 h 2343333"/>
              <a:gd name="connsiteX1" fmla="*/ 1530529 w 2029203"/>
              <a:gd name="connsiteY1" fmla="*/ 2311920 h 2343333"/>
              <a:gd name="connsiteX2" fmla="*/ 2007023 w 2029203"/>
              <a:gd name="connsiteY2" fmla="*/ 1705091 h 2343333"/>
              <a:gd name="connsiteX3" fmla="*/ 1258221 w 2029203"/>
              <a:gd name="connsiteY3" fmla="*/ 0 h 2343333"/>
              <a:gd name="connsiteX0" fmla="*/ 0 w 2026873"/>
              <a:gd name="connsiteY0" fmla="*/ 2319771 h 2336983"/>
              <a:gd name="connsiteX1" fmla="*/ 1530529 w 2026873"/>
              <a:gd name="connsiteY1" fmla="*/ 2305570 h 2336983"/>
              <a:gd name="connsiteX2" fmla="*/ 2007023 w 2026873"/>
              <a:gd name="connsiteY2" fmla="*/ 1698741 h 2336983"/>
              <a:gd name="connsiteX3" fmla="*/ 1035843 w 2026873"/>
              <a:gd name="connsiteY3" fmla="*/ 0 h 2336983"/>
              <a:gd name="connsiteX0" fmla="*/ 0 w 2027875"/>
              <a:gd name="connsiteY0" fmla="*/ 2319771 h 2336983"/>
              <a:gd name="connsiteX1" fmla="*/ 1530529 w 2027875"/>
              <a:gd name="connsiteY1" fmla="*/ 2305570 h 2336983"/>
              <a:gd name="connsiteX2" fmla="*/ 2007023 w 2027875"/>
              <a:gd name="connsiteY2" fmla="*/ 1698741 h 2336983"/>
              <a:gd name="connsiteX3" fmla="*/ 1035843 w 2027875"/>
              <a:gd name="connsiteY3" fmla="*/ 0 h 2336983"/>
              <a:gd name="connsiteX0" fmla="*/ 0 w 2027875"/>
              <a:gd name="connsiteY0" fmla="*/ 2319771 h 2336983"/>
              <a:gd name="connsiteX1" fmla="*/ 1530529 w 2027875"/>
              <a:gd name="connsiteY1" fmla="*/ 2305570 h 2336983"/>
              <a:gd name="connsiteX2" fmla="*/ 2007023 w 2027875"/>
              <a:gd name="connsiteY2" fmla="*/ 1698741 h 2336983"/>
              <a:gd name="connsiteX3" fmla="*/ 1035843 w 2027875"/>
              <a:gd name="connsiteY3" fmla="*/ 0 h 2336983"/>
              <a:gd name="connsiteX0" fmla="*/ 0 w 2030891"/>
              <a:gd name="connsiteY0" fmla="*/ 2319771 h 2336983"/>
              <a:gd name="connsiteX1" fmla="*/ 1530529 w 2030891"/>
              <a:gd name="connsiteY1" fmla="*/ 2305570 h 2336983"/>
              <a:gd name="connsiteX2" fmla="*/ 2007023 w 2030891"/>
              <a:gd name="connsiteY2" fmla="*/ 1698741 h 2336983"/>
              <a:gd name="connsiteX3" fmla="*/ 1035843 w 2030891"/>
              <a:gd name="connsiteY3" fmla="*/ 0 h 2336983"/>
              <a:gd name="connsiteX0" fmla="*/ 0 w 2052687"/>
              <a:gd name="connsiteY0" fmla="*/ 2319771 h 2352737"/>
              <a:gd name="connsiteX1" fmla="*/ 1530529 w 2052687"/>
              <a:gd name="connsiteY1" fmla="*/ 2305570 h 2352737"/>
              <a:gd name="connsiteX2" fmla="*/ 2007023 w 2052687"/>
              <a:gd name="connsiteY2" fmla="*/ 1698741 h 2352737"/>
              <a:gd name="connsiteX3" fmla="*/ 1035843 w 2052687"/>
              <a:gd name="connsiteY3" fmla="*/ 0 h 2352737"/>
              <a:gd name="connsiteX0" fmla="*/ 0 w 2059107"/>
              <a:gd name="connsiteY0" fmla="*/ 2319771 h 2352737"/>
              <a:gd name="connsiteX1" fmla="*/ 1530529 w 2059107"/>
              <a:gd name="connsiteY1" fmla="*/ 2305570 h 2352737"/>
              <a:gd name="connsiteX2" fmla="*/ 2007023 w 2059107"/>
              <a:gd name="connsiteY2" fmla="*/ 1698741 h 2352737"/>
              <a:gd name="connsiteX3" fmla="*/ 1035843 w 2059107"/>
              <a:gd name="connsiteY3" fmla="*/ 0 h 2352737"/>
              <a:gd name="connsiteX0" fmla="*/ 0 w 2059107"/>
              <a:gd name="connsiteY0" fmla="*/ 2319771 h 2381680"/>
              <a:gd name="connsiteX1" fmla="*/ 1530529 w 2059107"/>
              <a:gd name="connsiteY1" fmla="*/ 2305570 h 2381680"/>
              <a:gd name="connsiteX2" fmla="*/ 2007023 w 2059107"/>
              <a:gd name="connsiteY2" fmla="*/ 1698741 h 2381680"/>
              <a:gd name="connsiteX3" fmla="*/ 1035843 w 2059107"/>
              <a:gd name="connsiteY3" fmla="*/ 0 h 2381680"/>
              <a:gd name="connsiteX0" fmla="*/ 0 w 2095967"/>
              <a:gd name="connsiteY0" fmla="*/ 2256271 h 2342468"/>
              <a:gd name="connsiteX1" fmla="*/ 1589830 w 2095967"/>
              <a:gd name="connsiteY1" fmla="*/ 2305570 h 2342468"/>
              <a:gd name="connsiteX2" fmla="*/ 2066324 w 2095967"/>
              <a:gd name="connsiteY2" fmla="*/ 1698741 h 2342468"/>
              <a:gd name="connsiteX3" fmla="*/ 1095144 w 2095967"/>
              <a:gd name="connsiteY3" fmla="*/ 0 h 2342468"/>
              <a:gd name="connsiteX0" fmla="*/ 0 w 2095967"/>
              <a:gd name="connsiteY0" fmla="*/ 2256271 h 2346097"/>
              <a:gd name="connsiteX1" fmla="*/ 1589830 w 2095967"/>
              <a:gd name="connsiteY1" fmla="*/ 2305570 h 2346097"/>
              <a:gd name="connsiteX2" fmla="*/ 2066324 w 2095967"/>
              <a:gd name="connsiteY2" fmla="*/ 1698741 h 2346097"/>
              <a:gd name="connsiteX3" fmla="*/ 1095144 w 2095967"/>
              <a:gd name="connsiteY3" fmla="*/ 0 h 2346097"/>
              <a:gd name="connsiteX0" fmla="*/ 0 w 2891951"/>
              <a:gd name="connsiteY0" fmla="*/ 2721091 h 2810917"/>
              <a:gd name="connsiteX1" fmla="*/ 1589830 w 2891951"/>
              <a:gd name="connsiteY1" fmla="*/ 2770390 h 2810917"/>
              <a:gd name="connsiteX2" fmla="*/ 2066324 w 2891951"/>
              <a:gd name="connsiteY2" fmla="*/ 2163561 h 2810917"/>
              <a:gd name="connsiteX3" fmla="*/ 2891951 w 2891951"/>
              <a:gd name="connsiteY3" fmla="*/ 0 h 2810917"/>
              <a:gd name="connsiteX0" fmla="*/ 0 w 3408221"/>
              <a:gd name="connsiteY0" fmla="*/ 2721091 h 2810917"/>
              <a:gd name="connsiteX1" fmla="*/ 1589830 w 3408221"/>
              <a:gd name="connsiteY1" fmla="*/ 2770390 h 2810917"/>
              <a:gd name="connsiteX2" fmla="*/ 2066324 w 3408221"/>
              <a:gd name="connsiteY2" fmla="*/ 2163561 h 2810917"/>
              <a:gd name="connsiteX3" fmla="*/ 2891951 w 3408221"/>
              <a:gd name="connsiteY3" fmla="*/ 0 h 2810917"/>
              <a:gd name="connsiteX0" fmla="*/ 0 w 3614571"/>
              <a:gd name="connsiteY0" fmla="*/ 2721091 h 2810917"/>
              <a:gd name="connsiteX1" fmla="*/ 1589830 w 3614571"/>
              <a:gd name="connsiteY1" fmla="*/ 2770390 h 2810917"/>
              <a:gd name="connsiteX2" fmla="*/ 2066324 w 3614571"/>
              <a:gd name="connsiteY2" fmla="*/ 2163561 h 2810917"/>
              <a:gd name="connsiteX3" fmla="*/ 2891951 w 3614571"/>
              <a:gd name="connsiteY3" fmla="*/ 0 h 2810917"/>
              <a:gd name="connsiteX0" fmla="*/ 0 w 3816333"/>
              <a:gd name="connsiteY0" fmla="*/ 2721091 h 2849814"/>
              <a:gd name="connsiteX1" fmla="*/ 1589830 w 3816333"/>
              <a:gd name="connsiteY1" fmla="*/ 2770390 h 2849814"/>
              <a:gd name="connsiteX2" fmla="*/ 2938042 w 3816333"/>
              <a:gd name="connsiteY2" fmla="*/ 1637781 h 2849814"/>
              <a:gd name="connsiteX3" fmla="*/ 2891951 w 3816333"/>
              <a:gd name="connsiteY3" fmla="*/ 0 h 2849814"/>
              <a:gd name="connsiteX0" fmla="*/ 0 w 3734085"/>
              <a:gd name="connsiteY0" fmla="*/ 2721091 h 2849814"/>
              <a:gd name="connsiteX1" fmla="*/ 1589830 w 3734085"/>
              <a:gd name="connsiteY1" fmla="*/ 2770390 h 2849814"/>
              <a:gd name="connsiteX2" fmla="*/ 2938042 w 3734085"/>
              <a:gd name="connsiteY2" fmla="*/ 1637781 h 2849814"/>
              <a:gd name="connsiteX3" fmla="*/ 2891951 w 3734085"/>
              <a:gd name="connsiteY3" fmla="*/ 0 h 2849814"/>
              <a:gd name="connsiteX0" fmla="*/ 0 w 3734085"/>
              <a:gd name="connsiteY0" fmla="*/ 2721091 h 2863352"/>
              <a:gd name="connsiteX1" fmla="*/ 1589830 w 3734085"/>
              <a:gd name="connsiteY1" fmla="*/ 2770390 h 2863352"/>
              <a:gd name="connsiteX2" fmla="*/ 2938042 w 3734085"/>
              <a:gd name="connsiteY2" fmla="*/ 1637781 h 2863352"/>
              <a:gd name="connsiteX3" fmla="*/ 2891951 w 3734085"/>
              <a:gd name="connsiteY3" fmla="*/ 0 h 2863352"/>
              <a:gd name="connsiteX0" fmla="*/ 0 w 3626564"/>
              <a:gd name="connsiteY0" fmla="*/ 2721091 h 2863352"/>
              <a:gd name="connsiteX1" fmla="*/ 1589830 w 3626564"/>
              <a:gd name="connsiteY1" fmla="*/ 2770390 h 2863352"/>
              <a:gd name="connsiteX2" fmla="*/ 2938042 w 3626564"/>
              <a:gd name="connsiteY2" fmla="*/ 1637781 h 2863352"/>
              <a:gd name="connsiteX3" fmla="*/ 2891951 w 3626564"/>
              <a:gd name="connsiteY3" fmla="*/ 0 h 2863352"/>
              <a:gd name="connsiteX0" fmla="*/ 0 w 3577942"/>
              <a:gd name="connsiteY0" fmla="*/ 2721091 h 2853339"/>
              <a:gd name="connsiteX1" fmla="*/ 1589830 w 3577942"/>
              <a:gd name="connsiteY1" fmla="*/ 2770390 h 2853339"/>
              <a:gd name="connsiteX2" fmla="*/ 2671190 w 3577942"/>
              <a:gd name="connsiteY2" fmla="*/ 1590156 h 2853339"/>
              <a:gd name="connsiteX3" fmla="*/ 2891951 w 3577942"/>
              <a:gd name="connsiteY3" fmla="*/ 0 h 2853339"/>
              <a:gd name="connsiteX0" fmla="*/ 0 w 3683037"/>
              <a:gd name="connsiteY0" fmla="*/ 2721091 h 2853339"/>
              <a:gd name="connsiteX1" fmla="*/ 1589830 w 3683037"/>
              <a:gd name="connsiteY1" fmla="*/ 2770390 h 2853339"/>
              <a:gd name="connsiteX2" fmla="*/ 2671190 w 3683037"/>
              <a:gd name="connsiteY2" fmla="*/ 1590156 h 2853339"/>
              <a:gd name="connsiteX3" fmla="*/ 2891951 w 3683037"/>
              <a:gd name="connsiteY3" fmla="*/ 0 h 2853339"/>
              <a:gd name="connsiteX0" fmla="*/ 0 w 3838365"/>
              <a:gd name="connsiteY0" fmla="*/ 2721091 h 2742188"/>
              <a:gd name="connsiteX1" fmla="*/ 1990108 w 3838365"/>
              <a:gd name="connsiteY1" fmla="*/ 2541790 h 2742188"/>
              <a:gd name="connsiteX2" fmla="*/ 2671190 w 3838365"/>
              <a:gd name="connsiteY2" fmla="*/ 1590156 h 2742188"/>
              <a:gd name="connsiteX3" fmla="*/ 2891951 w 3838365"/>
              <a:gd name="connsiteY3" fmla="*/ 0 h 2742188"/>
              <a:gd name="connsiteX0" fmla="*/ 0 w 3767419"/>
              <a:gd name="connsiteY0" fmla="*/ 2721091 h 2742188"/>
              <a:gd name="connsiteX1" fmla="*/ 1990108 w 3767419"/>
              <a:gd name="connsiteY1" fmla="*/ 2541790 h 2742188"/>
              <a:gd name="connsiteX2" fmla="*/ 2671190 w 3767419"/>
              <a:gd name="connsiteY2" fmla="*/ 1590156 h 2742188"/>
              <a:gd name="connsiteX3" fmla="*/ 2891951 w 3767419"/>
              <a:gd name="connsiteY3" fmla="*/ 0 h 274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419" h="2742188">
                <a:moveTo>
                  <a:pt x="0" y="2721091"/>
                </a:moveTo>
                <a:cubicBezTo>
                  <a:pt x="436576" y="2774632"/>
                  <a:pt x="1544910" y="2730279"/>
                  <a:pt x="1990108" y="2541790"/>
                </a:cubicBezTo>
                <a:cubicBezTo>
                  <a:pt x="2435306" y="2353301"/>
                  <a:pt x="2876687" y="2309063"/>
                  <a:pt x="2671190" y="1590156"/>
                </a:cubicBezTo>
                <a:cubicBezTo>
                  <a:pt x="2465693" y="871249"/>
                  <a:pt x="5073297" y="631998"/>
                  <a:pt x="2891951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 rot="21236919">
            <a:off x="6776549" y="1875489"/>
            <a:ext cx="2113301" cy="452934"/>
          </a:xfrm>
          <a:custGeom>
            <a:avLst/>
            <a:gdLst>
              <a:gd name="connsiteX0" fmla="*/ 0 w 2327563"/>
              <a:gd name="connsiteY0" fmla="*/ 519546 h 623455"/>
              <a:gd name="connsiteX1" fmla="*/ 893618 w 2327563"/>
              <a:gd name="connsiteY1" fmla="*/ 623455 h 623455"/>
              <a:gd name="connsiteX2" fmla="*/ 1745672 w 2327563"/>
              <a:gd name="connsiteY2" fmla="*/ 519546 h 623455"/>
              <a:gd name="connsiteX3" fmla="*/ 2327563 w 2327563"/>
              <a:gd name="connsiteY3" fmla="*/ 0 h 623455"/>
              <a:gd name="connsiteX0" fmla="*/ 0 w 2232313"/>
              <a:gd name="connsiteY0" fmla="*/ 557646 h 624585"/>
              <a:gd name="connsiteX1" fmla="*/ 798368 w 2232313"/>
              <a:gd name="connsiteY1" fmla="*/ 623455 h 624585"/>
              <a:gd name="connsiteX2" fmla="*/ 1650422 w 2232313"/>
              <a:gd name="connsiteY2" fmla="*/ 519546 h 624585"/>
              <a:gd name="connsiteX3" fmla="*/ 2232313 w 2232313"/>
              <a:gd name="connsiteY3" fmla="*/ 0 h 624585"/>
              <a:gd name="connsiteX0" fmla="*/ 0 w 2270413"/>
              <a:gd name="connsiteY0" fmla="*/ 595746 h 634241"/>
              <a:gd name="connsiteX1" fmla="*/ 836468 w 2270413"/>
              <a:gd name="connsiteY1" fmla="*/ 623455 h 634241"/>
              <a:gd name="connsiteX2" fmla="*/ 1688522 w 2270413"/>
              <a:gd name="connsiteY2" fmla="*/ 519546 h 634241"/>
              <a:gd name="connsiteX3" fmla="*/ 2270413 w 2270413"/>
              <a:gd name="connsiteY3" fmla="*/ 0 h 634241"/>
              <a:gd name="connsiteX0" fmla="*/ 0 w 2270413"/>
              <a:gd name="connsiteY0" fmla="*/ 595746 h 624141"/>
              <a:gd name="connsiteX1" fmla="*/ 836468 w 2270413"/>
              <a:gd name="connsiteY1" fmla="*/ 623455 h 624141"/>
              <a:gd name="connsiteX2" fmla="*/ 1688522 w 2270413"/>
              <a:gd name="connsiteY2" fmla="*/ 519546 h 624141"/>
              <a:gd name="connsiteX3" fmla="*/ 2270413 w 2270413"/>
              <a:gd name="connsiteY3" fmla="*/ 0 h 624141"/>
              <a:gd name="connsiteX0" fmla="*/ 0 w 2270413"/>
              <a:gd name="connsiteY0" fmla="*/ 595746 h 661302"/>
              <a:gd name="connsiteX1" fmla="*/ 836468 w 2270413"/>
              <a:gd name="connsiteY1" fmla="*/ 623455 h 661302"/>
              <a:gd name="connsiteX2" fmla="*/ 1688522 w 2270413"/>
              <a:gd name="connsiteY2" fmla="*/ 519546 h 661302"/>
              <a:gd name="connsiteX3" fmla="*/ 2270413 w 2270413"/>
              <a:gd name="connsiteY3" fmla="*/ 0 h 661302"/>
              <a:gd name="connsiteX0" fmla="*/ 0 w 2270413"/>
              <a:gd name="connsiteY0" fmla="*/ 595746 h 699369"/>
              <a:gd name="connsiteX1" fmla="*/ 836468 w 2270413"/>
              <a:gd name="connsiteY1" fmla="*/ 623455 h 699369"/>
              <a:gd name="connsiteX2" fmla="*/ 1688522 w 2270413"/>
              <a:gd name="connsiteY2" fmla="*/ 519546 h 699369"/>
              <a:gd name="connsiteX3" fmla="*/ 2270413 w 2270413"/>
              <a:gd name="connsiteY3" fmla="*/ 0 h 699369"/>
              <a:gd name="connsiteX0" fmla="*/ 0 w 2270413"/>
              <a:gd name="connsiteY0" fmla="*/ 595746 h 780486"/>
              <a:gd name="connsiteX1" fmla="*/ 836468 w 2270413"/>
              <a:gd name="connsiteY1" fmla="*/ 623455 h 780486"/>
              <a:gd name="connsiteX2" fmla="*/ 1745672 w 2270413"/>
              <a:gd name="connsiteY2" fmla="*/ 681471 h 780486"/>
              <a:gd name="connsiteX3" fmla="*/ 2270413 w 2270413"/>
              <a:gd name="connsiteY3" fmla="*/ 0 h 780486"/>
              <a:gd name="connsiteX0" fmla="*/ 0 w 2270413"/>
              <a:gd name="connsiteY0" fmla="*/ 595746 h 705341"/>
              <a:gd name="connsiteX1" fmla="*/ 836468 w 2270413"/>
              <a:gd name="connsiteY1" fmla="*/ 623455 h 705341"/>
              <a:gd name="connsiteX2" fmla="*/ 1745672 w 2270413"/>
              <a:gd name="connsiteY2" fmla="*/ 681471 h 705341"/>
              <a:gd name="connsiteX3" fmla="*/ 2270413 w 2270413"/>
              <a:gd name="connsiteY3" fmla="*/ 0 h 705341"/>
              <a:gd name="connsiteX0" fmla="*/ 0 w 2270413"/>
              <a:gd name="connsiteY0" fmla="*/ 595746 h 772873"/>
              <a:gd name="connsiteX1" fmla="*/ 836468 w 2270413"/>
              <a:gd name="connsiteY1" fmla="*/ 756805 h 772873"/>
              <a:gd name="connsiteX2" fmla="*/ 1745672 w 2270413"/>
              <a:gd name="connsiteY2" fmla="*/ 681471 h 772873"/>
              <a:gd name="connsiteX3" fmla="*/ 2270413 w 2270413"/>
              <a:gd name="connsiteY3" fmla="*/ 0 h 772873"/>
              <a:gd name="connsiteX0" fmla="*/ 0 w 2270413"/>
              <a:gd name="connsiteY0" fmla="*/ 595746 h 857119"/>
              <a:gd name="connsiteX1" fmla="*/ 836468 w 2270413"/>
              <a:gd name="connsiteY1" fmla="*/ 756805 h 857119"/>
              <a:gd name="connsiteX2" fmla="*/ 1745672 w 2270413"/>
              <a:gd name="connsiteY2" fmla="*/ 681471 h 857119"/>
              <a:gd name="connsiteX3" fmla="*/ 2270413 w 2270413"/>
              <a:gd name="connsiteY3" fmla="*/ 0 h 857119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910994"/>
              <a:gd name="connsiteX1" fmla="*/ 836468 w 2137063"/>
              <a:gd name="connsiteY1" fmla="*/ 909205 h 910994"/>
              <a:gd name="connsiteX2" fmla="*/ 1745672 w 2137063"/>
              <a:gd name="connsiteY2" fmla="*/ 700521 h 910994"/>
              <a:gd name="connsiteX3" fmla="*/ 2137063 w 2137063"/>
              <a:gd name="connsiteY3" fmla="*/ 0 h 910994"/>
              <a:gd name="connsiteX0" fmla="*/ 0 w 2137063"/>
              <a:gd name="connsiteY0" fmla="*/ 614796 h 919056"/>
              <a:gd name="connsiteX1" fmla="*/ 836468 w 2137063"/>
              <a:gd name="connsiteY1" fmla="*/ 909205 h 919056"/>
              <a:gd name="connsiteX2" fmla="*/ 1793297 w 2137063"/>
              <a:gd name="connsiteY2" fmla="*/ 767196 h 919056"/>
              <a:gd name="connsiteX3" fmla="*/ 2137063 w 2137063"/>
              <a:gd name="connsiteY3" fmla="*/ 0 h 919056"/>
              <a:gd name="connsiteX0" fmla="*/ 0 w 2137063"/>
              <a:gd name="connsiteY0" fmla="*/ 614796 h 948049"/>
              <a:gd name="connsiteX1" fmla="*/ 836468 w 2137063"/>
              <a:gd name="connsiteY1" fmla="*/ 909205 h 948049"/>
              <a:gd name="connsiteX2" fmla="*/ 1793297 w 2137063"/>
              <a:gd name="connsiteY2" fmla="*/ 767196 h 948049"/>
              <a:gd name="connsiteX3" fmla="*/ 2137063 w 2137063"/>
              <a:gd name="connsiteY3" fmla="*/ 0 h 948049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113250"/>
              <a:gd name="connsiteY0" fmla="*/ 657659 h 968143"/>
              <a:gd name="connsiteX1" fmla="*/ 860280 w 2113250"/>
              <a:gd name="connsiteY1" fmla="*/ 956830 h 968143"/>
              <a:gd name="connsiteX2" fmla="*/ 1817109 w 2113250"/>
              <a:gd name="connsiteY2" fmla="*/ 814821 h 968143"/>
              <a:gd name="connsiteX3" fmla="*/ 2113250 w 2113250"/>
              <a:gd name="connsiteY3" fmla="*/ 0 h 96814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1811331"/>
              <a:gd name="connsiteY0" fmla="*/ 22081 h 276468"/>
              <a:gd name="connsiteX1" fmla="*/ 854502 w 1811331"/>
              <a:gd name="connsiteY1" fmla="*/ 259340 h 276468"/>
              <a:gd name="connsiteX2" fmla="*/ 1811331 w 1811331"/>
              <a:gd name="connsiteY2" fmla="*/ 117331 h 276468"/>
              <a:gd name="connsiteX0" fmla="*/ -1 w 1990869"/>
              <a:gd name="connsiteY0" fmla="*/ 35929 h 142130"/>
              <a:gd name="connsiteX1" fmla="*/ 1034040 w 1990869"/>
              <a:gd name="connsiteY1" fmla="*/ 142009 h 142130"/>
              <a:gd name="connsiteX2" fmla="*/ 1990869 w 1990869"/>
              <a:gd name="connsiteY2" fmla="*/ 0 h 142130"/>
              <a:gd name="connsiteX0" fmla="*/ 0 w 1990870"/>
              <a:gd name="connsiteY0" fmla="*/ 79565 h 185722"/>
              <a:gd name="connsiteX1" fmla="*/ 1034041 w 1990870"/>
              <a:gd name="connsiteY1" fmla="*/ 185645 h 185722"/>
              <a:gd name="connsiteX2" fmla="*/ 1990870 w 1990870"/>
              <a:gd name="connsiteY2" fmla="*/ 43636 h 185722"/>
              <a:gd name="connsiteX0" fmla="*/ 0 w 1990870"/>
              <a:gd name="connsiteY0" fmla="*/ 79565 h 185722"/>
              <a:gd name="connsiteX1" fmla="*/ 1034041 w 1990870"/>
              <a:gd name="connsiteY1" fmla="*/ 185645 h 185722"/>
              <a:gd name="connsiteX2" fmla="*/ 1990870 w 1990870"/>
              <a:gd name="connsiteY2" fmla="*/ 43636 h 185722"/>
              <a:gd name="connsiteX0" fmla="*/ 0 w 1990870"/>
              <a:gd name="connsiteY0" fmla="*/ 79565 h 217264"/>
              <a:gd name="connsiteX1" fmla="*/ 1034041 w 1990870"/>
              <a:gd name="connsiteY1" fmla="*/ 185645 h 217264"/>
              <a:gd name="connsiteX2" fmla="*/ 1990870 w 1990870"/>
              <a:gd name="connsiteY2" fmla="*/ 43636 h 217264"/>
              <a:gd name="connsiteX0" fmla="*/ 0 w 1990870"/>
              <a:gd name="connsiteY0" fmla="*/ 116252 h 332589"/>
              <a:gd name="connsiteX1" fmla="*/ 1034041 w 1990870"/>
              <a:gd name="connsiteY1" fmla="*/ 222332 h 332589"/>
              <a:gd name="connsiteX2" fmla="*/ 1990870 w 1990870"/>
              <a:gd name="connsiteY2" fmla="*/ 80323 h 332589"/>
              <a:gd name="connsiteX0" fmla="*/ 0 w 1990870"/>
              <a:gd name="connsiteY0" fmla="*/ 115493 h 330508"/>
              <a:gd name="connsiteX1" fmla="*/ 1034041 w 1990870"/>
              <a:gd name="connsiteY1" fmla="*/ 221573 h 330508"/>
              <a:gd name="connsiteX2" fmla="*/ 1990870 w 1990870"/>
              <a:gd name="connsiteY2" fmla="*/ 79564 h 330508"/>
              <a:gd name="connsiteX0" fmla="*/ 0 w 1996046"/>
              <a:gd name="connsiteY0" fmla="*/ 85402 h 180353"/>
              <a:gd name="connsiteX1" fmla="*/ 1039217 w 1996046"/>
              <a:gd name="connsiteY1" fmla="*/ 151227 h 180353"/>
              <a:gd name="connsiteX2" fmla="*/ 1996046 w 1996046"/>
              <a:gd name="connsiteY2" fmla="*/ 9218 h 180353"/>
              <a:gd name="connsiteX0" fmla="*/ 0 w 1996046"/>
              <a:gd name="connsiteY0" fmla="*/ 120070 h 215021"/>
              <a:gd name="connsiteX1" fmla="*/ 1039217 w 1996046"/>
              <a:gd name="connsiteY1" fmla="*/ 185895 h 215021"/>
              <a:gd name="connsiteX2" fmla="*/ 1996046 w 1996046"/>
              <a:gd name="connsiteY2" fmla="*/ 43886 h 215021"/>
              <a:gd name="connsiteX0" fmla="*/ 0 w 1996046"/>
              <a:gd name="connsiteY0" fmla="*/ 140455 h 276182"/>
              <a:gd name="connsiteX1" fmla="*/ 1039217 w 1996046"/>
              <a:gd name="connsiteY1" fmla="*/ 206280 h 276182"/>
              <a:gd name="connsiteX2" fmla="*/ 1996046 w 1996046"/>
              <a:gd name="connsiteY2" fmla="*/ 64271 h 276182"/>
              <a:gd name="connsiteX0" fmla="*/ 1 w 2839481"/>
              <a:gd name="connsiteY0" fmla="*/ 201707 h 201707"/>
              <a:gd name="connsiteX1" fmla="*/ 1882652 w 2839481"/>
              <a:gd name="connsiteY1" fmla="*/ 142009 h 201707"/>
              <a:gd name="connsiteX2" fmla="*/ 2839481 w 2839481"/>
              <a:gd name="connsiteY2" fmla="*/ 0 h 201707"/>
              <a:gd name="connsiteX0" fmla="*/ 0 w 2839480"/>
              <a:gd name="connsiteY0" fmla="*/ 373809 h 373809"/>
              <a:gd name="connsiteX1" fmla="*/ 1882651 w 2839480"/>
              <a:gd name="connsiteY1" fmla="*/ 314111 h 373809"/>
              <a:gd name="connsiteX2" fmla="*/ 2839480 w 2839480"/>
              <a:gd name="connsiteY2" fmla="*/ 172102 h 373809"/>
              <a:gd name="connsiteX0" fmla="*/ 0 w 2839480"/>
              <a:gd name="connsiteY0" fmla="*/ 400843 h 400843"/>
              <a:gd name="connsiteX1" fmla="*/ 1882651 w 2839480"/>
              <a:gd name="connsiteY1" fmla="*/ 341145 h 400843"/>
              <a:gd name="connsiteX2" fmla="*/ 2839480 w 2839480"/>
              <a:gd name="connsiteY2" fmla="*/ 199136 h 400843"/>
              <a:gd name="connsiteX0" fmla="*/ 0 w 2839480"/>
              <a:gd name="connsiteY0" fmla="*/ 438964 h 438964"/>
              <a:gd name="connsiteX1" fmla="*/ 1815514 w 2839480"/>
              <a:gd name="connsiteY1" fmla="*/ 250796 h 438964"/>
              <a:gd name="connsiteX2" fmla="*/ 2839480 w 2839480"/>
              <a:gd name="connsiteY2" fmla="*/ 237257 h 438964"/>
              <a:gd name="connsiteX0" fmla="*/ 0 w 2839480"/>
              <a:gd name="connsiteY0" fmla="*/ 407015 h 407015"/>
              <a:gd name="connsiteX1" fmla="*/ 1815514 w 2839480"/>
              <a:gd name="connsiteY1" fmla="*/ 218847 h 407015"/>
              <a:gd name="connsiteX2" fmla="*/ 2839480 w 2839480"/>
              <a:gd name="connsiteY2" fmla="*/ 205308 h 407015"/>
              <a:gd name="connsiteX0" fmla="*/ 26166 w 2865646"/>
              <a:gd name="connsiteY0" fmla="*/ 342651 h 342651"/>
              <a:gd name="connsiteX1" fmla="*/ 1841680 w 2865646"/>
              <a:gd name="connsiteY1" fmla="*/ 154483 h 342651"/>
              <a:gd name="connsiteX2" fmla="*/ 2865646 w 2865646"/>
              <a:gd name="connsiteY2" fmla="*/ 140944 h 342651"/>
              <a:gd name="connsiteX0" fmla="*/ 27681 w 2591267"/>
              <a:gd name="connsiteY0" fmla="*/ 343066 h 387673"/>
              <a:gd name="connsiteX1" fmla="*/ 1567301 w 2591267"/>
              <a:gd name="connsiteY1" fmla="*/ 276379 h 387673"/>
              <a:gd name="connsiteX2" fmla="*/ 2591267 w 2591267"/>
              <a:gd name="connsiteY2" fmla="*/ 262840 h 387673"/>
              <a:gd name="connsiteX0" fmla="*/ 0 w 2563586"/>
              <a:gd name="connsiteY0" fmla="*/ 298434 h 343041"/>
              <a:gd name="connsiteX1" fmla="*/ 1539620 w 2563586"/>
              <a:gd name="connsiteY1" fmla="*/ 231747 h 343041"/>
              <a:gd name="connsiteX2" fmla="*/ 2563586 w 2563586"/>
              <a:gd name="connsiteY2" fmla="*/ 218208 h 343041"/>
              <a:gd name="connsiteX0" fmla="*/ 64762 w 2628348"/>
              <a:gd name="connsiteY0" fmla="*/ 254038 h 298645"/>
              <a:gd name="connsiteX1" fmla="*/ 1604382 w 2628348"/>
              <a:gd name="connsiteY1" fmla="*/ 187351 h 298645"/>
              <a:gd name="connsiteX2" fmla="*/ 2628348 w 2628348"/>
              <a:gd name="connsiteY2" fmla="*/ 173812 h 298645"/>
              <a:gd name="connsiteX0" fmla="*/ 63147 w 2626733"/>
              <a:gd name="connsiteY0" fmla="*/ 344629 h 484606"/>
              <a:gd name="connsiteX1" fmla="*/ 1602767 w 2626733"/>
              <a:gd name="connsiteY1" fmla="*/ 277942 h 484606"/>
              <a:gd name="connsiteX2" fmla="*/ 2626733 w 2626733"/>
              <a:gd name="connsiteY2" fmla="*/ 264403 h 484606"/>
              <a:gd name="connsiteX0" fmla="*/ 1 w 2563587"/>
              <a:gd name="connsiteY0" fmla="*/ 312957 h 452934"/>
              <a:gd name="connsiteX1" fmla="*/ 1539621 w 2563587"/>
              <a:gd name="connsiteY1" fmla="*/ 246270 h 452934"/>
              <a:gd name="connsiteX2" fmla="*/ 2563587 w 2563587"/>
              <a:gd name="connsiteY2" fmla="*/ 232731 h 452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63587" h="452934">
                <a:moveTo>
                  <a:pt x="1" y="312957"/>
                </a:moveTo>
                <a:cubicBezTo>
                  <a:pt x="182360" y="-143363"/>
                  <a:pt x="1160527" y="-42657"/>
                  <a:pt x="1539621" y="246270"/>
                </a:cubicBezTo>
                <a:cubicBezTo>
                  <a:pt x="1918715" y="535197"/>
                  <a:pt x="2122410" y="512380"/>
                  <a:pt x="2563587" y="232731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 rot="21420441">
            <a:off x="9904697" y="1018989"/>
            <a:ext cx="1625831" cy="2337526"/>
          </a:xfrm>
          <a:custGeom>
            <a:avLst/>
            <a:gdLst>
              <a:gd name="connsiteX0" fmla="*/ 0 w 529936"/>
              <a:gd name="connsiteY0" fmla="*/ 0 h 2130136"/>
              <a:gd name="connsiteX1" fmla="*/ 322118 w 529936"/>
              <a:gd name="connsiteY1" fmla="*/ 342900 h 2130136"/>
              <a:gd name="connsiteX2" fmla="*/ 332509 w 529936"/>
              <a:gd name="connsiteY2" fmla="*/ 1600200 h 2130136"/>
              <a:gd name="connsiteX3" fmla="*/ 529936 w 529936"/>
              <a:gd name="connsiteY3" fmla="*/ 2130136 h 2130136"/>
              <a:gd name="connsiteX0" fmla="*/ 0 w 529936"/>
              <a:gd name="connsiteY0" fmla="*/ 0 h 2196811"/>
              <a:gd name="connsiteX1" fmla="*/ 322118 w 529936"/>
              <a:gd name="connsiteY1" fmla="*/ 409575 h 2196811"/>
              <a:gd name="connsiteX2" fmla="*/ 332509 w 529936"/>
              <a:gd name="connsiteY2" fmla="*/ 1666875 h 2196811"/>
              <a:gd name="connsiteX3" fmla="*/ 529936 w 529936"/>
              <a:gd name="connsiteY3" fmla="*/ 2196811 h 2196811"/>
              <a:gd name="connsiteX0" fmla="*/ 0 w 529936"/>
              <a:gd name="connsiteY0" fmla="*/ 10216 h 2207027"/>
              <a:gd name="connsiteX1" fmla="*/ 322118 w 529936"/>
              <a:gd name="connsiteY1" fmla="*/ 419791 h 2207027"/>
              <a:gd name="connsiteX2" fmla="*/ 332509 w 529936"/>
              <a:gd name="connsiteY2" fmla="*/ 1677091 h 2207027"/>
              <a:gd name="connsiteX3" fmla="*/ 529936 w 529936"/>
              <a:gd name="connsiteY3" fmla="*/ 2207027 h 2207027"/>
              <a:gd name="connsiteX0" fmla="*/ 0 w 529936"/>
              <a:gd name="connsiteY0" fmla="*/ 10613 h 2207424"/>
              <a:gd name="connsiteX1" fmla="*/ 503093 w 529936"/>
              <a:gd name="connsiteY1" fmla="*/ 410663 h 2207424"/>
              <a:gd name="connsiteX2" fmla="*/ 332509 w 529936"/>
              <a:gd name="connsiteY2" fmla="*/ 1677488 h 2207424"/>
              <a:gd name="connsiteX3" fmla="*/ 529936 w 529936"/>
              <a:gd name="connsiteY3" fmla="*/ 2207424 h 2207424"/>
              <a:gd name="connsiteX0" fmla="*/ 0 w 529936"/>
              <a:gd name="connsiteY0" fmla="*/ 9877 h 2206688"/>
              <a:gd name="connsiteX1" fmla="*/ 503093 w 529936"/>
              <a:gd name="connsiteY1" fmla="*/ 409927 h 2206688"/>
              <a:gd name="connsiteX2" fmla="*/ 332509 w 529936"/>
              <a:gd name="connsiteY2" fmla="*/ 1676752 h 2206688"/>
              <a:gd name="connsiteX3" fmla="*/ 529936 w 529936"/>
              <a:gd name="connsiteY3" fmla="*/ 2206688 h 2206688"/>
              <a:gd name="connsiteX0" fmla="*/ 0 w 529936"/>
              <a:gd name="connsiteY0" fmla="*/ 18423 h 2215234"/>
              <a:gd name="connsiteX1" fmla="*/ 503093 w 529936"/>
              <a:gd name="connsiteY1" fmla="*/ 418473 h 2215234"/>
              <a:gd name="connsiteX2" fmla="*/ 332509 w 529936"/>
              <a:gd name="connsiteY2" fmla="*/ 1685298 h 2215234"/>
              <a:gd name="connsiteX3" fmla="*/ 529936 w 529936"/>
              <a:gd name="connsiteY3" fmla="*/ 2215234 h 2215234"/>
              <a:gd name="connsiteX0" fmla="*/ 0 w 529936"/>
              <a:gd name="connsiteY0" fmla="*/ 18423 h 2215234"/>
              <a:gd name="connsiteX1" fmla="*/ 503093 w 529936"/>
              <a:gd name="connsiteY1" fmla="*/ 418473 h 2215234"/>
              <a:gd name="connsiteX2" fmla="*/ 332509 w 529936"/>
              <a:gd name="connsiteY2" fmla="*/ 1685298 h 2215234"/>
              <a:gd name="connsiteX3" fmla="*/ 529936 w 529936"/>
              <a:gd name="connsiteY3" fmla="*/ 2215234 h 2215234"/>
              <a:gd name="connsiteX0" fmla="*/ 0 w 529936"/>
              <a:gd name="connsiteY0" fmla="*/ 17425 h 2214236"/>
              <a:gd name="connsiteX1" fmla="*/ 503093 w 529936"/>
              <a:gd name="connsiteY1" fmla="*/ 417475 h 2214236"/>
              <a:gd name="connsiteX2" fmla="*/ 332509 w 529936"/>
              <a:gd name="connsiteY2" fmla="*/ 1684300 h 2214236"/>
              <a:gd name="connsiteX3" fmla="*/ 529936 w 529936"/>
              <a:gd name="connsiteY3" fmla="*/ 2214236 h 2214236"/>
              <a:gd name="connsiteX0" fmla="*/ 0 w 529936"/>
              <a:gd name="connsiteY0" fmla="*/ 22973 h 2219784"/>
              <a:gd name="connsiteX1" fmla="*/ 503093 w 529936"/>
              <a:gd name="connsiteY1" fmla="*/ 423023 h 2219784"/>
              <a:gd name="connsiteX2" fmla="*/ 199159 w 529936"/>
              <a:gd name="connsiteY2" fmla="*/ 1985123 h 2219784"/>
              <a:gd name="connsiteX3" fmla="*/ 529936 w 529936"/>
              <a:gd name="connsiteY3" fmla="*/ 2219784 h 2219784"/>
              <a:gd name="connsiteX0" fmla="*/ 0 w 529936"/>
              <a:gd name="connsiteY0" fmla="*/ 22973 h 2271372"/>
              <a:gd name="connsiteX1" fmla="*/ 503093 w 529936"/>
              <a:gd name="connsiteY1" fmla="*/ 423023 h 2271372"/>
              <a:gd name="connsiteX2" fmla="*/ 199159 w 529936"/>
              <a:gd name="connsiteY2" fmla="*/ 1985123 h 2271372"/>
              <a:gd name="connsiteX3" fmla="*/ 529936 w 529936"/>
              <a:gd name="connsiteY3" fmla="*/ 2219784 h 2271372"/>
              <a:gd name="connsiteX0" fmla="*/ 0 w 529936"/>
              <a:gd name="connsiteY0" fmla="*/ 19242 h 2233968"/>
              <a:gd name="connsiteX1" fmla="*/ 503093 w 529936"/>
              <a:gd name="connsiteY1" fmla="*/ 419292 h 2233968"/>
              <a:gd name="connsiteX2" fmla="*/ 218209 w 529936"/>
              <a:gd name="connsiteY2" fmla="*/ 1657542 h 2233968"/>
              <a:gd name="connsiteX3" fmla="*/ 529936 w 529936"/>
              <a:gd name="connsiteY3" fmla="*/ 2216053 h 2233968"/>
              <a:gd name="connsiteX0" fmla="*/ 0 w 529936"/>
              <a:gd name="connsiteY0" fmla="*/ 19242 h 2216053"/>
              <a:gd name="connsiteX1" fmla="*/ 503093 w 529936"/>
              <a:gd name="connsiteY1" fmla="*/ 419292 h 2216053"/>
              <a:gd name="connsiteX2" fmla="*/ 218209 w 529936"/>
              <a:gd name="connsiteY2" fmla="*/ 1657542 h 2216053"/>
              <a:gd name="connsiteX3" fmla="*/ 529936 w 529936"/>
              <a:gd name="connsiteY3" fmla="*/ 2216053 h 2216053"/>
              <a:gd name="connsiteX0" fmla="*/ 0 w 529936"/>
              <a:gd name="connsiteY0" fmla="*/ 19242 h 2216053"/>
              <a:gd name="connsiteX1" fmla="*/ 503093 w 529936"/>
              <a:gd name="connsiteY1" fmla="*/ 419292 h 2216053"/>
              <a:gd name="connsiteX2" fmla="*/ 218209 w 529936"/>
              <a:gd name="connsiteY2" fmla="*/ 1657542 h 2216053"/>
              <a:gd name="connsiteX3" fmla="*/ 529936 w 529936"/>
              <a:gd name="connsiteY3" fmla="*/ 2216053 h 2216053"/>
              <a:gd name="connsiteX0" fmla="*/ 0 w 553749"/>
              <a:gd name="connsiteY0" fmla="*/ 18991 h 2220564"/>
              <a:gd name="connsiteX1" fmla="*/ 526906 w 553749"/>
              <a:gd name="connsiteY1" fmla="*/ 423803 h 2220564"/>
              <a:gd name="connsiteX2" fmla="*/ 242022 w 553749"/>
              <a:gd name="connsiteY2" fmla="*/ 1662053 h 2220564"/>
              <a:gd name="connsiteX3" fmla="*/ 553749 w 553749"/>
              <a:gd name="connsiteY3" fmla="*/ 2220564 h 2220564"/>
              <a:gd name="connsiteX0" fmla="*/ 0 w 553749"/>
              <a:gd name="connsiteY0" fmla="*/ 24447 h 2226020"/>
              <a:gd name="connsiteX1" fmla="*/ 526906 w 553749"/>
              <a:gd name="connsiteY1" fmla="*/ 429259 h 2226020"/>
              <a:gd name="connsiteX2" fmla="*/ 242022 w 553749"/>
              <a:gd name="connsiteY2" fmla="*/ 1667509 h 2226020"/>
              <a:gd name="connsiteX3" fmla="*/ 553749 w 553749"/>
              <a:gd name="connsiteY3" fmla="*/ 2226020 h 2226020"/>
              <a:gd name="connsiteX0" fmla="*/ 0 w 571801"/>
              <a:gd name="connsiteY0" fmla="*/ 56644 h 2258217"/>
              <a:gd name="connsiteX1" fmla="*/ 565540 w 571801"/>
              <a:gd name="connsiteY1" fmla="*/ 288092 h 2258217"/>
              <a:gd name="connsiteX2" fmla="*/ 242022 w 571801"/>
              <a:gd name="connsiteY2" fmla="*/ 1699706 h 2258217"/>
              <a:gd name="connsiteX3" fmla="*/ 553749 w 571801"/>
              <a:gd name="connsiteY3" fmla="*/ 2258217 h 2258217"/>
              <a:gd name="connsiteX0" fmla="*/ 0 w 583999"/>
              <a:gd name="connsiteY0" fmla="*/ 59541 h 2261114"/>
              <a:gd name="connsiteX1" fmla="*/ 565540 w 583999"/>
              <a:gd name="connsiteY1" fmla="*/ 290989 h 2261114"/>
              <a:gd name="connsiteX2" fmla="*/ 242022 w 583999"/>
              <a:gd name="connsiteY2" fmla="*/ 1702603 h 2261114"/>
              <a:gd name="connsiteX3" fmla="*/ 553749 w 583999"/>
              <a:gd name="connsiteY3" fmla="*/ 2261114 h 2261114"/>
              <a:gd name="connsiteX0" fmla="*/ 0 w 587625"/>
              <a:gd name="connsiteY0" fmla="*/ 68830 h 2270403"/>
              <a:gd name="connsiteX1" fmla="*/ 565540 w 587625"/>
              <a:gd name="connsiteY1" fmla="*/ 300278 h 2270403"/>
              <a:gd name="connsiteX2" fmla="*/ 242022 w 587625"/>
              <a:gd name="connsiteY2" fmla="*/ 1711892 h 2270403"/>
              <a:gd name="connsiteX3" fmla="*/ 553749 w 587625"/>
              <a:gd name="connsiteY3" fmla="*/ 2270403 h 2270403"/>
              <a:gd name="connsiteX0" fmla="*/ 0 w 569321"/>
              <a:gd name="connsiteY0" fmla="*/ 38741 h 2240314"/>
              <a:gd name="connsiteX1" fmla="*/ 565540 w 569321"/>
              <a:gd name="connsiteY1" fmla="*/ 270189 h 2240314"/>
              <a:gd name="connsiteX2" fmla="*/ 254900 w 569321"/>
              <a:gd name="connsiteY2" fmla="*/ 1654715 h 2240314"/>
              <a:gd name="connsiteX3" fmla="*/ 553749 w 569321"/>
              <a:gd name="connsiteY3" fmla="*/ 2240314 h 2240314"/>
              <a:gd name="connsiteX0" fmla="*/ 0 w 598154"/>
              <a:gd name="connsiteY0" fmla="*/ 61279 h 2262852"/>
              <a:gd name="connsiteX1" fmla="*/ 565540 w 598154"/>
              <a:gd name="connsiteY1" fmla="*/ 292727 h 2262852"/>
              <a:gd name="connsiteX2" fmla="*/ 254900 w 598154"/>
              <a:gd name="connsiteY2" fmla="*/ 1677253 h 2262852"/>
              <a:gd name="connsiteX3" fmla="*/ 553749 w 598154"/>
              <a:gd name="connsiteY3" fmla="*/ 2262852 h 2262852"/>
              <a:gd name="connsiteX0" fmla="*/ 0 w 596776"/>
              <a:gd name="connsiteY0" fmla="*/ 65901 h 2267474"/>
              <a:gd name="connsiteX1" fmla="*/ 565540 w 596776"/>
              <a:gd name="connsiteY1" fmla="*/ 297349 h 2267474"/>
              <a:gd name="connsiteX2" fmla="*/ 254900 w 596776"/>
              <a:gd name="connsiteY2" fmla="*/ 1681875 h 2267474"/>
              <a:gd name="connsiteX3" fmla="*/ 553749 w 596776"/>
              <a:gd name="connsiteY3" fmla="*/ 2267474 h 2267474"/>
              <a:gd name="connsiteX0" fmla="*/ 0 w 596776"/>
              <a:gd name="connsiteY0" fmla="*/ 96480 h 2298053"/>
              <a:gd name="connsiteX1" fmla="*/ 565540 w 596776"/>
              <a:gd name="connsiteY1" fmla="*/ 327928 h 2298053"/>
              <a:gd name="connsiteX2" fmla="*/ 254900 w 596776"/>
              <a:gd name="connsiteY2" fmla="*/ 1712454 h 2298053"/>
              <a:gd name="connsiteX3" fmla="*/ 553749 w 596776"/>
              <a:gd name="connsiteY3" fmla="*/ 2298053 h 2298053"/>
              <a:gd name="connsiteX0" fmla="*/ 0 w 596776"/>
              <a:gd name="connsiteY0" fmla="*/ 96480 h 1712454"/>
              <a:gd name="connsiteX1" fmla="*/ 565540 w 596776"/>
              <a:gd name="connsiteY1" fmla="*/ 327928 h 1712454"/>
              <a:gd name="connsiteX2" fmla="*/ 254900 w 596776"/>
              <a:gd name="connsiteY2" fmla="*/ 1712454 h 1712454"/>
              <a:gd name="connsiteX0" fmla="*/ 0 w 723918"/>
              <a:gd name="connsiteY0" fmla="*/ 90954 h 2265301"/>
              <a:gd name="connsiteX1" fmla="*/ 565540 w 723918"/>
              <a:gd name="connsiteY1" fmla="*/ 322402 h 2265301"/>
              <a:gd name="connsiteX2" fmla="*/ 718504 w 723918"/>
              <a:gd name="connsiteY2" fmla="*/ 2265301 h 2265301"/>
              <a:gd name="connsiteX0" fmla="*/ 0 w 718504"/>
              <a:gd name="connsiteY0" fmla="*/ 90954 h 2265301"/>
              <a:gd name="connsiteX1" fmla="*/ 565540 w 718504"/>
              <a:gd name="connsiteY1" fmla="*/ 322402 h 2265301"/>
              <a:gd name="connsiteX2" fmla="*/ 718504 w 718504"/>
              <a:gd name="connsiteY2" fmla="*/ 2265301 h 2265301"/>
              <a:gd name="connsiteX0" fmla="*/ 0 w 731267"/>
              <a:gd name="connsiteY0" fmla="*/ 90954 h 2265301"/>
              <a:gd name="connsiteX1" fmla="*/ 565540 w 731267"/>
              <a:gd name="connsiteY1" fmla="*/ 322402 h 2265301"/>
              <a:gd name="connsiteX2" fmla="*/ 718504 w 731267"/>
              <a:gd name="connsiteY2" fmla="*/ 2265301 h 2265301"/>
              <a:gd name="connsiteX0" fmla="*/ 0 w 729970"/>
              <a:gd name="connsiteY0" fmla="*/ 113718 h 2288065"/>
              <a:gd name="connsiteX1" fmla="*/ 565540 w 729970"/>
              <a:gd name="connsiteY1" fmla="*/ 345166 h 2288065"/>
              <a:gd name="connsiteX2" fmla="*/ 718504 w 729970"/>
              <a:gd name="connsiteY2" fmla="*/ 2288065 h 2288065"/>
              <a:gd name="connsiteX0" fmla="*/ 0 w 743793"/>
              <a:gd name="connsiteY0" fmla="*/ 113718 h 2288065"/>
              <a:gd name="connsiteX1" fmla="*/ 565540 w 743793"/>
              <a:gd name="connsiteY1" fmla="*/ 345166 h 2288065"/>
              <a:gd name="connsiteX2" fmla="*/ 718504 w 743793"/>
              <a:gd name="connsiteY2" fmla="*/ 2288065 h 2288065"/>
              <a:gd name="connsiteX0" fmla="*/ 0 w 721346"/>
              <a:gd name="connsiteY0" fmla="*/ 113718 h 2288065"/>
              <a:gd name="connsiteX1" fmla="*/ 565540 w 721346"/>
              <a:gd name="connsiteY1" fmla="*/ 345166 h 2288065"/>
              <a:gd name="connsiteX2" fmla="*/ 706481 w 721346"/>
              <a:gd name="connsiteY2" fmla="*/ 1207407 h 2288065"/>
              <a:gd name="connsiteX3" fmla="*/ 718504 w 721346"/>
              <a:gd name="connsiteY3" fmla="*/ 2288065 h 2288065"/>
              <a:gd name="connsiteX0" fmla="*/ 0 w 718504"/>
              <a:gd name="connsiteY0" fmla="*/ 113718 h 2288065"/>
              <a:gd name="connsiteX1" fmla="*/ 565540 w 718504"/>
              <a:gd name="connsiteY1" fmla="*/ 345166 h 2288065"/>
              <a:gd name="connsiteX2" fmla="*/ 706481 w 718504"/>
              <a:gd name="connsiteY2" fmla="*/ 1207407 h 2288065"/>
              <a:gd name="connsiteX3" fmla="*/ 718504 w 718504"/>
              <a:gd name="connsiteY3" fmla="*/ 2288065 h 2288065"/>
              <a:gd name="connsiteX0" fmla="*/ 0 w 729449"/>
              <a:gd name="connsiteY0" fmla="*/ 113718 h 2288065"/>
              <a:gd name="connsiteX1" fmla="*/ 565540 w 729449"/>
              <a:gd name="connsiteY1" fmla="*/ 345166 h 2288065"/>
              <a:gd name="connsiteX2" fmla="*/ 706481 w 729449"/>
              <a:gd name="connsiteY2" fmla="*/ 1207407 h 2288065"/>
              <a:gd name="connsiteX3" fmla="*/ 718504 w 729449"/>
              <a:gd name="connsiteY3" fmla="*/ 2288065 h 2288065"/>
              <a:gd name="connsiteX0" fmla="*/ 0 w 729449"/>
              <a:gd name="connsiteY0" fmla="*/ 55349 h 2229696"/>
              <a:gd name="connsiteX1" fmla="*/ 565540 w 729449"/>
              <a:gd name="connsiteY1" fmla="*/ 286797 h 2229696"/>
              <a:gd name="connsiteX2" fmla="*/ 706481 w 729449"/>
              <a:gd name="connsiteY2" fmla="*/ 1149038 h 2229696"/>
              <a:gd name="connsiteX3" fmla="*/ 718504 w 729449"/>
              <a:gd name="connsiteY3" fmla="*/ 2229696 h 2229696"/>
              <a:gd name="connsiteX0" fmla="*/ 0 w 726494"/>
              <a:gd name="connsiteY0" fmla="*/ 97314 h 2271661"/>
              <a:gd name="connsiteX1" fmla="*/ 565540 w 726494"/>
              <a:gd name="connsiteY1" fmla="*/ 328762 h 2271661"/>
              <a:gd name="connsiteX2" fmla="*/ 706481 w 726494"/>
              <a:gd name="connsiteY2" fmla="*/ 1191003 h 2271661"/>
              <a:gd name="connsiteX3" fmla="*/ 718504 w 726494"/>
              <a:gd name="connsiteY3" fmla="*/ 2271661 h 2271661"/>
              <a:gd name="connsiteX0" fmla="*/ 0 w 724168"/>
              <a:gd name="connsiteY0" fmla="*/ 145244 h 2319591"/>
              <a:gd name="connsiteX1" fmla="*/ 524331 w 724168"/>
              <a:gd name="connsiteY1" fmla="*/ 261472 h 2319591"/>
              <a:gd name="connsiteX2" fmla="*/ 706481 w 724168"/>
              <a:gd name="connsiteY2" fmla="*/ 1238933 h 2319591"/>
              <a:gd name="connsiteX3" fmla="*/ 718504 w 724168"/>
              <a:gd name="connsiteY3" fmla="*/ 2319591 h 2319591"/>
              <a:gd name="connsiteX0" fmla="*/ 0 w 724168"/>
              <a:gd name="connsiteY0" fmla="*/ 145244 h 2319591"/>
              <a:gd name="connsiteX1" fmla="*/ 524331 w 724168"/>
              <a:gd name="connsiteY1" fmla="*/ 261472 h 2319591"/>
              <a:gd name="connsiteX2" fmla="*/ 706481 w 724168"/>
              <a:gd name="connsiteY2" fmla="*/ 1238933 h 2319591"/>
              <a:gd name="connsiteX3" fmla="*/ 718504 w 724168"/>
              <a:gd name="connsiteY3" fmla="*/ 2319591 h 2319591"/>
              <a:gd name="connsiteX0" fmla="*/ 0 w 810607"/>
              <a:gd name="connsiteY0" fmla="*/ 145244 h 2319591"/>
              <a:gd name="connsiteX1" fmla="*/ 524331 w 810607"/>
              <a:gd name="connsiteY1" fmla="*/ 261472 h 2319591"/>
              <a:gd name="connsiteX2" fmla="*/ 706481 w 810607"/>
              <a:gd name="connsiteY2" fmla="*/ 1238933 h 2319591"/>
              <a:gd name="connsiteX3" fmla="*/ 718504 w 810607"/>
              <a:gd name="connsiteY3" fmla="*/ 2319591 h 2319591"/>
              <a:gd name="connsiteX0" fmla="*/ 0 w 935668"/>
              <a:gd name="connsiteY0" fmla="*/ 145244 h 2464831"/>
              <a:gd name="connsiteX1" fmla="*/ 524331 w 935668"/>
              <a:gd name="connsiteY1" fmla="*/ 261472 h 2464831"/>
              <a:gd name="connsiteX2" fmla="*/ 706481 w 935668"/>
              <a:gd name="connsiteY2" fmla="*/ 1238933 h 2464831"/>
              <a:gd name="connsiteX3" fmla="*/ 935668 w 935668"/>
              <a:gd name="connsiteY3" fmla="*/ 2464831 h 2464831"/>
              <a:gd name="connsiteX0" fmla="*/ 0 w 1017598"/>
              <a:gd name="connsiteY0" fmla="*/ 145244 h 2464831"/>
              <a:gd name="connsiteX1" fmla="*/ 524331 w 1017598"/>
              <a:gd name="connsiteY1" fmla="*/ 261472 h 2464831"/>
              <a:gd name="connsiteX2" fmla="*/ 706481 w 1017598"/>
              <a:gd name="connsiteY2" fmla="*/ 1238933 h 2464831"/>
              <a:gd name="connsiteX3" fmla="*/ 935668 w 1017598"/>
              <a:gd name="connsiteY3" fmla="*/ 2464831 h 2464831"/>
              <a:gd name="connsiteX0" fmla="*/ 0 w 1077619"/>
              <a:gd name="connsiteY0" fmla="*/ 145244 h 2586669"/>
              <a:gd name="connsiteX1" fmla="*/ 524331 w 1077619"/>
              <a:gd name="connsiteY1" fmla="*/ 261472 h 2586669"/>
              <a:gd name="connsiteX2" fmla="*/ 706481 w 1077619"/>
              <a:gd name="connsiteY2" fmla="*/ 1238933 h 2586669"/>
              <a:gd name="connsiteX3" fmla="*/ 1002702 w 1077619"/>
              <a:gd name="connsiteY3" fmla="*/ 2586669 h 2586669"/>
              <a:gd name="connsiteX0" fmla="*/ 0 w 1099068"/>
              <a:gd name="connsiteY0" fmla="*/ 145244 h 2586669"/>
              <a:gd name="connsiteX1" fmla="*/ 524331 w 1099068"/>
              <a:gd name="connsiteY1" fmla="*/ 261472 h 2586669"/>
              <a:gd name="connsiteX2" fmla="*/ 706481 w 1099068"/>
              <a:gd name="connsiteY2" fmla="*/ 1238933 h 2586669"/>
              <a:gd name="connsiteX3" fmla="*/ 1002702 w 1099068"/>
              <a:gd name="connsiteY3" fmla="*/ 2586669 h 258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9068" h="2586669">
                <a:moveTo>
                  <a:pt x="0" y="145244"/>
                </a:moveTo>
                <a:cubicBezTo>
                  <a:pt x="160858" y="-10910"/>
                  <a:pt x="391131" y="-124660"/>
                  <a:pt x="524331" y="261472"/>
                </a:cubicBezTo>
                <a:cubicBezTo>
                  <a:pt x="657531" y="647604"/>
                  <a:pt x="626753" y="851400"/>
                  <a:pt x="706481" y="1238933"/>
                </a:cubicBezTo>
                <a:cubicBezTo>
                  <a:pt x="786210" y="1626466"/>
                  <a:pt x="1311562" y="1717557"/>
                  <a:pt x="1002702" y="2586669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任意多边形 78"/>
          <p:cNvSpPr/>
          <p:nvPr/>
        </p:nvSpPr>
        <p:spPr>
          <a:xfrm rot="14532637" flipH="1">
            <a:off x="9472237" y="3568342"/>
            <a:ext cx="308779" cy="1749006"/>
          </a:xfrm>
          <a:custGeom>
            <a:avLst/>
            <a:gdLst>
              <a:gd name="connsiteX0" fmla="*/ 0 w 2327563"/>
              <a:gd name="connsiteY0" fmla="*/ 519546 h 623455"/>
              <a:gd name="connsiteX1" fmla="*/ 893618 w 2327563"/>
              <a:gd name="connsiteY1" fmla="*/ 623455 h 623455"/>
              <a:gd name="connsiteX2" fmla="*/ 1745672 w 2327563"/>
              <a:gd name="connsiteY2" fmla="*/ 519546 h 623455"/>
              <a:gd name="connsiteX3" fmla="*/ 2327563 w 2327563"/>
              <a:gd name="connsiteY3" fmla="*/ 0 h 623455"/>
              <a:gd name="connsiteX0" fmla="*/ 0 w 2232313"/>
              <a:gd name="connsiteY0" fmla="*/ 557646 h 624585"/>
              <a:gd name="connsiteX1" fmla="*/ 798368 w 2232313"/>
              <a:gd name="connsiteY1" fmla="*/ 623455 h 624585"/>
              <a:gd name="connsiteX2" fmla="*/ 1650422 w 2232313"/>
              <a:gd name="connsiteY2" fmla="*/ 519546 h 624585"/>
              <a:gd name="connsiteX3" fmla="*/ 2232313 w 2232313"/>
              <a:gd name="connsiteY3" fmla="*/ 0 h 624585"/>
              <a:gd name="connsiteX0" fmla="*/ 0 w 2270413"/>
              <a:gd name="connsiteY0" fmla="*/ 595746 h 634241"/>
              <a:gd name="connsiteX1" fmla="*/ 836468 w 2270413"/>
              <a:gd name="connsiteY1" fmla="*/ 623455 h 634241"/>
              <a:gd name="connsiteX2" fmla="*/ 1688522 w 2270413"/>
              <a:gd name="connsiteY2" fmla="*/ 519546 h 634241"/>
              <a:gd name="connsiteX3" fmla="*/ 2270413 w 2270413"/>
              <a:gd name="connsiteY3" fmla="*/ 0 h 634241"/>
              <a:gd name="connsiteX0" fmla="*/ 0 w 2270413"/>
              <a:gd name="connsiteY0" fmla="*/ 595746 h 624141"/>
              <a:gd name="connsiteX1" fmla="*/ 836468 w 2270413"/>
              <a:gd name="connsiteY1" fmla="*/ 623455 h 624141"/>
              <a:gd name="connsiteX2" fmla="*/ 1688522 w 2270413"/>
              <a:gd name="connsiteY2" fmla="*/ 519546 h 624141"/>
              <a:gd name="connsiteX3" fmla="*/ 2270413 w 2270413"/>
              <a:gd name="connsiteY3" fmla="*/ 0 h 624141"/>
              <a:gd name="connsiteX0" fmla="*/ 0 w 2270413"/>
              <a:gd name="connsiteY0" fmla="*/ 595746 h 661302"/>
              <a:gd name="connsiteX1" fmla="*/ 836468 w 2270413"/>
              <a:gd name="connsiteY1" fmla="*/ 623455 h 661302"/>
              <a:gd name="connsiteX2" fmla="*/ 1688522 w 2270413"/>
              <a:gd name="connsiteY2" fmla="*/ 519546 h 661302"/>
              <a:gd name="connsiteX3" fmla="*/ 2270413 w 2270413"/>
              <a:gd name="connsiteY3" fmla="*/ 0 h 661302"/>
              <a:gd name="connsiteX0" fmla="*/ 0 w 2270413"/>
              <a:gd name="connsiteY0" fmla="*/ 595746 h 699369"/>
              <a:gd name="connsiteX1" fmla="*/ 836468 w 2270413"/>
              <a:gd name="connsiteY1" fmla="*/ 623455 h 699369"/>
              <a:gd name="connsiteX2" fmla="*/ 1688522 w 2270413"/>
              <a:gd name="connsiteY2" fmla="*/ 519546 h 699369"/>
              <a:gd name="connsiteX3" fmla="*/ 2270413 w 2270413"/>
              <a:gd name="connsiteY3" fmla="*/ 0 h 699369"/>
              <a:gd name="connsiteX0" fmla="*/ 0 w 2270413"/>
              <a:gd name="connsiteY0" fmla="*/ 595746 h 780486"/>
              <a:gd name="connsiteX1" fmla="*/ 836468 w 2270413"/>
              <a:gd name="connsiteY1" fmla="*/ 623455 h 780486"/>
              <a:gd name="connsiteX2" fmla="*/ 1745672 w 2270413"/>
              <a:gd name="connsiteY2" fmla="*/ 681471 h 780486"/>
              <a:gd name="connsiteX3" fmla="*/ 2270413 w 2270413"/>
              <a:gd name="connsiteY3" fmla="*/ 0 h 780486"/>
              <a:gd name="connsiteX0" fmla="*/ 0 w 2270413"/>
              <a:gd name="connsiteY0" fmla="*/ 595746 h 705341"/>
              <a:gd name="connsiteX1" fmla="*/ 836468 w 2270413"/>
              <a:gd name="connsiteY1" fmla="*/ 623455 h 705341"/>
              <a:gd name="connsiteX2" fmla="*/ 1745672 w 2270413"/>
              <a:gd name="connsiteY2" fmla="*/ 681471 h 705341"/>
              <a:gd name="connsiteX3" fmla="*/ 2270413 w 2270413"/>
              <a:gd name="connsiteY3" fmla="*/ 0 h 705341"/>
              <a:gd name="connsiteX0" fmla="*/ 0 w 2270413"/>
              <a:gd name="connsiteY0" fmla="*/ 595746 h 772873"/>
              <a:gd name="connsiteX1" fmla="*/ 836468 w 2270413"/>
              <a:gd name="connsiteY1" fmla="*/ 756805 h 772873"/>
              <a:gd name="connsiteX2" fmla="*/ 1745672 w 2270413"/>
              <a:gd name="connsiteY2" fmla="*/ 681471 h 772873"/>
              <a:gd name="connsiteX3" fmla="*/ 2270413 w 2270413"/>
              <a:gd name="connsiteY3" fmla="*/ 0 h 772873"/>
              <a:gd name="connsiteX0" fmla="*/ 0 w 2270413"/>
              <a:gd name="connsiteY0" fmla="*/ 595746 h 857119"/>
              <a:gd name="connsiteX1" fmla="*/ 836468 w 2270413"/>
              <a:gd name="connsiteY1" fmla="*/ 756805 h 857119"/>
              <a:gd name="connsiteX2" fmla="*/ 1745672 w 2270413"/>
              <a:gd name="connsiteY2" fmla="*/ 681471 h 857119"/>
              <a:gd name="connsiteX3" fmla="*/ 2270413 w 2270413"/>
              <a:gd name="connsiteY3" fmla="*/ 0 h 857119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910994"/>
              <a:gd name="connsiteX1" fmla="*/ 836468 w 2137063"/>
              <a:gd name="connsiteY1" fmla="*/ 909205 h 910994"/>
              <a:gd name="connsiteX2" fmla="*/ 1745672 w 2137063"/>
              <a:gd name="connsiteY2" fmla="*/ 700521 h 910994"/>
              <a:gd name="connsiteX3" fmla="*/ 2137063 w 2137063"/>
              <a:gd name="connsiteY3" fmla="*/ 0 h 910994"/>
              <a:gd name="connsiteX0" fmla="*/ 0 w 2137063"/>
              <a:gd name="connsiteY0" fmla="*/ 614796 h 919056"/>
              <a:gd name="connsiteX1" fmla="*/ 836468 w 2137063"/>
              <a:gd name="connsiteY1" fmla="*/ 909205 h 919056"/>
              <a:gd name="connsiteX2" fmla="*/ 1793297 w 2137063"/>
              <a:gd name="connsiteY2" fmla="*/ 767196 h 919056"/>
              <a:gd name="connsiteX3" fmla="*/ 2137063 w 2137063"/>
              <a:gd name="connsiteY3" fmla="*/ 0 h 919056"/>
              <a:gd name="connsiteX0" fmla="*/ 0 w 2137063"/>
              <a:gd name="connsiteY0" fmla="*/ 614796 h 948049"/>
              <a:gd name="connsiteX1" fmla="*/ 836468 w 2137063"/>
              <a:gd name="connsiteY1" fmla="*/ 909205 h 948049"/>
              <a:gd name="connsiteX2" fmla="*/ 1793297 w 2137063"/>
              <a:gd name="connsiteY2" fmla="*/ 767196 h 948049"/>
              <a:gd name="connsiteX3" fmla="*/ 2137063 w 2137063"/>
              <a:gd name="connsiteY3" fmla="*/ 0 h 948049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113250"/>
              <a:gd name="connsiteY0" fmla="*/ 657659 h 968143"/>
              <a:gd name="connsiteX1" fmla="*/ 860280 w 2113250"/>
              <a:gd name="connsiteY1" fmla="*/ 956830 h 968143"/>
              <a:gd name="connsiteX2" fmla="*/ 1817109 w 2113250"/>
              <a:gd name="connsiteY2" fmla="*/ 814821 h 968143"/>
              <a:gd name="connsiteX3" fmla="*/ 2113250 w 2113250"/>
              <a:gd name="connsiteY3" fmla="*/ 0 h 96814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1846436"/>
              <a:gd name="connsiteY0" fmla="*/ 2326121 h 2580508"/>
              <a:gd name="connsiteX1" fmla="*/ 854502 w 1846436"/>
              <a:gd name="connsiteY1" fmla="*/ 2563380 h 2580508"/>
              <a:gd name="connsiteX2" fmla="*/ 1811331 w 1846436"/>
              <a:gd name="connsiteY2" fmla="*/ 2421371 h 2580508"/>
              <a:gd name="connsiteX3" fmla="*/ 1258221 w 1846436"/>
              <a:gd name="connsiteY3" fmla="*/ 0 h 2580508"/>
              <a:gd name="connsiteX0" fmla="*/ 0 w 1836072"/>
              <a:gd name="connsiteY0" fmla="*/ 2326121 h 2580508"/>
              <a:gd name="connsiteX1" fmla="*/ 854502 w 1836072"/>
              <a:gd name="connsiteY1" fmla="*/ 2563380 h 2580508"/>
              <a:gd name="connsiteX2" fmla="*/ 1811331 w 1836072"/>
              <a:gd name="connsiteY2" fmla="*/ 2421371 h 2580508"/>
              <a:gd name="connsiteX3" fmla="*/ 1258221 w 1836072"/>
              <a:gd name="connsiteY3" fmla="*/ 0 h 2580508"/>
              <a:gd name="connsiteX0" fmla="*/ 0 w 2029203"/>
              <a:gd name="connsiteY0" fmla="*/ 2326121 h 2579084"/>
              <a:gd name="connsiteX1" fmla="*/ 854502 w 2029203"/>
              <a:gd name="connsiteY1" fmla="*/ 2563380 h 2579084"/>
              <a:gd name="connsiteX2" fmla="*/ 2007023 w 2029203"/>
              <a:gd name="connsiteY2" fmla="*/ 1705091 h 2579084"/>
              <a:gd name="connsiteX3" fmla="*/ 1258221 w 2029203"/>
              <a:gd name="connsiteY3" fmla="*/ 0 h 2579084"/>
              <a:gd name="connsiteX0" fmla="*/ 0 w 2029203"/>
              <a:gd name="connsiteY0" fmla="*/ 2326121 h 2343333"/>
              <a:gd name="connsiteX1" fmla="*/ 1530529 w 2029203"/>
              <a:gd name="connsiteY1" fmla="*/ 2311920 h 2343333"/>
              <a:gd name="connsiteX2" fmla="*/ 2007023 w 2029203"/>
              <a:gd name="connsiteY2" fmla="*/ 1705091 h 2343333"/>
              <a:gd name="connsiteX3" fmla="*/ 1258221 w 2029203"/>
              <a:gd name="connsiteY3" fmla="*/ 0 h 2343333"/>
              <a:gd name="connsiteX0" fmla="*/ 0 w 2026873"/>
              <a:gd name="connsiteY0" fmla="*/ 2319771 h 2336983"/>
              <a:gd name="connsiteX1" fmla="*/ 1530529 w 2026873"/>
              <a:gd name="connsiteY1" fmla="*/ 2305570 h 2336983"/>
              <a:gd name="connsiteX2" fmla="*/ 2007023 w 2026873"/>
              <a:gd name="connsiteY2" fmla="*/ 1698741 h 2336983"/>
              <a:gd name="connsiteX3" fmla="*/ 1035843 w 2026873"/>
              <a:gd name="connsiteY3" fmla="*/ 0 h 2336983"/>
              <a:gd name="connsiteX0" fmla="*/ 0 w 2027875"/>
              <a:gd name="connsiteY0" fmla="*/ 2319771 h 2336983"/>
              <a:gd name="connsiteX1" fmla="*/ 1530529 w 2027875"/>
              <a:gd name="connsiteY1" fmla="*/ 2305570 h 2336983"/>
              <a:gd name="connsiteX2" fmla="*/ 2007023 w 2027875"/>
              <a:gd name="connsiteY2" fmla="*/ 1698741 h 2336983"/>
              <a:gd name="connsiteX3" fmla="*/ 1035843 w 2027875"/>
              <a:gd name="connsiteY3" fmla="*/ 0 h 2336983"/>
              <a:gd name="connsiteX0" fmla="*/ 0 w 2027875"/>
              <a:gd name="connsiteY0" fmla="*/ 2319771 h 2336983"/>
              <a:gd name="connsiteX1" fmla="*/ 1530529 w 2027875"/>
              <a:gd name="connsiteY1" fmla="*/ 2305570 h 2336983"/>
              <a:gd name="connsiteX2" fmla="*/ 2007023 w 2027875"/>
              <a:gd name="connsiteY2" fmla="*/ 1698741 h 2336983"/>
              <a:gd name="connsiteX3" fmla="*/ 1035843 w 2027875"/>
              <a:gd name="connsiteY3" fmla="*/ 0 h 2336983"/>
              <a:gd name="connsiteX0" fmla="*/ 0 w 2030891"/>
              <a:gd name="connsiteY0" fmla="*/ 2319771 h 2336983"/>
              <a:gd name="connsiteX1" fmla="*/ 1530529 w 2030891"/>
              <a:gd name="connsiteY1" fmla="*/ 2305570 h 2336983"/>
              <a:gd name="connsiteX2" fmla="*/ 2007023 w 2030891"/>
              <a:gd name="connsiteY2" fmla="*/ 1698741 h 2336983"/>
              <a:gd name="connsiteX3" fmla="*/ 1035843 w 2030891"/>
              <a:gd name="connsiteY3" fmla="*/ 0 h 2336983"/>
              <a:gd name="connsiteX0" fmla="*/ 0 w 2052687"/>
              <a:gd name="connsiteY0" fmla="*/ 2319771 h 2352737"/>
              <a:gd name="connsiteX1" fmla="*/ 1530529 w 2052687"/>
              <a:gd name="connsiteY1" fmla="*/ 2305570 h 2352737"/>
              <a:gd name="connsiteX2" fmla="*/ 2007023 w 2052687"/>
              <a:gd name="connsiteY2" fmla="*/ 1698741 h 2352737"/>
              <a:gd name="connsiteX3" fmla="*/ 1035843 w 2052687"/>
              <a:gd name="connsiteY3" fmla="*/ 0 h 2352737"/>
              <a:gd name="connsiteX0" fmla="*/ 0 w 2059107"/>
              <a:gd name="connsiteY0" fmla="*/ 2319771 h 2352737"/>
              <a:gd name="connsiteX1" fmla="*/ 1530529 w 2059107"/>
              <a:gd name="connsiteY1" fmla="*/ 2305570 h 2352737"/>
              <a:gd name="connsiteX2" fmla="*/ 2007023 w 2059107"/>
              <a:gd name="connsiteY2" fmla="*/ 1698741 h 2352737"/>
              <a:gd name="connsiteX3" fmla="*/ 1035843 w 2059107"/>
              <a:gd name="connsiteY3" fmla="*/ 0 h 2352737"/>
              <a:gd name="connsiteX0" fmla="*/ 667362 w 1195940"/>
              <a:gd name="connsiteY0" fmla="*/ 2305570 h 2305570"/>
              <a:gd name="connsiteX1" fmla="*/ 1143856 w 1195940"/>
              <a:gd name="connsiteY1" fmla="*/ 1698741 h 2305570"/>
              <a:gd name="connsiteX2" fmla="*/ 172676 w 1195940"/>
              <a:gd name="connsiteY2" fmla="*/ 0 h 2305570"/>
              <a:gd name="connsiteX0" fmla="*/ 934178 w 1290190"/>
              <a:gd name="connsiteY0" fmla="*/ 2295188 h 2295188"/>
              <a:gd name="connsiteX1" fmla="*/ 1144552 w 1290190"/>
              <a:gd name="connsiteY1" fmla="*/ 1698741 h 2295188"/>
              <a:gd name="connsiteX2" fmla="*/ 173372 w 1290190"/>
              <a:gd name="connsiteY2" fmla="*/ 0 h 2295188"/>
              <a:gd name="connsiteX0" fmla="*/ 934178 w 1290190"/>
              <a:gd name="connsiteY0" fmla="*/ 2295188 h 2295188"/>
              <a:gd name="connsiteX1" fmla="*/ 1144552 w 1290190"/>
              <a:gd name="connsiteY1" fmla="*/ 1698741 h 2295188"/>
              <a:gd name="connsiteX2" fmla="*/ 173372 w 1290190"/>
              <a:gd name="connsiteY2" fmla="*/ 0 h 2295188"/>
              <a:gd name="connsiteX0" fmla="*/ 934178 w 1290190"/>
              <a:gd name="connsiteY0" fmla="*/ 2295188 h 2295188"/>
              <a:gd name="connsiteX1" fmla="*/ 1144552 w 1290190"/>
              <a:gd name="connsiteY1" fmla="*/ 1698741 h 2295188"/>
              <a:gd name="connsiteX2" fmla="*/ 173372 w 1290190"/>
              <a:gd name="connsiteY2" fmla="*/ 0 h 2295188"/>
              <a:gd name="connsiteX0" fmla="*/ 954251 w 1400879"/>
              <a:gd name="connsiteY0" fmla="*/ 2295188 h 2295188"/>
              <a:gd name="connsiteX1" fmla="*/ 1164625 w 1400879"/>
              <a:gd name="connsiteY1" fmla="*/ 1698741 h 2295188"/>
              <a:gd name="connsiteX2" fmla="*/ 193445 w 1400879"/>
              <a:gd name="connsiteY2" fmla="*/ 0 h 2295188"/>
              <a:gd name="connsiteX0" fmla="*/ 985251 w 1307019"/>
              <a:gd name="connsiteY0" fmla="*/ 2295188 h 2295188"/>
              <a:gd name="connsiteX1" fmla="*/ 941924 w 1307019"/>
              <a:gd name="connsiteY1" fmla="*/ 1497004 h 2295188"/>
              <a:gd name="connsiteX2" fmla="*/ 224445 w 1307019"/>
              <a:gd name="connsiteY2" fmla="*/ 0 h 2295188"/>
              <a:gd name="connsiteX0" fmla="*/ 1002801 w 1367250"/>
              <a:gd name="connsiteY0" fmla="*/ 2295188 h 2295188"/>
              <a:gd name="connsiteX1" fmla="*/ 959474 w 1367250"/>
              <a:gd name="connsiteY1" fmla="*/ 1497004 h 2295188"/>
              <a:gd name="connsiteX2" fmla="*/ 241995 w 1367250"/>
              <a:gd name="connsiteY2" fmla="*/ 0 h 2295188"/>
              <a:gd name="connsiteX0" fmla="*/ 1 w 1120498"/>
              <a:gd name="connsiteY0" fmla="*/ 1890448 h 1890448"/>
              <a:gd name="connsiteX1" fmla="*/ 1118271 w 1120498"/>
              <a:gd name="connsiteY1" fmla="*/ 1497004 h 1890448"/>
              <a:gd name="connsiteX2" fmla="*/ 400792 w 1120498"/>
              <a:gd name="connsiteY2" fmla="*/ 0 h 1890448"/>
              <a:gd name="connsiteX0" fmla="*/ -1 w 400790"/>
              <a:gd name="connsiteY0" fmla="*/ 1890448 h 1890448"/>
              <a:gd name="connsiteX1" fmla="*/ 168621 w 400790"/>
              <a:gd name="connsiteY1" fmla="*/ 1146145 h 1890448"/>
              <a:gd name="connsiteX2" fmla="*/ 400790 w 400790"/>
              <a:gd name="connsiteY2" fmla="*/ 0 h 1890448"/>
              <a:gd name="connsiteX0" fmla="*/ 143386 w 613609"/>
              <a:gd name="connsiteY0" fmla="*/ 1890448 h 1890448"/>
              <a:gd name="connsiteX1" fmla="*/ 312008 w 613609"/>
              <a:gd name="connsiteY1" fmla="*/ 1146145 h 1890448"/>
              <a:gd name="connsiteX2" fmla="*/ 544177 w 613609"/>
              <a:gd name="connsiteY2" fmla="*/ 0 h 1890448"/>
              <a:gd name="connsiteX0" fmla="*/ -1 w 451732"/>
              <a:gd name="connsiteY0" fmla="*/ 1969589 h 1969589"/>
              <a:gd name="connsiteX1" fmla="*/ 219562 w 451732"/>
              <a:gd name="connsiteY1" fmla="*/ 1146145 h 1969589"/>
              <a:gd name="connsiteX2" fmla="*/ 451731 w 451732"/>
              <a:gd name="connsiteY2" fmla="*/ 0 h 1969589"/>
              <a:gd name="connsiteX0" fmla="*/ 67715 w 519446"/>
              <a:gd name="connsiteY0" fmla="*/ 1969589 h 1969589"/>
              <a:gd name="connsiteX1" fmla="*/ 287278 w 519446"/>
              <a:gd name="connsiteY1" fmla="*/ 1146145 h 1969589"/>
              <a:gd name="connsiteX2" fmla="*/ 519447 w 519446"/>
              <a:gd name="connsiteY2" fmla="*/ 0 h 1969589"/>
              <a:gd name="connsiteX0" fmla="*/ 167049 w 618782"/>
              <a:gd name="connsiteY0" fmla="*/ 1969589 h 1969589"/>
              <a:gd name="connsiteX1" fmla="*/ 386612 w 618782"/>
              <a:gd name="connsiteY1" fmla="*/ 1146145 h 1969589"/>
              <a:gd name="connsiteX2" fmla="*/ 618781 w 618782"/>
              <a:gd name="connsiteY2" fmla="*/ 0 h 1969589"/>
              <a:gd name="connsiteX0" fmla="*/ 83513 w 418117"/>
              <a:gd name="connsiteY0" fmla="*/ 1933587 h 1933587"/>
              <a:gd name="connsiteX1" fmla="*/ 185949 w 418117"/>
              <a:gd name="connsiteY1" fmla="*/ 1146145 h 1933587"/>
              <a:gd name="connsiteX2" fmla="*/ 418118 w 418117"/>
              <a:gd name="connsiteY2" fmla="*/ 0 h 1933587"/>
              <a:gd name="connsiteX0" fmla="*/ 77429 w 412035"/>
              <a:gd name="connsiteY0" fmla="*/ 1933587 h 1933587"/>
              <a:gd name="connsiteX1" fmla="*/ 179865 w 412035"/>
              <a:gd name="connsiteY1" fmla="*/ 1146145 h 1933587"/>
              <a:gd name="connsiteX2" fmla="*/ 412034 w 412035"/>
              <a:gd name="connsiteY2" fmla="*/ 0 h 1933587"/>
              <a:gd name="connsiteX0" fmla="*/ 250664 w 585268"/>
              <a:gd name="connsiteY0" fmla="*/ 1933587 h 1933587"/>
              <a:gd name="connsiteX1" fmla="*/ 353100 w 585268"/>
              <a:gd name="connsiteY1" fmla="*/ 1146145 h 1933587"/>
              <a:gd name="connsiteX2" fmla="*/ 585269 w 585268"/>
              <a:gd name="connsiteY2" fmla="*/ 0 h 1933587"/>
              <a:gd name="connsiteX0" fmla="*/ 250664 w 585270"/>
              <a:gd name="connsiteY0" fmla="*/ 1933587 h 1933587"/>
              <a:gd name="connsiteX1" fmla="*/ 353100 w 585270"/>
              <a:gd name="connsiteY1" fmla="*/ 1146145 h 1933587"/>
              <a:gd name="connsiteX2" fmla="*/ 585269 w 585270"/>
              <a:gd name="connsiteY2" fmla="*/ 0 h 193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5270" h="1933587">
                <a:moveTo>
                  <a:pt x="250664" y="1933587"/>
                </a:moveTo>
                <a:cubicBezTo>
                  <a:pt x="49544" y="1639525"/>
                  <a:pt x="-240237" y="1490811"/>
                  <a:pt x="353100" y="1146145"/>
                </a:cubicBezTo>
                <a:cubicBezTo>
                  <a:pt x="946437" y="801479"/>
                  <a:pt x="-408984" y="429766"/>
                  <a:pt x="585269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685761" y="1069417"/>
            <a:ext cx="2335503" cy="672921"/>
            <a:chOff x="2685761" y="1069417"/>
            <a:chExt cx="2335503" cy="672921"/>
          </a:xfrm>
        </p:grpSpPr>
        <p:sp>
          <p:nvSpPr>
            <p:cNvPr id="27" name="任意多边形 26"/>
            <p:cNvSpPr/>
            <p:nvPr/>
          </p:nvSpPr>
          <p:spPr>
            <a:xfrm>
              <a:off x="2685761" y="1069417"/>
              <a:ext cx="2245807" cy="672921"/>
            </a:xfrm>
            <a:custGeom>
              <a:avLst/>
              <a:gdLst>
                <a:gd name="connsiteX0" fmla="*/ 342900 w 447029"/>
                <a:gd name="connsiteY0" fmla="*/ 0 h 1288473"/>
                <a:gd name="connsiteX1" fmla="*/ 426028 w 447029"/>
                <a:gd name="connsiteY1" fmla="*/ 540328 h 1288473"/>
                <a:gd name="connsiteX2" fmla="*/ 0 w 447029"/>
                <a:gd name="connsiteY2" fmla="*/ 1288473 h 1288473"/>
                <a:gd name="connsiteX0" fmla="*/ 365125 w 452995"/>
                <a:gd name="connsiteY0" fmla="*/ 0 h 1272749"/>
                <a:gd name="connsiteX1" fmla="*/ 426028 w 452995"/>
                <a:gd name="connsiteY1" fmla="*/ 524604 h 1272749"/>
                <a:gd name="connsiteX2" fmla="*/ 0 w 452995"/>
                <a:gd name="connsiteY2" fmla="*/ 1272749 h 1272749"/>
                <a:gd name="connsiteX0" fmla="*/ 365125 w 470835"/>
                <a:gd name="connsiteY0" fmla="*/ 0 h 1272749"/>
                <a:gd name="connsiteX1" fmla="*/ 448253 w 470835"/>
                <a:gd name="connsiteY1" fmla="*/ 681839 h 1272749"/>
                <a:gd name="connsiteX2" fmla="*/ 0 w 470835"/>
                <a:gd name="connsiteY2" fmla="*/ 1272749 h 1272749"/>
                <a:gd name="connsiteX0" fmla="*/ 365125 w 484553"/>
                <a:gd name="connsiteY0" fmla="*/ 0 h 1272749"/>
                <a:gd name="connsiteX1" fmla="*/ 448253 w 484553"/>
                <a:gd name="connsiteY1" fmla="*/ 681839 h 1272749"/>
                <a:gd name="connsiteX2" fmla="*/ 0 w 484553"/>
                <a:gd name="connsiteY2" fmla="*/ 1272749 h 1272749"/>
                <a:gd name="connsiteX0" fmla="*/ 355600 w 460632"/>
                <a:gd name="connsiteY0" fmla="*/ 0 h 1253881"/>
                <a:gd name="connsiteX1" fmla="*/ 438728 w 460632"/>
                <a:gd name="connsiteY1" fmla="*/ 681839 h 1253881"/>
                <a:gd name="connsiteX2" fmla="*/ 0 w 460632"/>
                <a:gd name="connsiteY2" fmla="*/ 1253881 h 1253881"/>
                <a:gd name="connsiteX0" fmla="*/ 355600 w 460632"/>
                <a:gd name="connsiteY0" fmla="*/ 0 h 1253881"/>
                <a:gd name="connsiteX1" fmla="*/ 438728 w 460632"/>
                <a:gd name="connsiteY1" fmla="*/ 681839 h 1253881"/>
                <a:gd name="connsiteX2" fmla="*/ 0 w 460632"/>
                <a:gd name="connsiteY2" fmla="*/ 1253881 h 1253881"/>
                <a:gd name="connsiteX0" fmla="*/ 355600 w 453920"/>
                <a:gd name="connsiteY0" fmla="*/ 0 h 1253881"/>
                <a:gd name="connsiteX1" fmla="*/ 438728 w 453920"/>
                <a:gd name="connsiteY1" fmla="*/ 681839 h 1253881"/>
                <a:gd name="connsiteX2" fmla="*/ 0 w 453920"/>
                <a:gd name="connsiteY2" fmla="*/ 1253881 h 1253881"/>
                <a:gd name="connsiteX0" fmla="*/ 355600 w 476368"/>
                <a:gd name="connsiteY0" fmla="*/ 0 h 1253881"/>
                <a:gd name="connsiteX1" fmla="*/ 438728 w 476368"/>
                <a:gd name="connsiteY1" fmla="*/ 681839 h 1253881"/>
                <a:gd name="connsiteX2" fmla="*/ 0 w 476368"/>
                <a:gd name="connsiteY2" fmla="*/ 1253881 h 1253881"/>
                <a:gd name="connsiteX0" fmla="*/ 355600 w 451370"/>
                <a:gd name="connsiteY0" fmla="*/ 0 h 1253881"/>
                <a:gd name="connsiteX1" fmla="*/ 438728 w 451370"/>
                <a:gd name="connsiteY1" fmla="*/ 681839 h 1253881"/>
                <a:gd name="connsiteX2" fmla="*/ 0 w 451370"/>
                <a:gd name="connsiteY2" fmla="*/ 1253881 h 1253881"/>
                <a:gd name="connsiteX0" fmla="*/ 2060575 w 2070951"/>
                <a:gd name="connsiteY0" fmla="*/ 50332 h 705146"/>
                <a:gd name="connsiteX1" fmla="*/ 438728 w 2070951"/>
                <a:gd name="connsiteY1" fmla="*/ 133104 h 705146"/>
                <a:gd name="connsiteX2" fmla="*/ 0 w 2070951"/>
                <a:gd name="connsiteY2" fmla="*/ 705146 h 705146"/>
                <a:gd name="connsiteX0" fmla="*/ 2060575 w 2060575"/>
                <a:gd name="connsiteY0" fmla="*/ 20670 h 675484"/>
                <a:gd name="connsiteX1" fmla="*/ 438728 w 2060575"/>
                <a:gd name="connsiteY1" fmla="*/ 103442 h 675484"/>
                <a:gd name="connsiteX2" fmla="*/ 0 w 2060575"/>
                <a:gd name="connsiteY2" fmla="*/ 675484 h 675484"/>
                <a:gd name="connsiteX0" fmla="*/ 2060575 w 2060575"/>
                <a:gd name="connsiteY0" fmla="*/ 20670 h 675484"/>
                <a:gd name="connsiteX1" fmla="*/ 438728 w 2060575"/>
                <a:gd name="connsiteY1" fmla="*/ 103442 h 675484"/>
                <a:gd name="connsiteX2" fmla="*/ 0 w 2060575"/>
                <a:gd name="connsiteY2" fmla="*/ 675484 h 675484"/>
                <a:gd name="connsiteX0" fmla="*/ 2060575 w 2060575"/>
                <a:gd name="connsiteY0" fmla="*/ 20670 h 675484"/>
                <a:gd name="connsiteX1" fmla="*/ 438728 w 2060575"/>
                <a:gd name="connsiteY1" fmla="*/ 103442 h 675484"/>
                <a:gd name="connsiteX2" fmla="*/ 0 w 2060575"/>
                <a:gd name="connsiteY2" fmla="*/ 675484 h 675484"/>
                <a:gd name="connsiteX0" fmla="*/ 2060575 w 2060575"/>
                <a:gd name="connsiteY0" fmla="*/ 76327 h 731141"/>
                <a:gd name="connsiteX1" fmla="*/ 438728 w 2060575"/>
                <a:gd name="connsiteY1" fmla="*/ 159099 h 731141"/>
                <a:gd name="connsiteX2" fmla="*/ 0 w 2060575"/>
                <a:gd name="connsiteY2" fmla="*/ 731141 h 731141"/>
                <a:gd name="connsiteX0" fmla="*/ 2060575 w 2060575"/>
                <a:gd name="connsiteY0" fmla="*/ 82380 h 737194"/>
                <a:gd name="connsiteX1" fmla="*/ 438728 w 2060575"/>
                <a:gd name="connsiteY1" fmla="*/ 165152 h 737194"/>
                <a:gd name="connsiteX2" fmla="*/ 0 w 2060575"/>
                <a:gd name="connsiteY2" fmla="*/ 737194 h 737194"/>
                <a:gd name="connsiteX0" fmla="*/ 2060575 w 2060575"/>
                <a:gd name="connsiteY0" fmla="*/ 170147 h 824961"/>
                <a:gd name="connsiteX1" fmla="*/ 438728 w 2060575"/>
                <a:gd name="connsiteY1" fmla="*/ 252919 h 824961"/>
                <a:gd name="connsiteX2" fmla="*/ 0 w 2060575"/>
                <a:gd name="connsiteY2" fmla="*/ 824961 h 824961"/>
                <a:gd name="connsiteX0" fmla="*/ 2128588 w 2128588"/>
                <a:gd name="connsiteY0" fmla="*/ 170147 h 555865"/>
                <a:gd name="connsiteX1" fmla="*/ 506741 w 2128588"/>
                <a:gd name="connsiteY1" fmla="*/ 252919 h 555865"/>
                <a:gd name="connsiteX2" fmla="*/ 0 w 2128588"/>
                <a:gd name="connsiteY2" fmla="*/ 479042 h 555865"/>
                <a:gd name="connsiteX0" fmla="*/ 2128588 w 2128588"/>
                <a:gd name="connsiteY0" fmla="*/ 170147 h 552911"/>
                <a:gd name="connsiteX1" fmla="*/ 506741 w 2128588"/>
                <a:gd name="connsiteY1" fmla="*/ 252919 h 552911"/>
                <a:gd name="connsiteX2" fmla="*/ 0 w 2128588"/>
                <a:gd name="connsiteY2" fmla="*/ 479042 h 552911"/>
                <a:gd name="connsiteX0" fmla="*/ 2128588 w 2128588"/>
                <a:gd name="connsiteY0" fmla="*/ 140311 h 523075"/>
                <a:gd name="connsiteX1" fmla="*/ 506741 w 2128588"/>
                <a:gd name="connsiteY1" fmla="*/ 223083 h 523075"/>
                <a:gd name="connsiteX2" fmla="*/ 0 w 2128588"/>
                <a:gd name="connsiteY2" fmla="*/ 449206 h 523075"/>
                <a:gd name="connsiteX0" fmla="*/ 2112585 w 2112585"/>
                <a:gd name="connsiteY0" fmla="*/ 113739 h 527951"/>
                <a:gd name="connsiteX1" fmla="*/ 506741 w 2112585"/>
                <a:gd name="connsiteY1" fmla="*/ 227959 h 527951"/>
                <a:gd name="connsiteX2" fmla="*/ 0 w 2112585"/>
                <a:gd name="connsiteY2" fmla="*/ 454082 h 527951"/>
                <a:gd name="connsiteX0" fmla="*/ 2148592 w 2148592"/>
                <a:gd name="connsiteY0" fmla="*/ 113739 h 529683"/>
                <a:gd name="connsiteX1" fmla="*/ 542748 w 2148592"/>
                <a:gd name="connsiteY1" fmla="*/ 227959 h 529683"/>
                <a:gd name="connsiteX2" fmla="*/ 0 w 2148592"/>
                <a:gd name="connsiteY2" fmla="*/ 460372 h 529683"/>
                <a:gd name="connsiteX0" fmla="*/ 1428454 w 1428454"/>
                <a:gd name="connsiteY0" fmla="*/ 0 h 557455"/>
                <a:gd name="connsiteX1" fmla="*/ 542748 w 1428454"/>
                <a:gd name="connsiteY1" fmla="*/ 255731 h 557455"/>
                <a:gd name="connsiteX2" fmla="*/ 0 w 1428454"/>
                <a:gd name="connsiteY2" fmla="*/ 488144 h 557455"/>
                <a:gd name="connsiteX0" fmla="*/ 1414952 w 1414952"/>
                <a:gd name="connsiteY0" fmla="*/ 0 h 564530"/>
                <a:gd name="connsiteX1" fmla="*/ 542748 w 1414952"/>
                <a:gd name="connsiteY1" fmla="*/ 262806 h 564530"/>
                <a:gd name="connsiteX2" fmla="*/ 0 w 1414952"/>
                <a:gd name="connsiteY2" fmla="*/ 495219 h 564530"/>
                <a:gd name="connsiteX0" fmla="*/ 1414952 w 1414952"/>
                <a:gd name="connsiteY0" fmla="*/ 101971 h 666501"/>
                <a:gd name="connsiteX1" fmla="*/ 542748 w 1414952"/>
                <a:gd name="connsiteY1" fmla="*/ 364777 h 666501"/>
                <a:gd name="connsiteX2" fmla="*/ 0 w 1414952"/>
                <a:gd name="connsiteY2" fmla="*/ 597190 h 66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4952" h="666501">
                  <a:moveTo>
                    <a:pt x="1414952" y="101971"/>
                  </a:moveTo>
                  <a:cubicBezTo>
                    <a:pt x="1296844" y="171207"/>
                    <a:pt x="600427" y="-309621"/>
                    <a:pt x="542748" y="364777"/>
                  </a:cubicBezTo>
                  <a:cubicBezTo>
                    <a:pt x="485069" y="1039175"/>
                    <a:pt x="213142" y="333635"/>
                    <a:pt x="0" y="59719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4882358" y="1094582"/>
              <a:ext cx="138906" cy="138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586399" y="1531619"/>
            <a:ext cx="2849525" cy="1236429"/>
            <a:chOff x="1586399" y="1531619"/>
            <a:chExt cx="2849525" cy="1236429"/>
          </a:xfrm>
        </p:grpSpPr>
        <p:sp>
          <p:nvSpPr>
            <p:cNvPr id="61" name="椭圆 60"/>
            <p:cNvSpPr/>
            <p:nvPr/>
          </p:nvSpPr>
          <p:spPr>
            <a:xfrm>
              <a:off x="1656916" y="1602136"/>
              <a:ext cx="1095394" cy="109539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586399" y="1531619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814967" y="198120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ln w="12700">
                    <a:solidFill>
                      <a:srgbClr val="FE808E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800" smtClean="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</a:rPr>
                <a:t>课堂教学</a:t>
              </a:r>
              <a:endParaRPr lang="zh-CN" altLang="en-US"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93797" y="4608194"/>
            <a:ext cx="1620957" cy="1811734"/>
            <a:chOff x="493797" y="4608194"/>
            <a:chExt cx="1620957" cy="1811734"/>
          </a:xfrm>
        </p:grpSpPr>
        <p:sp>
          <p:nvSpPr>
            <p:cNvPr id="56" name="椭圆 55"/>
            <p:cNvSpPr/>
            <p:nvPr/>
          </p:nvSpPr>
          <p:spPr>
            <a:xfrm>
              <a:off x="809191" y="4678711"/>
              <a:ext cx="1095394" cy="1095394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38674" y="4608194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93797" y="589670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教学目标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236999" y="3169538"/>
            <a:ext cx="1620958" cy="1738112"/>
            <a:chOff x="3236999" y="3169538"/>
            <a:chExt cx="1620958" cy="1738112"/>
          </a:xfrm>
        </p:grpSpPr>
        <p:sp>
          <p:nvSpPr>
            <p:cNvPr id="51" name="椭圆 50"/>
            <p:cNvSpPr/>
            <p:nvPr/>
          </p:nvSpPr>
          <p:spPr>
            <a:xfrm>
              <a:off x="3624798" y="3240055"/>
              <a:ext cx="1095394" cy="1095394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555026" y="3169538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236999" y="4384430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作业点评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030628" y="4917058"/>
            <a:ext cx="1620957" cy="1795946"/>
            <a:chOff x="5030628" y="4917058"/>
            <a:chExt cx="1620957" cy="1795946"/>
          </a:xfrm>
        </p:grpSpPr>
        <p:sp>
          <p:nvSpPr>
            <p:cNvPr id="64" name="椭圆 63"/>
            <p:cNvSpPr/>
            <p:nvPr/>
          </p:nvSpPr>
          <p:spPr>
            <a:xfrm>
              <a:off x="5303394" y="4987575"/>
              <a:ext cx="1095394" cy="1095394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5232877" y="4917058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5030628" y="618978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例题讲解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191213" y="2230173"/>
            <a:ext cx="1620957" cy="1751353"/>
            <a:chOff x="6191213" y="2230173"/>
            <a:chExt cx="1620957" cy="1751353"/>
          </a:xfrm>
        </p:grpSpPr>
        <p:sp>
          <p:nvSpPr>
            <p:cNvPr id="46" name="椭圆 45"/>
            <p:cNvSpPr/>
            <p:nvPr/>
          </p:nvSpPr>
          <p:spPr>
            <a:xfrm>
              <a:off x="6520272" y="2300690"/>
              <a:ext cx="1095394" cy="1095394"/>
            </a:xfrm>
            <a:prstGeom prst="ellipse">
              <a:avLst/>
            </a:prstGeom>
            <a:blipFill>
              <a:blip r:embed="rId8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6449755" y="2230173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191213" y="345830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练习反馈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688229" y="1029552"/>
            <a:ext cx="1620957" cy="1791390"/>
            <a:chOff x="8688229" y="1029552"/>
            <a:chExt cx="1620957" cy="1791390"/>
          </a:xfrm>
        </p:grpSpPr>
        <p:sp>
          <p:nvSpPr>
            <p:cNvPr id="65" name="椭圆 64"/>
            <p:cNvSpPr/>
            <p:nvPr/>
          </p:nvSpPr>
          <p:spPr>
            <a:xfrm>
              <a:off x="8882037" y="1100069"/>
              <a:ext cx="1095394" cy="1095394"/>
            </a:xfrm>
            <a:prstGeom prst="ellipse">
              <a:avLst/>
            </a:prstGeom>
            <a:blipFill>
              <a:blip r:embed="rId9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8811520" y="1029552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688229" y="229772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课堂心得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167666" y="5023302"/>
            <a:ext cx="2789220" cy="1236429"/>
            <a:chOff x="8167666" y="5023302"/>
            <a:chExt cx="2789220" cy="1236429"/>
          </a:xfrm>
        </p:grpSpPr>
        <p:sp>
          <p:nvSpPr>
            <p:cNvPr id="41" name="椭圆 40"/>
            <p:cNvSpPr/>
            <p:nvPr/>
          </p:nvSpPr>
          <p:spPr>
            <a:xfrm>
              <a:off x="8238183" y="5093819"/>
              <a:ext cx="1095394" cy="1095394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08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8167666" y="5023302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9335929" y="5734049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作业布置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0153614" y="3127156"/>
            <a:ext cx="1620958" cy="1733601"/>
            <a:chOff x="10153614" y="3127156"/>
            <a:chExt cx="1620958" cy="1733601"/>
          </a:xfrm>
        </p:grpSpPr>
        <p:sp>
          <p:nvSpPr>
            <p:cNvPr id="36" name="椭圆 35"/>
            <p:cNvSpPr/>
            <p:nvPr/>
          </p:nvSpPr>
          <p:spPr>
            <a:xfrm>
              <a:off x="10426357" y="3197673"/>
              <a:ext cx="1095394" cy="1095394"/>
            </a:xfrm>
            <a:prstGeom prst="ellipse">
              <a:avLst/>
            </a:prstGeom>
            <a:blipFill>
              <a:blip r:embed="rId11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10355840" y="3127156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0153614" y="4337537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巩固练习</a:t>
              </a:r>
            </a:p>
          </p:txBody>
        </p:sp>
      </p:grpSp>
      <p:sp>
        <p:nvSpPr>
          <p:cNvPr id="45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0643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876300" y="5329509"/>
            <a:ext cx="10414000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16948" y="2197101"/>
            <a:ext cx="1295401" cy="1295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764649" y="3587751"/>
            <a:ext cx="0" cy="596900"/>
          </a:xfrm>
          <a:prstGeom prst="straightConnector1">
            <a:avLst/>
          </a:prstGeom>
          <a:ln w="19050">
            <a:solidFill>
              <a:srgbClr val="D5B48A"/>
            </a:solidFill>
            <a:prstDash val="sysDot"/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979818" y="424763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n w="12700">
                  <a:solidFill>
                    <a:srgbClr val="D5B48A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120" y="2524125"/>
            <a:ext cx="619581" cy="61717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10774" y="2184401"/>
            <a:ext cx="1295401" cy="1295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1558475" y="3575051"/>
            <a:ext cx="0" cy="596900"/>
          </a:xfrm>
          <a:prstGeom prst="straightConnector1">
            <a:avLst/>
          </a:prstGeom>
          <a:ln w="19050">
            <a:solidFill>
              <a:srgbClr val="DBCBFD"/>
            </a:solidFill>
            <a:prstDash val="sysDot"/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773644" y="423493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n w="12700">
                  <a:solidFill>
                    <a:srgbClr val="DBCBFD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73" y="2474389"/>
            <a:ext cx="812802" cy="715424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5323121" y="2184401"/>
            <a:ext cx="1295401" cy="12954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箭头连接符 28"/>
          <p:cNvCxnSpPr/>
          <p:nvPr/>
        </p:nvCxnSpPr>
        <p:spPr>
          <a:xfrm>
            <a:off x="5970822" y="3575051"/>
            <a:ext cx="0" cy="596900"/>
          </a:xfrm>
          <a:prstGeom prst="straightConnector1">
            <a:avLst/>
          </a:prstGeom>
          <a:ln w="19050">
            <a:solidFill>
              <a:srgbClr val="69BDFD"/>
            </a:solidFill>
            <a:prstDash val="sysDot"/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5185991" y="423493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n w="12700">
                  <a:solidFill>
                    <a:srgbClr val="69BDFD"/>
                  </a:solidFill>
                </a:ln>
                <a:blipFill>
                  <a:blip r:embed="rId6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306" y="2407815"/>
            <a:ext cx="777031" cy="848573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568648" y="2209801"/>
            <a:ext cx="1295400" cy="1295400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箭头连接符 33"/>
          <p:cNvCxnSpPr/>
          <p:nvPr/>
        </p:nvCxnSpPr>
        <p:spPr>
          <a:xfrm>
            <a:off x="8216348" y="3600451"/>
            <a:ext cx="0" cy="596900"/>
          </a:xfrm>
          <a:prstGeom prst="straightConnector1">
            <a:avLst/>
          </a:prstGeom>
          <a:ln w="19050">
            <a:solidFill>
              <a:srgbClr val="FE808E"/>
            </a:solidFill>
            <a:prstDash val="sysDot"/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7431518" y="426033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n w="12700">
                  <a:solidFill>
                    <a:srgbClr val="FE808E"/>
                  </a:solidFill>
                </a:ln>
                <a:blipFill>
                  <a:blip r:embed="rId8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515" y="2554298"/>
            <a:ext cx="677666" cy="606406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9899994" y="2209801"/>
            <a:ext cx="1295400" cy="1295400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箭头连接符 41"/>
          <p:cNvCxnSpPr/>
          <p:nvPr/>
        </p:nvCxnSpPr>
        <p:spPr>
          <a:xfrm>
            <a:off x="10547694" y="3600451"/>
            <a:ext cx="0" cy="596900"/>
          </a:xfrm>
          <a:prstGeom prst="straightConnector1">
            <a:avLst/>
          </a:prstGeom>
          <a:ln w="19050">
            <a:solidFill>
              <a:srgbClr val="FFCA74"/>
            </a:solidFill>
            <a:prstDash val="sysDot"/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9762863" y="426033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n w="12700">
                  <a:solidFill>
                    <a:srgbClr val="FFCA74"/>
                  </a:solidFill>
                </a:ln>
                <a:blipFill>
                  <a:blip r:embed="rId10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5517" y="2432221"/>
            <a:ext cx="669717" cy="850560"/>
          </a:xfrm>
          <a:prstGeom prst="rect">
            <a:avLst/>
          </a:prstGeom>
        </p:spPr>
      </p:pic>
      <p:sp>
        <p:nvSpPr>
          <p:cNvPr id="27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39330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  <p:bldP spid="20" grpId="0"/>
      <p:bldP spid="23" grpId="0" animBg="1"/>
      <p:bldP spid="25" grpId="0"/>
      <p:bldP spid="28" grpId="0" animBg="1"/>
      <p:bldP spid="30" grpId="0"/>
      <p:bldP spid="33" grpId="0" animBg="1"/>
      <p:bldP spid="38" grpId="0"/>
      <p:bldP spid="41" grpId="0" animBg="1"/>
      <p:bldP spid="43" grpId="0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1" y="1879600"/>
            <a:ext cx="5410200" cy="376258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604064" y="4225925"/>
            <a:ext cx="2565400" cy="1214572"/>
            <a:chOff x="8604064" y="4225925"/>
            <a:chExt cx="2565400" cy="1214572"/>
          </a:xfrm>
        </p:grpSpPr>
        <p:sp>
          <p:nvSpPr>
            <p:cNvPr id="40" name="文本框 39"/>
            <p:cNvSpPr txBox="1"/>
            <p:nvPr/>
          </p:nvSpPr>
          <p:spPr>
            <a:xfrm>
              <a:off x="8832630" y="4225925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5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D5EE4B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8604064" y="4794166"/>
              <a:ext cx="25654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8393670" y="1879600"/>
            <a:ext cx="2737365" cy="188504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746690" y="2094515"/>
            <a:ext cx="2031325" cy="1475475"/>
            <a:chOff x="8746690" y="2094515"/>
            <a:chExt cx="2031325" cy="1475475"/>
          </a:xfrm>
        </p:grpSpPr>
        <p:sp>
          <p:nvSpPr>
            <p:cNvPr id="44" name="文本框 43"/>
            <p:cNvSpPr txBox="1"/>
            <p:nvPr/>
          </p:nvSpPr>
          <p:spPr>
            <a:xfrm>
              <a:off x="8746690" y="3108325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84699" y="2094515"/>
              <a:ext cx="755306" cy="915386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5657335" y="3753752"/>
            <a:ext cx="2737365" cy="1885048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010355" y="4089401"/>
            <a:ext cx="2031325" cy="1283989"/>
            <a:chOff x="6010355" y="4089401"/>
            <a:chExt cx="2031325" cy="1283989"/>
          </a:xfrm>
        </p:grpSpPr>
        <p:sp>
          <p:nvSpPr>
            <p:cNvPr id="51" name="文本框 50"/>
            <p:cNvSpPr txBox="1"/>
            <p:nvPr/>
          </p:nvSpPr>
          <p:spPr>
            <a:xfrm>
              <a:off x="6010355" y="4911725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0417" y="4089401"/>
              <a:ext cx="711200" cy="71120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721164" y="2181225"/>
            <a:ext cx="2565400" cy="1214572"/>
            <a:chOff x="5721164" y="2181225"/>
            <a:chExt cx="2565400" cy="1214572"/>
          </a:xfrm>
        </p:grpSpPr>
        <p:sp>
          <p:nvSpPr>
            <p:cNvPr id="68" name="文本框 67"/>
            <p:cNvSpPr txBox="1"/>
            <p:nvPr/>
          </p:nvSpPr>
          <p:spPr>
            <a:xfrm>
              <a:off x="5949730" y="2181225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5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FCA74"/>
                    </a:solidFill>
                  </a:ln>
                  <a:blipFill>
                    <a:blip r:embed="rId9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5721164" y="2749466"/>
              <a:ext cx="25654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7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7941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3" grpId="0" animBg="1"/>
      <p:bldP spid="50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2646917" y="21893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E808E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2646917" y="2792645"/>
            <a:ext cx="3224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椭圆 3"/>
          <p:cNvSpPr/>
          <p:nvPr/>
        </p:nvSpPr>
        <p:spPr>
          <a:xfrm>
            <a:off x="1110342" y="2189331"/>
            <a:ext cx="1393373" cy="139337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857546" y="21893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95D99E"/>
                  </a:solidFill>
                </a:ln>
                <a:blipFill>
                  <a:blip r:embed="rId5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7857546" y="2792645"/>
            <a:ext cx="3224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7" name="椭圆 26"/>
          <p:cNvSpPr/>
          <p:nvPr/>
        </p:nvSpPr>
        <p:spPr>
          <a:xfrm>
            <a:off x="6320971" y="2189331"/>
            <a:ext cx="1393373" cy="139337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646917" y="433744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69BDFD"/>
                  </a:solidFill>
                </a:ln>
                <a:blipFill>
                  <a:blip r:embed="rId7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2646917" y="4940759"/>
            <a:ext cx="3224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1" name="椭圆 30"/>
          <p:cNvSpPr/>
          <p:nvPr/>
        </p:nvSpPr>
        <p:spPr>
          <a:xfrm>
            <a:off x="1110342" y="4337445"/>
            <a:ext cx="1393373" cy="1393373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7857546" y="433744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FCA74"/>
                  </a:solidFill>
                </a:ln>
                <a:blipFill>
                  <a:blip r:embed="rId9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7857546" y="4940759"/>
            <a:ext cx="3224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5" name="椭圆 34"/>
          <p:cNvSpPr/>
          <p:nvPr/>
        </p:nvSpPr>
        <p:spPr>
          <a:xfrm>
            <a:off x="6320971" y="4337445"/>
            <a:ext cx="1393373" cy="1393373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985" y="4711675"/>
            <a:ext cx="660087" cy="64491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899" y="4704088"/>
            <a:ext cx="523517" cy="66008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778" y="2555974"/>
            <a:ext cx="652500" cy="66008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614" y="2555974"/>
            <a:ext cx="660087" cy="660087"/>
          </a:xfrm>
          <a:prstGeom prst="rect">
            <a:avLst/>
          </a:prstGeom>
        </p:spPr>
      </p:pic>
      <p:sp>
        <p:nvSpPr>
          <p:cNvPr id="18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0835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4" grpId="0" animBg="1"/>
      <p:bldP spid="25" grpId="0"/>
      <p:bldP spid="26" grpId="0"/>
      <p:bldP spid="27" grpId="0" animBg="1"/>
      <p:bldP spid="29" grpId="0"/>
      <p:bldP spid="30" grpId="0"/>
      <p:bldP spid="31" grpId="0" animBg="1"/>
      <p:bldP spid="33" grpId="0"/>
      <p:bldP spid="34" grpId="0"/>
      <p:bldP spid="35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课堂心得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06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9171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6075" y="4751388"/>
            <a:ext cx="2801954" cy="1189172"/>
            <a:chOff x="656075" y="4751388"/>
            <a:chExt cx="2801954" cy="1189172"/>
          </a:xfrm>
        </p:grpSpPr>
        <p:sp>
          <p:nvSpPr>
            <p:cNvPr id="21" name="文本框 20"/>
            <p:cNvSpPr txBox="1"/>
            <p:nvPr/>
          </p:nvSpPr>
          <p:spPr>
            <a:xfrm>
              <a:off x="656075" y="4751388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E808E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56075" y="5294229"/>
              <a:ext cx="2801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23075" y="1716088"/>
            <a:ext cx="2801954" cy="1151072"/>
            <a:chOff x="3323075" y="1716088"/>
            <a:chExt cx="2801954" cy="1151072"/>
          </a:xfrm>
        </p:grpSpPr>
        <p:sp>
          <p:nvSpPr>
            <p:cNvPr id="24" name="文本框 23"/>
            <p:cNvSpPr txBox="1"/>
            <p:nvPr/>
          </p:nvSpPr>
          <p:spPr>
            <a:xfrm>
              <a:off x="3347731" y="1716088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>
                  <a:ln w="12700">
                    <a:solidFill>
                      <a:srgbClr val="69BDFD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323075" y="2220829"/>
              <a:ext cx="2801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23375" y="4751388"/>
            <a:ext cx="2801954" cy="1189172"/>
            <a:chOff x="5723375" y="4751388"/>
            <a:chExt cx="2801954" cy="1189172"/>
          </a:xfrm>
        </p:grpSpPr>
        <p:sp>
          <p:nvSpPr>
            <p:cNvPr id="27" name="文本框 26"/>
            <p:cNvSpPr txBox="1"/>
            <p:nvPr/>
          </p:nvSpPr>
          <p:spPr>
            <a:xfrm>
              <a:off x="5723375" y="4751388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FCA74"/>
                    </a:solidFill>
                  </a:ln>
                  <a:blipFill>
                    <a:blip r:embed="rId5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723375" y="5294229"/>
              <a:ext cx="2801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36375" y="1716088"/>
            <a:ext cx="2801954" cy="1151072"/>
            <a:chOff x="8136375" y="1716088"/>
            <a:chExt cx="2801954" cy="1151072"/>
          </a:xfrm>
        </p:grpSpPr>
        <p:sp>
          <p:nvSpPr>
            <p:cNvPr id="30" name="文本框 29"/>
            <p:cNvSpPr txBox="1"/>
            <p:nvPr/>
          </p:nvSpPr>
          <p:spPr>
            <a:xfrm>
              <a:off x="8136375" y="1716088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95D99E"/>
                    </a:solidFill>
                  </a:ln>
                  <a:blipFill>
                    <a:blip r:embed="rId6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136375" y="2220829"/>
              <a:ext cx="2801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3" name="燕尾形 32"/>
          <p:cNvSpPr/>
          <p:nvPr/>
        </p:nvSpPr>
        <p:spPr>
          <a:xfrm>
            <a:off x="8015514" y="3160867"/>
            <a:ext cx="2931886" cy="1360334"/>
          </a:xfrm>
          <a:prstGeom prst="chevron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942" y="3451263"/>
            <a:ext cx="797259" cy="779542"/>
          </a:xfrm>
          <a:prstGeom prst="rect">
            <a:avLst/>
          </a:prstGeom>
        </p:spPr>
      </p:pic>
      <p:sp>
        <p:nvSpPr>
          <p:cNvPr id="36" name="燕尾形 35"/>
          <p:cNvSpPr/>
          <p:nvPr/>
        </p:nvSpPr>
        <p:spPr>
          <a:xfrm>
            <a:off x="5601624" y="3160867"/>
            <a:ext cx="2931886" cy="1360334"/>
          </a:xfrm>
          <a:prstGeom prst="chevron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0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512" y="3500209"/>
            <a:ext cx="697689" cy="681651"/>
          </a:xfrm>
          <a:prstGeom prst="rect">
            <a:avLst/>
          </a:prstGeom>
        </p:spPr>
      </p:pic>
      <p:sp>
        <p:nvSpPr>
          <p:cNvPr id="39" name="燕尾形 38"/>
          <p:cNvSpPr/>
          <p:nvPr/>
        </p:nvSpPr>
        <p:spPr>
          <a:xfrm>
            <a:off x="3187734" y="3160867"/>
            <a:ext cx="2931886" cy="1360334"/>
          </a:xfrm>
          <a:prstGeom prst="chevron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097" y="3466928"/>
            <a:ext cx="748213" cy="748213"/>
          </a:xfrm>
          <a:prstGeom prst="rect">
            <a:avLst/>
          </a:prstGeom>
        </p:spPr>
      </p:pic>
      <p:sp>
        <p:nvSpPr>
          <p:cNvPr id="42" name="五边形 41"/>
          <p:cNvSpPr/>
          <p:nvPr/>
        </p:nvSpPr>
        <p:spPr>
          <a:xfrm>
            <a:off x="0" y="3161673"/>
            <a:ext cx="3638401" cy="1358722"/>
          </a:xfrm>
          <a:prstGeom prst="homePlate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645" y="3386463"/>
            <a:ext cx="715055" cy="909142"/>
          </a:xfrm>
          <a:prstGeom prst="rect">
            <a:avLst/>
          </a:prstGeom>
        </p:spPr>
      </p:pic>
      <p:sp>
        <p:nvSpPr>
          <p:cNvPr id="23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72838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 animBg="1"/>
      <p:bldP spid="39" grpId="0" animBg="1"/>
      <p:bldP spid="4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044699" y="1154303"/>
            <a:ext cx="7950200" cy="6186297"/>
            <a:chOff x="-2044699" y="1154303"/>
            <a:chExt cx="7950200" cy="6186297"/>
          </a:xfrm>
        </p:grpSpPr>
        <p:pic>
          <p:nvPicPr>
            <p:cNvPr id="36" name="Picture 3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44699" y="1154303"/>
              <a:ext cx="7950200" cy="6186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Rectangle 49"/>
            <p:cNvSpPr>
              <a:spLocks noChangeArrowheads="1"/>
            </p:cNvSpPr>
            <p:nvPr/>
          </p:nvSpPr>
          <p:spPr bwMode="auto">
            <a:xfrm>
              <a:off x="-733143" y="2299070"/>
              <a:ext cx="5268965" cy="325993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4286" tIns="17143" rIns="34286" bIns="17143" anchor="ctr"/>
            <a:lstStyle>
              <a:lvl1pPr defTabSz="4079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079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079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079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079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079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079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079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079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5697974" y="2168525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000">
                <a:ln w="12700"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69BDFD"/>
                  </a:solidFill>
                </a:ln>
                <a:blipFill>
                  <a:blip r:embed="rId5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5697974" y="2812966"/>
            <a:ext cx="37508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740400" y="4356100"/>
            <a:ext cx="6159500" cy="14859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7031474" y="45434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000">
                <a:ln w="12700"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此处输入标题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7018774" y="5035466"/>
            <a:ext cx="460172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1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401" y="4579007"/>
            <a:ext cx="736600" cy="981385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9753600" y="2044700"/>
            <a:ext cx="2146300" cy="2146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7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742" y="2589422"/>
            <a:ext cx="1109487" cy="1105170"/>
          </a:xfrm>
          <a:prstGeom prst="rect">
            <a:avLst/>
          </a:prstGeom>
        </p:spPr>
      </p:pic>
      <p:sp>
        <p:nvSpPr>
          <p:cNvPr id="13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7093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0" grpId="0" animBg="1"/>
      <p:bldP spid="51" grpId="0"/>
      <p:bldP spid="52" grpId="0"/>
      <p:bldP spid="55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1265554" y="1917700"/>
            <a:ext cx="4080994" cy="4080994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492717" y="2317982"/>
            <a:ext cx="6143607" cy="738429"/>
            <a:chOff x="4492717" y="2317982"/>
            <a:chExt cx="6143607" cy="738429"/>
          </a:xfrm>
        </p:grpSpPr>
        <p:sp>
          <p:nvSpPr>
            <p:cNvPr id="26" name="椭圆 25"/>
            <p:cNvSpPr/>
            <p:nvPr/>
          </p:nvSpPr>
          <p:spPr>
            <a:xfrm>
              <a:off x="4492717" y="2317982"/>
              <a:ext cx="724248" cy="724248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311416" y="2434901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>
                  <a:ln w="12700">
                    <a:solidFill>
                      <a:srgbClr val="FE808E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7481202" y="2410080"/>
              <a:ext cx="31551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66672" y="3596067"/>
            <a:ext cx="6102485" cy="747452"/>
            <a:chOff x="4966672" y="3596067"/>
            <a:chExt cx="6102485" cy="747452"/>
          </a:xfrm>
        </p:grpSpPr>
        <p:sp>
          <p:nvSpPr>
            <p:cNvPr id="30" name="椭圆 29"/>
            <p:cNvSpPr/>
            <p:nvPr/>
          </p:nvSpPr>
          <p:spPr>
            <a:xfrm>
              <a:off x="4966672" y="3596067"/>
              <a:ext cx="724248" cy="7242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784711" y="3722009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>
                  <a:ln w="12700">
                    <a:solidFill>
                      <a:srgbClr val="69BDFD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7914035" y="3697188"/>
              <a:ext cx="31551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92710" y="4906104"/>
            <a:ext cx="6107221" cy="758694"/>
            <a:chOff x="4492710" y="4906104"/>
            <a:chExt cx="6107221" cy="758694"/>
          </a:xfrm>
        </p:grpSpPr>
        <p:sp>
          <p:nvSpPr>
            <p:cNvPr id="34" name="椭圆 33"/>
            <p:cNvSpPr/>
            <p:nvPr/>
          </p:nvSpPr>
          <p:spPr>
            <a:xfrm>
              <a:off x="4492710" y="4906104"/>
              <a:ext cx="724248" cy="724248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311409" y="5043288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>
                  <a:ln w="12700">
                    <a:solidFill>
                      <a:srgbClr val="D5B48A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7444809" y="5018467"/>
              <a:ext cx="31551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1310300" y="2630594"/>
            <a:ext cx="2655206" cy="265520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5000">
              <a:gradFill>
                <a:gsLst>
                  <a:gs pos="100000">
                    <a:schemeClr val="bg1"/>
                  </a:gs>
                  <a:gs pos="28000">
                    <a:schemeClr val="accent1">
                      <a:lumMod val="5000"/>
                      <a:lumOff val="95000"/>
                    </a:schemeClr>
                  </a:gs>
                  <a:gs pos="70000">
                    <a:srgbClr val="FFC0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3496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7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巩固练习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07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545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94200" y="3033110"/>
            <a:ext cx="2249086" cy="964276"/>
            <a:chOff x="4394200" y="3033110"/>
            <a:chExt cx="2249086" cy="964276"/>
          </a:xfrm>
        </p:grpSpPr>
        <p:sp>
          <p:nvSpPr>
            <p:cNvPr id="36" name="等腰三角形 35"/>
            <p:cNvSpPr/>
            <p:nvPr/>
          </p:nvSpPr>
          <p:spPr>
            <a:xfrm rot="5400000">
              <a:off x="5967581" y="3321680"/>
              <a:ext cx="964276" cy="38713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394200" y="3238248"/>
              <a:ext cx="1915231" cy="55399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b="1" smtClean="0">
                  <a:solidFill>
                    <a:srgbClr val="0B13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000" b="1">
                <a:solidFill>
                  <a:srgbClr val="0B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859971" y="5782494"/>
            <a:ext cx="1026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6798246" y="1810658"/>
            <a:ext cx="741859" cy="3454400"/>
          </a:xfrm>
          <a:custGeom>
            <a:avLst/>
            <a:gdLst>
              <a:gd name="connsiteX0" fmla="*/ 0 w 2249716"/>
              <a:gd name="connsiteY0" fmla="*/ 0 h 4020457"/>
              <a:gd name="connsiteX1" fmla="*/ 1386292 w 2249716"/>
              <a:gd name="connsiteY1" fmla="*/ 0 h 4020457"/>
              <a:gd name="connsiteX2" fmla="*/ 1435624 w 2249716"/>
              <a:gd name="connsiteY2" fmla="*/ 44836 h 4020457"/>
              <a:gd name="connsiteX3" fmla="*/ 2249716 w 2249716"/>
              <a:gd name="connsiteY3" fmla="*/ 2010229 h 4020457"/>
              <a:gd name="connsiteX4" fmla="*/ 1435624 w 2249716"/>
              <a:gd name="connsiteY4" fmla="*/ 3975623 h 4020457"/>
              <a:gd name="connsiteX5" fmla="*/ 1386293 w 2249716"/>
              <a:gd name="connsiteY5" fmla="*/ 4020457 h 4020457"/>
              <a:gd name="connsiteX6" fmla="*/ 0 w 2249716"/>
              <a:gd name="connsiteY6" fmla="*/ 4020457 h 4020457"/>
              <a:gd name="connsiteX0" fmla="*/ 0 w 2249716"/>
              <a:gd name="connsiteY0" fmla="*/ 0 h 4020457"/>
              <a:gd name="connsiteX1" fmla="*/ 1386292 w 2249716"/>
              <a:gd name="connsiteY1" fmla="*/ 0 h 4020457"/>
              <a:gd name="connsiteX2" fmla="*/ 1435624 w 2249716"/>
              <a:gd name="connsiteY2" fmla="*/ 44836 h 4020457"/>
              <a:gd name="connsiteX3" fmla="*/ 2249716 w 2249716"/>
              <a:gd name="connsiteY3" fmla="*/ 2010229 h 4020457"/>
              <a:gd name="connsiteX4" fmla="*/ 1435624 w 2249716"/>
              <a:gd name="connsiteY4" fmla="*/ 3975623 h 4020457"/>
              <a:gd name="connsiteX5" fmla="*/ 1386293 w 2249716"/>
              <a:gd name="connsiteY5" fmla="*/ 4020457 h 4020457"/>
              <a:gd name="connsiteX6" fmla="*/ 0 w 2249716"/>
              <a:gd name="connsiteY6" fmla="*/ 4020457 h 4020457"/>
              <a:gd name="connsiteX7" fmla="*/ 91440 w 2249716"/>
              <a:gd name="connsiteY7" fmla="*/ 91440 h 4020457"/>
              <a:gd name="connsiteX0" fmla="*/ 0 w 2249716"/>
              <a:gd name="connsiteY0" fmla="*/ 0 h 4020457"/>
              <a:gd name="connsiteX1" fmla="*/ 1386292 w 2249716"/>
              <a:gd name="connsiteY1" fmla="*/ 0 h 4020457"/>
              <a:gd name="connsiteX2" fmla="*/ 1435624 w 2249716"/>
              <a:gd name="connsiteY2" fmla="*/ 44836 h 4020457"/>
              <a:gd name="connsiteX3" fmla="*/ 2249716 w 2249716"/>
              <a:gd name="connsiteY3" fmla="*/ 2010229 h 4020457"/>
              <a:gd name="connsiteX4" fmla="*/ 1435624 w 2249716"/>
              <a:gd name="connsiteY4" fmla="*/ 3975623 h 4020457"/>
              <a:gd name="connsiteX5" fmla="*/ 1386293 w 2249716"/>
              <a:gd name="connsiteY5" fmla="*/ 4020457 h 4020457"/>
              <a:gd name="connsiteX6" fmla="*/ 0 w 2249716"/>
              <a:gd name="connsiteY6" fmla="*/ 4020457 h 4020457"/>
              <a:gd name="connsiteX0" fmla="*/ 1386292 w 2249716"/>
              <a:gd name="connsiteY0" fmla="*/ 0 h 4020457"/>
              <a:gd name="connsiteX1" fmla="*/ 1435624 w 2249716"/>
              <a:gd name="connsiteY1" fmla="*/ 44836 h 4020457"/>
              <a:gd name="connsiteX2" fmla="*/ 2249716 w 2249716"/>
              <a:gd name="connsiteY2" fmla="*/ 2010229 h 4020457"/>
              <a:gd name="connsiteX3" fmla="*/ 1435624 w 2249716"/>
              <a:gd name="connsiteY3" fmla="*/ 3975623 h 4020457"/>
              <a:gd name="connsiteX4" fmla="*/ 1386293 w 2249716"/>
              <a:gd name="connsiteY4" fmla="*/ 4020457 h 4020457"/>
              <a:gd name="connsiteX5" fmla="*/ 0 w 2249716"/>
              <a:gd name="connsiteY5" fmla="*/ 4020457 h 4020457"/>
              <a:gd name="connsiteX0" fmla="*/ 0 w 863424"/>
              <a:gd name="connsiteY0" fmla="*/ 0 h 4020457"/>
              <a:gd name="connsiteX1" fmla="*/ 49332 w 863424"/>
              <a:gd name="connsiteY1" fmla="*/ 44836 h 4020457"/>
              <a:gd name="connsiteX2" fmla="*/ 863424 w 863424"/>
              <a:gd name="connsiteY2" fmla="*/ 2010229 h 4020457"/>
              <a:gd name="connsiteX3" fmla="*/ 49332 w 863424"/>
              <a:gd name="connsiteY3" fmla="*/ 3975623 h 4020457"/>
              <a:gd name="connsiteX4" fmla="*/ 1 w 863424"/>
              <a:gd name="connsiteY4" fmla="*/ 4020457 h 402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424" h="4020457">
                <a:moveTo>
                  <a:pt x="0" y="0"/>
                </a:moveTo>
                <a:lnTo>
                  <a:pt x="49332" y="44836"/>
                </a:lnTo>
                <a:cubicBezTo>
                  <a:pt x="552320" y="547824"/>
                  <a:pt x="863424" y="1242695"/>
                  <a:pt x="863424" y="2010229"/>
                </a:cubicBezTo>
                <a:cubicBezTo>
                  <a:pt x="863424" y="2777763"/>
                  <a:pt x="552320" y="3472635"/>
                  <a:pt x="49332" y="3975623"/>
                </a:cubicBezTo>
                <a:lnTo>
                  <a:pt x="1" y="4020457"/>
                </a:lnTo>
              </a:path>
            </a:pathLst>
          </a:cu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6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17598" y="2050534"/>
            <a:ext cx="3415543" cy="461665"/>
            <a:chOff x="7017598" y="2050534"/>
            <a:chExt cx="3415543" cy="461665"/>
          </a:xfrm>
        </p:grpSpPr>
        <p:sp>
          <p:nvSpPr>
            <p:cNvPr id="48" name="矩形 47"/>
            <p:cNvSpPr/>
            <p:nvPr/>
          </p:nvSpPr>
          <p:spPr>
            <a:xfrm>
              <a:off x="7478486" y="2050534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n w="12700">
                    <a:solidFill>
                      <a:srgbClr val="FE808E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此处输入标题或文字</a:t>
              </a:r>
            </a:p>
          </p:txBody>
        </p:sp>
        <p:sp>
          <p:nvSpPr>
            <p:cNvPr id="49" name="椭圆 48"/>
            <p:cNvSpPr/>
            <p:nvPr/>
          </p:nvSpPr>
          <p:spPr>
            <a:xfrm>
              <a:off x="7017598" y="2135414"/>
              <a:ext cx="304800" cy="304800"/>
            </a:xfrm>
            <a:prstGeom prst="ellipse">
              <a:avLst/>
            </a:prstGeom>
            <a:solidFill>
              <a:srgbClr val="36363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72291" y="3735400"/>
            <a:ext cx="3378350" cy="461665"/>
            <a:chOff x="7372291" y="3735400"/>
            <a:chExt cx="3378350" cy="461665"/>
          </a:xfrm>
        </p:grpSpPr>
        <p:sp>
          <p:nvSpPr>
            <p:cNvPr id="51" name="椭圆 50"/>
            <p:cNvSpPr/>
            <p:nvPr/>
          </p:nvSpPr>
          <p:spPr>
            <a:xfrm>
              <a:off x="7372291" y="3799718"/>
              <a:ext cx="304800" cy="304800"/>
            </a:xfrm>
            <a:prstGeom prst="ellipse">
              <a:avLst/>
            </a:prstGeom>
            <a:solidFill>
              <a:srgbClr val="36363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795986" y="3735400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n w="12700">
                    <a:solidFill>
                      <a:srgbClr val="FFCA74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此处输入标题或文字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17598" y="4577834"/>
            <a:ext cx="3415543" cy="461665"/>
            <a:chOff x="7017598" y="4577834"/>
            <a:chExt cx="3415543" cy="461665"/>
          </a:xfrm>
        </p:grpSpPr>
        <p:sp>
          <p:nvSpPr>
            <p:cNvPr id="50" name="椭圆 49"/>
            <p:cNvSpPr/>
            <p:nvPr/>
          </p:nvSpPr>
          <p:spPr>
            <a:xfrm>
              <a:off x="7017598" y="4631871"/>
              <a:ext cx="304800" cy="304800"/>
            </a:xfrm>
            <a:prstGeom prst="ellipse">
              <a:avLst/>
            </a:prstGeom>
            <a:solidFill>
              <a:srgbClr val="36363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7478486" y="4577834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n w="12700">
                    <a:solidFill>
                      <a:srgbClr val="DBCBFD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此处输入标题或文字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372291" y="2892967"/>
            <a:ext cx="3378350" cy="461665"/>
            <a:chOff x="7372291" y="2892967"/>
            <a:chExt cx="3378350" cy="461665"/>
          </a:xfrm>
        </p:grpSpPr>
        <p:sp>
          <p:nvSpPr>
            <p:cNvPr id="52" name="矩形 51"/>
            <p:cNvSpPr/>
            <p:nvPr/>
          </p:nvSpPr>
          <p:spPr>
            <a:xfrm>
              <a:off x="7795986" y="2892967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n w="12700">
                    <a:solidFill>
                      <a:srgbClr val="69BDFD"/>
                    </a:solidFill>
                  </a:ln>
                  <a:blipFill>
                    <a:blip r:embed="rId5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此处输入标题或文字</a:t>
              </a:r>
            </a:p>
          </p:txBody>
        </p:sp>
        <p:sp>
          <p:nvSpPr>
            <p:cNvPr id="55" name="椭圆 54"/>
            <p:cNvSpPr/>
            <p:nvPr/>
          </p:nvSpPr>
          <p:spPr>
            <a:xfrm>
              <a:off x="7372291" y="2967566"/>
              <a:ext cx="304800" cy="304800"/>
            </a:xfrm>
            <a:prstGeom prst="ellipse">
              <a:avLst/>
            </a:prstGeom>
            <a:solidFill>
              <a:srgbClr val="36363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1331685" y="2121877"/>
            <a:ext cx="2786743" cy="278674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57150">
            <a:solidFill>
              <a:srgbClr val="FFFFFF">
                <a:alpha val="6392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40663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 animBg="1"/>
      <p:bldP spid="56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6727949" y="1941364"/>
            <a:ext cx="1126023" cy="1131212"/>
          </a:xfrm>
          <a:custGeom>
            <a:avLst/>
            <a:gdLst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 h="1384300">
                <a:moveTo>
                  <a:pt x="0" y="0"/>
                </a:moveTo>
                <a:cubicBezTo>
                  <a:pt x="272191" y="702733"/>
                  <a:pt x="721364" y="1168400"/>
                  <a:pt x="1371600" y="1384300"/>
                </a:cubicBezTo>
              </a:path>
            </a:pathLst>
          </a:custGeom>
          <a:noFill/>
          <a:ln w="28575">
            <a:solidFill>
              <a:srgbClr val="FFCA74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rot="10800000">
            <a:off x="4389867" y="4279447"/>
            <a:ext cx="1126023" cy="1131212"/>
          </a:xfrm>
          <a:custGeom>
            <a:avLst/>
            <a:gdLst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 h="1384300">
                <a:moveTo>
                  <a:pt x="0" y="0"/>
                </a:moveTo>
                <a:cubicBezTo>
                  <a:pt x="272191" y="702733"/>
                  <a:pt x="721364" y="1168400"/>
                  <a:pt x="1371600" y="1384300"/>
                </a:cubicBezTo>
              </a:path>
            </a:pathLst>
          </a:custGeom>
          <a:noFill/>
          <a:ln w="28575">
            <a:solidFill>
              <a:srgbClr val="FFCA74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rot="5400000">
            <a:off x="6727950" y="4279447"/>
            <a:ext cx="1126023" cy="1131212"/>
          </a:xfrm>
          <a:custGeom>
            <a:avLst/>
            <a:gdLst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 h="1384300">
                <a:moveTo>
                  <a:pt x="0" y="0"/>
                </a:moveTo>
                <a:cubicBezTo>
                  <a:pt x="272191" y="702733"/>
                  <a:pt x="721364" y="1168400"/>
                  <a:pt x="1371600" y="1384300"/>
                </a:cubicBezTo>
              </a:path>
            </a:pathLst>
          </a:custGeom>
          <a:noFill/>
          <a:ln w="28575">
            <a:solidFill>
              <a:srgbClr val="FFCA74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16200000">
            <a:off x="4389867" y="1941364"/>
            <a:ext cx="1126023" cy="1131212"/>
          </a:xfrm>
          <a:custGeom>
            <a:avLst/>
            <a:gdLst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 h="1384300">
                <a:moveTo>
                  <a:pt x="0" y="0"/>
                </a:moveTo>
                <a:cubicBezTo>
                  <a:pt x="272191" y="702733"/>
                  <a:pt x="721364" y="1168400"/>
                  <a:pt x="1371600" y="1384300"/>
                </a:cubicBezTo>
              </a:path>
            </a:pathLst>
          </a:custGeom>
          <a:noFill/>
          <a:ln w="28575">
            <a:solidFill>
              <a:srgbClr val="FFCA74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74701" y="3058514"/>
            <a:ext cx="4226384" cy="1234993"/>
            <a:chOff x="774701" y="3058514"/>
            <a:chExt cx="4226384" cy="1234993"/>
          </a:xfrm>
        </p:grpSpPr>
        <p:sp>
          <p:nvSpPr>
            <p:cNvPr id="15" name="椭圆 14"/>
            <p:cNvSpPr/>
            <p:nvPr/>
          </p:nvSpPr>
          <p:spPr>
            <a:xfrm>
              <a:off x="3766093" y="3058514"/>
              <a:ext cx="1234992" cy="1234993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95771" y="314328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69BDFD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774701" y="3607637"/>
              <a:ext cx="29030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04423" y="996471"/>
            <a:ext cx="5074677" cy="1527571"/>
            <a:chOff x="5504423" y="996471"/>
            <a:chExt cx="5074677" cy="1527571"/>
          </a:xfrm>
        </p:grpSpPr>
        <p:sp>
          <p:nvSpPr>
            <p:cNvPr id="27" name="椭圆 26"/>
            <p:cNvSpPr/>
            <p:nvPr/>
          </p:nvSpPr>
          <p:spPr>
            <a:xfrm>
              <a:off x="5504423" y="1289050"/>
              <a:ext cx="1234993" cy="123499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916125" y="99647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E808E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916124" y="1460822"/>
              <a:ext cx="36629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27200" y="4827978"/>
            <a:ext cx="5012215" cy="1334874"/>
            <a:chOff x="1727200" y="4827978"/>
            <a:chExt cx="5012215" cy="1334874"/>
          </a:xfrm>
        </p:grpSpPr>
        <p:sp>
          <p:nvSpPr>
            <p:cNvPr id="31" name="椭圆 30"/>
            <p:cNvSpPr/>
            <p:nvPr/>
          </p:nvSpPr>
          <p:spPr>
            <a:xfrm>
              <a:off x="5504422" y="4827978"/>
              <a:ext cx="1234993" cy="1234993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003819" y="5236835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95D99E"/>
                    </a:solidFill>
                  </a:ln>
                  <a:blipFill>
                    <a:blip r:embed="rId5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727200" y="5701187"/>
              <a:ext cx="35662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242753" y="3058514"/>
            <a:ext cx="4337569" cy="1287073"/>
            <a:chOff x="7242753" y="3058514"/>
            <a:chExt cx="4337569" cy="1287073"/>
          </a:xfrm>
        </p:grpSpPr>
        <p:sp>
          <p:nvSpPr>
            <p:cNvPr id="35" name="椭圆 34"/>
            <p:cNvSpPr/>
            <p:nvPr/>
          </p:nvSpPr>
          <p:spPr>
            <a:xfrm>
              <a:off x="7242753" y="3058514"/>
              <a:ext cx="1234992" cy="1234992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666648" y="3234905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FCA74"/>
                    </a:solidFill>
                  </a:ln>
                  <a:blipFill>
                    <a:blip r:embed="rId6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8666648" y="3699256"/>
              <a:ext cx="29136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077" y="3176095"/>
            <a:ext cx="1371846" cy="1039211"/>
          </a:xfrm>
          <a:prstGeom prst="rect">
            <a:avLst/>
          </a:prstGeom>
        </p:spPr>
      </p:pic>
      <p:sp>
        <p:nvSpPr>
          <p:cNvPr id="23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4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课堂教学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816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709" y="3046831"/>
            <a:ext cx="692082" cy="5920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078697" y="24150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FE808E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小标题</a:t>
            </a:r>
            <a:endParaRPr lang="zh-CN" altLang="en-US" sz="2000">
              <a:ln w="12700">
                <a:solidFill>
                  <a:srgbClr val="FE808E"/>
                </a:solidFill>
              </a:ln>
              <a:blipFill>
                <a:blip r:embed="rId4"/>
                <a:stretch>
                  <a:fillRect/>
                </a:stretch>
              </a:blip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3976" y="395175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FE808E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此处添加标题</a:t>
            </a:r>
            <a:endParaRPr lang="zh-CN" altLang="en-US" sz="2000">
              <a:ln w="12700">
                <a:solidFill>
                  <a:srgbClr val="FE808E"/>
                </a:solidFill>
              </a:ln>
              <a:blipFill>
                <a:blip r:embed="rId4"/>
                <a:stretch>
                  <a:fillRect/>
                </a:stretch>
              </a:blip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6559" y="4557587"/>
            <a:ext cx="1658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834" y="3037512"/>
            <a:ext cx="692082" cy="61066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348822" y="24150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D5B48A"/>
                  </a:solidFill>
                </a:ln>
                <a:blipFill>
                  <a:blip r:embed="rId6"/>
                  <a:stretch>
                    <a:fillRect/>
                  </a:stretch>
                </a:blipFill>
              </a:rPr>
              <a:t>小标题</a:t>
            </a:r>
            <a:endParaRPr lang="zh-CN" altLang="en-US" sz="2000">
              <a:ln w="12700">
                <a:solidFill>
                  <a:srgbClr val="D5B48A"/>
                </a:solidFill>
              </a:ln>
              <a:blipFill>
                <a:blip r:embed="rId6"/>
                <a:stretch>
                  <a:fillRect/>
                </a:stretch>
              </a:blip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64101" y="395175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D5B48A"/>
                  </a:solidFill>
                </a:ln>
                <a:blipFill>
                  <a:blip r:embed="rId6"/>
                  <a:stretch>
                    <a:fillRect/>
                  </a:stretch>
                </a:blipFill>
              </a:rPr>
              <a:t>此处添加标题</a:t>
            </a:r>
            <a:endParaRPr lang="zh-CN" altLang="en-US" sz="2000">
              <a:ln w="12700">
                <a:solidFill>
                  <a:srgbClr val="D5B48A"/>
                </a:solidFill>
              </a:ln>
              <a:blipFill>
                <a:blip r:embed="rId6"/>
                <a:stretch>
                  <a:fillRect/>
                </a:stretch>
              </a:blip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996684" y="4557587"/>
            <a:ext cx="1658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7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985" y="3037512"/>
            <a:ext cx="374029" cy="61066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5618947" y="24150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B5F4FE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小标题</a:t>
            </a:r>
            <a:endParaRPr lang="zh-CN" altLang="en-US" sz="2000">
              <a:ln w="12700">
                <a:solidFill>
                  <a:srgbClr val="B5F4FE"/>
                </a:solidFill>
              </a:ln>
              <a:blipFill>
                <a:blip r:embed="rId8"/>
                <a:stretch>
                  <a:fillRect/>
                </a:stretch>
              </a:blip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34226" y="395175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B5F4FE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此处添加标题</a:t>
            </a:r>
            <a:endParaRPr lang="zh-CN" altLang="en-US" sz="2000">
              <a:ln w="12700">
                <a:solidFill>
                  <a:srgbClr val="B5F4FE"/>
                </a:solidFill>
              </a:ln>
              <a:blipFill>
                <a:blip r:embed="rId8"/>
                <a:stretch>
                  <a:fillRect/>
                </a:stretch>
              </a:blip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66809" y="4557587"/>
            <a:ext cx="1658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9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967" y="3037512"/>
            <a:ext cx="484316" cy="61066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7889072" y="24150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FDFF81"/>
                  </a:solidFill>
                </a:ln>
                <a:blipFill>
                  <a:blip r:embed="rId10"/>
                  <a:stretch>
                    <a:fillRect/>
                  </a:stretch>
                </a:blipFill>
              </a:rPr>
              <a:t>小标题</a:t>
            </a:r>
            <a:endParaRPr lang="zh-CN" altLang="en-US" sz="2000">
              <a:ln w="12700">
                <a:solidFill>
                  <a:srgbClr val="FDFF81"/>
                </a:solidFill>
              </a:ln>
              <a:blipFill>
                <a:blip r:embed="rId10"/>
                <a:stretch>
                  <a:fillRect/>
                </a:stretch>
              </a:blip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504351" y="395175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FDFF81"/>
                  </a:solidFill>
                </a:ln>
                <a:blipFill>
                  <a:blip r:embed="rId10"/>
                  <a:stretch>
                    <a:fillRect/>
                  </a:stretch>
                </a:blipFill>
              </a:rPr>
              <a:t>此处添加标题</a:t>
            </a:r>
            <a:endParaRPr lang="zh-CN" altLang="en-US" sz="2000">
              <a:ln w="12700">
                <a:solidFill>
                  <a:srgbClr val="FDFF81"/>
                </a:solidFill>
              </a:ln>
              <a:blipFill>
                <a:blip r:embed="rId10"/>
                <a:stretch>
                  <a:fillRect/>
                </a:stretch>
              </a:blip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536934" y="4557587"/>
            <a:ext cx="1658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690813" y="1968500"/>
            <a:ext cx="0" cy="40513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960938" y="1968500"/>
            <a:ext cx="0" cy="40513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231063" y="1968500"/>
            <a:ext cx="0" cy="40513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9501188" y="1968500"/>
            <a:ext cx="0" cy="40513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/>
          <p:cNvPicPr>
            <a:picLocks noChangeAspect="1"/>
          </p:cNvPicPr>
          <p:nvPr/>
        </p:nvPicPr>
        <p:blipFill>
          <a:blip r:embed="rId1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2778" y="3037512"/>
            <a:ext cx="626944" cy="610660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10159197" y="24150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D5EE4B"/>
                  </a:solidFill>
                </a:ln>
                <a:blipFill>
                  <a:blip r:embed="rId12"/>
                  <a:stretch>
                    <a:fillRect/>
                  </a:stretch>
                </a:blipFill>
              </a:rPr>
              <a:t>小标题</a:t>
            </a:r>
            <a:endParaRPr lang="zh-CN" altLang="en-US" sz="2000">
              <a:ln w="12700">
                <a:solidFill>
                  <a:srgbClr val="D5EE4B"/>
                </a:solidFill>
              </a:ln>
              <a:blipFill>
                <a:blip r:embed="rId12"/>
                <a:stretch>
                  <a:fillRect/>
                </a:stretch>
              </a:blip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774476" y="395175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D5EE4B"/>
                  </a:solidFill>
                </a:ln>
                <a:blipFill>
                  <a:blip r:embed="rId12"/>
                  <a:stretch>
                    <a:fillRect/>
                  </a:stretch>
                </a:blipFill>
              </a:rPr>
              <a:t>此处添加标题</a:t>
            </a:r>
            <a:endParaRPr lang="zh-CN" altLang="en-US" sz="2000">
              <a:ln w="12700">
                <a:solidFill>
                  <a:srgbClr val="D5EE4B"/>
                </a:solidFill>
              </a:ln>
              <a:blipFill>
                <a:blip r:embed="rId12"/>
                <a:stretch>
                  <a:fillRect/>
                </a:stretch>
              </a:blip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807059" y="4557587"/>
            <a:ext cx="1658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26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9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3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4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7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30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8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10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4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7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29" grpId="0"/>
      <p:bldP spid="30" grpId="0"/>
      <p:bldP spid="31" grpId="0"/>
      <p:bldP spid="36" grpId="0"/>
      <p:bldP spid="37" grpId="0"/>
      <p:bldP spid="38" grpId="0"/>
      <p:bldP spid="43" grpId="0"/>
      <p:bldP spid="44" grpId="0"/>
      <p:bldP spid="45" grpId="0"/>
      <p:bldP spid="50" grpId="0"/>
      <p:bldP spid="51" grpId="0"/>
      <p:bldP spid="52" grpId="0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555524" y="2039223"/>
            <a:ext cx="1016976" cy="628649"/>
            <a:chOff x="7555524" y="2039223"/>
            <a:chExt cx="1016976" cy="628649"/>
          </a:xfrm>
        </p:grpSpPr>
        <p:sp>
          <p:nvSpPr>
            <p:cNvPr id="10" name="矩形 9"/>
            <p:cNvSpPr/>
            <p:nvPr/>
          </p:nvSpPr>
          <p:spPr>
            <a:xfrm>
              <a:off x="8108950" y="2039223"/>
              <a:ext cx="463550" cy="628649"/>
            </a:xfrm>
            <a:custGeom>
              <a:avLst/>
              <a:gdLst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622300 h 622300"/>
                <a:gd name="connsiteX3" fmla="*/ 0 w 463550"/>
                <a:gd name="connsiteY3" fmla="*/ 622300 h 622300"/>
                <a:gd name="connsiteX4" fmla="*/ 0 w 463550"/>
                <a:gd name="connsiteY4" fmla="*/ 0 h 622300"/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290513 h 622300"/>
                <a:gd name="connsiteX3" fmla="*/ 463550 w 463550"/>
                <a:gd name="connsiteY3" fmla="*/ 622300 h 622300"/>
                <a:gd name="connsiteX4" fmla="*/ 0 w 463550"/>
                <a:gd name="connsiteY4" fmla="*/ 622300 h 622300"/>
                <a:gd name="connsiteX5" fmla="*/ 0 w 463550"/>
                <a:gd name="connsiteY5" fmla="*/ 0 h 622300"/>
                <a:gd name="connsiteX0" fmla="*/ 463550 w 554990"/>
                <a:gd name="connsiteY0" fmla="*/ 290513 h 622300"/>
                <a:gd name="connsiteX1" fmla="*/ 463550 w 554990"/>
                <a:gd name="connsiteY1" fmla="*/ 622300 h 622300"/>
                <a:gd name="connsiteX2" fmla="*/ 0 w 554990"/>
                <a:gd name="connsiteY2" fmla="*/ 622300 h 622300"/>
                <a:gd name="connsiteX3" fmla="*/ 0 w 554990"/>
                <a:gd name="connsiteY3" fmla="*/ 0 h 622300"/>
                <a:gd name="connsiteX4" fmla="*/ 463550 w 554990"/>
                <a:gd name="connsiteY4" fmla="*/ 0 h 622300"/>
                <a:gd name="connsiteX5" fmla="*/ 554990 w 554990"/>
                <a:gd name="connsiteY5" fmla="*/ 381953 h 622300"/>
                <a:gd name="connsiteX0" fmla="*/ 463550 w 554990"/>
                <a:gd name="connsiteY0" fmla="*/ 622300 h 622300"/>
                <a:gd name="connsiteX1" fmla="*/ 0 w 554990"/>
                <a:gd name="connsiteY1" fmla="*/ 622300 h 622300"/>
                <a:gd name="connsiteX2" fmla="*/ 0 w 554990"/>
                <a:gd name="connsiteY2" fmla="*/ 0 h 622300"/>
                <a:gd name="connsiteX3" fmla="*/ 463550 w 554990"/>
                <a:gd name="connsiteY3" fmla="*/ 0 h 622300"/>
                <a:gd name="connsiteX4" fmla="*/ 554990 w 554990"/>
                <a:gd name="connsiteY4" fmla="*/ 381953 h 622300"/>
                <a:gd name="connsiteX0" fmla="*/ 463550 w 463550"/>
                <a:gd name="connsiteY0" fmla="*/ 622300 h 622300"/>
                <a:gd name="connsiteX1" fmla="*/ 0 w 463550"/>
                <a:gd name="connsiteY1" fmla="*/ 622300 h 622300"/>
                <a:gd name="connsiteX2" fmla="*/ 0 w 463550"/>
                <a:gd name="connsiteY2" fmla="*/ 0 h 622300"/>
                <a:gd name="connsiteX3" fmla="*/ 463550 w 463550"/>
                <a:gd name="connsiteY3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550" h="622300">
                  <a:moveTo>
                    <a:pt x="463550" y="622300"/>
                  </a:moveTo>
                  <a:lnTo>
                    <a:pt x="0" y="622300"/>
                  </a:lnTo>
                  <a:lnTo>
                    <a:pt x="0" y="0"/>
                  </a:lnTo>
                  <a:lnTo>
                    <a:pt x="46355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7555524" y="2353220"/>
              <a:ext cx="555014" cy="654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7555524" y="3258423"/>
            <a:ext cx="1016976" cy="628649"/>
            <a:chOff x="7555524" y="2288381"/>
            <a:chExt cx="1016976" cy="628649"/>
          </a:xfrm>
        </p:grpSpPr>
        <p:sp>
          <p:nvSpPr>
            <p:cNvPr id="60" name="矩形 9"/>
            <p:cNvSpPr/>
            <p:nvPr/>
          </p:nvSpPr>
          <p:spPr>
            <a:xfrm>
              <a:off x="8108950" y="2288381"/>
              <a:ext cx="463550" cy="628649"/>
            </a:xfrm>
            <a:custGeom>
              <a:avLst/>
              <a:gdLst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622300 h 622300"/>
                <a:gd name="connsiteX3" fmla="*/ 0 w 463550"/>
                <a:gd name="connsiteY3" fmla="*/ 622300 h 622300"/>
                <a:gd name="connsiteX4" fmla="*/ 0 w 463550"/>
                <a:gd name="connsiteY4" fmla="*/ 0 h 622300"/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290513 h 622300"/>
                <a:gd name="connsiteX3" fmla="*/ 463550 w 463550"/>
                <a:gd name="connsiteY3" fmla="*/ 622300 h 622300"/>
                <a:gd name="connsiteX4" fmla="*/ 0 w 463550"/>
                <a:gd name="connsiteY4" fmla="*/ 622300 h 622300"/>
                <a:gd name="connsiteX5" fmla="*/ 0 w 463550"/>
                <a:gd name="connsiteY5" fmla="*/ 0 h 622300"/>
                <a:gd name="connsiteX0" fmla="*/ 463550 w 554990"/>
                <a:gd name="connsiteY0" fmla="*/ 290513 h 622300"/>
                <a:gd name="connsiteX1" fmla="*/ 463550 w 554990"/>
                <a:gd name="connsiteY1" fmla="*/ 622300 h 622300"/>
                <a:gd name="connsiteX2" fmla="*/ 0 w 554990"/>
                <a:gd name="connsiteY2" fmla="*/ 622300 h 622300"/>
                <a:gd name="connsiteX3" fmla="*/ 0 w 554990"/>
                <a:gd name="connsiteY3" fmla="*/ 0 h 622300"/>
                <a:gd name="connsiteX4" fmla="*/ 463550 w 554990"/>
                <a:gd name="connsiteY4" fmla="*/ 0 h 622300"/>
                <a:gd name="connsiteX5" fmla="*/ 554990 w 554990"/>
                <a:gd name="connsiteY5" fmla="*/ 381953 h 622300"/>
                <a:gd name="connsiteX0" fmla="*/ 463550 w 554990"/>
                <a:gd name="connsiteY0" fmla="*/ 622300 h 622300"/>
                <a:gd name="connsiteX1" fmla="*/ 0 w 554990"/>
                <a:gd name="connsiteY1" fmla="*/ 622300 h 622300"/>
                <a:gd name="connsiteX2" fmla="*/ 0 w 554990"/>
                <a:gd name="connsiteY2" fmla="*/ 0 h 622300"/>
                <a:gd name="connsiteX3" fmla="*/ 463550 w 554990"/>
                <a:gd name="connsiteY3" fmla="*/ 0 h 622300"/>
                <a:gd name="connsiteX4" fmla="*/ 554990 w 554990"/>
                <a:gd name="connsiteY4" fmla="*/ 381953 h 622300"/>
                <a:gd name="connsiteX0" fmla="*/ 463550 w 463550"/>
                <a:gd name="connsiteY0" fmla="*/ 622300 h 622300"/>
                <a:gd name="connsiteX1" fmla="*/ 0 w 463550"/>
                <a:gd name="connsiteY1" fmla="*/ 622300 h 622300"/>
                <a:gd name="connsiteX2" fmla="*/ 0 w 463550"/>
                <a:gd name="connsiteY2" fmla="*/ 0 h 622300"/>
                <a:gd name="connsiteX3" fmla="*/ 463550 w 463550"/>
                <a:gd name="connsiteY3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550" h="622300">
                  <a:moveTo>
                    <a:pt x="463550" y="622300"/>
                  </a:moveTo>
                  <a:lnTo>
                    <a:pt x="0" y="622300"/>
                  </a:lnTo>
                  <a:lnTo>
                    <a:pt x="0" y="0"/>
                  </a:lnTo>
                  <a:lnTo>
                    <a:pt x="46355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7555524" y="2602378"/>
              <a:ext cx="555014" cy="654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7555524" y="4477623"/>
            <a:ext cx="1016976" cy="628649"/>
            <a:chOff x="7555524" y="2288381"/>
            <a:chExt cx="1016976" cy="628649"/>
          </a:xfrm>
        </p:grpSpPr>
        <p:sp>
          <p:nvSpPr>
            <p:cNvPr id="63" name="矩形 9"/>
            <p:cNvSpPr/>
            <p:nvPr/>
          </p:nvSpPr>
          <p:spPr>
            <a:xfrm>
              <a:off x="8108950" y="2288381"/>
              <a:ext cx="463550" cy="628649"/>
            </a:xfrm>
            <a:custGeom>
              <a:avLst/>
              <a:gdLst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622300 h 622300"/>
                <a:gd name="connsiteX3" fmla="*/ 0 w 463550"/>
                <a:gd name="connsiteY3" fmla="*/ 622300 h 622300"/>
                <a:gd name="connsiteX4" fmla="*/ 0 w 463550"/>
                <a:gd name="connsiteY4" fmla="*/ 0 h 622300"/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290513 h 622300"/>
                <a:gd name="connsiteX3" fmla="*/ 463550 w 463550"/>
                <a:gd name="connsiteY3" fmla="*/ 622300 h 622300"/>
                <a:gd name="connsiteX4" fmla="*/ 0 w 463550"/>
                <a:gd name="connsiteY4" fmla="*/ 622300 h 622300"/>
                <a:gd name="connsiteX5" fmla="*/ 0 w 463550"/>
                <a:gd name="connsiteY5" fmla="*/ 0 h 622300"/>
                <a:gd name="connsiteX0" fmla="*/ 463550 w 554990"/>
                <a:gd name="connsiteY0" fmla="*/ 290513 h 622300"/>
                <a:gd name="connsiteX1" fmla="*/ 463550 w 554990"/>
                <a:gd name="connsiteY1" fmla="*/ 622300 h 622300"/>
                <a:gd name="connsiteX2" fmla="*/ 0 w 554990"/>
                <a:gd name="connsiteY2" fmla="*/ 622300 h 622300"/>
                <a:gd name="connsiteX3" fmla="*/ 0 w 554990"/>
                <a:gd name="connsiteY3" fmla="*/ 0 h 622300"/>
                <a:gd name="connsiteX4" fmla="*/ 463550 w 554990"/>
                <a:gd name="connsiteY4" fmla="*/ 0 h 622300"/>
                <a:gd name="connsiteX5" fmla="*/ 554990 w 554990"/>
                <a:gd name="connsiteY5" fmla="*/ 381953 h 622300"/>
                <a:gd name="connsiteX0" fmla="*/ 463550 w 554990"/>
                <a:gd name="connsiteY0" fmla="*/ 622300 h 622300"/>
                <a:gd name="connsiteX1" fmla="*/ 0 w 554990"/>
                <a:gd name="connsiteY1" fmla="*/ 622300 h 622300"/>
                <a:gd name="connsiteX2" fmla="*/ 0 w 554990"/>
                <a:gd name="connsiteY2" fmla="*/ 0 h 622300"/>
                <a:gd name="connsiteX3" fmla="*/ 463550 w 554990"/>
                <a:gd name="connsiteY3" fmla="*/ 0 h 622300"/>
                <a:gd name="connsiteX4" fmla="*/ 554990 w 554990"/>
                <a:gd name="connsiteY4" fmla="*/ 381953 h 622300"/>
                <a:gd name="connsiteX0" fmla="*/ 463550 w 463550"/>
                <a:gd name="connsiteY0" fmla="*/ 622300 h 622300"/>
                <a:gd name="connsiteX1" fmla="*/ 0 w 463550"/>
                <a:gd name="connsiteY1" fmla="*/ 622300 h 622300"/>
                <a:gd name="connsiteX2" fmla="*/ 0 w 463550"/>
                <a:gd name="connsiteY2" fmla="*/ 0 h 622300"/>
                <a:gd name="connsiteX3" fmla="*/ 463550 w 463550"/>
                <a:gd name="connsiteY3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550" h="622300">
                  <a:moveTo>
                    <a:pt x="463550" y="622300"/>
                  </a:moveTo>
                  <a:lnTo>
                    <a:pt x="0" y="622300"/>
                  </a:lnTo>
                  <a:lnTo>
                    <a:pt x="0" y="0"/>
                  </a:lnTo>
                  <a:lnTo>
                    <a:pt x="46355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7555524" y="2602378"/>
              <a:ext cx="555014" cy="654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直接连接符 64"/>
          <p:cNvCxnSpPr/>
          <p:nvPr/>
        </p:nvCxnSpPr>
        <p:spPr>
          <a:xfrm>
            <a:off x="4118904" y="3580040"/>
            <a:ext cx="998402" cy="0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4118904" y="2466486"/>
            <a:ext cx="1081746" cy="961156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65"/>
          <p:cNvCxnSpPr/>
          <p:nvPr/>
        </p:nvCxnSpPr>
        <p:spPr>
          <a:xfrm>
            <a:off x="4118904" y="3732442"/>
            <a:ext cx="1001736" cy="926699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1254370" y="5915509"/>
            <a:ext cx="97973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292528" y="5437650"/>
            <a:ext cx="210826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500" smtClean="0">
                <a:ln w="12700">
                  <a:solidFill>
                    <a:srgbClr val="FE808E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此处添加标题</a:t>
            </a:r>
            <a:endParaRPr lang="zh-CN" altLang="en-US" sz="2500">
              <a:ln w="12700">
                <a:solidFill>
                  <a:srgbClr val="FE808E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40569" y="1952684"/>
            <a:ext cx="2414955" cy="801726"/>
            <a:chOff x="5140569" y="1952684"/>
            <a:chExt cx="2414955" cy="801726"/>
          </a:xfrm>
        </p:grpSpPr>
        <p:sp>
          <p:nvSpPr>
            <p:cNvPr id="39" name="圆角矩形 38"/>
            <p:cNvSpPr/>
            <p:nvPr/>
          </p:nvSpPr>
          <p:spPr>
            <a:xfrm>
              <a:off x="5140569" y="1952684"/>
              <a:ext cx="2414955" cy="801726"/>
            </a:xfrm>
            <a:prstGeom prst="round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293028" y="2072150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500" smtClean="0"/>
                <a:t>此处添加标题</a:t>
              </a:r>
              <a:endParaRPr lang="zh-CN" altLang="en-US" sz="25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40569" y="3171884"/>
            <a:ext cx="2414955" cy="801726"/>
            <a:chOff x="5140569" y="3171884"/>
            <a:chExt cx="2414955" cy="801726"/>
          </a:xfrm>
        </p:grpSpPr>
        <p:sp>
          <p:nvSpPr>
            <p:cNvPr id="46" name="圆角矩形 45"/>
            <p:cNvSpPr/>
            <p:nvPr/>
          </p:nvSpPr>
          <p:spPr>
            <a:xfrm>
              <a:off x="5140569" y="3171884"/>
              <a:ext cx="2414955" cy="801726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267628" y="3304050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500" smtClean="0"/>
                <a:t>此处添加标题</a:t>
              </a:r>
              <a:endParaRPr lang="zh-CN" altLang="en-US" sz="25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40569" y="4391084"/>
            <a:ext cx="2414955" cy="801726"/>
            <a:chOff x="5140569" y="4391084"/>
            <a:chExt cx="2414955" cy="801726"/>
          </a:xfrm>
        </p:grpSpPr>
        <p:sp>
          <p:nvSpPr>
            <p:cNvPr id="48" name="圆角矩形 47"/>
            <p:cNvSpPr/>
            <p:nvPr/>
          </p:nvSpPr>
          <p:spPr>
            <a:xfrm>
              <a:off x="5140569" y="4391084"/>
              <a:ext cx="2414955" cy="801726"/>
            </a:xfrm>
            <a:prstGeom prst="round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5305728" y="4535950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500" smtClean="0"/>
                <a:t>此处添加标题</a:t>
              </a:r>
              <a:endParaRPr lang="zh-CN" altLang="en-US" sz="25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575431" y="1802563"/>
            <a:ext cx="2379785" cy="1101969"/>
            <a:chOff x="8575431" y="1802563"/>
            <a:chExt cx="2379785" cy="1101969"/>
          </a:xfrm>
        </p:grpSpPr>
        <p:grpSp>
          <p:nvGrpSpPr>
            <p:cNvPr id="16" name="组合 15"/>
            <p:cNvGrpSpPr/>
            <p:nvPr/>
          </p:nvGrpSpPr>
          <p:grpSpPr>
            <a:xfrm>
              <a:off x="8575431" y="1802563"/>
              <a:ext cx="2379785" cy="1101969"/>
              <a:chOff x="8575431" y="2050702"/>
              <a:chExt cx="2379785" cy="1101969"/>
            </a:xfrm>
            <a:blipFill>
              <a:blip r:embed="rId4"/>
              <a:stretch>
                <a:fillRect/>
              </a:stretch>
            </a:blipFill>
          </p:grpSpPr>
          <p:sp>
            <p:nvSpPr>
              <p:cNvPr id="53" name="圆角矩形 52"/>
              <p:cNvSpPr/>
              <p:nvPr/>
            </p:nvSpPr>
            <p:spPr>
              <a:xfrm>
                <a:off x="8575431" y="2050702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8575431" y="2660302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8991332" y="186895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991332" y="247093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75431" y="3021763"/>
            <a:ext cx="2379785" cy="1101969"/>
            <a:chOff x="8575431" y="3021763"/>
            <a:chExt cx="2379785" cy="1101969"/>
          </a:xfrm>
        </p:grpSpPr>
        <p:grpSp>
          <p:nvGrpSpPr>
            <p:cNvPr id="17" name="组合 16"/>
            <p:cNvGrpSpPr/>
            <p:nvPr/>
          </p:nvGrpSpPr>
          <p:grpSpPr>
            <a:xfrm>
              <a:off x="8575431" y="3021763"/>
              <a:ext cx="2379785" cy="1101969"/>
              <a:chOff x="8575431" y="3269902"/>
              <a:chExt cx="2379785" cy="1101969"/>
            </a:xfrm>
            <a:blipFill>
              <a:blip r:embed="rId5"/>
              <a:stretch>
                <a:fillRect/>
              </a:stretch>
            </a:blipFill>
          </p:grpSpPr>
          <p:sp>
            <p:nvSpPr>
              <p:cNvPr id="55" name="圆角矩形 54"/>
              <p:cNvSpPr/>
              <p:nvPr/>
            </p:nvSpPr>
            <p:spPr>
              <a:xfrm>
                <a:off x="8575431" y="3269902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圆角矩形 55"/>
              <p:cNvSpPr/>
              <p:nvPr/>
            </p:nvSpPr>
            <p:spPr>
              <a:xfrm>
                <a:off x="8575431" y="3879502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8991332" y="307291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8991332" y="367489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75431" y="4240963"/>
            <a:ext cx="2379785" cy="1101968"/>
            <a:chOff x="8575431" y="4240963"/>
            <a:chExt cx="2379785" cy="1101968"/>
          </a:xfrm>
        </p:grpSpPr>
        <p:grpSp>
          <p:nvGrpSpPr>
            <p:cNvPr id="19" name="组合 18"/>
            <p:cNvGrpSpPr/>
            <p:nvPr/>
          </p:nvGrpSpPr>
          <p:grpSpPr>
            <a:xfrm>
              <a:off x="8575431" y="4240963"/>
              <a:ext cx="2379785" cy="1101968"/>
              <a:chOff x="8575431" y="4489102"/>
              <a:chExt cx="2379785" cy="1101968"/>
            </a:xfrm>
            <a:blipFill>
              <a:blip r:embed="rId6"/>
              <a:stretch>
                <a:fillRect/>
              </a:stretch>
            </a:blipFill>
          </p:grpSpPr>
          <p:sp>
            <p:nvSpPr>
              <p:cNvPr id="57" name="圆角矩形 56"/>
              <p:cNvSpPr/>
              <p:nvPr/>
            </p:nvSpPr>
            <p:spPr>
              <a:xfrm>
                <a:off x="8575431" y="4489102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8575431" y="5098701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8991332" y="427687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8991332" y="487885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36785" y="3092101"/>
            <a:ext cx="2895600" cy="961292"/>
            <a:chOff x="1236785" y="3092101"/>
            <a:chExt cx="2895600" cy="961292"/>
          </a:xfrm>
        </p:grpSpPr>
        <p:sp>
          <p:nvSpPr>
            <p:cNvPr id="3" name="圆角矩形 2"/>
            <p:cNvSpPr/>
            <p:nvPr/>
          </p:nvSpPr>
          <p:spPr>
            <a:xfrm>
              <a:off x="1236785" y="3092101"/>
              <a:ext cx="2895600" cy="961292"/>
            </a:xfrm>
            <a:prstGeom prst="round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481912" y="329135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mtClean="0"/>
                <a:t>此处添加标题</a:t>
              </a:r>
              <a:endParaRPr lang="zh-CN" altLang="en-US"/>
            </a:p>
          </p:txBody>
        </p:sp>
      </p:grpSp>
      <p:sp>
        <p:nvSpPr>
          <p:cNvPr id="47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8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4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作业布置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08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11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61943" y="2590800"/>
            <a:ext cx="4151085" cy="190862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401830" y="189386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D5B48A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7465660" y="4592417"/>
            <a:ext cx="41602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0276115" y="5544459"/>
            <a:ext cx="609600" cy="609600"/>
            <a:chOff x="10566401" y="2540001"/>
            <a:chExt cx="609600" cy="609600"/>
          </a:xfrm>
        </p:grpSpPr>
        <p:sp>
          <p:nvSpPr>
            <p:cNvPr id="23" name="椭圆 22"/>
            <p:cNvSpPr/>
            <p:nvPr/>
          </p:nvSpPr>
          <p:spPr>
            <a:xfrm>
              <a:off x="10566401" y="2540001"/>
              <a:ext cx="609600" cy="609600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5843" y="2685179"/>
              <a:ext cx="279344" cy="278257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9332687" y="5544459"/>
            <a:ext cx="609600" cy="609600"/>
            <a:chOff x="9622973" y="2540001"/>
            <a:chExt cx="609600" cy="609600"/>
          </a:xfrm>
        </p:grpSpPr>
        <p:sp>
          <p:nvSpPr>
            <p:cNvPr id="32" name="椭圆 31"/>
            <p:cNvSpPr/>
            <p:nvPr/>
          </p:nvSpPr>
          <p:spPr>
            <a:xfrm>
              <a:off x="9622973" y="2540001"/>
              <a:ext cx="609600" cy="609600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6107" y="2689996"/>
              <a:ext cx="284440" cy="283334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8389258" y="5544459"/>
            <a:ext cx="609600" cy="609600"/>
            <a:chOff x="8679544" y="2540001"/>
            <a:chExt cx="609600" cy="609600"/>
          </a:xfrm>
        </p:grpSpPr>
        <p:sp>
          <p:nvSpPr>
            <p:cNvPr id="42" name="椭圆 41"/>
            <p:cNvSpPr/>
            <p:nvPr/>
          </p:nvSpPr>
          <p:spPr>
            <a:xfrm>
              <a:off x="8679544" y="2540001"/>
              <a:ext cx="609600" cy="609600"/>
            </a:xfrm>
            <a:prstGeom prst="ellipse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0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5126" y="2696668"/>
              <a:ext cx="269598" cy="268549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>
            <a:duotone>
              <a:prstClr val="black"/>
              <a:srgbClr val="FE808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3" y="1877273"/>
            <a:ext cx="7219134" cy="3887226"/>
          </a:xfrm>
          <a:prstGeom prst="rect">
            <a:avLst/>
          </a:prstGeom>
        </p:spPr>
      </p:pic>
      <p:sp>
        <p:nvSpPr>
          <p:cNvPr id="15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91356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/>
      <p:bldP spid="21" grpId="0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410200" y="1282700"/>
            <a:ext cx="1371600" cy="13716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spc="-150">
                <a:latin typeface="Swiss921 BT" panose="020B0806030502050204" pitchFamily="34" charset="0"/>
              </a:rPr>
              <a:t>LOGO</a:t>
            </a:r>
            <a:endParaRPr lang="zh-CN" altLang="en-US" sz="4000" spc="-150">
              <a:latin typeface="Swiss921 BT" panose="020B080603050205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96000" y="2628900"/>
            <a:ext cx="0" cy="4229100"/>
          </a:xfrm>
          <a:prstGeom prst="line">
            <a:avLst/>
          </a:prstGeom>
          <a:ln w="28575">
            <a:solidFill>
              <a:srgbClr val="FE80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60400" y="3386667"/>
            <a:ext cx="5530850" cy="1193800"/>
            <a:chOff x="660400" y="3386667"/>
            <a:chExt cx="5530850" cy="1193800"/>
          </a:xfrm>
        </p:grpSpPr>
        <p:sp>
          <p:nvSpPr>
            <p:cNvPr id="48" name="任意多边形 47"/>
            <p:cNvSpPr/>
            <p:nvPr/>
          </p:nvSpPr>
          <p:spPr>
            <a:xfrm rot="5400000">
              <a:off x="2618994" y="1428073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DBCBFD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46125" y="3456516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884917" y="3517949"/>
              <a:ext cx="3385583" cy="931235"/>
              <a:chOff x="1846817" y="3669079"/>
              <a:chExt cx="3385583" cy="93123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4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2018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3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3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6000750" y="3928533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00750" y="4919134"/>
            <a:ext cx="5688838" cy="1193800"/>
            <a:chOff x="6000750" y="4919134"/>
            <a:chExt cx="5688838" cy="1193800"/>
          </a:xfrm>
        </p:grpSpPr>
        <p:sp>
          <p:nvSpPr>
            <p:cNvPr id="56" name="任意多边形 55"/>
            <p:cNvSpPr/>
            <p:nvPr/>
          </p:nvSpPr>
          <p:spPr>
            <a:xfrm rot="16200000">
              <a:off x="8537194" y="2960540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D5B48A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10549763" y="4988985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079488" y="5050417"/>
              <a:ext cx="3385583" cy="931235"/>
              <a:chOff x="1846817" y="3669079"/>
              <a:chExt cx="3385583" cy="931235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4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2009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4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4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6000750" y="5393266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585416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28575">
            <a:solidFill>
              <a:srgbClr val="FE80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60400" y="3527214"/>
            <a:ext cx="5530850" cy="1193800"/>
            <a:chOff x="660400" y="3527214"/>
            <a:chExt cx="5530850" cy="1193800"/>
          </a:xfrm>
        </p:grpSpPr>
        <p:sp>
          <p:nvSpPr>
            <p:cNvPr id="48" name="任意多边形 47"/>
            <p:cNvSpPr/>
            <p:nvPr/>
          </p:nvSpPr>
          <p:spPr>
            <a:xfrm rot="5400000">
              <a:off x="2618994" y="1568620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FFCA7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46125" y="3597063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884917" y="3658496"/>
              <a:ext cx="3385583" cy="931235"/>
              <a:chOff x="1846817" y="3669079"/>
              <a:chExt cx="3385583" cy="93123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2012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7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7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6000750" y="40386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00750" y="4942840"/>
            <a:ext cx="5688838" cy="1193800"/>
            <a:chOff x="6000750" y="4942840"/>
            <a:chExt cx="5688838" cy="1193800"/>
          </a:xfrm>
        </p:grpSpPr>
        <p:sp>
          <p:nvSpPr>
            <p:cNvPr id="56" name="任意多边形 55"/>
            <p:cNvSpPr/>
            <p:nvPr/>
          </p:nvSpPr>
          <p:spPr>
            <a:xfrm rot="16200000">
              <a:off x="8537194" y="2984246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FDFF8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10549763" y="5012691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079488" y="5074123"/>
              <a:ext cx="3385583" cy="931235"/>
              <a:chOff x="1846817" y="3669079"/>
              <a:chExt cx="3385583" cy="931235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2013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8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8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6000750" y="54483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0400" y="695960"/>
            <a:ext cx="5530850" cy="1193800"/>
            <a:chOff x="660400" y="695960"/>
            <a:chExt cx="5530850" cy="1193800"/>
          </a:xfrm>
        </p:grpSpPr>
        <p:sp>
          <p:nvSpPr>
            <p:cNvPr id="22" name="任意多边形 21"/>
            <p:cNvSpPr/>
            <p:nvPr/>
          </p:nvSpPr>
          <p:spPr>
            <a:xfrm rot="5400000">
              <a:off x="2618994" y="-1262634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B5F4F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746125" y="765809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84917" y="827242"/>
              <a:ext cx="3385583" cy="931235"/>
              <a:chOff x="1846817" y="3669079"/>
              <a:chExt cx="3385583" cy="931235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2010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5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5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6000750" y="12192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00750" y="2111587"/>
            <a:ext cx="5688838" cy="1193800"/>
            <a:chOff x="6000750" y="2111587"/>
            <a:chExt cx="5688838" cy="1193800"/>
          </a:xfrm>
        </p:grpSpPr>
        <p:sp>
          <p:nvSpPr>
            <p:cNvPr id="28" name="任意多边形 27"/>
            <p:cNvSpPr/>
            <p:nvPr/>
          </p:nvSpPr>
          <p:spPr>
            <a:xfrm rot="16200000">
              <a:off x="8537194" y="152993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69BDFD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10549763" y="2181438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079488" y="2242870"/>
              <a:ext cx="3385583" cy="931235"/>
              <a:chOff x="1846817" y="3669079"/>
              <a:chExt cx="3385583" cy="931235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2011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6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6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6000750" y="26289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739786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endCxn id="61" idx="0"/>
          </p:cNvCxnSpPr>
          <p:nvPr/>
        </p:nvCxnSpPr>
        <p:spPr>
          <a:xfrm>
            <a:off x="6096000" y="0"/>
            <a:ext cx="0" cy="5448300"/>
          </a:xfrm>
          <a:prstGeom prst="line">
            <a:avLst/>
          </a:prstGeom>
          <a:ln w="28575">
            <a:solidFill>
              <a:srgbClr val="FE80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60400" y="3527214"/>
            <a:ext cx="5530850" cy="1193800"/>
            <a:chOff x="660400" y="3527214"/>
            <a:chExt cx="5530850" cy="1193800"/>
          </a:xfrm>
        </p:grpSpPr>
        <p:sp>
          <p:nvSpPr>
            <p:cNvPr id="48" name="任意多边形 47"/>
            <p:cNvSpPr/>
            <p:nvPr/>
          </p:nvSpPr>
          <p:spPr>
            <a:xfrm rot="5400000">
              <a:off x="2618994" y="1568620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DBCBFD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46125" y="3597063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884917" y="3658496"/>
              <a:ext cx="3385583" cy="931235"/>
              <a:chOff x="1846817" y="3669079"/>
              <a:chExt cx="3385583" cy="93123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846817" y="3669079"/>
                <a:ext cx="21595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2017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11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11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6000750" y="40386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00750" y="4942840"/>
            <a:ext cx="5688838" cy="1193800"/>
            <a:chOff x="6000750" y="4942840"/>
            <a:chExt cx="5688838" cy="1193800"/>
          </a:xfrm>
        </p:grpSpPr>
        <p:sp>
          <p:nvSpPr>
            <p:cNvPr id="56" name="任意多边形 55"/>
            <p:cNvSpPr/>
            <p:nvPr/>
          </p:nvSpPr>
          <p:spPr>
            <a:xfrm rot="16200000">
              <a:off x="8537194" y="2984246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B5F4F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10549763" y="5012691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079488" y="5074123"/>
              <a:ext cx="3385583" cy="931235"/>
              <a:chOff x="1846817" y="3669079"/>
              <a:chExt cx="3385583" cy="931235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907731" y="3669079"/>
                <a:ext cx="21595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2017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12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12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6000750" y="54483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0400" y="695960"/>
            <a:ext cx="5530850" cy="1193800"/>
            <a:chOff x="660400" y="695960"/>
            <a:chExt cx="5530850" cy="1193800"/>
          </a:xfrm>
        </p:grpSpPr>
        <p:sp>
          <p:nvSpPr>
            <p:cNvPr id="22" name="任意多边形 21"/>
            <p:cNvSpPr/>
            <p:nvPr/>
          </p:nvSpPr>
          <p:spPr>
            <a:xfrm rot="5400000">
              <a:off x="2618994" y="-1262634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D5EE4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746125" y="765809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84917" y="827242"/>
              <a:ext cx="3385583" cy="931235"/>
              <a:chOff x="1846817" y="3669079"/>
              <a:chExt cx="3385583" cy="931235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2014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9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9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6000750" y="12192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00750" y="2111587"/>
            <a:ext cx="5688838" cy="1193800"/>
            <a:chOff x="6000750" y="2111587"/>
            <a:chExt cx="5688838" cy="1193800"/>
          </a:xfrm>
        </p:grpSpPr>
        <p:sp>
          <p:nvSpPr>
            <p:cNvPr id="28" name="任意多边形 27"/>
            <p:cNvSpPr/>
            <p:nvPr/>
          </p:nvSpPr>
          <p:spPr>
            <a:xfrm rot="16200000">
              <a:off x="8537194" y="152993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95D99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10549763" y="2181438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079488" y="2242870"/>
              <a:ext cx="3385583" cy="931235"/>
              <a:chOff x="1846817" y="3669079"/>
              <a:chExt cx="3385583" cy="931235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846817" y="3669079"/>
                <a:ext cx="21595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2017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10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10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6000750" y="26289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189162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72014" y="1889865"/>
            <a:ext cx="664797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0" b="1" spc="600" smtClean="0">
                <a:ln w="254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12000" b="1" spc="600">
              <a:ln w="25400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31108" y="3854702"/>
            <a:ext cx="53297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smtClean="0">
                <a:ln w="12700">
                  <a:solidFill>
                    <a:srgbClr val="FE808E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Watching</a:t>
            </a:r>
            <a:endParaRPr lang="zh-CN" altLang="en-US" sz="4000">
              <a:ln w="12700">
                <a:solidFill>
                  <a:srgbClr val="FE808E"/>
                </a:solidFill>
              </a:ln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5361042" y="4854034"/>
            <a:ext cx="4474494" cy="922358"/>
          </a:xfrm>
          <a:custGeom>
            <a:avLst/>
            <a:gdLst>
              <a:gd name="T0" fmla="*/ 44188 w 84663"/>
              <a:gd name="T1" fmla="*/ 5836 h 28630"/>
              <a:gd name="T2" fmla="*/ 36645 w 84663"/>
              <a:gd name="T3" fmla="*/ 8292 h 28630"/>
              <a:gd name="T4" fmla="*/ 25750 w 84663"/>
              <a:gd name="T5" fmla="*/ 12358 h 28630"/>
              <a:gd name="T6" fmla="*/ 31888 w 84663"/>
              <a:gd name="T7" fmla="*/ 14330 h 28630"/>
              <a:gd name="T8" fmla="*/ 54223 w 84663"/>
              <a:gd name="T9" fmla="*/ 13120 h 28630"/>
              <a:gd name="T10" fmla="*/ 51168 w 84663"/>
              <a:gd name="T11" fmla="*/ 16551 h 28630"/>
              <a:gd name="T12" fmla="*/ 43925 w 84663"/>
              <a:gd name="T13" fmla="*/ 19307 h 28630"/>
              <a:gd name="T14" fmla="*/ 38058 w 84663"/>
              <a:gd name="T15" fmla="*/ 23198 h 28630"/>
              <a:gd name="T16" fmla="*/ 51056 w 84663"/>
              <a:gd name="T17" fmla="*/ 22485 h 28630"/>
              <a:gd name="T18" fmla="*/ 71207 w 84663"/>
              <a:gd name="T19" fmla="*/ 21795 h 28630"/>
              <a:gd name="T20" fmla="*/ 75287 w 84663"/>
              <a:gd name="T21" fmla="*/ 22493 h 28630"/>
              <a:gd name="T22" fmla="*/ 80753 w 84663"/>
              <a:gd name="T23" fmla="*/ 24450 h 28630"/>
              <a:gd name="T24" fmla="*/ 81839 w 84663"/>
              <a:gd name="T25" fmla="*/ 24921 h 28630"/>
              <a:gd name="T26" fmla="*/ 74621 w 84663"/>
              <a:gd name="T27" fmla="*/ 21773 h 28630"/>
              <a:gd name="T28" fmla="*/ 56835 w 84663"/>
              <a:gd name="T29" fmla="*/ 21059 h 28630"/>
              <a:gd name="T30" fmla="*/ 50822 w 84663"/>
              <a:gd name="T31" fmla="*/ 21751 h 28630"/>
              <a:gd name="T32" fmla="*/ 49840 w 84663"/>
              <a:gd name="T33" fmla="*/ 17903 h 28630"/>
              <a:gd name="T34" fmla="*/ 53754 w 84663"/>
              <a:gd name="T35" fmla="*/ 12198 h 28630"/>
              <a:gd name="T36" fmla="*/ 32678 w 84663"/>
              <a:gd name="T37" fmla="*/ 13271 h 28630"/>
              <a:gd name="T38" fmla="*/ 29255 w 84663"/>
              <a:gd name="T39" fmla="*/ 13734 h 28630"/>
              <a:gd name="T40" fmla="*/ 25435 w 84663"/>
              <a:gd name="T41" fmla="*/ 13601 h 28630"/>
              <a:gd name="T42" fmla="*/ 35201 w 84663"/>
              <a:gd name="T43" fmla="*/ 9715 h 28630"/>
              <a:gd name="T44" fmla="*/ 51396 w 84663"/>
              <a:gd name="T45" fmla="*/ 2526 h 28630"/>
              <a:gd name="T46" fmla="*/ 31584 w 84663"/>
              <a:gd name="T47" fmla="*/ 130 h 28630"/>
              <a:gd name="T48" fmla="*/ 691 w 84663"/>
              <a:gd name="T49" fmla="*/ 407 h 28630"/>
              <a:gd name="T50" fmla="*/ 6 w 84663"/>
              <a:gd name="T51" fmla="*/ 829 h 28630"/>
              <a:gd name="T52" fmla="*/ 286 w 84663"/>
              <a:gd name="T53" fmla="*/ 1459 h 28630"/>
              <a:gd name="T54" fmla="*/ 1340 w 84663"/>
              <a:gd name="T55" fmla="*/ 1829 h 28630"/>
              <a:gd name="T56" fmla="*/ 23087 w 84663"/>
              <a:gd name="T57" fmla="*/ 1483 h 28630"/>
              <a:gd name="T58" fmla="*/ 44295 w 84663"/>
              <a:gd name="T59" fmla="*/ 1101 h 28630"/>
              <a:gd name="T60" fmla="*/ 84652 w 84663"/>
              <a:gd name="T61" fmla="*/ 28630 h 28630"/>
              <a:gd name="T62" fmla="*/ 84652 w 84663"/>
              <a:gd name="T63" fmla="*/ 28630 h 28630"/>
              <a:gd name="T64" fmla="*/ 84457 w 84663"/>
              <a:gd name="T65" fmla="*/ 28232 h 28630"/>
              <a:gd name="T66" fmla="*/ 83529 w 84663"/>
              <a:gd name="T67" fmla="*/ 26782 h 28630"/>
              <a:gd name="T68" fmla="*/ 83529 w 84663"/>
              <a:gd name="T69" fmla="*/ 26782 h 28630"/>
              <a:gd name="T70" fmla="*/ 84326 w 84663"/>
              <a:gd name="T71" fmla="*/ 27947 h 28630"/>
              <a:gd name="T72" fmla="*/ 83663 w 84663"/>
              <a:gd name="T73" fmla="*/ 27083 h 28630"/>
              <a:gd name="T74" fmla="*/ 83980 w 84663"/>
              <a:gd name="T75" fmla="*/ 27526 h 28630"/>
              <a:gd name="T76" fmla="*/ 84362 w 84663"/>
              <a:gd name="T77" fmla="*/ 28050 h 28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4663" h="28630">
                <a:moveTo>
                  <a:pt x="50710" y="2396"/>
                </a:moveTo>
                <a:cubicBezTo>
                  <a:pt x="50395" y="3715"/>
                  <a:pt x="45549" y="5302"/>
                  <a:pt x="44188" y="5836"/>
                </a:cubicBezTo>
                <a:cubicBezTo>
                  <a:pt x="43084" y="6269"/>
                  <a:pt x="41611" y="6668"/>
                  <a:pt x="40427" y="7075"/>
                </a:cubicBezTo>
                <a:cubicBezTo>
                  <a:pt x="39176" y="7506"/>
                  <a:pt x="37902" y="7867"/>
                  <a:pt x="36645" y="8292"/>
                </a:cubicBezTo>
                <a:cubicBezTo>
                  <a:pt x="34262" y="9096"/>
                  <a:pt x="31622" y="9986"/>
                  <a:pt x="29299" y="10908"/>
                </a:cubicBezTo>
                <a:cubicBezTo>
                  <a:pt x="28116" y="11377"/>
                  <a:pt x="26865" y="11754"/>
                  <a:pt x="25750" y="12358"/>
                </a:cubicBezTo>
                <a:cubicBezTo>
                  <a:pt x="24996" y="12767"/>
                  <a:pt x="22727" y="13492"/>
                  <a:pt x="23390" y="14651"/>
                </a:cubicBezTo>
                <a:cubicBezTo>
                  <a:pt x="24053" y="15810"/>
                  <a:pt x="30547" y="14537"/>
                  <a:pt x="31888" y="14330"/>
                </a:cubicBezTo>
                <a:cubicBezTo>
                  <a:pt x="34711" y="13895"/>
                  <a:pt x="37727" y="13393"/>
                  <a:pt x="40564" y="13174"/>
                </a:cubicBezTo>
                <a:cubicBezTo>
                  <a:pt x="45104" y="12824"/>
                  <a:pt x="49669" y="12371"/>
                  <a:pt x="54223" y="13120"/>
                </a:cubicBezTo>
                <a:cubicBezTo>
                  <a:pt x="54621" y="13186"/>
                  <a:pt x="55927" y="13400"/>
                  <a:pt x="55956" y="13879"/>
                </a:cubicBezTo>
                <a:cubicBezTo>
                  <a:pt x="56011" y="14779"/>
                  <a:pt x="51779" y="16351"/>
                  <a:pt x="51168" y="16551"/>
                </a:cubicBezTo>
                <a:cubicBezTo>
                  <a:pt x="49943" y="16951"/>
                  <a:pt x="48696" y="17506"/>
                  <a:pt x="47507" y="17889"/>
                </a:cubicBezTo>
                <a:cubicBezTo>
                  <a:pt x="46209" y="18308"/>
                  <a:pt x="45151" y="18856"/>
                  <a:pt x="43925" y="19307"/>
                </a:cubicBezTo>
                <a:cubicBezTo>
                  <a:pt x="42872" y="19694"/>
                  <a:pt x="41376" y="20229"/>
                  <a:pt x="40446" y="20827"/>
                </a:cubicBezTo>
                <a:cubicBezTo>
                  <a:pt x="39798" y="21245"/>
                  <a:pt x="37311" y="22060"/>
                  <a:pt x="38058" y="23198"/>
                </a:cubicBezTo>
                <a:cubicBezTo>
                  <a:pt x="38602" y="24028"/>
                  <a:pt x="41350" y="23708"/>
                  <a:pt x="42241" y="23641"/>
                </a:cubicBezTo>
                <a:cubicBezTo>
                  <a:pt x="45163" y="23420"/>
                  <a:pt x="48151" y="22896"/>
                  <a:pt x="51056" y="22485"/>
                </a:cubicBezTo>
                <a:cubicBezTo>
                  <a:pt x="56868" y="21663"/>
                  <a:pt x="63172" y="21030"/>
                  <a:pt x="69037" y="21493"/>
                </a:cubicBezTo>
                <a:cubicBezTo>
                  <a:pt x="69756" y="21550"/>
                  <a:pt x="70510" y="21781"/>
                  <a:pt x="71207" y="21795"/>
                </a:cubicBezTo>
                <a:cubicBezTo>
                  <a:pt x="72268" y="21818"/>
                  <a:pt x="72254" y="21849"/>
                  <a:pt x="73243" y="22101"/>
                </a:cubicBezTo>
                <a:cubicBezTo>
                  <a:pt x="73809" y="22246"/>
                  <a:pt x="74714" y="22443"/>
                  <a:pt x="75287" y="22493"/>
                </a:cubicBezTo>
                <a:cubicBezTo>
                  <a:pt x="76095" y="22563"/>
                  <a:pt x="76543" y="22787"/>
                  <a:pt x="77281" y="22924"/>
                </a:cubicBezTo>
                <a:cubicBezTo>
                  <a:pt x="78016" y="23060"/>
                  <a:pt x="80053" y="24046"/>
                  <a:pt x="80753" y="24450"/>
                </a:cubicBezTo>
                <a:cubicBezTo>
                  <a:pt x="81596" y="24936"/>
                  <a:pt x="82836" y="25989"/>
                  <a:pt x="83476" y="26726"/>
                </a:cubicBezTo>
                <a:cubicBezTo>
                  <a:pt x="83593" y="26552"/>
                  <a:pt x="82052" y="25082"/>
                  <a:pt x="81839" y="24921"/>
                </a:cubicBezTo>
                <a:cubicBezTo>
                  <a:pt x="81149" y="24403"/>
                  <a:pt x="80431" y="24046"/>
                  <a:pt x="79695" y="23623"/>
                </a:cubicBezTo>
                <a:cubicBezTo>
                  <a:pt x="78025" y="22666"/>
                  <a:pt x="76438" y="22290"/>
                  <a:pt x="74621" y="21773"/>
                </a:cubicBezTo>
                <a:cubicBezTo>
                  <a:pt x="70918" y="20718"/>
                  <a:pt x="66635" y="20747"/>
                  <a:pt x="62821" y="20682"/>
                </a:cubicBezTo>
                <a:cubicBezTo>
                  <a:pt x="60969" y="20651"/>
                  <a:pt x="58666" y="20782"/>
                  <a:pt x="56835" y="21059"/>
                </a:cubicBezTo>
                <a:cubicBezTo>
                  <a:pt x="55881" y="21203"/>
                  <a:pt x="54790" y="21207"/>
                  <a:pt x="53804" y="21326"/>
                </a:cubicBezTo>
                <a:cubicBezTo>
                  <a:pt x="52812" y="21446"/>
                  <a:pt x="51823" y="21653"/>
                  <a:pt x="50822" y="21751"/>
                </a:cubicBezTo>
                <a:cubicBezTo>
                  <a:pt x="49120" y="21917"/>
                  <a:pt x="39946" y="23526"/>
                  <a:pt x="39049" y="22735"/>
                </a:cubicBezTo>
                <a:cubicBezTo>
                  <a:pt x="39201" y="21732"/>
                  <a:pt x="48474" y="18429"/>
                  <a:pt x="49840" y="17903"/>
                </a:cubicBezTo>
                <a:cubicBezTo>
                  <a:pt x="51730" y="17175"/>
                  <a:pt x="53565" y="16516"/>
                  <a:pt x="55372" y="15575"/>
                </a:cubicBezTo>
                <a:cubicBezTo>
                  <a:pt x="58581" y="13903"/>
                  <a:pt x="55965" y="12488"/>
                  <a:pt x="53754" y="12198"/>
                </a:cubicBezTo>
                <a:cubicBezTo>
                  <a:pt x="49188" y="11598"/>
                  <a:pt x="44056" y="11954"/>
                  <a:pt x="39480" y="12442"/>
                </a:cubicBezTo>
                <a:cubicBezTo>
                  <a:pt x="37347" y="12670"/>
                  <a:pt x="34747" y="12884"/>
                  <a:pt x="32678" y="13271"/>
                </a:cubicBezTo>
                <a:cubicBezTo>
                  <a:pt x="32112" y="13377"/>
                  <a:pt x="31483" y="13408"/>
                  <a:pt x="30907" y="13460"/>
                </a:cubicBezTo>
                <a:cubicBezTo>
                  <a:pt x="30297" y="13514"/>
                  <a:pt x="29817" y="13719"/>
                  <a:pt x="29255" y="13734"/>
                </a:cubicBezTo>
                <a:cubicBezTo>
                  <a:pt x="28559" y="13753"/>
                  <a:pt x="26786" y="13975"/>
                  <a:pt x="26117" y="14135"/>
                </a:cubicBezTo>
                <a:cubicBezTo>
                  <a:pt x="25765" y="14220"/>
                  <a:pt x="24485" y="14058"/>
                  <a:pt x="25435" y="13601"/>
                </a:cubicBezTo>
                <a:cubicBezTo>
                  <a:pt x="27007" y="12844"/>
                  <a:pt x="27752" y="12461"/>
                  <a:pt x="29488" y="11781"/>
                </a:cubicBezTo>
                <a:cubicBezTo>
                  <a:pt x="31393" y="11034"/>
                  <a:pt x="33256" y="10354"/>
                  <a:pt x="35201" y="9715"/>
                </a:cubicBezTo>
                <a:cubicBezTo>
                  <a:pt x="38959" y="8480"/>
                  <a:pt x="43333" y="7250"/>
                  <a:pt x="46902" y="5673"/>
                </a:cubicBezTo>
                <a:cubicBezTo>
                  <a:pt x="48170" y="5113"/>
                  <a:pt x="51492" y="4248"/>
                  <a:pt x="51396" y="2526"/>
                </a:cubicBezTo>
                <a:cubicBezTo>
                  <a:pt x="51288" y="583"/>
                  <a:pt x="47158" y="598"/>
                  <a:pt x="45787" y="462"/>
                </a:cubicBezTo>
                <a:cubicBezTo>
                  <a:pt x="41164" y="0"/>
                  <a:pt x="36240" y="100"/>
                  <a:pt x="31584" y="130"/>
                </a:cubicBezTo>
                <a:cubicBezTo>
                  <a:pt x="26838" y="160"/>
                  <a:pt x="22161" y="425"/>
                  <a:pt x="17424" y="605"/>
                </a:cubicBezTo>
                <a:cubicBezTo>
                  <a:pt x="13211" y="764"/>
                  <a:pt x="5820" y="1306"/>
                  <a:pt x="691" y="407"/>
                </a:cubicBezTo>
                <a:cubicBezTo>
                  <a:pt x="508" y="418"/>
                  <a:pt x="338" y="452"/>
                  <a:pt x="221" y="526"/>
                </a:cubicBezTo>
                <a:cubicBezTo>
                  <a:pt x="117" y="592"/>
                  <a:pt x="0" y="689"/>
                  <a:pt x="6" y="829"/>
                </a:cubicBezTo>
                <a:cubicBezTo>
                  <a:pt x="10" y="916"/>
                  <a:pt x="76" y="1136"/>
                  <a:pt x="131" y="1143"/>
                </a:cubicBezTo>
                <a:cubicBezTo>
                  <a:pt x="316" y="1167"/>
                  <a:pt x="395" y="1276"/>
                  <a:pt x="286" y="1459"/>
                </a:cubicBezTo>
                <a:cubicBezTo>
                  <a:pt x="262" y="1500"/>
                  <a:pt x="385" y="1542"/>
                  <a:pt x="505" y="1591"/>
                </a:cubicBezTo>
                <a:cubicBezTo>
                  <a:pt x="680" y="1661"/>
                  <a:pt x="957" y="1741"/>
                  <a:pt x="1340" y="1829"/>
                </a:cubicBezTo>
                <a:cubicBezTo>
                  <a:pt x="4043" y="2198"/>
                  <a:pt x="6975" y="2199"/>
                  <a:pt x="8969" y="2115"/>
                </a:cubicBezTo>
                <a:cubicBezTo>
                  <a:pt x="13674" y="1917"/>
                  <a:pt x="18382" y="1691"/>
                  <a:pt x="23087" y="1483"/>
                </a:cubicBezTo>
                <a:cubicBezTo>
                  <a:pt x="27834" y="1272"/>
                  <a:pt x="32529" y="1273"/>
                  <a:pt x="37259" y="1105"/>
                </a:cubicBezTo>
                <a:cubicBezTo>
                  <a:pt x="39611" y="1022"/>
                  <a:pt x="41943" y="969"/>
                  <a:pt x="44295" y="1101"/>
                </a:cubicBezTo>
                <a:cubicBezTo>
                  <a:pt x="46985" y="1251"/>
                  <a:pt x="48230" y="1118"/>
                  <a:pt x="50710" y="2396"/>
                </a:cubicBezTo>
                <a:close/>
                <a:moveTo>
                  <a:pt x="84652" y="28630"/>
                </a:moveTo>
                <a:lnTo>
                  <a:pt x="84663" y="28619"/>
                </a:lnTo>
                <a:cubicBezTo>
                  <a:pt x="84662" y="28620"/>
                  <a:pt x="84648" y="28627"/>
                  <a:pt x="84652" y="28630"/>
                </a:cubicBezTo>
                <a:close/>
                <a:moveTo>
                  <a:pt x="84434" y="28232"/>
                </a:moveTo>
                <a:cubicBezTo>
                  <a:pt x="84434" y="28316"/>
                  <a:pt x="84479" y="28237"/>
                  <a:pt x="84457" y="28232"/>
                </a:cubicBezTo>
                <a:cubicBezTo>
                  <a:pt x="84456" y="28231"/>
                  <a:pt x="84434" y="28138"/>
                  <a:pt x="84434" y="28232"/>
                </a:cubicBezTo>
                <a:close/>
                <a:moveTo>
                  <a:pt x="83529" y="26782"/>
                </a:moveTo>
                <a:cubicBezTo>
                  <a:pt x="83529" y="26866"/>
                  <a:pt x="83573" y="26788"/>
                  <a:pt x="83551" y="26782"/>
                </a:cubicBezTo>
                <a:cubicBezTo>
                  <a:pt x="83551" y="26782"/>
                  <a:pt x="83529" y="26689"/>
                  <a:pt x="83529" y="26782"/>
                </a:cubicBezTo>
                <a:close/>
                <a:moveTo>
                  <a:pt x="84362" y="28050"/>
                </a:moveTo>
                <a:cubicBezTo>
                  <a:pt x="84391" y="27983"/>
                  <a:pt x="84405" y="28106"/>
                  <a:pt x="84326" y="27947"/>
                </a:cubicBezTo>
                <a:lnTo>
                  <a:pt x="83637" y="26891"/>
                </a:lnTo>
                <a:cubicBezTo>
                  <a:pt x="83639" y="26964"/>
                  <a:pt x="83643" y="27019"/>
                  <a:pt x="83663" y="27083"/>
                </a:cubicBezTo>
                <a:cubicBezTo>
                  <a:pt x="83713" y="27241"/>
                  <a:pt x="83639" y="27113"/>
                  <a:pt x="83770" y="27229"/>
                </a:cubicBezTo>
                <a:cubicBezTo>
                  <a:pt x="83878" y="27324"/>
                  <a:pt x="83931" y="27396"/>
                  <a:pt x="83980" y="27526"/>
                </a:cubicBezTo>
                <a:cubicBezTo>
                  <a:pt x="84141" y="27950"/>
                  <a:pt x="84061" y="27725"/>
                  <a:pt x="84161" y="27817"/>
                </a:cubicBezTo>
                <a:cubicBezTo>
                  <a:pt x="84272" y="27919"/>
                  <a:pt x="84256" y="28086"/>
                  <a:pt x="84362" y="2805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>
            <a:solidFill>
              <a:srgbClr val="D5EE4B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14030">
            <a:off x="5294359" y="4771716"/>
            <a:ext cx="822962" cy="644653"/>
          </a:xfrm>
          <a:prstGeom prst="rect">
            <a:avLst/>
          </a:prstGeom>
        </p:spPr>
      </p:pic>
      <p:sp>
        <p:nvSpPr>
          <p:cNvPr id="6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6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25000" decel="25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5.625E-6 7.40741E-6 L -5.625E-6 7.40741E-6 C 0.06718 0.01181 0.13515 0.0007 0.2026 0.00116 C 0.20364 0.0014 0.20442 0.00232 0.20546 0.00255 C 0.20937 0.00417 0.21015 0.00417 0.21406 0.00464 C 0.21458 0.00487 0.21497 0.00533 0.21562 0.00533 C 0.21627 0.00579 0.21718 0.00556 0.21796 0.00603 C 0.21835 0.00649 0.21848 0.00741 0.21874 0.00811 C 0.21848 0.00973 0.21861 0.01158 0.21822 0.01297 C 0.21796 0.01436 0.21653 0.01459 0.21588 0.01505 C 0.21549 0.01552 0.21523 0.01621 0.21484 0.01644 C 0.21432 0.0169 0.21367 0.0169 0.21328 0.01714 C 0.21236 0.0176 0.21171 0.01806 0.21093 0.01853 C 0.21041 0.01876 0.21015 0.01922 0.20963 0.01922 C 0.20859 0.01968 0.20755 0.02017 0.2065 0.02061 C 0.20624 0.02084 0.20585 0.0213 0.20546 0.0213 C 0.20494 0.02177 0.20429 0.02177 0.2039 0.022 C 0.2026 0.02269 0.20176 0.02339 0.20025 0.02408 C 0.19999 0.02431 0.1996 0.02478 0.19921 0.02478 C 0.19869 0.02501 0.19804 0.02524 0.19765 0.02547 C 0.19713 0.0257 0.19687 0.02616 0.19635 0.02616 C 0.19596 0.02663 0.19531 0.02663 0.19479 0.02686 C 0.1944 0.02709 0.19414 0.02755 0.19374 0.02755 C 0.1927 0.02802 0.19166 0.02802 0.19062 0.02825 C 0.18632 0.03079 0.18971 0.02917 0.18359 0.03033 C 0.18268 0.03056 0.18203 0.03103 0.18124 0.03103 C 0.18033 0.03149 0.17929 0.03149 0.17838 0.03172 C 0.1776 0.03195 0.17695 0.0324 0.17604 0.0324 C 0.17148 0.03357 0.17304 0.03288 0.16796 0.0345 C 0.16744 0.03473 0.16718 0.03519 0.16666 0.03519 C 0.16119 0.03658 0.16354 0.03542 0.15937 0.03658 C 0.15846 0.03704 0.15742 0.03751 0.1565 0.03797 C 0.15585 0.03843 0.15533 0.03913 0.15468 0.03936 C 0.15403 0.03982 0.15325 0.03982 0.1526 0.04005 C 0.15208 0.04028 0.15169 0.04075 0.15104 0.04075 C 0.15052 0.04121 0.14973 0.04121 0.14921 0.04144 C 0.1483 0.0419 0.14765 0.0426 0.14687 0.04283 C 0.14518 0.04353 0.14335 0.04376 0.14166 0.04422 C 0.14114 0.04445 0.14075 0.04491 0.1401 0.04491 C 0.13958 0.04538 0.1388 0.04538 0.13828 0.04561 C 0.13749 0.04607 0.13697 0.04677 0.13619 0.047 C 0.13502 0.04746 0.1302 0.04815 0.12812 0.04908 C 0.12721 0.04954 0.12656 0.05024 0.12578 0.05047 C 0.12499 0.0507 0.12434 0.05093 0.12369 0.05116 C 0.12291 0.05163 0.12213 0.05209 0.12135 0.05255 L 0.119 0.05394 C 0.11874 0.05417 0.11835 0.05464 0.11796 0.05464 L 0.11562 0.05533 C 0.11262 0.05788 0.11536 0.05603 0.11197 0.05741 C 0.11119 0.05788 0.11041 0.05834 0.10963 0.0588 L 0.10859 0.0595 C 0.10885 0.06019 0.10885 0.06135 0.10937 0.06158 C 0.10989 0.06251 0.11223 0.06343 0.11328 0.06366 L 0.15572 0.06297 C 0.15637 0.06297 0.15677 0.06251 0.15729 0.06228 C 0.16445 0.06089 0.15963 0.06251 0.16484 0.06089 C 0.16549 0.06089 0.16614 0.06065 0.16666 0.06019 C 0.16731 0.06019 0.1677 0.05973 0.16822 0.0595 C 0.17512 0.05765 0.172 0.0588 0.17812 0.05741 C 0.17903 0.05741 0.17994 0.05718 0.18072 0.05672 C 0.18164 0.05672 0.18229 0.05626 0.18307 0.05603 C 0.18476 0.05579 0.18645 0.05556 0.18828 0.05533 C 0.19322 0.05255 0.19114 0.05348 0.20234 0.05325 L 0.23671 0.05394 C 0.23749 0.05417 0.23828 0.0544 0.23906 0.05464 C 0.23945 0.0551 0.23971 0.05579 0.2401 0.05603 C 0.24049 0.05649 0.24088 0.05649 0.2414 0.05672 C 0.24166 0.05741 0.24218 0.05811 0.24244 0.0588 C 0.24374 0.06158 0.24387 0.0632 0.24296 0.06714 C 0.2427 0.06829 0.24192 0.06829 0.2414 0.06853 C 0.24023 0.06945 0.23932 0.06968 0.23828 0.06991 C 0.2358 0.07223 0.23762 0.07084 0.23515 0.072 C 0.23463 0.07223 0.23437 0.07269 0.23385 0.07269 C 0.23242 0.07315 0.23072 0.07315 0.22916 0.07339 C 0.22786 0.07408 0.22695 0.07431 0.22578 0.07478 C 0.22525 0.07501 0.22499 0.07547 0.22447 0.07547 C 0.22291 0.07593 0.22109 0.07593 0.21953 0.07616 C 0.21666 0.07755 0.219 0.07663 0.2151 0.07755 C 0.20807 0.07964 0.21275 0.07871 0.20494 0.07964 C 0.20364 0.0801 0.20247 0.08079 0.20104 0.08103 C 0.20025 0.08126 0.19921 0.08149 0.19843 0.08172 C 0.19726 0.08218 0.19635 0.08265 0.19531 0.08311 L 0.19218 0.0845 L 0.18906 0.08589 C 0.18854 0.08612 0.18684 0.08681 0.18619 0.08728 C 0.1858 0.08774 0.18554 0.08843 0.18515 0.08866 C 0.1845 0.08913 0.18372 0.08913 0.18307 0.08936 C 0.18229 0.08982 0.1815 0.09028 0.18072 0.09075 C 0.18046 0.09098 0.18007 0.09144 0.17968 0.09144 C 0.1789 0.09167 0.17825 0.0919 0.1776 0.09214 C 0.17682 0.0926 0.17525 0.09353 0.17525 0.09353 C 0.17499 0.09399 0.1746 0.09468 0.17421 0.09491 C 0.17382 0.09538 0.1733 0.09538 0.17291 0.09561 C 0.17226 0.09607 0.17161 0.09653 0.17109 0.097 C 0.17018 0.09792 0.16953 0.09885 0.16874 0.09978 L 0.16744 0.10116 C 0.1677 0.10325 0.16731 0.10579 0.16796 0.10741 C 0.16822 0.10857 0.16914 0.10811 0.16979 0.10811 C 0.17512 0.10811 0.1802 0.10765 0.18541 0.10741 C 0.1927 0.10533 0.1802 0.10903 0.19296 0.10603 C 0.19335 0.10603 0.19361 0.10556 0.194 0.10533 C 0.19583 0.1051 0.19765 0.10487 0.19947 0.10464 L 0.20703 0.10394 L 0.21354 0.10325 C 0.21458 0.10302 0.21536 0.10278 0.2164 0.10255 C 0.22721 0.10116 0.22096 0.10302 0.22656 0.10116 C 0.22955 0.09954 0.22669 0.10093 0.23307 0.09978 C 0.23385 0.09978 0.23736 0.09885 0.23828 0.09839 C 0.2388 0.09839 0.23919 0.09792 0.23984 0.09769 C 0.24153 0.09746 0.24348 0.09723 0.24531 0.097 C 0.24635 0.09653 0.24726 0.09584 0.24843 0.09561 C 0.26471 0.09422 0.31497 0.09561 0.31822 0.09561 C 0.31979 0.0963 0.322 0.097 0.32343 0.09769 C 0.32369 0.09792 0.32421 0.09815 0.32447 0.09839 C 0.32525 0.09885 0.32578 0.09954 0.32656 0.09978 C 0.32708 0.10024 0.32786 0.10024 0.32838 0.10047 C 0.32903 0.1007 0.32955 0.10093 0.32994 0.10116 C 0.33398 0.10348 0.33072 0.10209 0.33437 0.10325 C 0.33645 0.10603 0.33476 0.1044 0.33854 0.10533 C 0.33919 0.10556 0.33958 0.10603 0.3401 0.10603 C 0.34101 0.10649 0.34192 0.10649 0.34296 0.10672 C 0.34635 0.1088 0.34114 0.10603 0.34921 0.10811 C 0.34999 0.10834 0.35065 0.10927 0.35156 0.1095 C 0.35221 0.10996 0.35312 0.10996 0.3539 0.11019 C 0.35442 0.11042 0.35494 0.11065 0.35546 0.11089 C 0.35572 0.11135 0.35624 0.11181 0.3565 0.11228 C 0.35716 0.11366 0.35755 0.11505 0.35807 0.11644 C 0.35833 0.11714 0.35872 0.11783 0.35885 0.11853 C 0.35937 0.11968 0.35963 0.12107 0.36015 0.122 C 0.3608 0.12408 0.36119 0.12686 0.36249 0.12755 L 0.36484 0.12894 C 0.36601 0.12987 0.36549 0.12964 0.3664 0.12964 " pathEditMode="relative" ptsTypes="AAAAAAAAAAAAAAAAAAAAAAAAAAAAAAAAAAAAAAAAAAAAAAAAAAAAAAAAAAAAAAAAAAAAAAAAAAAAAAAAAAAAAAAAAAAAAAAAAAAAAAAAAAAAAAAAAAAAAAAAAAAAAAAAAA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60585" y="1596571"/>
            <a:ext cx="3846844" cy="526142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415563" y="2284779"/>
            <a:ext cx="24929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>
                <a:ln w="12700">
                  <a:solidFill>
                    <a:srgbClr val="FE808E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5390117" y="2903316"/>
            <a:ext cx="60906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45125" y="3906837"/>
            <a:ext cx="6080125" cy="348396"/>
            <a:chOff x="5445125" y="3906837"/>
            <a:chExt cx="6080125" cy="348396"/>
          </a:xfrm>
        </p:grpSpPr>
        <p:sp>
          <p:nvSpPr>
            <p:cNvPr id="7" name="矩形 6"/>
            <p:cNvSpPr/>
            <p:nvPr/>
          </p:nvSpPr>
          <p:spPr>
            <a:xfrm>
              <a:off x="5445125" y="3906837"/>
              <a:ext cx="3041650" cy="348396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此处添加文字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482013" y="3906837"/>
              <a:ext cx="3043237" cy="34839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US" altLang="zh-CN" b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50%</a:t>
              </a:r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45124" y="4432829"/>
            <a:ext cx="6080125" cy="348396"/>
            <a:chOff x="5445124" y="4432829"/>
            <a:chExt cx="6080125" cy="348396"/>
          </a:xfrm>
        </p:grpSpPr>
        <p:sp>
          <p:nvSpPr>
            <p:cNvPr id="23" name="矩形 22"/>
            <p:cNvSpPr/>
            <p:nvPr/>
          </p:nvSpPr>
          <p:spPr>
            <a:xfrm>
              <a:off x="5445124" y="4432829"/>
              <a:ext cx="4156075" cy="348396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594850" y="4432829"/>
              <a:ext cx="1930399" cy="34839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US" altLang="zh-CN" b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70%</a:t>
              </a:r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45124" y="4958821"/>
            <a:ext cx="6080125" cy="348396"/>
            <a:chOff x="5445124" y="4958821"/>
            <a:chExt cx="6080125" cy="348396"/>
          </a:xfrm>
        </p:grpSpPr>
        <p:sp>
          <p:nvSpPr>
            <p:cNvPr id="24" name="矩形 23"/>
            <p:cNvSpPr/>
            <p:nvPr/>
          </p:nvSpPr>
          <p:spPr>
            <a:xfrm>
              <a:off x="5445124" y="4958821"/>
              <a:ext cx="4689475" cy="348396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0128250" y="4958821"/>
              <a:ext cx="1396999" cy="34839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US" altLang="zh-CN" b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82%</a:t>
              </a:r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45125" y="5484812"/>
            <a:ext cx="6080125" cy="348396"/>
            <a:chOff x="5445125" y="5484812"/>
            <a:chExt cx="6080125" cy="348396"/>
          </a:xfrm>
        </p:grpSpPr>
        <p:sp>
          <p:nvSpPr>
            <p:cNvPr id="28" name="矩形 27"/>
            <p:cNvSpPr/>
            <p:nvPr/>
          </p:nvSpPr>
          <p:spPr>
            <a:xfrm>
              <a:off x="5445125" y="5484812"/>
              <a:ext cx="3708400" cy="348396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137650" y="5484812"/>
              <a:ext cx="2387600" cy="34839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US" altLang="zh-CN" b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62%</a:t>
              </a:r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92997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/>
      <p:bldP spid="21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159747" y="183651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5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800">
                <a:ln w="12700">
                  <a:solidFill>
                    <a:srgbClr val="FFCA74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120531" y="2531752"/>
            <a:ext cx="43513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2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86757" y="3617686"/>
            <a:ext cx="4414157" cy="24347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69939" y="2358572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200">
                <a:ln w="12700">
                  <a:solidFill>
                    <a:srgbClr val="69BDFD"/>
                  </a:solidFill>
                </a:ln>
                <a:blipFill>
                  <a:blip r:embed="rId5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7569939" y="2802611"/>
            <a:ext cx="3772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6550690" y="2372070"/>
            <a:ext cx="910836" cy="910836"/>
          </a:xfrm>
          <a:prstGeom prst="round2DiagRect">
            <a:avLst>
              <a:gd name="adj1" fmla="val 50000"/>
              <a:gd name="adj2" fmla="val 20884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025" y="2641934"/>
            <a:ext cx="502958" cy="440991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7569939" y="3736522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E808E"/>
                  </a:solidFill>
                </a:ln>
                <a:blipFill>
                  <a:blip r:embed="rId7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7569939" y="4180561"/>
            <a:ext cx="3772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对角圆角矩形 28"/>
          <p:cNvSpPr/>
          <p:nvPr/>
        </p:nvSpPr>
        <p:spPr>
          <a:xfrm>
            <a:off x="6550690" y="3750020"/>
            <a:ext cx="910836" cy="910836"/>
          </a:xfrm>
          <a:prstGeom prst="round2DiagRect">
            <a:avLst>
              <a:gd name="adj1" fmla="val 50000"/>
              <a:gd name="adj2" fmla="val 20884"/>
            </a:avLst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100" y="4031257"/>
            <a:ext cx="479425" cy="32975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7569939" y="5114472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95D99E"/>
                  </a:solidFill>
                </a:ln>
                <a:blipFill>
                  <a:blip r:embed="rId9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7569939" y="5558511"/>
            <a:ext cx="3772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对角圆角矩形 34"/>
          <p:cNvSpPr/>
          <p:nvPr/>
        </p:nvSpPr>
        <p:spPr>
          <a:xfrm>
            <a:off x="6550690" y="5127970"/>
            <a:ext cx="910836" cy="910836"/>
          </a:xfrm>
          <a:prstGeom prst="round2DiagRect">
            <a:avLst>
              <a:gd name="adj1" fmla="val 50000"/>
              <a:gd name="adj2" fmla="val 20884"/>
            </a:avLst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627" y="5331619"/>
            <a:ext cx="487021" cy="485775"/>
          </a:xfrm>
          <a:prstGeom prst="rect">
            <a:avLst/>
          </a:prstGeom>
        </p:spPr>
      </p:pic>
      <p:sp>
        <p:nvSpPr>
          <p:cNvPr id="17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4690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5" grpId="0"/>
      <p:bldP spid="26" grpId="0"/>
      <p:bldP spid="23" grpId="0" animBg="1"/>
      <p:bldP spid="31" grpId="0"/>
      <p:bldP spid="32" grpId="0"/>
      <p:bldP spid="29" grpId="0" animBg="1"/>
      <p:bldP spid="37" grpId="0"/>
      <p:bldP spid="39" grpId="0"/>
      <p:bldP spid="3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438400" y="4515088"/>
            <a:ext cx="2438400" cy="234291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876800" y="2197100"/>
            <a:ext cx="2438400" cy="234291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753600" y="2197100"/>
            <a:ext cx="2438400" cy="234291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2745653" y="251542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ln w="127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DFF81"/>
                  </a:solidFill>
                </a:ln>
                <a:blipFill>
                  <a:blip r:embed="rId6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2707821" y="3072776"/>
            <a:ext cx="2044700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22453" y="251542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ln w="127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DBCBFD"/>
                  </a:solidFill>
                </a:ln>
                <a:blipFill>
                  <a:blip r:embed="rId7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7584621" y="3072776"/>
            <a:ext cx="2044700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060853" y="48334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ln w="127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B5F4FE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10023021" y="5390764"/>
            <a:ext cx="2044700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184053" y="48334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ln w="127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95D99E"/>
                  </a:solidFill>
                </a:ln>
                <a:blipFill>
                  <a:blip r:embed="rId9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5146221" y="5390764"/>
            <a:ext cx="2044700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58321" y="48334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>
                <a:ln w="127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>
                <a:ln w="12700">
                  <a:solidFill>
                    <a:srgbClr val="FE808E"/>
                  </a:solidFill>
                </a:ln>
                <a:blipFill>
                  <a:blip r:embed="rId10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269421" y="5390764"/>
            <a:ext cx="2044700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315200" y="4515088"/>
            <a:ext cx="2438400" cy="2342912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884" y="5384799"/>
            <a:ext cx="870859" cy="870859"/>
          </a:xfrm>
          <a:prstGeom prst="rect">
            <a:avLst/>
          </a:prstGeom>
          <a:ln>
            <a:noFill/>
          </a:ln>
        </p:spPr>
      </p:pic>
      <p:sp>
        <p:nvSpPr>
          <p:cNvPr id="59" name="矩形 58"/>
          <p:cNvSpPr/>
          <p:nvPr/>
        </p:nvSpPr>
        <p:spPr>
          <a:xfrm>
            <a:off x="0" y="2197100"/>
            <a:ext cx="2438400" cy="2342912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63" y="2913583"/>
            <a:ext cx="879274" cy="909946"/>
          </a:xfrm>
          <a:prstGeom prst="rect">
            <a:avLst/>
          </a:prstGeom>
          <a:ln>
            <a:noFill/>
          </a:ln>
        </p:spPr>
      </p:pic>
      <p:sp>
        <p:nvSpPr>
          <p:cNvPr id="19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3651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41" grpId="0" animBg="1"/>
      <p:bldP spid="43" grpId="0"/>
      <p:bldP spid="44" grpId="0"/>
      <p:bldP spid="46" grpId="0"/>
      <p:bldP spid="47" grpId="0"/>
      <p:bldP spid="49" grpId="0"/>
      <p:bldP spid="50" grpId="0"/>
      <p:bldP spid="52" grpId="0"/>
      <p:bldP spid="53" grpId="0"/>
      <p:bldP spid="55" grpId="0"/>
      <p:bldP spid="56" grpId="0"/>
      <p:bldP spid="57" grpId="0" animBg="1"/>
      <p:bldP spid="59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教学目标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343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六边形 43"/>
          <p:cNvSpPr/>
          <p:nvPr/>
        </p:nvSpPr>
        <p:spPr bwMode="auto">
          <a:xfrm>
            <a:off x="6697393" y="3110376"/>
            <a:ext cx="2043059" cy="1762003"/>
          </a:xfrm>
          <a:prstGeom prst="hexagon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>
              <a:defRPr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endParaRPr lang="en-US" altLang="zh-CN" sz="24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213719">
              <a:defRPr/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5" name="六边形 44"/>
          <p:cNvSpPr/>
          <p:nvPr/>
        </p:nvSpPr>
        <p:spPr bwMode="auto">
          <a:xfrm>
            <a:off x="3324240" y="3148259"/>
            <a:ext cx="2043059" cy="1760200"/>
          </a:xfrm>
          <a:prstGeom prst="hexagon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>
              <a:defRPr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endParaRPr lang="en-US" altLang="zh-CN" sz="24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213719">
              <a:defRPr/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6" name="六边形 45"/>
          <p:cNvSpPr/>
          <p:nvPr/>
        </p:nvSpPr>
        <p:spPr bwMode="auto">
          <a:xfrm>
            <a:off x="5016463" y="2189739"/>
            <a:ext cx="2043059" cy="1760200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>
              <a:defRPr/>
            </a:pPr>
            <a:endParaRPr lang="zh-CN" altLang="en-US" sz="32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六边形 46"/>
          <p:cNvSpPr/>
          <p:nvPr/>
        </p:nvSpPr>
        <p:spPr bwMode="auto">
          <a:xfrm>
            <a:off x="6697393" y="1267300"/>
            <a:ext cx="2043059" cy="1760200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0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 bwMode="auto">
          <a:xfrm>
            <a:off x="5016463" y="4089423"/>
            <a:ext cx="2043059" cy="1760200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0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957626" y="5128717"/>
            <a:ext cx="218521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>
                <a:ln w="12700">
                  <a:solidFill>
                    <a:schemeClr val="bg1"/>
                  </a:solidFill>
                </a:ln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B5F4FE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1957625" y="5637670"/>
            <a:ext cx="29802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497227" y="5128717"/>
            <a:ext cx="218521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>
                <a:ln w="12700">
                  <a:solidFill>
                    <a:schemeClr val="bg1"/>
                  </a:solidFill>
                </a:ln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DFF81"/>
                  </a:solidFill>
                </a:ln>
                <a:blipFill>
                  <a:blip r:embed="rId9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7497226" y="5637670"/>
            <a:ext cx="29802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六边形 55"/>
          <p:cNvSpPr/>
          <p:nvPr/>
        </p:nvSpPr>
        <p:spPr bwMode="auto">
          <a:xfrm>
            <a:off x="8390933" y="2189739"/>
            <a:ext cx="2043059" cy="1760200"/>
          </a:xfrm>
          <a:prstGeom prst="hexagon">
            <a:avLst/>
          </a:prstGeom>
          <a:blipFill>
            <a:blip r:embed="rId10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>
              <a:defRPr/>
            </a:pP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345" y="2661871"/>
            <a:ext cx="813823" cy="841967"/>
          </a:xfrm>
          <a:prstGeom prst="rect">
            <a:avLst/>
          </a:prstGeom>
        </p:spPr>
      </p:pic>
      <p:sp>
        <p:nvSpPr>
          <p:cNvPr id="59" name="六边形 58"/>
          <p:cNvSpPr/>
          <p:nvPr/>
        </p:nvSpPr>
        <p:spPr bwMode="auto">
          <a:xfrm>
            <a:off x="1651001" y="2157310"/>
            <a:ext cx="2043059" cy="1762003"/>
          </a:xfrm>
          <a:prstGeom prst="hexagon">
            <a:avLst/>
          </a:prstGeom>
          <a:blipFill>
            <a:blip r:embed="rId1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>
              <a:defRPr/>
            </a:pP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940" y="2564454"/>
            <a:ext cx="644922" cy="918892"/>
          </a:xfrm>
          <a:prstGeom prst="rect">
            <a:avLst/>
          </a:prstGeom>
        </p:spPr>
      </p:pic>
      <p:sp>
        <p:nvSpPr>
          <p:cNvPr id="15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5869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50" grpId="0"/>
      <p:bldP spid="51" grpId="0"/>
      <p:bldP spid="53" grpId="0"/>
      <p:bldP spid="54" grpId="0"/>
      <p:bldP spid="56" grpId="0" animBg="1"/>
      <p:bldP spid="59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827315" y="1930400"/>
            <a:ext cx="7010400" cy="5297714"/>
          </a:xfrm>
          <a:prstGeom prst="roundRect">
            <a:avLst>
              <a:gd name="adj" fmla="val 653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808230" y="350942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FCA74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01050" y="4214446"/>
            <a:ext cx="3086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buFont typeface="Wingdings" panose="05000000000000000000" pitchFamily="2" charset="2"/>
              <a:buChar char="l"/>
            </a:pP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08290" y="2090057"/>
            <a:ext cx="6648450" cy="4978400"/>
          </a:xfrm>
          <a:prstGeom prst="roundRect">
            <a:avLst>
              <a:gd name="adj" fmla="val 4425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566401" y="2540001"/>
            <a:ext cx="609600" cy="6096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81" y="2680063"/>
            <a:ext cx="279344" cy="355166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9622973" y="2540001"/>
            <a:ext cx="609600" cy="60960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716" y="2713809"/>
            <a:ext cx="331222" cy="283334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8679544" y="2540001"/>
            <a:ext cx="609600" cy="609600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076" y="2689997"/>
            <a:ext cx="255400" cy="283334"/>
          </a:xfrm>
          <a:prstGeom prst="rect">
            <a:avLst/>
          </a:prstGeom>
        </p:spPr>
      </p:pic>
      <p:sp>
        <p:nvSpPr>
          <p:cNvPr id="19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1460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5" grpId="0" animBg="1"/>
      <p:bldP spid="12" grpId="0" animBg="1"/>
      <p:bldP spid="11" grpId="0" animBg="1"/>
      <p:bldP spid="7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3f5449d639590d3c351d22c35db334616fad7"/>
  <p:tag name="ISPRING_RESOURCE_PATHS_HASH_PRESENTER" val="b0617f9b67814c89d0d5dc9ff089a3296e52263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2851</Words>
  <Application>Microsoft Office PowerPoint</Application>
  <PresentationFormat>自定义</PresentationFormat>
  <Paragraphs>260</Paragraphs>
  <Slides>37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www.tukuppt.com</dc:creator>
  <cp:keywords>tukuppt</cp:keywords>
  <cp:lastModifiedBy>ThinK For H</cp:lastModifiedBy>
  <cp:revision>1</cp:revision>
  <dcterms:created xsi:type="dcterms:W3CDTF">2015-10-27T06:10:52Z</dcterms:created>
  <dcterms:modified xsi:type="dcterms:W3CDTF">2018-05-31T11:08:26Z</dcterms:modified>
</cp:coreProperties>
</file>