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8" r:id="rId3"/>
    <p:sldId id="294" r:id="rId5"/>
    <p:sldId id="3849" r:id="rId6"/>
    <p:sldId id="319" r:id="rId7"/>
    <p:sldId id="324" r:id="rId8"/>
    <p:sldId id="3516" r:id="rId9"/>
    <p:sldId id="303" r:id="rId10"/>
    <p:sldId id="272" r:id="rId11"/>
    <p:sldId id="3851" r:id="rId12"/>
    <p:sldId id="267" r:id="rId13"/>
    <p:sldId id="269" r:id="rId14"/>
    <p:sldId id="326" r:id="rId15"/>
    <p:sldId id="279" r:id="rId16"/>
    <p:sldId id="3854" r:id="rId17"/>
    <p:sldId id="3850" r:id="rId18"/>
    <p:sldId id="446" r:id="rId19"/>
    <p:sldId id="3855" r:id="rId20"/>
    <p:sldId id="3857" r:id="rId21"/>
    <p:sldId id="3852" r:id="rId22"/>
    <p:sldId id="281" r:id="rId23"/>
    <p:sldId id="304" r:id="rId24"/>
    <p:sldId id="432" r:id="rId25"/>
    <p:sldId id="439" r:id="rId26"/>
    <p:sldId id="385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2DAA"/>
    <a:srgbClr val="F6F6F6"/>
    <a:srgbClr val="6B4E45"/>
    <a:srgbClr val="F3F3F3"/>
    <a:srgbClr val="088B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90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dLbls>
            <c:delete val="1"/>
          </c:dLbls>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dLbls>
            <c:delete val="1"/>
          </c:dLbls>
          <c:val>
            <c:numRef>
              <c:f>Sheet1!$C$2:$C$5</c:f>
              <c:numCache>
                <c:formatCode>General</c:formatCode>
                <c:ptCount val="4"/>
                <c:pt idx="0">
                  <c:v>2.4</c:v>
                </c:pt>
                <c:pt idx="1">
                  <c:v>4.4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dLbls>
            <c:delete val="1"/>
          </c:dLbls>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256925696"/>
        <c:axId val="257983232"/>
      </c:barChart>
      <c:catAx>
        <c:axId val="256925696"/>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prstDash val="solid"/>
            <a:round/>
          </a:ln>
          <a:effectLst/>
        </c:spPr>
        <c:txPr>
          <a:bodyPr rot="-60000000" spcFirstLastPara="1"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p>
        </c:txPr>
        <c:crossAx val="257983232"/>
        <c:crosses val="autoZero"/>
        <c:auto val="1"/>
        <c:lblAlgn val="ctr"/>
        <c:lblOffset val="100"/>
        <c:noMultiLvlLbl val="0"/>
      </c:catAx>
      <c:valAx>
        <c:axId val="25798323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solidFill>
              <a:schemeClr val="bg2">
                <a:lumMod val="75000"/>
              </a:schemeClr>
            </a:solidFill>
            <a:prstDash val="solid"/>
            <a:round/>
          </a:ln>
          <a:effectLst/>
        </c:spPr>
        <c:txPr>
          <a:bodyPr rot="-60000000" spcFirstLastPara="1"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p>
        </c:txPr>
        <c:crossAx val="256925696"/>
        <c:crosses val="autoZero"/>
        <c:crossBetween val="between"/>
      </c:valAx>
      <c:spPr>
        <a:noFill/>
        <a:ln>
          <a:noFill/>
        </a:ln>
        <a:effectLst/>
      </c:spPr>
    </c:plotArea>
    <c:plotVisOnly val="1"/>
    <c:dispBlanksAs val="gap"/>
    <c:showDLblsOverMax val="0"/>
  </c:chart>
  <c:spPr>
    <a:noFill/>
    <a:ln>
      <a:noFill/>
    </a:ln>
    <a:effectLst/>
  </c:spPr>
  <c:txPr>
    <a:bodyPr/>
    <a:lstStyle/>
    <a:p>
      <a:pPr>
        <a:defRPr lang="zh-CN" sz="1400">
          <a:solidFill>
            <a:schemeClr val="bg1">
              <a:lumMod val="65000"/>
            </a:schemeClr>
          </a:solidFill>
          <a:latin typeface="Arial" panose="020B0604020202020204" pitchFamily="34" charset="0"/>
          <a:ea typeface="微软雅黑" panose="020B0503020204020204" charset="-122"/>
          <a:sym typeface="Arial" panose="020B0604020202020204" pitchFamily="34" charset="0"/>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1A13A-D60A-422D-BAA6-E4E7ADFA2A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886AE-BC43-4E5F-A7F0-F089821543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46C910-C45D-468E-87A3-26DBA1A1FD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77D404-67F9-46FF-AEF1-D4E1439AD0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3880CF-9120-4619-8792-375B923388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E7CBE-91A3-4CAA-B3AC-4980673AC99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BA159E-2411-43E7-B3CE-62B9616BFE0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p:spPr>
      </p:sp>
      <p:sp>
        <p:nvSpPr>
          <p:cNvPr id="135171" name="备注占位符 2"/>
          <p:cNvSpPr>
            <a:spLocks noGrp="1"/>
          </p:cNvSpPr>
          <p:nvPr>
            <p:ph type="body" idx="1"/>
          </p:nvPr>
        </p:nvSpPr>
        <p:spPr bwMode="auto">
          <a:xfrm>
            <a:off x="685800" y="4400550"/>
            <a:ext cx="5486400" cy="3600450"/>
          </a:xfrm>
          <a:noFill/>
        </p:spPr>
        <p:txBody>
          <a:bodyPr wrap="square" numCol="1" anchor="t" anchorCtr="0" compatLnSpc="1"/>
          <a:lstStyle/>
          <a:p>
            <a:pPr eaLnBrk="1" hangingPunct="1">
              <a:spcBef>
                <a:spcPct val="0"/>
              </a:spcBef>
            </a:pPr>
            <a:endParaRPr lang="zh-CN" altLang="en-US"/>
          </a:p>
        </p:txBody>
      </p:sp>
      <p:sp>
        <p:nvSpPr>
          <p:cNvPr id="73731"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a:defRPr/>
            </a:pPr>
            <a:fld id="{51D1A389-7D59-4E2D-A7B2-7747237680D0}" type="slidenum">
              <a:rPr lang="zh-CN" altLang="en-US" sz="1200" b="0">
                <a:latin typeface="+mn-lt"/>
                <a:ea typeface="微软雅黑" panose="020B0503020204020204" charset="-122"/>
              </a:rPr>
            </a:fld>
            <a:endParaRPr lang="en-US" altLang="zh-CN" sz="1200" b="0">
              <a:latin typeface="+mn-lt"/>
              <a:ea typeface="微软雅黑" panose="020B050302020402020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3F2227-66F8-45BA-B3AD-F5BB71B849E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C77BDF-CA09-44A9-AC8A-20BD43FF1E9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B2FF14-B145-4228-A1E1-437E3F7D33C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66A81E-A4F1-4E45-99BF-1B897B2BDA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70168F-6B8B-4847-A704-CC7516FD5D1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 Columns 2">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19355" y="321992"/>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2">
                    <a:lumMod val="100000"/>
                  </a:schemeClr>
                </a:solidFill>
              </a:defRPr>
            </a:lvl1pPr>
          </a:lstStyle>
          <a:p>
            <a:fld id="{BBC58E1B-5923-4CAF-B9CC-D14A574623C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2">
                    <a:lumMod val="100000"/>
                  </a:schemeClr>
                </a:solidFill>
              </a:defRPr>
            </a:lvl1pPr>
          </a:lstStyle>
          <a:p>
            <a:fld id="{8EE746A1-6C2B-4A0A-9B52-5B2A1AF6763A}" type="slidenum">
              <a:rPr lang="zh-CN" altLang="en-US" smtClean="0"/>
            </a:fld>
            <a:endParaRPr lang="zh-CN" altLang="en-US"/>
          </a:p>
        </p:txBody>
      </p:sp>
      <p:pic>
        <p:nvPicPr>
          <p:cNvPr id="7" name="图片 6"/>
          <p:cNvPicPr>
            <a:picLocks noChangeAspect="1"/>
          </p:cNvPicPr>
          <p:nvPr userDrawn="1"/>
        </p:nvPicPr>
        <p:blipFill rotWithShape="1">
          <a:blip r:embed="rId14">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8" name="矩形: 圆角 7"/>
          <p:cNvSpPr/>
          <p:nvPr userDrawn="1"/>
        </p:nvSpPr>
        <p:spPr>
          <a:xfrm>
            <a:off x="327803" y="250164"/>
            <a:ext cx="11568023" cy="6374923"/>
          </a:xfrm>
          <a:prstGeom prst="roundRect">
            <a:avLst>
              <a:gd name="adj" fmla="val 5413"/>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18" name="TextBox 12"/>
          <p:cNvSpPr txBox="1"/>
          <p:nvPr/>
        </p:nvSpPr>
        <p:spPr>
          <a:xfrm>
            <a:off x="1524001" y="3640438"/>
            <a:ext cx="9526038" cy="923330"/>
          </a:xfrm>
          <a:prstGeom prst="rect">
            <a:avLst/>
          </a:prstGeom>
          <a:noFill/>
        </p:spPr>
        <p:txBody>
          <a:bodyPr wrap="square" rtlCol="0">
            <a:spAutoFit/>
          </a:bodyPr>
          <a:lstStyle/>
          <a:p>
            <a:pPr algn="ctr"/>
            <a:r>
              <a:rPr lang="zh-CN" altLang="en-US"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rPr>
              <a:t>创意企业员工培训</a:t>
            </a:r>
            <a:r>
              <a:rPr lang="en-US" altLang="zh-CN"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rPr>
              <a:t>PPT</a:t>
            </a:r>
            <a:r>
              <a:rPr lang="zh-CN" altLang="en-US"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rPr>
              <a:t>模板</a:t>
            </a:r>
            <a:endParaRPr lang="zh-CN" altLang="en-US"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endParaRPr>
          </a:p>
        </p:txBody>
      </p:sp>
      <p:sp>
        <p:nvSpPr>
          <p:cNvPr id="19" name="圆角矩形 18"/>
          <p:cNvSpPr/>
          <p:nvPr/>
        </p:nvSpPr>
        <p:spPr>
          <a:xfrm>
            <a:off x="6680611" y="4641046"/>
            <a:ext cx="3695700" cy="412305"/>
          </a:xfrm>
          <a:prstGeom prst="roundRect">
            <a:avLst/>
          </a:prstGeom>
          <a:solidFill>
            <a:srgbClr val="402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dirty="0">
                <a:solidFill>
                  <a:schemeClr val="bg1"/>
                </a:solidFill>
                <a:latin typeface="Noto Sans S Chinese Light" panose="020B0300000000000000" pitchFamily="34" charset="-122"/>
                <a:ea typeface="Noto Sans S Chinese Light" panose="020B0300000000000000" pitchFamily="34" charset="-122"/>
              </a:rPr>
              <a:t>汇报人：小木头   时间：</a:t>
            </a:r>
            <a:r>
              <a:rPr lang="en-US" altLang="zh-CN" sz="1315" dirty="0">
                <a:solidFill>
                  <a:schemeClr val="bg1"/>
                </a:solidFill>
                <a:latin typeface="Noto Sans S Chinese Light" panose="020B0300000000000000" pitchFamily="34" charset="-122"/>
                <a:ea typeface="Noto Sans S Chinese Light" panose="020B0300000000000000" pitchFamily="34" charset="-122"/>
              </a:rPr>
              <a:t>20XX.XX.XX</a:t>
            </a:r>
            <a:endParaRPr lang="zh-CN" altLang="en-US" sz="1315" dirty="0">
              <a:solidFill>
                <a:schemeClr val="bg1"/>
              </a:solidFill>
              <a:latin typeface="Noto Sans S Chinese Light" panose="020B0300000000000000" pitchFamily="34" charset="-122"/>
              <a:ea typeface="Noto Sans S Chinese Light" panose="020B0300000000000000" pitchFamily="34" charset="-122"/>
            </a:endParaRPr>
          </a:p>
        </p:txBody>
      </p:sp>
      <p:sp>
        <p:nvSpPr>
          <p:cNvPr id="20" name="TextBox 19"/>
          <p:cNvSpPr txBox="1"/>
          <p:nvPr/>
        </p:nvSpPr>
        <p:spPr>
          <a:xfrm>
            <a:off x="1828800" y="5130507"/>
            <a:ext cx="8693561" cy="552074"/>
          </a:xfrm>
          <a:prstGeom prst="rect">
            <a:avLst/>
          </a:prstGeom>
          <a:noFill/>
        </p:spPr>
        <p:txBody>
          <a:bodyPr wrap="square" rtlCol="0">
            <a:spAutoFit/>
          </a:bodyPr>
          <a:lstStyle/>
          <a:p>
            <a:pPr algn="r">
              <a:lnSpc>
                <a:spcPct val="150000"/>
              </a:lnSpc>
            </a:pPr>
            <a:r>
              <a:rPr lang="zh-CN" altLang="en-US" sz="1050"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Open Sans" pitchFamily="34" charset="0"/>
              </a:rPr>
              <a:t>您的内容打在这里，或者通过复制您的文本后，在此框中选择粘贴。您的内容打在这里，或者通过复制您的文本后，在此框中选择粘贴。</a:t>
            </a:r>
            <a:endParaRPr lang="zh-CN" altLang="en-US" sz="1050" dirty="0">
              <a:solidFill>
                <a:schemeClr val="tx1">
                  <a:lumMod val="95000"/>
                  <a:lumOff val="5000"/>
                </a:schemeClr>
              </a:solidFill>
              <a:latin typeface="Noto Sans S Chinese Light" panose="020B0300000000000000" pitchFamily="34" charset="-122"/>
              <a:ea typeface="Noto Sans S Chinese Light" panose="020B0300000000000000" pitchFamily="34" charset="-122"/>
            </a:endParaRPr>
          </a:p>
        </p:txBody>
      </p:sp>
      <p:sp>
        <p:nvSpPr>
          <p:cNvPr id="21" name="矩形 259"/>
          <p:cNvSpPr>
            <a:spLocks noChangeArrowheads="1"/>
          </p:cNvSpPr>
          <p:nvPr/>
        </p:nvSpPr>
        <p:spPr bwMode="auto">
          <a:xfrm>
            <a:off x="6123252" y="3393513"/>
            <a:ext cx="4656568" cy="25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适用于述职报告</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个人简介</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工作总结</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会议报告等</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endPar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22" name="文本框 21"/>
          <p:cNvSpPr txBox="1"/>
          <p:nvPr/>
        </p:nvSpPr>
        <p:spPr>
          <a:xfrm>
            <a:off x="1900046" y="1859448"/>
            <a:ext cx="8773557" cy="1569660"/>
          </a:xfrm>
          <a:prstGeom prst="rect">
            <a:avLst/>
          </a:prstGeom>
          <a:noFill/>
        </p:spPr>
        <p:txBody>
          <a:bodyPr wrap="none" rtlCol="0">
            <a:spAutoFit/>
          </a:bodyPr>
          <a:lstStyle/>
          <a:p>
            <a:pPr algn="ctr"/>
            <a:r>
              <a:rPr lang="en-US" altLang="zh-CN" sz="9600" dirty="0">
                <a:solidFill>
                  <a:schemeClr val="tx1">
                    <a:lumMod val="95000"/>
                    <a:lumOff val="5000"/>
                  </a:schemeClr>
                </a:solidFill>
                <a:latin typeface="Noto Sans S Chinese Black" panose="020B0A00000000000000" pitchFamily="34" charset="-122"/>
                <a:ea typeface="Noto Sans S Chinese Black" panose="020B0A00000000000000" pitchFamily="34" charset="-122"/>
              </a:rPr>
              <a:t>POWERPOINT</a:t>
            </a:r>
            <a:endParaRPr lang="zh-CN" altLang="en-US" sz="9600" dirty="0">
              <a:solidFill>
                <a:schemeClr val="tx1">
                  <a:lumMod val="95000"/>
                  <a:lumOff val="5000"/>
                </a:schemeClr>
              </a:solidFill>
              <a:latin typeface="Noto Sans S Chinese Black" panose="020B0A00000000000000" pitchFamily="34" charset="-122"/>
              <a:ea typeface="Noto Sans S Chinese Black" panose="020B0A00000000000000" pitchFamily="34" charset="-122"/>
            </a:endParaRPr>
          </a:p>
        </p:txBody>
      </p:sp>
      <p:pic>
        <p:nvPicPr>
          <p:cNvPr id="26" name="羽肿 - Windy Hill">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249809" y="25633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 presetClass="mediacall" presetSubtype="0" fill="hold" nodeType="afterEffect">
                                  <p:stCondLst>
                                    <p:cond delay="0"/>
                                  </p:stCondLst>
                                  <p:childTnLst>
                                    <p:cmd type="call" cmd="playFrom(0.0)">
                                      <p:cBhvr>
                                        <p:cTn id="2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26"/>
                </p:tgtEl>
              </p:cMediaNode>
            </p:audio>
          </p:childTnLst>
        </p:cTn>
      </p:par>
    </p:tnLst>
    <p:bldLst>
      <p:bldP spid="18" grpId="0"/>
      <p:bldP spid="19" grpId="0" animBg="1"/>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燕尾形箭头 2"/>
          <p:cNvSpPr/>
          <p:nvPr/>
        </p:nvSpPr>
        <p:spPr>
          <a:xfrm rot="20831738">
            <a:off x="2939294" y="4086045"/>
            <a:ext cx="2007662" cy="964212"/>
          </a:xfrm>
          <a:custGeom>
            <a:avLst/>
            <a:gdLst>
              <a:gd name="connsiteX0" fmla="*/ 0 w 1834247"/>
              <a:gd name="connsiteY0" fmla="*/ 235244 h 940976"/>
              <a:gd name="connsiteX1" fmla="*/ 1199832 w 1834247"/>
              <a:gd name="connsiteY1" fmla="*/ 235244 h 940976"/>
              <a:gd name="connsiteX2" fmla="*/ 1199832 w 1834247"/>
              <a:gd name="connsiteY2" fmla="*/ 0 h 940976"/>
              <a:gd name="connsiteX3" fmla="*/ 1834247 w 1834247"/>
              <a:gd name="connsiteY3" fmla="*/ 470488 h 940976"/>
              <a:gd name="connsiteX4" fmla="*/ 1199832 w 1834247"/>
              <a:gd name="connsiteY4" fmla="*/ 940976 h 940976"/>
              <a:gd name="connsiteX5" fmla="*/ 1199832 w 1834247"/>
              <a:gd name="connsiteY5" fmla="*/ 705732 h 940976"/>
              <a:gd name="connsiteX6" fmla="*/ 0 w 1834247"/>
              <a:gd name="connsiteY6" fmla="*/ 705732 h 940976"/>
              <a:gd name="connsiteX7" fmla="*/ 317208 w 1834247"/>
              <a:gd name="connsiteY7" fmla="*/ 470488 h 940976"/>
              <a:gd name="connsiteX8" fmla="*/ 0 w 1834247"/>
              <a:gd name="connsiteY8" fmla="*/ 235244 h 940976"/>
              <a:gd name="connsiteX0-1" fmla="*/ 0 w 1834247"/>
              <a:gd name="connsiteY0-2" fmla="*/ 235244 h 962875"/>
              <a:gd name="connsiteX1-3" fmla="*/ 1199832 w 1834247"/>
              <a:gd name="connsiteY1-4" fmla="*/ 235244 h 962875"/>
              <a:gd name="connsiteX2-5" fmla="*/ 1199832 w 1834247"/>
              <a:gd name="connsiteY2-6" fmla="*/ 0 h 962875"/>
              <a:gd name="connsiteX3-7" fmla="*/ 1834247 w 1834247"/>
              <a:gd name="connsiteY3-8" fmla="*/ 470488 h 962875"/>
              <a:gd name="connsiteX4-9" fmla="*/ 1220513 w 1834247"/>
              <a:gd name="connsiteY4-10" fmla="*/ 962875 h 962875"/>
              <a:gd name="connsiteX5-11" fmla="*/ 1199832 w 1834247"/>
              <a:gd name="connsiteY5-12" fmla="*/ 705732 h 962875"/>
              <a:gd name="connsiteX6-13" fmla="*/ 0 w 1834247"/>
              <a:gd name="connsiteY6-14" fmla="*/ 705732 h 962875"/>
              <a:gd name="connsiteX7-15" fmla="*/ 317208 w 1834247"/>
              <a:gd name="connsiteY7-16" fmla="*/ 470488 h 962875"/>
              <a:gd name="connsiteX8-17" fmla="*/ 0 w 1834247"/>
              <a:gd name="connsiteY8-18" fmla="*/ 235244 h 962875"/>
              <a:gd name="connsiteX0-19" fmla="*/ 0 w 1834247"/>
              <a:gd name="connsiteY0-20" fmla="*/ 235244 h 962875"/>
              <a:gd name="connsiteX1-21" fmla="*/ 1199832 w 1834247"/>
              <a:gd name="connsiteY1-22" fmla="*/ 235244 h 962875"/>
              <a:gd name="connsiteX2-23" fmla="*/ 1199832 w 1834247"/>
              <a:gd name="connsiteY2-24" fmla="*/ 0 h 962875"/>
              <a:gd name="connsiteX3-25" fmla="*/ 1834247 w 1834247"/>
              <a:gd name="connsiteY3-26" fmla="*/ 470488 h 962875"/>
              <a:gd name="connsiteX4-27" fmla="*/ 1220513 w 1834247"/>
              <a:gd name="connsiteY4-28" fmla="*/ 962875 h 962875"/>
              <a:gd name="connsiteX5-29" fmla="*/ 1199832 w 1834247"/>
              <a:gd name="connsiteY5-30" fmla="*/ 705732 h 962875"/>
              <a:gd name="connsiteX6-31" fmla="*/ 0 w 1834247"/>
              <a:gd name="connsiteY6-32" fmla="*/ 705732 h 962875"/>
              <a:gd name="connsiteX7-33" fmla="*/ 317208 w 1834247"/>
              <a:gd name="connsiteY7-34" fmla="*/ 470488 h 962875"/>
              <a:gd name="connsiteX8-35" fmla="*/ 0 w 1834247"/>
              <a:gd name="connsiteY8-36" fmla="*/ 235244 h 962875"/>
              <a:gd name="connsiteX0-37" fmla="*/ 0 w 1834247"/>
              <a:gd name="connsiteY0-38" fmla="*/ 235244 h 962875"/>
              <a:gd name="connsiteX1-39" fmla="*/ 1199832 w 1834247"/>
              <a:gd name="connsiteY1-40" fmla="*/ 235244 h 962875"/>
              <a:gd name="connsiteX2-41" fmla="*/ 1199832 w 1834247"/>
              <a:gd name="connsiteY2-42" fmla="*/ 0 h 962875"/>
              <a:gd name="connsiteX3-43" fmla="*/ 1834247 w 1834247"/>
              <a:gd name="connsiteY3-44" fmla="*/ 470488 h 962875"/>
              <a:gd name="connsiteX4-45" fmla="*/ 1220513 w 1834247"/>
              <a:gd name="connsiteY4-46" fmla="*/ 962875 h 962875"/>
              <a:gd name="connsiteX5-47" fmla="*/ 1199832 w 1834247"/>
              <a:gd name="connsiteY5-48" fmla="*/ 705732 h 962875"/>
              <a:gd name="connsiteX6-49" fmla="*/ 0 w 1834247"/>
              <a:gd name="connsiteY6-50" fmla="*/ 705732 h 962875"/>
              <a:gd name="connsiteX7-51" fmla="*/ 317208 w 1834247"/>
              <a:gd name="connsiteY7-52" fmla="*/ 470488 h 962875"/>
              <a:gd name="connsiteX8-53" fmla="*/ 0 w 1834247"/>
              <a:gd name="connsiteY8-54" fmla="*/ 235244 h 962875"/>
              <a:gd name="connsiteX0-55" fmla="*/ 0 w 1834247"/>
              <a:gd name="connsiteY0-56" fmla="*/ 235244 h 962875"/>
              <a:gd name="connsiteX1-57" fmla="*/ 1199832 w 1834247"/>
              <a:gd name="connsiteY1-58" fmla="*/ 235244 h 962875"/>
              <a:gd name="connsiteX2-59" fmla="*/ 1199832 w 1834247"/>
              <a:gd name="connsiteY2-60" fmla="*/ 0 h 962875"/>
              <a:gd name="connsiteX3-61" fmla="*/ 1834247 w 1834247"/>
              <a:gd name="connsiteY3-62" fmla="*/ 470488 h 962875"/>
              <a:gd name="connsiteX4-63" fmla="*/ 1220513 w 1834247"/>
              <a:gd name="connsiteY4-64" fmla="*/ 962875 h 962875"/>
              <a:gd name="connsiteX5-65" fmla="*/ 1199832 w 1834247"/>
              <a:gd name="connsiteY5-66" fmla="*/ 705732 h 962875"/>
              <a:gd name="connsiteX6-67" fmla="*/ 0 w 1834247"/>
              <a:gd name="connsiteY6-68" fmla="*/ 705732 h 962875"/>
              <a:gd name="connsiteX7-69" fmla="*/ 317208 w 1834247"/>
              <a:gd name="connsiteY7-70" fmla="*/ 470488 h 962875"/>
              <a:gd name="connsiteX8-71" fmla="*/ 0 w 1834247"/>
              <a:gd name="connsiteY8-72" fmla="*/ 235244 h 962875"/>
              <a:gd name="connsiteX0-73" fmla="*/ 0 w 1834247"/>
              <a:gd name="connsiteY0-74" fmla="*/ 235244 h 962875"/>
              <a:gd name="connsiteX1-75" fmla="*/ 1199832 w 1834247"/>
              <a:gd name="connsiteY1-76" fmla="*/ 235244 h 962875"/>
              <a:gd name="connsiteX2-77" fmla="*/ 1199832 w 1834247"/>
              <a:gd name="connsiteY2-78" fmla="*/ 0 h 962875"/>
              <a:gd name="connsiteX3-79" fmla="*/ 1834247 w 1834247"/>
              <a:gd name="connsiteY3-80" fmla="*/ 470488 h 962875"/>
              <a:gd name="connsiteX4-81" fmla="*/ 1220513 w 1834247"/>
              <a:gd name="connsiteY4-82" fmla="*/ 962875 h 962875"/>
              <a:gd name="connsiteX5-83" fmla="*/ 1199832 w 1834247"/>
              <a:gd name="connsiteY5-84" fmla="*/ 705732 h 962875"/>
              <a:gd name="connsiteX6-85" fmla="*/ 0 w 1834247"/>
              <a:gd name="connsiteY6-86" fmla="*/ 705732 h 962875"/>
              <a:gd name="connsiteX7-87" fmla="*/ 317208 w 1834247"/>
              <a:gd name="connsiteY7-88" fmla="*/ 470488 h 962875"/>
              <a:gd name="connsiteX8-89" fmla="*/ 0 w 1834247"/>
              <a:gd name="connsiteY8-90" fmla="*/ 235244 h 962875"/>
              <a:gd name="connsiteX0-91" fmla="*/ 0 w 1834247"/>
              <a:gd name="connsiteY0-92" fmla="*/ 235244 h 962875"/>
              <a:gd name="connsiteX1-93" fmla="*/ 1219176 w 1834247"/>
              <a:gd name="connsiteY1-94" fmla="*/ 229407 h 962875"/>
              <a:gd name="connsiteX2-95" fmla="*/ 1199832 w 1834247"/>
              <a:gd name="connsiteY2-96" fmla="*/ 0 h 962875"/>
              <a:gd name="connsiteX3-97" fmla="*/ 1834247 w 1834247"/>
              <a:gd name="connsiteY3-98" fmla="*/ 470488 h 962875"/>
              <a:gd name="connsiteX4-99" fmla="*/ 1220513 w 1834247"/>
              <a:gd name="connsiteY4-100" fmla="*/ 962875 h 962875"/>
              <a:gd name="connsiteX5-101" fmla="*/ 1199832 w 1834247"/>
              <a:gd name="connsiteY5-102" fmla="*/ 705732 h 962875"/>
              <a:gd name="connsiteX6-103" fmla="*/ 0 w 1834247"/>
              <a:gd name="connsiteY6-104" fmla="*/ 705732 h 962875"/>
              <a:gd name="connsiteX7-105" fmla="*/ 317208 w 1834247"/>
              <a:gd name="connsiteY7-106" fmla="*/ 470488 h 962875"/>
              <a:gd name="connsiteX8-107" fmla="*/ 0 w 1834247"/>
              <a:gd name="connsiteY8-108" fmla="*/ 235244 h 962875"/>
              <a:gd name="connsiteX0-109" fmla="*/ 0 w 1872865"/>
              <a:gd name="connsiteY0-110" fmla="*/ 95641 h 962875"/>
              <a:gd name="connsiteX1-111" fmla="*/ 1257794 w 1872865"/>
              <a:gd name="connsiteY1-112" fmla="*/ 229407 h 962875"/>
              <a:gd name="connsiteX2-113" fmla="*/ 1238450 w 1872865"/>
              <a:gd name="connsiteY2-114" fmla="*/ 0 h 962875"/>
              <a:gd name="connsiteX3-115" fmla="*/ 1872865 w 1872865"/>
              <a:gd name="connsiteY3-116" fmla="*/ 470488 h 962875"/>
              <a:gd name="connsiteX4-117" fmla="*/ 1259131 w 1872865"/>
              <a:gd name="connsiteY4-118" fmla="*/ 962875 h 962875"/>
              <a:gd name="connsiteX5-119" fmla="*/ 1238450 w 1872865"/>
              <a:gd name="connsiteY5-120" fmla="*/ 705732 h 962875"/>
              <a:gd name="connsiteX6-121" fmla="*/ 38618 w 1872865"/>
              <a:gd name="connsiteY6-122" fmla="*/ 705732 h 962875"/>
              <a:gd name="connsiteX7-123" fmla="*/ 355826 w 1872865"/>
              <a:gd name="connsiteY7-124" fmla="*/ 470488 h 962875"/>
              <a:gd name="connsiteX8-125" fmla="*/ 0 w 1872865"/>
              <a:gd name="connsiteY8-126" fmla="*/ 95641 h 962875"/>
              <a:gd name="connsiteX0-127" fmla="*/ 0 w 1872865"/>
              <a:gd name="connsiteY0-128" fmla="*/ 95641 h 962875"/>
              <a:gd name="connsiteX1-129" fmla="*/ 1257794 w 1872865"/>
              <a:gd name="connsiteY1-130" fmla="*/ 229407 h 962875"/>
              <a:gd name="connsiteX2-131" fmla="*/ 1238450 w 1872865"/>
              <a:gd name="connsiteY2-132" fmla="*/ 0 h 962875"/>
              <a:gd name="connsiteX3-133" fmla="*/ 1872865 w 1872865"/>
              <a:gd name="connsiteY3-134" fmla="*/ 470488 h 962875"/>
              <a:gd name="connsiteX4-135" fmla="*/ 1259131 w 1872865"/>
              <a:gd name="connsiteY4-136" fmla="*/ 962875 h 962875"/>
              <a:gd name="connsiteX5-137" fmla="*/ 1238450 w 1872865"/>
              <a:gd name="connsiteY5-138" fmla="*/ 705732 h 962875"/>
              <a:gd name="connsiteX6-139" fmla="*/ 38618 w 1872865"/>
              <a:gd name="connsiteY6-140" fmla="*/ 705732 h 962875"/>
              <a:gd name="connsiteX7-141" fmla="*/ 355826 w 1872865"/>
              <a:gd name="connsiteY7-142" fmla="*/ 470488 h 962875"/>
              <a:gd name="connsiteX8-143" fmla="*/ 0 w 1872865"/>
              <a:gd name="connsiteY8-144" fmla="*/ 95641 h 962875"/>
              <a:gd name="connsiteX0-145" fmla="*/ 0 w 1872865"/>
              <a:gd name="connsiteY0-146" fmla="*/ 95641 h 962875"/>
              <a:gd name="connsiteX1-147" fmla="*/ 1257794 w 1872865"/>
              <a:gd name="connsiteY1-148" fmla="*/ 229407 h 962875"/>
              <a:gd name="connsiteX2-149" fmla="*/ 1238450 w 1872865"/>
              <a:gd name="connsiteY2-150" fmla="*/ 0 h 962875"/>
              <a:gd name="connsiteX3-151" fmla="*/ 1872865 w 1872865"/>
              <a:gd name="connsiteY3-152" fmla="*/ 470488 h 962875"/>
              <a:gd name="connsiteX4-153" fmla="*/ 1259131 w 1872865"/>
              <a:gd name="connsiteY4-154" fmla="*/ 962875 h 962875"/>
              <a:gd name="connsiteX5-155" fmla="*/ 1238450 w 1872865"/>
              <a:gd name="connsiteY5-156" fmla="*/ 705732 h 962875"/>
              <a:gd name="connsiteX6-157" fmla="*/ 38618 w 1872865"/>
              <a:gd name="connsiteY6-158" fmla="*/ 705732 h 962875"/>
              <a:gd name="connsiteX7-159" fmla="*/ 355826 w 1872865"/>
              <a:gd name="connsiteY7-160" fmla="*/ 470488 h 962875"/>
              <a:gd name="connsiteX8-161" fmla="*/ 0 w 1872865"/>
              <a:gd name="connsiteY8-162" fmla="*/ 95641 h 962875"/>
              <a:gd name="connsiteX0-163" fmla="*/ 0 w 1872865"/>
              <a:gd name="connsiteY0-164" fmla="*/ 95641 h 962875"/>
              <a:gd name="connsiteX1-165" fmla="*/ 1257794 w 1872865"/>
              <a:gd name="connsiteY1-166" fmla="*/ 229407 h 962875"/>
              <a:gd name="connsiteX2-167" fmla="*/ 1238450 w 1872865"/>
              <a:gd name="connsiteY2-168" fmla="*/ 0 h 962875"/>
              <a:gd name="connsiteX3-169" fmla="*/ 1872865 w 1872865"/>
              <a:gd name="connsiteY3-170" fmla="*/ 470488 h 962875"/>
              <a:gd name="connsiteX4-171" fmla="*/ 1259131 w 1872865"/>
              <a:gd name="connsiteY4-172" fmla="*/ 962875 h 962875"/>
              <a:gd name="connsiteX5-173" fmla="*/ 1238450 w 1872865"/>
              <a:gd name="connsiteY5-174" fmla="*/ 705732 h 962875"/>
              <a:gd name="connsiteX6-175" fmla="*/ 38618 w 1872865"/>
              <a:gd name="connsiteY6-176" fmla="*/ 705732 h 962875"/>
              <a:gd name="connsiteX7-177" fmla="*/ 251511 w 1872865"/>
              <a:gd name="connsiteY7-178" fmla="*/ 392927 h 962875"/>
              <a:gd name="connsiteX8-179" fmla="*/ 0 w 1872865"/>
              <a:gd name="connsiteY8-180" fmla="*/ 95641 h 962875"/>
              <a:gd name="connsiteX0-181" fmla="*/ 128044 w 2000909"/>
              <a:gd name="connsiteY0-182" fmla="*/ 95641 h 962875"/>
              <a:gd name="connsiteX1-183" fmla="*/ 1385838 w 2000909"/>
              <a:gd name="connsiteY1-184" fmla="*/ 229407 h 962875"/>
              <a:gd name="connsiteX2-185" fmla="*/ 1366494 w 2000909"/>
              <a:gd name="connsiteY2-186" fmla="*/ 0 h 962875"/>
              <a:gd name="connsiteX3-187" fmla="*/ 2000909 w 2000909"/>
              <a:gd name="connsiteY3-188" fmla="*/ 470488 h 962875"/>
              <a:gd name="connsiteX4-189" fmla="*/ 1387175 w 2000909"/>
              <a:gd name="connsiteY4-190" fmla="*/ 962875 h 962875"/>
              <a:gd name="connsiteX5-191" fmla="*/ 1366494 w 2000909"/>
              <a:gd name="connsiteY5-192" fmla="*/ 705732 h 962875"/>
              <a:gd name="connsiteX6-193" fmla="*/ 0 w 2000909"/>
              <a:gd name="connsiteY6-194" fmla="*/ 573117 h 962875"/>
              <a:gd name="connsiteX7-195" fmla="*/ 379555 w 2000909"/>
              <a:gd name="connsiteY7-196" fmla="*/ 392927 h 962875"/>
              <a:gd name="connsiteX8-197" fmla="*/ 128044 w 2000909"/>
              <a:gd name="connsiteY8-198" fmla="*/ 95641 h 962875"/>
              <a:gd name="connsiteX0-199" fmla="*/ 128044 w 2000909"/>
              <a:gd name="connsiteY0-200" fmla="*/ 95641 h 962875"/>
              <a:gd name="connsiteX1-201" fmla="*/ 1385838 w 2000909"/>
              <a:gd name="connsiteY1-202" fmla="*/ 229407 h 962875"/>
              <a:gd name="connsiteX2-203" fmla="*/ 1366494 w 2000909"/>
              <a:gd name="connsiteY2-204" fmla="*/ 0 h 962875"/>
              <a:gd name="connsiteX3-205" fmla="*/ 2000909 w 2000909"/>
              <a:gd name="connsiteY3-206" fmla="*/ 470488 h 962875"/>
              <a:gd name="connsiteX4-207" fmla="*/ 1387175 w 2000909"/>
              <a:gd name="connsiteY4-208" fmla="*/ 962875 h 962875"/>
              <a:gd name="connsiteX5-209" fmla="*/ 1366494 w 2000909"/>
              <a:gd name="connsiteY5-210" fmla="*/ 705732 h 962875"/>
              <a:gd name="connsiteX6-211" fmla="*/ 0 w 2000909"/>
              <a:gd name="connsiteY6-212" fmla="*/ 573117 h 962875"/>
              <a:gd name="connsiteX7-213" fmla="*/ 379555 w 2000909"/>
              <a:gd name="connsiteY7-214" fmla="*/ 392927 h 962875"/>
              <a:gd name="connsiteX8-215" fmla="*/ 128044 w 2000909"/>
              <a:gd name="connsiteY8-216" fmla="*/ 95641 h 962875"/>
              <a:gd name="connsiteX0-217" fmla="*/ 128044 w 2000909"/>
              <a:gd name="connsiteY0-218" fmla="*/ 95641 h 962875"/>
              <a:gd name="connsiteX1-219" fmla="*/ 1385838 w 2000909"/>
              <a:gd name="connsiteY1-220" fmla="*/ 229407 h 962875"/>
              <a:gd name="connsiteX2-221" fmla="*/ 1366494 w 2000909"/>
              <a:gd name="connsiteY2-222" fmla="*/ 0 h 962875"/>
              <a:gd name="connsiteX3-223" fmla="*/ 2000909 w 2000909"/>
              <a:gd name="connsiteY3-224" fmla="*/ 470488 h 962875"/>
              <a:gd name="connsiteX4-225" fmla="*/ 1387175 w 2000909"/>
              <a:gd name="connsiteY4-226" fmla="*/ 962875 h 962875"/>
              <a:gd name="connsiteX5-227" fmla="*/ 1366494 w 2000909"/>
              <a:gd name="connsiteY5-228" fmla="*/ 705732 h 962875"/>
              <a:gd name="connsiteX6-229" fmla="*/ 0 w 2000909"/>
              <a:gd name="connsiteY6-230" fmla="*/ 573117 h 962875"/>
              <a:gd name="connsiteX7-231" fmla="*/ 379555 w 2000909"/>
              <a:gd name="connsiteY7-232" fmla="*/ 392927 h 962875"/>
              <a:gd name="connsiteX8-233" fmla="*/ 128044 w 2000909"/>
              <a:gd name="connsiteY8-234" fmla="*/ 95641 h 962875"/>
              <a:gd name="connsiteX0-235" fmla="*/ 128044 w 2000909"/>
              <a:gd name="connsiteY0-236" fmla="*/ 95641 h 964212"/>
              <a:gd name="connsiteX1-237" fmla="*/ 1385838 w 2000909"/>
              <a:gd name="connsiteY1-238" fmla="*/ 229407 h 964212"/>
              <a:gd name="connsiteX2-239" fmla="*/ 1366494 w 2000909"/>
              <a:gd name="connsiteY2-240" fmla="*/ 0 h 964212"/>
              <a:gd name="connsiteX3-241" fmla="*/ 2000909 w 2000909"/>
              <a:gd name="connsiteY3-242" fmla="*/ 470488 h 964212"/>
              <a:gd name="connsiteX4-243" fmla="*/ 1359438 w 2000909"/>
              <a:gd name="connsiteY4-244" fmla="*/ 964212 h 964212"/>
              <a:gd name="connsiteX5-245" fmla="*/ 1366494 w 2000909"/>
              <a:gd name="connsiteY5-246" fmla="*/ 705732 h 964212"/>
              <a:gd name="connsiteX6-247" fmla="*/ 0 w 2000909"/>
              <a:gd name="connsiteY6-248" fmla="*/ 573117 h 964212"/>
              <a:gd name="connsiteX7-249" fmla="*/ 379555 w 2000909"/>
              <a:gd name="connsiteY7-250" fmla="*/ 392927 h 964212"/>
              <a:gd name="connsiteX8-251" fmla="*/ 128044 w 2000909"/>
              <a:gd name="connsiteY8-252" fmla="*/ 95641 h 964212"/>
              <a:gd name="connsiteX0-253" fmla="*/ 128044 w 2000909"/>
              <a:gd name="connsiteY0-254" fmla="*/ 95641 h 964212"/>
              <a:gd name="connsiteX1-255" fmla="*/ 1385838 w 2000909"/>
              <a:gd name="connsiteY1-256" fmla="*/ 229407 h 964212"/>
              <a:gd name="connsiteX2-257" fmla="*/ 1366494 w 2000909"/>
              <a:gd name="connsiteY2-258" fmla="*/ 0 h 964212"/>
              <a:gd name="connsiteX3-259" fmla="*/ 2000909 w 2000909"/>
              <a:gd name="connsiteY3-260" fmla="*/ 470488 h 964212"/>
              <a:gd name="connsiteX4-261" fmla="*/ 1359438 w 2000909"/>
              <a:gd name="connsiteY4-262" fmla="*/ 964212 h 964212"/>
              <a:gd name="connsiteX5-263" fmla="*/ 1291182 w 2000909"/>
              <a:gd name="connsiteY5-264" fmla="*/ 805850 h 964212"/>
              <a:gd name="connsiteX6-265" fmla="*/ 0 w 2000909"/>
              <a:gd name="connsiteY6-266" fmla="*/ 573117 h 964212"/>
              <a:gd name="connsiteX7-267" fmla="*/ 379555 w 2000909"/>
              <a:gd name="connsiteY7-268" fmla="*/ 392927 h 964212"/>
              <a:gd name="connsiteX8-269" fmla="*/ 128044 w 2000909"/>
              <a:gd name="connsiteY8-270" fmla="*/ 95641 h 964212"/>
              <a:gd name="connsiteX0-271" fmla="*/ 128044 w 2000909"/>
              <a:gd name="connsiteY0-272" fmla="*/ 95641 h 964212"/>
              <a:gd name="connsiteX1-273" fmla="*/ 1385838 w 2000909"/>
              <a:gd name="connsiteY1-274" fmla="*/ 229407 h 964212"/>
              <a:gd name="connsiteX2-275" fmla="*/ 1366494 w 2000909"/>
              <a:gd name="connsiteY2-276" fmla="*/ 0 h 964212"/>
              <a:gd name="connsiteX3-277" fmla="*/ 2000909 w 2000909"/>
              <a:gd name="connsiteY3-278" fmla="*/ 470488 h 964212"/>
              <a:gd name="connsiteX4-279" fmla="*/ 1359438 w 2000909"/>
              <a:gd name="connsiteY4-280" fmla="*/ 964212 h 964212"/>
              <a:gd name="connsiteX5-281" fmla="*/ 1389424 w 2000909"/>
              <a:gd name="connsiteY5-282" fmla="*/ 723434 h 964212"/>
              <a:gd name="connsiteX6-283" fmla="*/ 0 w 2000909"/>
              <a:gd name="connsiteY6-284" fmla="*/ 573117 h 964212"/>
              <a:gd name="connsiteX7-285" fmla="*/ 379555 w 2000909"/>
              <a:gd name="connsiteY7-286" fmla="*/ 392927 h 964212"/>
              <a:gd name="connsiteX8-287" fmla="*/ 128044 w 2000909"/>
              <a:gd name="connsiteY8-288" fmla="*/ 95641 h 964212"/>
              <a:gd name="connsiteX0-289" fmla="*/ 128044 w 2000909"/>
              <a:gd name="connsiteY0-290" fmla="*/ 95641 h 964212"/>
              <a:gd name="connsiteX1-291" fmla="*/ 1385838 w 2000909"/>
              <a:gd name="connsiteY1-292" fmla="*/ 229407 h 964212"/>
              <a:gd name="connsiteX2-293" fmla="*/ 1366494 w 2000909"/>
              <a:gd name="connsiteY2-294" fmla="*/ 0 h 964212"/>
              <a:gd name="connsiteX3-295" fmla="*/ 2000909 w 2000909"/>
              <a:gd name="connsiteY3-296" fmla="*/ 470488 h 964212"/>
              <a:gd name="connsiteX4-297" fmla="*/ 1359438 w 2000909"/>
              <a:gd name="connsiteY4-298" fmla="*/ 964212 h 964212"/>
              <a:gd name="connsiteX5-299" fmla="*/ 1389424 w 2000909"/>
              <a:gd name="connsiteY5-300" fmla="*/ 723434 h 964212"/>
              <a:gd name="connsiteX6-301" fmla="*/ 0 w 2000909"/>
              <a:gd name="connsiteY6-302" fmla="*/ 573117 h 964212"/>
              <a:gd name="connsiteX7-303" fmla="*/ 379555 w 2000909"/>
              <a:gd name="connsiteY7-304" fmla="*/ 392927 h 964212"/>
              <a:gd name="connsiteX8-305" fmla="*/ 128044 w 2000909"/>
              <a:gd name="connsiteY8-306" fmla="*/ 95641 h 964212"/>
              <a:gd name="connsiteX0-307" fmla="*/ 128044 w 2007662"/>
              <a:gd name="connsiteY0-308" fmla="*/ 95641 h 964212"/>
              <a:gd name="connsiteX1-309" fmla="*/ 1385838 w 2007662"/>
              <a:gd name="connsiteY1-310" fmla="*/ 229407 h 964212"/>
              <a:gd name="connsiteX2-311" fmla="*/ 1366494 w 2007662"/>
              <a:gd name="connsiteY2-312" fmla="*/ 0 h 964212"/>
              <a:gd name="connsiteX3-313" fmla="*/ 2007662 w 2007662"/>
              <a:gd name="connsiteY3-314" fmla="*/ 457897 h 964212"/>
              <a:gd name="connsiteX4-315" fmla="*/ 1359438 w 2007662"/>
              <a:gd name="connsiteY4-316" fmla="*/ 964212 h 964212"/>
              <a:gd name="connsiteX5-317" fmla="*/ 1389424 w 2007662"/>
              <a:gd name="connsiteY5-318" fmla="*/ 723434 h 964212"/>
              <a:gd name="connsiteX6-319" fmla="*/ 0 w 2007662"/>
              <a:gd name="connsiteY6-320" fmla="*/ 573117 h 964212"/>
              <a:gd name="connsiteX7-321" fmla="*/ 379555 w 2007662"/>
              <a:gd name="connsiteY7-322" fmla="*/ 392927 h 964212"/>
              <a:gd name="connsiteX8-323" fmla="*/ 128044 w 2007662"/>
              <a:gd name="connsiteY8-324" fmla="*/ 95641 h 964212"/>
              <a:gd name="connsiteX0-325" fmla="*/ 128044 w 2007662"/>
              <a:gd name="connsiteY0-326" fmla="*/ 95641 h 964212"/>
              <a:gd name="connsiteX1-327" fmla="*/ 1385838 w 2007662"/>
              <a:gd name="connsiteY1-328" fmla="*/ 229407 h 964212"/>
              <a:gd name="connsiteX2-329" fmla="*/ 1366494 w 2007662"/>
              <a:gd name="connsiteY2-330" fmla="*/ 0 h 964212"/>
              <a:gd name="connsiteX3-331" fmla="*/ 2007662 w 2007662"/>
              <a:gd name="connsiteY3-332" fmla="*/ 457897 h 964212"/>
              <a:gd name="connsiteX4-333" fmla="*/ 1359438 w 2007662"/>
              <a:gd name="connsiteY4-334" fmla="*/ 964212 h 964212"/>
              <a:gd name="connsiteX5-335" fmla="*/ 1389424 w 2007662"/>
              <a:gd name="connsiteY5-336" fmla="*/ 723434 h 964212"/>
              <a:gd name="connsiteX6-337" fmla="*/ 0 w 2007662"/>
              <a:gd name="connsiteY6-338" fmla="*/ 573117 h 964212"/>
              <a:gd name="connsiteX7-339" fmla="*/ 379555 w 2007662"/>
              <a:gd name="connsiteY7-340" fmla="*/ 392927 h 964212"/>
              <a:gd name="connsiteX8-341" fmla="*/ 128044 w 2007662"/>
              <a:gd name="connsiteY8-342" fmla="*/ 95641 h 964212"/>
              <a:gd name="connsiteX0-343" fmla="*/ 128044 w 2007662"/>
              <a:gd name="connsiteY0-344" fmla="*/ 95641 h 964212"/>
              <a:gd name="connsiteX1-345" fmla="*/ 1385838 w 2007662"/>
              <a:gd name="connsiteY1-346" fmla="*/ 229407 h 964212"/>
              <a:gd name="connsiteX2-347" fmla="*/ 1366494 w 2007662"/>
              <a:gd name="connsiteY2-348" fmla="*/ 0 h 964212"/>
              <a:gd name="connsiteX3-349" fmla="*/ 2007662 w 2007662"/>
              <a:gd name="connsiteY3-350" fmla="*/ 457897 h 964212"/>
              <a:gd name="connsiteX4-351" fmla="*/ 1359438 w 2007662"/>
              <a:gd name="connsiteY4-352" fmla="*/ 964212 h 964212"/>
              <a:gd name="connsiteX5-353" fmla="*/ 1389424 w 2007662"/>
              <a:gd name="connsiteY5-354" fmla="*/ 723434 h 964212"/>
              <a:gd name="connsiteX6-355" fmla="*/ 0 w 2007662"/>
              <a:gd name="connsiteY6-356" fmla="*/ 573117 h 964212"/>
              <a:gd name="connsiteX7-357" fmla="*/ 370856 w 2007662"/>
              <a:gd name="connsiteY7-358" fmla="*/ 399070 h 964212"/>
              <a:gd name="connsiteX8-359" fmla="*/ 128044 w 2007662"/>
              <a:gd name="connsiteY8-360" fmla="*/ 95641 h 9642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007662" h="964212">
                <a:moveTo>
                  <a:pt x="128044" y="95641"/>
                </a:moveTo>
                <a:cubicBezTo>
                  <a:pt x="560932" y="185365"/>
                  <a:pt x="1016023" y="243763"/>
                  <a:pt x="1385838" y="229407"/>
                </a:cubicBezTo>
                <a:lnTo>
                  <a:pt x="1366494" y="0"/>
                </a:lnTo>
                <a:cubicBezTo>
                  <a:pt x="1581858" y="169725"/>
                  <a:pt x="1796190" y="301068"/>
                  <a:pt x="2007662" y="457897"/>
                </a:cubicBezTo>
                <a:cubicBezTo>
                  <a:pt x="1789032" y="641510"/>
                  <a:pt x="1575513" y="795440"/>
                  <a:pt x="1359438" y="964212"/>
                </a:cubicBezTo>
                <a:lnTo>
                  <a:pt x="1389424" y="723434"/>
                </a:lnTo>
                <a:cubicBezTo>
                  <a:pt x="1027902" y="745843"/>
                  <a:pt x="485604" y="682106"/>
                  <a:pt x="0" y="573117"/>
                </a:cubicBezTo>
                <a:lnTo>
                  <a:pt x="370856" y="399070"/>
                </a:lnTo>
                <a:lnTo>
                  <a:pt x="128044" y="95641"/>
                </a:lnTo>
                <a:close/>
              </a:path>
            </a:pathLst>
          </a:custGeom>
          <a:gradFill flip="none" rotWithShape="1">
            <a:gsLst>
              <a:gs pos="100000">
                <a:schemeClr val="accent1">
                  <a:lumMod val="100000"/>
                </a:schemeClr>
              </a:gs>
              <a:gs pos="0">
                <a:schemeClr val="accent1">
                  <a:lumMod val="100000"/>
                </a:schemeClr>
              </a:gs>
              <a:gs pos="55000">
                <a:schemeClr val="accent1">
                  <a:lumMod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4" name="燕尾形箭头 2"/>
          <p:cNvSpPr/>
          <p:nvPr/>
        </p:nvSpPr>
        <p:spPr>
          <a:xfrm rot="20013309">
            <a:off x="4624869" y="3583247"/>
            <a:ext cx="1980391" cy="964212"/>
          </a:xfrm>
          <a:custGeom>
            <a:avLst/>
            <a:gdLst>
              <a:gd name="connsiteX0" fmla="*/ 0 w 1834247"/>
              <a:gd name="connsiteY0" fmla="*/ 235244 h 940976"/>
              <a:gd name="connsiteX1" fmla="*/ 1199832 w 1834247"/>
              <a:gd name="connsiteY1" fmla="*/ 235244 h 940976"/>
              <a:gd name="connsiteX2" fmla="*/ 1199832 w 1834247"/>
              <a:gd name="connsiteY2" fmla="*/ 0 h 940976"/>
              <a:gd name="connsiteX3" fmla="*/ 1834247 w 1834247"/>
              <a:gd name="connsiteY3" fmla="*/ 470488 h 940976"/>
              <a:gd name="connsiteX4" fmla="*/ 1199832 w 1834247"/>
              <a:gd name="connsiteY4" fmla="*/ 940976 h 940976"/>
              <a:gd name="connsiteX5" fmla="*/ 1199832 w 1834247"/>
              <a:gd name="connsiteY5" fmla="*/ 705732 h 940976"/>
              <a:gd name="connsiteX6" fmla="*/ 0 w 1834247"/>
              <a:gd name="connsiteY6" fmla="*/ 705732 h 940976"/>
              <a:gd name="connsiteX7" fmla="*/ 317208 w 1834247"/>
              <a:gd name="connsiteY7" fmla="*/ 470488 h 940976"/>
              <a:gd name="connsiteX8" fmla="*/ 0 w 1834247"/>
              <a:gd name="connsiteY8" fmla="*/ 235244 h 940976"/>
              <a:gd name="connsiteX0-1" fmla="*/ 0 w 1834247"/>
              <a:gd name="connsiteY0-2" fmla="*/ 235244 h 962875"/>
              <a:gd name="connsiteX1-3" fmla="*/ 1199832 w 1834247"/>
              <a:gd name="connsiteY1-4" fmla="*/ 235244 h 962875"/>
              <a:gd name="connsiteX2-5" fmla="*/ 1199832 w 1834247"/>
              <a:gd name="connsiteY2-6" fmla="*/ 0 h 962875"/>
              <a:gd name="connsiteX3-7" fmla="*/ 1834247 w 1834247"/>
              <a:gd name="connsiteY3-8" fmla="*/ 470488 h 962875"/>
              <a:gd name="connsiteX4-9" fmla="*/ 1220513 w 1834247"/>
              <a:gd name="connsiteY4-10" fmla="*/ 962875 h 962875"/>
              <a:gd name="connsiteX5-11" fmla="*/ 1199832 w 1834247"/>
              <a:gd name="connsiteY5-12" fmla="*/ 705732 h 962875"/>
              <a:gd name="connsiteX6-13" fmla="*/ 0 w 1834247"/>
              <a:gd name="connsiteY6-14" fmla="*/ 705732 h 962875"/>
              <a:gd name="connsiteX7-15" fmla="*/ 317208 w 1834247"/>
              <a:gd name="connsiteY7-16" fmla="*/ 470488 h 962875"/>
              <a:gd name="connsiteX8-17" fmla="*/ 0 w 1834247"/>
              <a:gd name="connsiteY8-18" fmla="*/ 235244 h 962875"/>
              <a:gd name="connsiteX0-19" fmla="*/ 0 w 1834247"/>
              <a:gd name="connsiteY0-20" fmla="*/ 235244 h 962875"/>
              <a:gd name="connsiteX1-21" fmla="*/ 1199832 w 1834247"/>
              <a:gd name="connsiteY1-22" fmla="*/ 235244 h 962875"/>
              <a:gd name="connsiteX2-23" fmla="*/ 1199832 w 1834247"/>
              <a:gd name="connsiteY2-24" fmla="*/ 0 h 962875"/>
              <a:gd name="connsiteX3-25" fmla="*/ 1834247 w 1834247"/>
              <a:gd name="connsiteY3-26" fmla="*/ 470488 h 962875"/>
              <a:gd name="connsiteX4-27" fmla="*/ 1220513 w 1834247"/>
              <a:gd name="connsiteY4-28" fmla="*/ 962875 h 962875"/>
              <a:gd name="connsiteX5-29" fmla="*/ 1199832 w 1834247"/>
              <a:gd name="connsiteY5-30" fmla="*/ 705732 h 962875"/>
              <a:gd name="connsiteX6-31" fmla="*/ 0 w 1834247"/>
              <a:gd name="connsiteY6-32" fmla="*/ 705732 h 962875"/>
              <a:gd name="connsiteX7-33" fmla="*/ 317208 w 1834247"/>
              <a:gd name="connsiteY7-34" fmla="*/ 470488 h 962875"/>
              <a:gd name="connsiteX8-35" fmla="*/ 0 w 1834247"/>
              <a:gd name="connsiteY8-36" fmla="*/ 235244 h 962875"/>
              <a:gd name="connsiteX0-37" fmla="*/ 0 w 1834247"/>
              <a:gd name="connsiteY0-38" fmla="*/ 235244 h 962875"/>
              <a:gd name="connsiteX1-39" fmla="*/ 1199832 w 1834247"/>
              <a:gd name="connsiteY1-40" fmla="*/ 235244 h 962875"/>
              <a:gd name="connsiteX2-41" fmla="*/ 1199832 w 1834247"/>
              <a:gd name="connsiteY2-42" fmla="*/ 0 h 962875"/>
              <a:gd name="connsiteX3-43" fmla="*/ 1834247 w 1834247"/>
              <a:gd name="connsiteY3-44" fmla="*/ 470488 h 962875"/>
              <a:gd name="connsiteX4-45" fmla="*/ 1220513 w 1834247"/>
              <a:gd name="connsiteY4-46" fmla="*/ 962875 h 962875"/>
              <a:gd name="connsiteX5-47" fmla="*/ 1199832 w 1834247"/>
              <a:gd name="connsiteY5-48" fmla="*/ 705732 h 962875"/>
              <a:gd name="connsiteX6-49" fmla="*/ 0 w 1834247"/>
              <a:gd name="connsiteY6-50" fmla="*/ 705732 h 962875"/>
              <a:gd name="connsiteX7-51" fmla="*/ 317208 w 1834247"/>
              <a:gd name="connsiteY7-52" fmla="*/ 470488 h 962875"/>
              <a:gd name="connsiteX8-53" fmla="*/ 0 w 1834247"/>
              <a:gd name="connsiteY8-54" fmla="*/ 235244 h 962875"/>
              <a:gd name="connsiteX0-55" fmla="*/ 0 w 1834247"/>
              <a:gd name="connsiteY0-56" fmla="*/ 235244 h 962875"/>
              <a:gd name="connsiteX1-57" fmla="*/ 1199832 w 1834247"/>
              <a:gd name="connsiteY1-58" fmla="*/ 235244 h 962875"/>
              <a:gd name="connsiteX2-59" fmla="*/ 1199832 w 1834247"/>
              <a:gd name="connsiteY2-60" fmla="*/ 0 h 962875"/>
              <a:gd name="connsiteX3-61" fmla="*/ 1834247 w 1834247"/>
              <a:gd name="connsiteY3-62" fmla="*/ 470488 h 962875"/>
              <a:gd name="connsiteX4-63" fmla="*/ 1220513 w 1834247"/>
              <a:gd name="connsiteY4-64" fmla="*/ 962875 h 962875"/>
              <a:gd name="connsiteX5-65" fmla="*/ 1199832 w 1834247"/>
              <a:gd name="connsiteY5-66" fmla="*/ 705732 h 962875"/>
              <a:gd name="connsiteX6-67" fmla="*/ 0 w 1834247"/>
              <a:gd name="connsiteY6-68" fmla="*/ 705732 h 962875"/>
              <a:gd name="connsiteX7-69" fmla="*/ 317208 w 1834247"/>
              <a:gd name="connsiteY7-70" fmla="*/ 470488 h 962875"/>
              <a:gd name="connsiteX8-71" fmla="*/ 0 w 1834247"/>
              <a:gd name="connsiteY8-72" fmla="*/ 235244 h 962875"/>
              <a:gd name="connsiteX0-73" fmla="*/ 0 w 1834247"/>
              <a:gd name="connsiteY0-74" fmla="*/ 235244 h 962875"/>
              <a:gd name="connsiteX1-75" fmla="*/ 1199832 w 1834247"/>
              <a:gd name="connsiteY1-76" fmla="*/ 235244 h 962875"/>
              <a:gd name="connsiteX2-77" fmla="*/ 1199832 w 1834247"/>
              <a:gd name="connsiteY2-78" fmla="*/ 0 h 962875"/>
              <a:gd name="connsiteX3-79" fmla="*/ 1834247 w 1834247"/>
              <a:gd name="connsiteY3-80" fmla="*/ 470488 h 962875"/>
              <a:gd name="connsiteX4-81" fmla="*/ 1220513 w 1834247"/>
              <a:gd name="connsiteY4-82" fmla="*/ 962875 h 962875"/>
              <a:gd name="connsiteX5-83" fmla="*/ 1199832 w 1834247"/>
              <a:gd name="connsiteY5-84" fmla="*/ 705732 h 962875"/>
              <a:gd name="connsiteX6-85" fmla="*/ 0 w 1834247"/>
              <a:gd name="connsiteY6-86" fmla="*/ 705732 h 962875"/>
              <a:gd name="connsiteX7-87" fmla="*/ 317208 w 1834247"/>
              <a:gd name="connsiteY7-88" fmla="*/ 470488 h 962875"/>
              <a:gd name="connsiteX8-89" fmla="*/ 0 w 1834247"/>
              <a:gd name="connsiteY8-90" fmla="*/ 235244 h 962875"/>
              <a:gd name="connsiteX0-91" fmla="*/ 0 w 1834247"/>
              <a:gd name="connsiteY0-92" fmla="*/ 235244 h 962875"/>
              <a:gd name="connsiteX1-93" fmla="*/ 1219176 w 1834247"/>
              <a:gd name="connsiteY1-94" fmla="*/ 229407 h 962875"/>
              <a:gd name="connsiteX2-95" fmla="*/ 1199832 w 1834247"/>
              <a:gd name="connsiteY2-96" fmla="*/ 0 h 962875"/>
              <a:gd name="connsiteX3-97" fmla="*/ 1834247 w 1834247"/>
              <a:gd name="connsiteY3-98" fmla="*/ 470488 h 962875"/>
              <a:gd name="connsiteX4-99" fmla="*/ 1220513 w 1834247"/>
              <a:gd name="connsiteY4-100" fmla="*/ 962875 h 962875"/>
              <a:gd name="connsiteX5-101" fmla="*/ 1199832 w 1834247"/>
              <a:gd name="connsiteY5-102" fmla="*/ 705732 h 962875"/>
              <a:gd name="connsiteX6-103" fmla="*/ 0 w 1834247"/>
              <a:gd name="connsiteY6-104" fmla="*/ 705732 h 962875"/>
              <a:gd name="connsiteX7-105" fmla="*/ 317208 w 1834247"/>
              <a:gd name="connsiteY7-106" fmla="*/ 470488 h 962875"/>
              <a:gd name="connsiteX8-107" fmla="*/ 0 w 1834247"/>
              <a:gd name="connsiteY8-108" fmla="*/ 235244 h 962875"/>
              <a:gd name="connsiteX0-109" fmla="*/ 0 w 1872865"/>
              <a:gd name="connsiteY0-110" fmla="*/ 95641 h 962875"/>
              <a:gd name="connsiteX1-111" fmla="*/ 1257794 w 1872865"/>
              <a:gd name="connsiteY1-112" fmla="*/ 229407 h 962875"/>
              <a:gd name="connsiteX2-113" fmla="*/ 1238450 w 1872865"/>
              <a:gd name="connsiteY2-114" fmla="*/ 0 h 962875"/>
              <a:gd name="connsiteX3-115" fmla="*/ 1872865 w 1872865"/>
              <a:gd name="connsiteY3-116" fmla="*/ 470488 h 962875"/>
              <a:gd name="connsiteX4-117" fmla="*/ 1259131 w 1872865"/>
              <a:gd name="connsiteY4-118" fmla="*/ 962875 h 962875"/>
              <a:gd name="connsiteX5-119" fmla="*/ 1238450 w 1872865"/>
              <a:gd name="connsiteY5-120" fmla="*/ 705732 h 962875"/>
              <a:gd name="connsiteX6-121" fmla="*/ 38618 w 1872865"/>
              <a:gd name="connsiteY6-122" fmla="*/ 705732 h 962875"/>
              <a:gd name="connsiteX7-123" fmla="*/ 355826 w 1872865"/>
              <a:gd name="connsiteY7-124" fmla="*/ 470488 h 962875"/>
              <a:gd name="connsiteX8-125" fmla="*/ 0 w 1872865"/>
              <a:gd name="connsiteY8-126" fmla="*/ 95641 h 962875"/>
              <a:gd name="connsiteX0-127" fmla="*/ 0 w 1872865"/>
              <a:gd name="connsiteY0-128" fmla="*/ 95641 h 962875"/>
              <a:gd name="connsiteX1-129" fmla="*/ 1257794 w 1872865"/>
              <a:gd name="connsiteY1-130" fmla="*/ 229407 h 962875"/>
              <a:gd name="connsiteX2-131" fmla="*/ 1238450 w 1872865"/>
              <a:gd name="connsiteY2-132" fmla="*/ 0 h 962875"/>
              <a:gd name="connsiteX3-133" fmla="*/ 1872865 w 1872865"/>
              <a:gd name="connsiteY3-134" fmla="*/ 470488 h 962875"/>
              <a:gd name="connsiteX4-135" fmla="*/ 1259131 w 1872865"/>
              <a:gd name="connsiteY4-136" fmla="*/ 962875 h 962875"/>
              <a:gd name="connsiteX5-137" fmla="*/ 1238450 w 1872865"/>
              <a:gd name="connsiteY5-138" fmla="*/ 705732 h 962875"/>
              <a:gd name="connsiteX6-139" fmla="*/ 38618 w 1872865"/>
              <a:gd name="connsiteY6-140" fmla="*/ 705732 h 962875"/>
              <a:gd name="connsiteX7-141" fmla="*/ 355826 w 1872865"/>
              <a:gd name="connsiteY7-142" fmla="*/ 470488 h 962875"/>
              <a:gd name="connsiteX8-143" fmla="*/ 0 w 1872865"/>
              <a:gd name="connsiteY8-144" fmla="*/ 95641 h 962875"/>
              <a:gd name="connsiteX0-145" fmla="*/ 0 w 1872865"/>
              <a:gd name="connsiteY0-146" fmla="*/ 95641 h 962875"/>
              <a:gd name="connsiteX1-147" fmla="*/ 1257794 w 1872865"/>
              <a:gd name="connsiteY1-148" fmla="*/ 229407 h 962875"/>
              <a:gd name="connsiteX2-149" fmla="*/ 1238450 w 1872865"/>
              <a:gd name="connsiteY2-150" fmla="*/ 0 h 962875"/>
              <a:gd name="connsiteX3-151" fmla="*/ 1872865 w 1872865"/>
              <a:gd name="connsiteY3-152" fmla="*/ 470488 h 962875"/>
              <a:gd name="connsiteX4-153" fmla="*/ 1259131 w 1872865"/>
              <a:gd name="connsiteY4-154" fmla="*/ 962875 h 962875"/>
              <a:gd name="connsiteX5-155" fmla="*/ 1238450 w 1872865"/>
              <a:gd name="connsiteY5-156" fmla="*/ 705732 h 962875"/>
              <a:gd name="connsiteX6-157" fmla="*/ 38618 w 1872865"/>
              <a:gd name="connsiteY6-158" fmla="*/ 705732 h 962875"/>
              <a:gd name="connsiteX7-159" fmla="*/ 355826 w 1872865"/>
              <a:gd name="connsiteY7-160" fmla="*/ 470488 h 962875"/>
              <a:gd name="connsiteX8-161" fmla="*/ 0 w 1872865"/>
              <a:gd name="connsiteY8-162" fmla="*/ 95641 h 962875"/>
              <a:gd name="connsiteX0-163" fmla="*/ 0 w 1872865"/>
              <a:gd name="connsiteY0-164" fmla="*/ 95641 h 962875"/>
              <a:gd name="connsiteX1-165" fmla="*/ 1257794 w 1872865"/>
              <a:gd name="connsiteY1-166" fmla="*/ 229407 h 962875"/>
              <a:gd name="connsiteX2-167" fmla="*/ 1238450 w 1872865"/>
              <a:gd name="connsiteY2-168" fmla="*/ 0 h 962875"/>
              <a:gd name="connsiteX3-169" fmla="*/ 1872865 w 1872865"/>
              <a:gd name="connsiteY3-170" fmla="*/ 470488 h 962875"/>
              <a:gd name="connsiteX4-171" fmla="*/ 1259131 w 1872865"/>
              <a:gd name="connsiteY4-172" fmla="*/ 962875 h 962875"/>
              <a:gd name="connsiteX5-173" fmla="*/ 1238450 w 1872865"/>
              <a:gd name="connsiteY5-174" fmla="*/ 705732 h 962875"/>
              <a:gd name="connsiteX6-175" fmla="*/ 38618 w 1872865"/>
              <a:gd name="connsiteY6-176" fmla="*/ 705732 h 962875"/>
              <a:gd name="connsiteX7-177" fmla="*/ 251511 w 1872865"/>
              <a:gd name="connsiteY7-178" fmla="*/ 392927 h 962875"/>
              <a:gd name="connsiteX8-179" fmla="*/ 0 w 1872865"/>
              <a:gd name="connsiteY8-180" fmla="*/ 95641 h 962875"/>
              <a:gd name="connsiteX0-181" fmla="*/ 128044 w 2000909"/>
              <a:gd name="connsiteY0-182" fmla="*/ 95641 h 962875"/>
              <a:gd name="connsiteX1-183" fmla="*/ 1385838 w 2000909"/>
              <a:gd name="connsiteY1-184" fmla="*/ 229407 h 962875"/>
              <a:gd name="connsiteX2-185" fmla="*/ 1366494 w 2000909"/>
              <a:gd name="connsiteY2-186" fmla="*/ 0 h 962875"/>
              <a:gd name="connsiteX3-187" fmla="*/ 2000909 w 2000909"/>
              <a:gd name="connsiteY3-188" fmla="*/ 470488 h 962875"/>
              <a:gd name="connsiteX4-189" fmla="*/ 1387175 w 2000909"/>
              <a:gd name="connsiteY4-190" fmla="*/ 962875 h 962875"/>
              <a:gd name="connsiteX5-191" fmla="*/ 1366494 w 2000909"/>
              <a:gd name="connsiteY5-192" fmla="*/ 705732 h 962875"/>
              <a:gd name="connsiteX6-193" fmla="*/ 0 w 2000909"/>
              <a:gd name="connsiteY6-194" fmla="*/ 573117 h 962875"/>
              <a:gd name="connsiteX7-195" fmla="*/ 379555 w 2000909"/>
              <a:gd name="connsiteY7-196" fmla="*/ 392927 h 962875"/>
              <a:gd name="connsiteX8-197" fmla="*/ 128044 w 2000909"/>
              <a:gd name="connsiteY8-198" fmla="*/ 95641 h 962875"/>
              <a:gd name="connsiteX0-199" fmla="*/ 128044 w 2000909"/>
              <a:gd name="connsiteY0-200" fmla="*/ 95641 h 962875"/>
              <a:gd name="connsiteX1-201" fmla="*/ 1385838 w 2000909"/>
              <a:gd name="connsiteY1-202" fmla="*/ 229407 h 962875"/>
              <a:gd name="connsiteX2-203" fmla="*/ 1366494 w 2000909"/>
              <a:gd name="connsiteY2-204" fmla="*/ 0 h 962875"/>
              <a:gd name="connsiteX3-205" fmla="*/ 2000909 w 2000909"/>
              <a:gd name="connsiteY3-206" fmla="*/ 470488 h 962875"/>
              <a:gd name="connsiteX4-207" fmla="*/ 1387175 w 2000909"/>
              <a:gd name="connsiteY4-208" fmla="*/ 962875 h 962875"/>
              <a:gd name="connsiteX5-209" fmla="*/ 1366494 w 2000909"/>
              <a:gd name="connsiteY5-210" fmla="*/ 705732 h 962875"/>
              <a:gd name="connsiteX6-211" fmla="*/ 0 w 2000909"/>
              <a:gd name="connsiteY6-212" fmla="*/ 573117 h 962875"/>
              <a:gd name="connsiteX7-213" fmla="*/ 379555 w 2000909"/>
              <a:gd name="connsiteY7-214" fmla="*/ 392927 h 962875"/>
              <a:gd name="connsiteX8-215" fmla="*/ 128044 w 2000909"/>
              <a:gd name="connsiteY8-216" fmla="*/ 95641 h 962875"/>
              <a:gd name="connsiteX0-217" fmla="*/ 128044 w 2000909"/>
              <a:gd name="connsiteY0-218" fmla="*/ 95641 h 962875"/>
              <a:gd name="connsiteX1-219" fmla="*/ 1385838 w 2000909"/>
              <a:gd name="connsiteY1-220" fmla="*/ 229407 h 962875"/>
              <a:gd name="connsiteX2-221" fmla="*/ 1366494 w 2000909"/>
              <a:gd name="connsiteY2-222" fmla="*/ 0 h 962875"/>
              <a:gd name="connsiteX3-223" fmla="*/ 2000909 w 2000909"/>
              <a:gd name="connsiteY3-224" fmla="*/ 470488 h 962875"/>
              <a:gd name="connsiteX4-225" fmla="*/ 1387175 w 2000909"/>
              <a:gd name="connsiteY4-226" fmla="*/ 962875 h 962875"/>
              <a:gd name="connsiteX5-227" fmla="*/ 1366494 w 2000909"/>
              <a:gd name="connsiteY5-228" fmla="*/ 705732 h 962875"/>
              <a:gd name="connsiteX6-229" fmla="*/ 0 w 2000909"/>
              <a:gd name="connsiteY6-230" fmla="*/ 573117 h 962875"/>
              <a:gd name="connsiteX7-231" fmla="*/ 379555 w 2000909"/>
              <a:gd name="connsiteY7-232" fmla="*/ 392927 h 962875"/>
              <a:gd name="connsiteX8-233" fmla="*/ 128044 w 2000909"/>
              <a:gd name="connsiteY8-234" fmla="*/ 95641 h 962875"/>
              <a:gd name="connsiteX0-235" fmla="*/ 128044 w 2000909"/>
              <a:gd name="connsiteY0-236" fmla="*/ 95641 h 964212"/>
              <a:gd name="connsiteX1-237" fmla="*/ 1385838 w 2000909"/>
              <a:gd name="connsiteY1-238" fmla="*/ 229407 h 964212"/>
              <a:gd name="connsiteX2-239" fmla="*/ 1366494 w 2000909"/>
              <a:gd name="connsiteY2-240" fmla="*/ 0 h 964212"/>
              <a:gd name="connsiteX3-241" fmla="*/ 2000909 w 2000909"/>
              <a:gd name="connsiteY3-242" fmla="*/ 470488 h 964212"/>
              <a:gd name="connsiteX4-243" fmla="*/ 1359438 w 2000909"/>
              <a:gd name="connsiteY4-244" fmla="*/ 964212 h 964212"/>
              <a:gd name="connsiteX5-245" fmla="*/ 1366494 w 2000909"/>
              <a:gd name="connsiteY5-246" fmla="*/ 705732 h 964212"/>
              <a:gd name="connsiteX6-247" fmla="*/ 0 w 2000909"/>
              <a:gd name="connsiteY6-248" fmla="*/ 573117 h 964212"/>
              <a:gd name="connsiteX7-249" fmla="*/ 379555 w 2000909"/>
              <a:gd name="connsiteY7-250" fmla="*/ 392927 h 964212"/>
              <a:gd name="connsiteX8-251" fmla="*/ 128044 w 2000909"/>
              <a:gd name="connsiteY8-252" fmla="*/ 95641 h 964212"/>
              <a:gd name="connsiteX0-253" fmla="*/ 128044 w 2000909"/>
              <a:gd name="connsiteY0-254" fmla="*/ 95641 h 964212"/>
              <a:gd name="connsiteX1-255" fmla="*/ 1385838 w 2000909"/>
              <a:gd name="connsiteY1-256" fmla="*/ 229407 h 964212"/>
              <a:gd name="connsiteX2-257" fmla="*/ 1366494 w 2000909"/>
              <a:gd name="connsiteY2-258" fmla="*/ 0 h 964212"/>
              <a:gd name="connsiteX3-259" fmla="*/ 2000909 w 2000909"/>
              <a:gd name="connsiteY3-260" fmla="*/ 470488 h 964212"/>
              <a:gd name="connsiteX4-261" fmla="*/ 1359438 w 2000909"/>
              <a:gd name="connsiteY4-262" fmla="*/ 964212 h 964212"/>
              <a:gd name="connsiteX5-263" fmla="*/ 1291182 w 2000909"/>
              <a:gd name="connsiteY5-264" fmla="*/ 805850 h 964212"/>
              <a:gd name="connsiteX6-265" fmla="*/ 0 w 2000909"/>
              <a:gd name="connsiteY6-266" fmla="*/ 573117 h 964212"/>
              <a:gd name="connsiteX7-267" fmla="*/ 379555 w 2000909"/>
              <a:gd name="connsiteY7-268" fmla="*/ 392927 h 964212"/>
              <a:gd name="connsiteX8-269" fmla="*/ 128044 w 2000909"/>
              <a:gd name="connsiteY8-270" fmla="*/ 95641 h 964212"/>
              <a:gd name="connsiteX0-271" fmla="*/ 128044 w 2000909"/>
              <a:gd name="connsiteY0-272" fmla="*/ 95641 h 964212"/>
              <a:gd name="connsiteX1-273" fmla="*/ 1385838 w 2000909"/>
              <a:gd name="connsiteY1-274" fmla="*/ 229407 h 964212"/>
              <a:gd name="connsiteX2-275" fmla="*/ 1366494 w 2000909"/>
              <a:gd name="connsiteY2-276" fmla="*/ 0 h 964212"/>
              <a:gd name="connsiteX3-277" fmla="*/ 2000909 w 2000909"/>
              <a:gd name="connsiteY3-278" fmla="*/ 470488 h 964212"/>
              <a:gd name="connsiteX4-279" fmla="*/ 1359438 w 2000909"/>
              <a:gd name="connsiteY4-280" fmla="*/ 964212 h 964212"/>
              <a:gd name="connsiteX5-281" fmla="*/ 1389424 w 2000909"/>
              <a:gd name="connsiteY5-282" fmla="*/ 723434 h 964212"/>
              <a:gd name="connsiteX6-283" fmla="*/ 0 w 2000909"/>
              <a:gd name="connsiteY6-284" fmla="*/ 573117 h 964212"/>
              <a:gd name="connsiteX7-285" fmla="*/ 379555 w 2000909"/>
              <a:gd name="connsiteY7-286" fmla="*/ 392927 h 964212"/>
              <a:gd name="connsiteX8-287" fmla="*/ 128044 w 2000909"/>
              <a:gd name="connsiteY8-288" fmla="*/ 95641 h 964212"/>
              <a:gd name="connsiteX0-289" fmla="*/ 128044 w 2000909"/>
              <a:gd name="connsiteY0-290" fmla="*/ 95641 h 964212"/>
              <a:gd name="connsiteX1-291" fmla="*/ 1385838 w 2000909"/>
              <a:gd name="connsiteY1-292" fmla="*/ 229407 h 964212"/>
              <a:gd name="connsiteX2-293" fmla="*/ 1366494 w 2000909"/>
              <a:gd name="connsiteY2-294" fmla="*/ 0 h 964212"/>
              <a:gd name="connsiteX3-295" fmla="*/ 2000909 w 2000909"/>
              <a:gd name="connsiteY3-296" fmla="*/ 470488 h 964212"/>
              <a:gd name="connsiteX4-297" fmla="*/ 1359438 w 2000909"/>
              <a:gd name="connsiteY4-298" fmla="*/ 964212 h 964212"/>
              <a:gd name="connsiteX5-299" fmla="*/ 1389424 w 2000909"/>
              <a:gd name="connsiteY5-300" fmla="*/ 723434 h 964212"/>
              <a:gd name="connsiteX6-301" fmla="*/ 0 w 2000909"/>
              <a:gd name="connsiteY6-302" fmla="*/ 573117 h 964212"/>
              <a:gd name="connsiteX7-303" fmla="*/ 379555 w 2000909"/>
              <a:gd name="connsiteY7-304" fmla="*/ 392927 h 964212"/>
              <a:gd name="connsiteX8-305" fmla="*/ 128044 w 2000909"/>
              <a:gd name="connsiteY8-306" fmla="*/ 95641 h 964212"/>
              <a:gd name="connsiteX0-307" fmla="*/ 128044 w 2007662"/>
              <a:gd name="connsiteY0-308" fmla="*/ 95641 h 964212"/>
              <a:gd name="connsiteX1-309" fmla="*/ 1385838 w 2007662"/>
              <a:gd name="connsiteY1-310" fmla="*/ 229407 h 964212"/>
              <a:gd name="connsiteX2-311" fmla="*/ 1366494 w 2007662"/>
              <a:gd name="connsiteY2-312" fmla="*/ 0 h 964212"/>
              <a:gd name="connsiteX3-313" fmla="*/ 2007662 w 2007662"/>
              <a:gd name="connsiteY3-314" fmla="*/ 457897 h 964212"/>
              <a:gd name="connsiteX4-315" fmla="*/ 1359438 w 2007662"/>
              <a:gd name="connsiteY4-316" fmla="*/ 964212 h 964212"/>
              <a:gd name="connsiteX5-317" fmla="*/ 1389424 w 2007662"/>
              <a:gd name="connsiteY5-318" fmla="*/ 723434 h 964212"/>
              <a:gd name="connsiteX6-319" fmla="*/ 0 w 2007662"/>
              <a:gd name="connsiteY6-320" fmla="*/ 573117 h 964212"/>
              <a:gd name="connsiteX7-321" fmla="*/ 379555 w 2007662"/>
              <a:gd name="connsiteY7-322" fmla="*/ 392927 h 964212"/>
              <a:gd name="connsiteX8-323" fmla="*/ 128044 w 2007662"/>
              <a:gd name="connsiteY8-324" fmla="*/ 95641 h 964212"/>
              <a:gd name="connsiteX0-325" fmla="*/ 128044 w 2007662"/>
              <a:gd name="connsiteY0-326" fmla="*/ 95641 h 964212"/>
              <a:gd name="connsiteX1-327" fmla="*/ 1385838 w 2007662"/>
              <a:gd name="connsiteY1-328" fmla="*/ 229407 h 964212"/>
              <a:gd name="connsiteX2-329" fmla="*/ 1366494 w 2007662"/>
              <a:gd name="connsiteY2-330" fmla="*/ 0 h 964212"/>
              <a:gd name="connsiteX3-331" fmla="*/ 2007662 w 2007662"/>
              <a:gd name="connsiteY3-332" fmla="*/ 457897 h 964212"/>
              <a:gd name="connsiteX4-333" fmla="*/ 1359438 w 2007662"/>
              <a:gd name="connsiteY4-334" fmla="*/ 964212 h 964212"/>
              <a:gd name="connsiteX5-335" fmla="*/ 1389424 w 2007662"/>
              <a:gd name="connsiteY5-336" fmla="*/ 723434 h 964212"/>
              <a:gd name="connsiteX6-337" fmla="*/ 0 w 2007662"/>
              <a:gd name="connsiteY6-338" fmla="*/ 573117 h 964212"/>
              <a:gd name="connsiteX7-339" fmla="*/ 379555 w 2007662"/>
              <a:gd name="connsiteY7-340" fmla="*/ 392927 h 964212"/>
              <a:gd name="connsiteX8-341" fmla="*/ 128044 w 2007662"/>
              <a:gd name="connsiteY8-342" fmla="*/ 95641 h 964212"/>
              <a:gd name="connsiteX0-343" fmla="*/ 128044 w 2007662"/>
              <a:gd name="connsiteY0-344" fmla="*/ 95641 h 964212"/>
              <a:gd name="connsiteX1-345" fmla="*/ 1385838 w 2007662"/>
              <a:gd name="connsiteY1-346" fmla="*/ 229407 h 964212"/>
              <a:gd name="connsiteX2-347" fmla="*/ 1366494 w 2007662"/>
              <a:gd name="connsiteY2-348" fmla="*/ 0 h 964212"/>
              <a:gd name="connsiteX3-349" fmla="*/ 2007662 w 2007662"/>
              <a:gd name="connsiteY3-350" fmla="*/ 457897 h 964212"/>
              <a:gd name="connsiteX4-351" fmla="*/ 1359438 w 2007662"/>
              <a:gd name="connsiteY4-352" fmla="*/ 964212 h 964212"/>
              <a:gd name="connsiteX5-353" fmla="*/ 1389424 w 2007662"/>
              <a:gd name="connsiteY5-354" fmla="*/ 723434 h 964212"/>
              <a:gd name="connsiteX6-355" fmla="*/ 0 w 2007662"/>
              <a:gd name="connsiteY6-356" fmla="*/ 573117 h 964212"/>
              <a:gd name="connsiteX7-357" fmla="*/ 370856 w 2007662"/>
              <a:gd name="connsiteY7-358" fmla="*/ 399070 h 964212"/>
              <a:gd name="connsiteX8-359" fmla="*/ 128044 w 2007662"/>
              <a:gd name="connsiteY8-360" fmla="*/ 95641 h 964212"/>
              <a:gd name="connsiteX0-361" fmla="*/ 128044 w 2007662"/>
              <a:gd name="connsiteY0-362" fmla="*/ 95641 h 964212"/>
              <a:gd name="connsiteX1-363" fmla="*/ 1386208 w 2007662"/>
              <a:gd name="connsiteY1-364" fmla="*/ 236133 h 964212"/>
              <a:gd name="connsiteX2-365" fmla="*/ 1366494 w 2007662"/>
              <a:gd name="connsiteY2-366" fmla="*/ 0 h 964212"/>
              <a:gd name="connsiteX3-367" fmla="*/ 2007662 w 2007662"/>
              <a:gd name="connsiteY3-368" fmla="*/ 457897 h 964212"/>
              <a:gd name="connsiteX4-369" fmla="*/ 1359438 w 2007662"/>
              <a:gd name="connsiteY4-370" fmla="*/ 964212 h 964212"/>
              <a:gd name="connsiteX5-371" fmla="*/ 1389424 w 2007662"/>
              <a:gd name="connsiteY5-372" fmla="*/ 723434 h 964212"/>
              <a:gd name="connsiteX6-373" fmla="*/ 0 w 2007662"/>
              <a:gd name="connsiteY6-374" fmla="*/ 573117 h 964212"/>
              <a:gd name="connsiteX7-375" fmla="*/ 370856 w 2007662"/>
              <a:gd name="connsiteY7-376" fmla="*/ 399070 h 964212"/>
              <a:gd name="connsiteX8-377" fmla="*/ 128044 w 2007662"/>
              <a:gd name="connsiteY8-378" fmla="*/ 95641 h 964212"/>
              <a:gd name="connsiteX0-379" fmla="*/ 128044 w 2007662"/>
              <a:gd name="connsiteY0-380" fmla="*/ 95641 h 964212"/>
              <a:gd name="connsiteX1-381" fmla="*/ 1390497 w 2007662"/>
              <a:gd name="connsiteY1-382" fmla="*/ 252760 h 964212"/>
              <a:gd name="connsiteX2-383" fmla="*/ 1366494 w 2007662"/>
              <a:gd name="connsiteY2-384" fmla="*/ 0 h 964212"/>
              <a:gd name="connsiteX3-385" fmla="*/ 2007662 w 2007662"/>
              <a:gd name="connsiteY3-386" fmla="*/ 457897 h 964212"/>
              <a:gd name="connsiteX4-387" fmla="*/ 1359438 w 2007662"/>
              <a:gd name="connsiteY4-388" fmla="*/ 964212 h 964212"/>
              <a:gd name="connsiteX5-389" fmla="*/ 1389424 w 2007662"/>
              <a:gd name="connsiteY5-390" fmla="*/ 723434 h 964212"/>
              <a:gd name="connsiteX6-391" fmla="*/ 0 w 2007662"/>
              <a:gd name="connsiteY6-392" fmla="*/ 573117 h 964212"/>
              <a:gd name="connsiteX7-393" fmla="*/ 370856 w 2007662"/>
              <a:gd name="connsiteY7-394" fmla="*/ 399070 h 964212"/>
              <a:gd name="connsiteX8-395" fmla="*/ 128044 w 2007662"/>
              <a:gd name="connsiteY8-396" fmla="*/ 95641 h 964212"/>
              <a:gd name="connsiteX0-397" fmla="*/ 111416 w 2007662"/>
              <a:gd name="connsiteY0-398" fmla="*/ 99931 h 964212"/>
              <a:gd name="connsiteX1-399" fmla="*/ 1390497 w 2007662"/>
              <a:gd name="connsiteY1-400" fmla="*/ 252760 h 964212"/>
              <a:gd name="connsiteX2-401" fmla="*/ 1366494 w 2007662"/>
              <a:gd name="connsiteY2-402" fmla="*/ 0 h 964212"/>
              <a:gd name="connsiteX3-403" fmla="*/ 2007662 w 2007662"/>
              <a:gd name="connsiteY3-404" fmla="*/ 457897 h 964212"/>
              <a:gd name="connsiteX4-405" fmla="*/ 1359438 w 2007662"/>
              <a:gd name="connsiteY4-406" fmla="*/ 964212 h 964212"/>
              <a:gd name="connsiteX5-407" fmla="*/ 1389424 w 2007662"/>
              <a:gd name="connsiteY5-408" fmla="*/ 723434 h 964212"/>
              <a:gd name="connsiteX6-409" fmla="*/ 0 w 2007662"/>
              <a:gd name="connsiteY6-410" fmla="*/ 573117 h 964212"/>
              <a:gd name="connsiteX7-411" fmla="*/ 370856 w 2007662"/>
              <a:gd name="connsiteY7-412" fmla="*/ 399070 h 964212"/>
              <a:gd name="connsiteX8-413" fmla="*/ 111416 w 2007662"/>
              <a:gd name="connsiteY8-414" fmla="*/ 99931 h 964212"/>
              <a:gd name="connsiteX0-415" fmla="*/ 111416 w 2007662"/>
              <a:gd name="connsiteY0-416" fmla="*/ 99931 h 964212"/>
              <a:gd name="connsiteX1-417" fmla="*/ 1390497 w 2007662"/>
              <a:gd name="connsiteY1-418" fmla="*/ 252760 h 964212"/>
              <a:gd name="connsiteX2-419" fmla="*/ 1366494 w 2007662"/>
              <a:gd name="connsiteY2-420" fmla="*/ 0 h 964212"/>
              <a:gd name="connsiteX3-421" fmla="*/ 2007662 w 2007662"/>
              <a:gd name="connsiteY3-422" fmla="*/ 457897 h 964212"/>
              <a:gd name="connsiteX4-423" fmla="*/ 1359438 w 2007662"/>
              <a:gd name="connsiteY4-424" fmla="*/ 964212 h 964212"/>
              <a:gd name="connsiteX5-425" fmla="*/ 1389424 w 2007662"/>
              <a:gd name="connsiteY5-426" fmla="*/ 723434 h 964212"/>
              <a:gd name="connsiteX6-427" fmla="*/ 0 w 2007662"/>
              <a:gd name="connsiteY6-428" fmla="*/ 573117 h 964212"/>
              <a:gd name="connsiteX7-429" fmla="*/ 388966 w 2007662"/>
              <a:gd name="connsiteY7-430" fmla="*/ 421681 h 964212"/>
              <a:gd name="connsiteX8-431" fmla="*/ 111416 w 2007662"/>
              <a:gd name="connsiteY8-432" fmla="*/ 99931 h 964212"/>
              <a:gd name="connsiteX0-433" fmla="*/ 111416 w 2007662"/>
              <a:gd name="connsiteY0-434" fmla="*/ 99931 h 964212"/>
              <a:gd name="connsiteX1-435" fmla="*/ 1390497 w 2007662"/>
              <a:gd name="connsiteY1-436" fmla="*/ 252760 h 964212"/>
              <a:gd name="connsiteX2-437" fmla="*/ 1366494 w 2007662"/>
              <a:gd name="connsiteY2-438" fmla="*/ 0 h 964212"/>
              <a:gd name="connsiteX3-439" fmla="*/ 2007662 w 2007662"/>
              <a:gd name="connsiteY3-440" fmla="*/ 457897 h 964212"/>
              <a:gd name="connsiteX4-441" fmla="*/ 1359438 w 2007662"/>
              <a:gd name="connsiteY4-442" fmla="*/ 964212 h 964212"/>
              <a:gd name="connsiteX5-443" fmla="*/ 1389424 w 2007662"/>
              <a:gd name="connsiteY5-444" fmla="*/ 723434 h 964212"/>
              <a:gd name="connsiteX6-445" fmla="*/ 0 w 2007662"/>
              <a:gd name="connsiteY6-446" fmla="*/ 573117 h 964212"/>
              <a:gd name="connsiteX7-447" fmla="*/ 388966 w 2007662"/>
              <a:gd name="connsiteY7-448" fmla="*/ 421681 h 964212"/>
              <a:gd name="connsiteX8-449" fmla="*/ 111416 w 2007662"/>
              <a:gd name="connsiteY8-450" fmla="*/ 99931 h 964212"/>
              <a:gd name="connsiteX0-451" fmla="*/ 0 w 1896246"/>
              <a:gd name="connsiteY0-452" fmla="*/ 99931 h 964212"/>
              <a:gd name="connsiteX1-453" fmla="*/ 1279081 w 1896246"/>
              <a:gd name="connsiteY1-454" fmla="*/ 252760 h 964212"/>
              <a:gd name="connsiteX2-455" fmla="*/ 1255078 w 1896246"/>
              <a:gd name="connsiteY2-456" fmla="*/ 0 h 964212"/>
              <a:gd name="connsiteX3-457" fmla="*/ 1896246 w 1896246"/>
              <a:gd name="connsiteY3-458" fmla="*/ 457897 h 964212"/>
              <a:gd name="connsiteX4-459" fmla="*/ 1248022 w 1896246"/>
              <a:gd name="connsiteY4-460" fmla="*/ 964212 h 964212"/>
              <a:gd name="connsiteX5-461" fmla="*/ 1278008 w 1896246"/>
              <a:gd name="connsiteY5-462" fmla="*/ 723434 h 964212"/>
              <a:gd name="connsiteX6-463" fmla="*/ 165367 w 1896246"/>
              <a:gd name="connsiteY6-464" fmla="*/ 699516 h 964212"/>
              <a:gd name="connsiteX7-465" fmla="*/ 277550 w 1896246"/>
              <a:gd name="connsiteY7-466" fmla="*/ 421681 h 964212"/>
              <a:gd name="connsiteX8-467" fmla="*/ 0 w 1896246"/>
              <a:gd name="connsiteY8-468" fmla="*/ 99931 h 964212"/>
              <a:gd name="connsiteX0-469" fmla="*/ 83404 w 1979650"/>
              <a:gd name="connsiteY0-470" fmla="*/ 99931 h 964212"/>
              <a:gd name="connsiteX1-471" fmla="*/ 1362485 w 1979650"/>
              <a:gd name="connsiteY1-472" fmla="*/ 252760 h 964212"/>
              <a:gd name="connsiteX2-473" fmla="*/ 1338482 w 1979650"/>
              <a:gd name="connsiteY2-474" fmla="*/ 0 h 964212"/>
              <a:gd name="connsiteX3-475" fmla="*/ 1979650 w 1979650"/>
              <a:gd name="connsiteY3-476" fmla="*/ 457897 h 964212"/>
              <a:gd name="connsiteX4-477" fmla="*/ 1331426 w 1979650"/>
              <a:gd name="connsiteY4-478" fmla="*/ 964212 h 964212"/>
              <a:gd name="connsiteX5-479" fmla="*/ 1361412 w 1979650"/>
              <a:gd name="connsiteY5-480" fmla="*/ 723434 h 964212"/>
              <a:gd name="connsiteX6-481" fmla="*/ 0 w 1979650"/>
              <a:gd name="connsiteY6-482" fmla="*/ 591808 h 964212"/>
              <a:gd name="connsiteX7-483" fmla="*/ 360954 w 1979650"/>
              <a:gd name="connsiteY7-484" fmla="*/ 421681 h 964212"/>
              <a:gd name="connsiteX8-485" fmla="*/ 83404 w 1979650"/>
              <a:gd name="connsiteY8-486" fmla="*/ 99931 h 964212"/>
              <a:gd name="connsiteX0-487" fmla="*/ 83404 w 1979650"/>
              <a:gd name="connsiteY0-488" fmla="*/ 99931 h 964212"/>
              <a:gd name="connsiteX1-489" fmla="*/ 1362485 w 1979650"/>
              <a:gd name="connsiteY1-490" fmla="*/ 252760 h 964212"/>
              <a:gd name="connsiteX2-491" fmla="*/ 1338482 w 1979650"/>
              <a:gd name="connsiteY2-492" fmla="*/ 0 h 964212"/>
              <a:gd name="connsiteX3-493" fmla="*/ 1979650 w 1979650"/>
              <a:gd name="connsiteY3-494" fmla="*/ 457897 h 964212"/>
              <a:gd name="connsiteX4-495" fmla="*/ 1331426 w 1979650"/>
              <a:gd name="connsiteY4-496" fmla="*/ 964212 h 964212"/>
              <a:gd name="connsiteX5-497" fmla="*/ 1361412 w 1979650"/>
              <a:gd name="connsiteY5-498" fmla="*/ 723434 h 964212"/>
              <a:gd name="connsiteX6-499" fmla="*/ 0 w 1979650"/>
              <a:gd name="connsiteY6-500" fmla="*/ 591808 h 964212"/>
              <a:gd name="connsiteX7-501" fmla="*/ 360954 w 1979650"/>
              <a:gd name="connsiteY7-502" fmla="*/ 421681 h 964212"/>
              <a:gd name="connsiteX8-503" fmla="*/ 83404 w 1979650"/>
              <a:gd name="connsiteY8-504" fmla="*/ 99931 h 964212"/>
              <a:gd name="connsiteX0-505" fmla="*/ 83404 w 1980391"/>
              <a:gd name="connsiteY0-506" fmla="*/ 99931 h 964212"/>
              <a:gd name="connsiteX1-507" fmla="*/ 1362485 w 1980391"/>
              <a:gd name="connsiteY1-508" fmla="*/ 252760 h 964212"/>
              <a:gd name="connsiteX2-509" fmla="*/ 1338482 w 1980391"/>
              <a:gd name="connsiteY2-510" fmla="*/ 0 h 964212"/>
              <a:gd name="connsiteX3-511" fmla="*/ 1980391 w 1980391"/>
              <a:gd name="connsiteY3-512" fmla="*/ 471347 h 964212"/>
              <a:gd name="connsiteX4-513" fmla="*/ 1331426 w 1980391"/>
              <a:gd name="connsiteY4-514" fmla="*/ 964212 h 964212"/>
              <a:gd name="connsiteX5-515" fmla="*/ 1361412 w 1980391"/>
              <a:gd name="connsiteY5-516" fmla="*/ 723434 h 964212"/>
              <a:gd name="connsiteX6-517" fmla="*/ 0 w 1980391"/>
              <a:gd name="connsiteY6-518" fmla="*/ 591808 h 964212"/>
              <a:gd name="connsiteX7-519" fmla="*/ 360954 w 1980391"/>
              <a:gd name="connsiteY7-520" fmla="*/ 421681 h 964212"/>
              <a:gd name="connsiteX8-521" fmla="*/ 83404 w 1980391"/>
              <a:gd name="connsiteY8-522" fmla="*/ 99931 h 9642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980391" h="964212">
                <a:moveTo>
                  <a:pt x="83404" y="99931"/>
                </a:moveTo>
                <a:cubicBezTo>
                  <a:pt x="516292" y="189655"/>
                  <a:pt x="992670" y="267116"/>
                  <a:pt x="1362485" y="252760"/>
                </a:cubicBezTo>
                <a:lnTo>
                  <a:pt x="1338482" y="0"/>
                </a:lnTo>
                <a:cubicBezTo>
                  <a:pt x="1553846" y="169725"/>
                  <a:pt x="1768919" y="314518"/>
                  <a:pt x="1980391" y="471347"/>
                </a:cubicBezTo>
                <a:cubicBezTo>
                  <a:pt x="1761761" y="654960"/>
                  <a:pt x="1547501" y="795440"/>
                  <a:pt x="1331426" y="964212"/>
                </a:cubicBezTo>
                <a:lnTo>
                  <a:pt x="1361412" y="723434"/>
                </a:lnTo>
                <a:cubicBezTo>
                  <a:pt x="999890" y="745843"/>
                  <a:pt x="511393" y="679139"/>
                  <a:pt x="0" y="591808"/>
                </a:cubicBezTo>
                <a:lnTo>
                  <a:pt x="360954" y="421681"/>
                </a:lnTo>
                <a:lnTo>
                  <a:pt x="83404" y="9993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5" name="燕尾形箭头 2"/>
          <p:cNvSpPr/>
          <p:nvPr/>
        </p:nvSpPr>
        <p:spPr>
          <a:xfrm rot="19297072">
            <a:off x="6165222" y="2745439"/>
            <a:ext cx="1955552" cy="964212"/>
          </a:xfrm>
          <a:custGeom>
            <a:avLst/>
            <a:gdLst>
              <a:gd name="connsiteX0" fmla="*/ 0 w 1834247"/>
              <a:gd name="connsiteY0" fmla="*/ 235244 h 940976"/>
              <a:gd name="connsiteX1" fmla="*/ 1199832 w 1834247"/>
              <a:gd name="connsiteY1" fmla="*/ 235244 h 940976"/>
              <a:gd name="connsiteX2" fmla="*/ 1199832 w 1834247"/>
              <a:gd name="connsiteY2" fmla="*/ 0 h 940976"/>
              <a:gd name="connsiteX3" fmla="*/ 1834247 w 1834247"/>
              <a:gd name="connsiteY3" fmla="*/ 470488 h 940976"/>
              <a:gd name="connsiteX4" fmla="*/ 1199832 w 1834247"/>
              <a:gd name="connsiteY4" fmla="*/ 940976 h 940976"/>
              <a:gd name="connsiteX5" fmla="*/ 1199832 w 1834247"/>
              <a:gd name="connsiteY5" fmla="*/ 705732 h 940976"/>
              <a:gd name="connsiteX6" fmla="*/ 0 w 1834247"/>
              <a:gd name="connsiteY6" fmla="*/ 705732 h 940976"/>
              <a:gd name="connsiteX7" fmla="*/ 317208 w 1834247"/>
              <a:gd name="connsiteY7" fmla="*/ 470488 h 940976"/>
              <a:gd name="connsiteX8" fmla="*/ 0 w 1834247"/>
              <a:gd name="connsiteY8" fmla="*/ 235244 h 940976"/>
              <a:gd name="connsiteX0-1" fmla="*/ 0 w 1834247"/>
              <a:gd name="connsiteY0-2" fmla="*/ 235244 h 962875"/>
              <a:gd name="connsiteX1-3" fmla="*/ 1199832 w 1834247"/>
              <a:gd name="connsiteY1-4" fmla="*/ 235244 h 962875"/>
              <a:gd name="connsiteX2-5" fmla="*/ 1199832 w 1834247"/>
              <a:gd name="connsiteY2-6" fmla="*/ 0 h 962875"/>
              <a:gd name="connsiteX3-7" fmla="*/ 1834247 w 1834247"/>
              <a:gd name="connsiteY3-8" fmla="*/ 470488 h 962875"/>
              <a:gd name="connsiteX4-9" fmla="*/ 1220513 w 1834247"/>
              <a:gd name="connsiteY4-10" fmla="*/ 962875 h 962875"/>
              <a:gd name="connsiteX5-11" fmla="*/ 1199832 w 1834247"/>
              <a:gd name="connsiteY5-12" fmla="*/ 705732 h 962875"/>
              <a:gd name="connsiteX6-13" fmla="*/ 0 w 1834247"/>
              <a:gd name="connsiteY6-14" fmla="*/ 705732 h 962875"/>
              <a:gd name="connsiteX7-15" fmla="*/ 317208 w 1834247"/>
              <a:gd name="connsiteY7-16" fmla="*/ 470488 h 962875"/>
              <a:gd name="connsiteX8-17" fmla="*/ 0 w 1834247"/>
              <a:gd name="connsiteY8-18" fmla="*/ 235244 h 962875"/>
              <a:gd name="connsiteX0-19" fmla="*/ 0 w 1834247"/>
              <a:gd name="connsiteY0-20" fmla="*/ 235244 h 962875"/>
              <a:gd name="connsiteX1-21" fmla="*/ 1199832 w 1834247"/>
              <a:gd name="connsiteY1-22" fmla="*/ 235244 h 962875"/>
              <a:gd name="connsiteX2-23" fmla="*/ 1199832 w 1834247"/>
              <a:gd name="connsiteY2-24" fmla="*/ 0 h 962875"/>
              <a:gd name="connsiteX3-25" fmla="*/ 1834247 w 1834247"/>
              <a:gd name="connsiteY3-26" fmla="*/ 470488 h 962875"/>
              <a:gd name="connsiteX4-27" fmla="*/ 1220513 w 1834247"/>
              <a:gd name="connsiteY4-28" fmla="*/ 962875 h 962875"/>
              <a:gd name="connsiteX5-29" fmla="*/ 1199832 w 1834247"/>
              <a:gd name="connsiteY5-30" fmla="*/ 705732 h 962875"/>
              <a:gd name="connsiteX6-31" fmla="*/ 0 w 1834247"/>
              <a:gd name="connsiteY6-32" fmla="*/ 705732 h 962875"/>
              <a:gd name="connsiteX7-33" fmla="*/ 317208 w 1834247"/>
              <a:gd name="connsiteY7-34" fmla="*/ 470488 h 962875"/>
              <a:gd name="connsiteX8-35" fmla="*/ 0 w 1834247"/>
              <a:gd name="connsiteY8-36" fmla="*/ 235244 h 962875"/>
              <a:gd name="connsiteX0-37" fmla="*/ 0 w 1834247"/>
              <a:gd name="connsiteY0-38" fmla="*/ 235244 h 962875"/>
              <a:gd name="connsiteX1-39" fmla="*/ 1199832 w 1834247"/>
              <a:gd name="connsiteY1-40" fmla="*/ 235244 h 962875"/>
              <a:gd name="connsiteX2-41" fmla="*/ 1199832 w 1834247"/>
              <a:gd name="connsiteY2-42" fmla="*/ 0 h 962875"/>
              <a:gd name="connsiteX3-43" fmla="*/ 1834247 w 1834247"/>
              <a:gd name="connsiteY3-44" fmla="*/ 470488 h 962875"/>
              <a:gd name="connsiteX4-45" fmla="*/ 1220513 w 1834247"/>
              <a:gd name="connsiteY4-46" fmla="*/ 962875 h 962875"/>
              <a:gd name="connsiteX5-47" fmla="*/ 1199832 w 1834247"/>
              <a:gd name="connsiteY5-48" fmla="*/ 705732 h 962875"/>
              <a:gd name="connsiteX6-49" fmla="*/ 0 w 1834247"/>
              <a:gd name="connsiteY6-50" fmla="*/ 705732 h 962875"/>
              <a:gd name="connsiteX7-51" fmla="*/ 317208 w 1834247"/>
              <a:gd name="connsiteY7-52" fmla="*/ 470488 h 962875"/>
              <a:gd name="connsiteX8-53" fmla="*/ 0 w 1834247"/>
              <a:gd name="connsiteY8-54" fmla="*/ 235244 h 962875"/>
              <a:gd name="connsiteX0-55" fmla="*/ 0 w 1834247"/>
              <a:gd name="connsiteY0-56" fmla="*/ 235244 h 962875"/>
              <a:gd name="connsiteX1-57" fmla="*/ 1199832 w 1834247"/>
              <a:gd name="connsiteY1-58" fmla="*/ 235244 h 962875"/>
              <a:gd name="connsiteX2-59" fmla="*/ 1199832 w 1834247"/>
              <a:gd name="connsiteY2-60" fmla="*/ 0 h 962875"/>
              <a:gd name="connsiteX3-61" fmla="*/ 1834247 w 1834247"/>
              <a:gd name="connsiteY3-62" fmla="*/ 470488 h 962875"/>
              <a:gd name="connsiteX4-63" fmla="*/ 1220513 w 1834247"/>
              <a:gd name="connsiteY4-64" fmla="*/ 962875 h 962875"/>
              <a:gd name="connsiteX5-65" fmla="*/ 1199832 w 1834247"/>
              <a:gd name="connsiteY5-66" fmla="*/ 705732 h 962875"/>
              <a:gd name="connsiteX6-67" fmla="*/ 0 w 1834247"/>
              <a:gd name="connsiteY6-68" fmla="*/ 705732 h 962875"/>
              <a:gd name="connsiteX7-69" fmla="*/ 317208 w 1834247"/>
              <a:gd name="connsiteY7-70" fmla="*/ 470488 h 962875"/>
              <a:gd name="connsiteX8-71" fmla="*/ 0 w 1834247"/>
              <a:gd name="connsiteY8-72" fmla="*/ 235244 h 962875"/>
              <a:gd name="connsiteX0-73" fmla="*/ 0 w 1834247"/>
              <a:gd name="connsiteY0-74" fmla="*/ 235244 h 962875"/>
              <a:gd name="connsiteX1-75" fmla="*/ 1199832 w 1834247"/>
              <a:gd name="connsiteY1-76" fmla="*/ 235244 h 962875"/>
              <a:gd name="connsiteX2-77" fmla="*/ 1199832 w 1834247"/>
              <a:gd name="connsiteY2-78" fmla="*/ 0 h 962875"/>
              <a:gd name="connsiteX3-79" fmla="*/ 1834247 w 1834247"/>
              <a:gd name="connsiteY3-80" fmla="*/ 470488 h 962875"/>
              <a:gd name="connsiteX4-81" fmla="*/ 1220513 w 1834247"/>
              <a:gd name="connsiteY4-82" fmla="*/ 962875 h 962875"/>
              <a:gd name="connsiteX5-83" fmla="*/ 1199832 w 1834247"/>
              <a:gd name="connsiteY5-84" fmla="*/ 705732 h 962875"/>
              <a:gd name="connsiteX6-85" fmla="*/ 0 w 1834247"/>
              <a:gd name="connsiteY6-86" fmla="*/ 705732 h 962875"/>
              <a:gd name="connsiteX7-87" fmla="*/ 317208 w 1834247"/>
              <a:gd name="connsiteY7-88" fmla="*/ 470488 h 962875"/>
              <a:gd name="connsiteX8-89" fmla="*/ 0 w 1834247"/>
              <a:gd name="connsiteY8-90" fmla="*/ 235244 h 962875"/>
              <a:gd name="connsiteX0-91" fmla="*/ 0 w 1834247"/>
              <a:gd name="connsiteY0-92" fmla="*/ 235244 h 962875"/>
              <a:gd name="connsiteX1-93" fmla="*/ 1219176 w 1834247"/>
              <a:gd name="connsiteY1-94" fmla="*/ 229407 h 962875"/>
              <a:gd name="connsiteX2-95" fmla="*/ 1199832 w 1834247"/>
              <a:gd name="connsiteY2-96" fmla="*/ 0 h 962875"/>
              <a:gd name="connsiteX3-97" fmla="*/ 1834247 w 1834247"/>
              <a:gd name="connsiteY3-98" fmla="*/ 470488 h 962875"/>
              <a:gd name="connsiteX4-99" fmla="*/ 1220513 w 1834247"/>
              <a:gd name="connsiteY4-100" fmla="*/ 962875 h 962875"/>
              <a:gd name="connsiteX5-101" fmla="*/ 1199832 w 1834247"/>
              <a:gd name="connsiteY5-102" fmla="*/ 705732 h 962875"/>
              <a:gd name="connsiteX6-103" fmla="*/ 0 w 1834247"/>
              <a:gd name="connsiteY6-104" fmla="*/ 705732 h 962875"/>
              <a:gd name="connsiteX7-105" fmla="*/ 317208 w 1834247"/>
              <a:gd name="connsiteY7-106" fmla="*/ 470488 h 962875"/>
              <a:gd name="connsiteX8-107" fmla="*/ 0 w 1834247"/>
              <a:gd name="connsiteY8-108" fmla="*/ 235244 h 962875"/>
              <a:gd name="connsiteX0-109" fmla="*/ 0 w 1872865"/>
              <a:gd name="connsiteY0-110" fmla="*/ 95641 h 962875"/>
              <a:gd name="connsiteX1-111" fmla="*/ 1257794 w 1872865"/>
              <a:gd name="connsiteY1-112" fmla="*/ 229407 h 962875"/>
              <a:gd name="connsiteX2-113" fmla="*/ 1238450 w 1872865"/>
              <a:gd name="connsiteY2-114" fmla="*/ 0 h 962875"/>
              <a:gd name="connsiteX3-115" fmla="*/ 1872865 w 1872865"/>
              <a:gd name="connsiteY3-116" fmla="*/ 470488 h 962875"/>
              <a:gd name="connsiteX4-117" fmla="*/ 1259131 w 1872865"/>
              <a:gd name="connsiteY4-118" fmla="*/ 962875 h 962875"/>
              <a:gd name="connsiteX5-119" fmla="*/ 1238450 w 1872865"/>
              <a:gd name="connsiteY5-120" fmla="*/ 705732 h 962875"/>
              <a:gd name="connsiteX6-121" fmla="*/ 38618 w 1872865"/>
              <a:gd name="connsiteY6-122" fmla="*/ 705732 h 962875"/>
              <a:gd name="connsiteX7-123" fmla="*/ 355826 w 1872865"/>
              <a:gd name="connsiteY7-124" fmla="*/ 470488 h 962875"/>
              <a:gd name="connsiteX8-125" fmla="*/ 0 w 1872865"/>
              <a:gd name="connsiteY8-126" fmla="*/ 95641 h 962875"/>
              <a:gd name="connsiteX0-127" fmla="*/ 0 w 1872865"/>
              <a:gd name="connsiteY0-128" fmla="*/ 95641 h 962875"/>
              <a:gd name="connsiteX1-129" fmla="*/ 1257794 w 1872865"/>
              <a:gd name="connsiteY1-130" fmla="*/ 229407 h 962875"/>
              <a:gd name="connsiteX2-131" fmla="*/ 1238450 w 1872865"/>
              <a:gd name="connsiteY2-132" fmla="*/ 0 h 962875"/>
              <a:gd name="connsiteX3-133" fmla="*/ 1872865 w 1872865"/>
              <a:gd name="connsiteY3-134" fmla="*/ 470488 h 962875"/>
              <a:gd name="connsiteX4-135" fmla="*/ 1259131 w 1872865"/>
              <a:gd name="connsiteY4-136" fmla="*/ 962875 h 962875"/>
              <a:gd name="connsiteX5-137" fmla="*/ 1238450 w 1872865"/>
              <a:gd name="connsiteY5-138" fmla="*/ 705732 h 962875"/>
              <a:gd name="connsiteX6-139" fmla="*/ 38618 w 1872865"/>
              <a:gd name="connsiteY6-140" fmla="*/ 705732 h 962875"/>
              <a:gd name="connsiteX7-141" fmla="*/ 355826 w 1872865"/>
              <a:gd name="connsiteY7-142" fmla="*/ 470488 h 962875"/>
              <a:gd name="connsiteX8-143" fmla="*/ 0 w 1872865"/>
              <a:gd name="connsiteY8-144" fmla="*/ 95641 h 962875"/>
              <a:gd name="connsiteX0-145" fmla="*/ 0 w 1872865"/>
              <a:gd name="connsiteY0-146" fmla="*/ 95641 h 962875"/>
              <a:gd name="connsiteX1-147" fmla="*/ 1257794 w 1872865"/>
              <a:gd name="connsiteY1-148" fmla="*/ 229407 h 962875"/>
              <a:gd name="connsiteX2-149" fmla="*/ 1238450 w 1872865"/>
              <a:gd name="connsiteY2-150" fmla="*/ 0 h 962875"/>
              <a:gd name="connsiteX3-151" fmla="*/ 1872865 w 1872865"/>
              <a:gd name="connsiteY3-152" fmla="*/ 470488 h 962875"/>
              <a:gd name="connsiteX4-153" fmla="*/ 1259131 w 1872865"/>
              <a:gd name="connsiteY4-154" fmla="*/ 962875 h 962875"/>
              <a:gd name="connsiteX5-155" fmla="*/ 1238450 w 1872865"/>
              <a:gd name="connsiteY5-156" fmla="*/ 705732 h 962875"/>
              <a:gd name="connsiteX6-157" fmla="*/ 38618 w 1872865"/>
              <a:gd name="connsiteY6-158" fmla="*/ 705732 h 962875"/>
              <a:gd name="connsiteX7-159" fmla="*/ 355826 w 1872865"/>
              <a:gd name="connsiteY7-160" fmla="*/ 470488 h 962875"/>
              <a:gd name="connsiteX8-161" fmla="*/ 0 w 1872865"/>
              <a:gd name="connsiteY8-162" fmla="*/ 95641 h 962875"/>
              <a:gd name="connsiteX0-163" fmla="*/ 0 w 1872865"/>
              <a:gd name="connsiteY0-164" fmla="*/ 95641 h 962875"/>
              <a:gd name="connsiteX1-165" fmla="*/ 1257794 w 1872865"/>
              <a:gd name="connsiteY1-166" fmla="*/ 229407 h 962875"/>
              <a:gd name="connsiteX2-167" fmla="*/ 1238450 w 1872865"/>
              <a:gd name="connsiteY2-168" fmla="*/ 0 h 962875"/>
              <a:gd name="connsiteX3-169" fmla="*/ 1872865 w 1872865"/>
              <a:gd name="connsiteY3-170" fmla="*/ 470488 h 962875"/>
              <a:gd name="connsiteX4-171" fmla="*/ 1259131 w 1872865"/>
              <a:gd name="connsiteY4-172" fmla="*/ 962875 h 962875"/>
              <a:gd name="connsiteX5-173" fmla="*/ 1238450 w 1872865"/>
              <a:gd name="connsiteY5-174" fmla="*/ 705732 h 962875"/>
              <a:gd name="connsiteX6-175" fmla="*/ 38618 w 1872865"/>
              <a:gd name="connsiteY6-176" fmla="*/ 705732 h 962875"/>
              <a:gd name="connsiteX7-177" fmla="*/ 251511 w 1872865"/>
              <a:gd name="connsiteY7-178" fmla="*/ 392927 h 962875"/>
              <a:gd name="connsiteX8-179" fmla="*/ 0 w 1872865"/>
              <a:gd name="connsiteY8-180" fmla="*/ 95641 h 962875"/>
              <a:gd name="connsiteX0-181" fmla="*/ 128044 w 2000909"/>
              <a:gd name="connsiteY0-182" fmla="*/ 95641 h 962875"/>
              <a:gd name="connsiteX1-183" fmla="*/ 1385838 w 2000909"/>
              <a:gd name="connsiteY1-184" fmla="*/ 229407 h 962875"/>
              <a:gd name="connsiteX2-185" fmla="*/ 1366494 w 2000909"/>
              <a:gd name="connsiteY2-186" fmla="*/ 0 h 962875"/>
              <a:gd name="connsiteX3-187" fmla="*/ 2000909 w 2000909"/>
              <a:gd name="connsiteY3-188" fmla="*/ 470488 h 962875"/>
              <a:gd name="connsiteX4-189" fmla="*/ 1387175 w 2000909"/>
              <a:gd name="connsiteY4-190" fmla="*/ 962875 h 962875"/>
              <a:gd name="connsiteX5-191" fmla="*/ 1366494 w 2000909"/>
              <a:gd name="connsiteY5-192" fmla="*/ 705732 h 962875"/>
              <a:gd name="connsiteX6-193" fmla="*/ 0 w 2000909"/>
              <a:gd name="connsiteY6-194" fmla="*/ 573117 h 962875"/>
              <a:gd name="connsiteX7-195" fmla="*/ 379555 w 2000909"/>
              <a:gd name="connsiteY7-196" fmla="*/ 392927 h 962875"/>
              <a:gd name="connsiteX8-197" fmla="*/ 128044 w 2000909"/>
              <a:gd name="connsiteY8-198" fmla="*/ 95641 h 962875"/>
              <a:gd name="connsiteX0-199" fmla="*/ 128044 w 2000909"/>
              <a:gd name="connsiteY0-200" fmla="*/ 95641 h 962875"/>
              <a:gd name="connsiteX1-201" fmla="*/ 1385838 w 2000909"/>
              <a:gd name="connsiteY1-202" fmla="*/ 229407 h 962875"/>
              <a:gd name="connsiteX2-203" fmla="*/ 1366494 w 2000909"/>
              <a:gd name="connsiteY2-204" fmla="*/ 0 h 962875"/>
              <a:gd name="connsiteX3-205" fmla="*/ 2000909 w 2000909"/>
              <a:gd name="connsiteY3-206" fmla="*/ 470488 h 962875"/>
              <a:gd name="connsiteX4-207" fmla="*/ 1387175 w 2000909"/>
              <a:gd name="connsiteY4-208" fmla="*/ 962875 h 962875"/>
              <a:gd name="connsiteX5-209" fmla="*/ 1366494 w 2000909"/>
              <a:gd name="connsiteY5-210" fmla="*/ 705732 h 962875"/>
              <a:gd name="connsiteX6-211" fmla="*/ 0 w 2000909"/>
              <a:gd name="connsiteY6-212" fmla="*/ 573117 h 962875"/>
              <a:gd name="connsiteX7-213" fmla="*/ 379555 w 2000909"/>
              <a:gd name="connsiteY7-214" fmla="*/ 392927 h 962875"/>
              <a:gd name="connsiteX8-215" fmla="*/ 128044 w 2000909"/>
              <a:gd name="connsiteY8-216" fmla="*/ 95641 h 962875"/>
              <a:gd name="connsiteX0-217" fmla="*/ 128044 w 2000909"/>
              <a:gd name="connsiteY0-218" fmla="*/ 95641 h 962875"/>
              <a:gd name="connsiteX1-219" fmla="*/ 1385838 w 2000909"/>
              <a:gd name="connsiteY1-220" fmla="*/ 229407 h 962875"/>
              <a:gd name="connsiteX2-221" fmla="*/ 1366494 w 2000909"/>
              <a:gd name="connsiteY2-222" fmla="*/ 0 h 962875"/>
              <a:gd name="connsiteX3-223" fmla="*/ 2000909 w 2000909"/>
              <a:gd name="connsiteY3-224" fmla="*/ 470488 h 962875"/>
              <a:gd name="connsiteX4-225" fmla="*/ 1387175 w 2000909"/>
              <a:gd name="connsiteY4-226" fmla="*/ 962875 h 962875"/>
              <a:gd name="connsiteX5-227" fmla="*/ 1366494 w 2000909"/>
              <a:gd name="connsiteY5-228" fmla="*/ 705732 h 962875"/>
              <a:gd name="connsiteX6-229" fmla="*/ 0 w 2000909"/>
              <a:gd name="connsiteY6-230" fmla="*/ 573117 h 962875"/>
              <a:gd name="connsiteX7-231" fmla="*/ 379555 w 2000909"/>
              <a:gd name="connsiteY7-232" fmla="*/ 392927 h 962875"/>
              <a:gd name="connsiteX8-233" fmla="*/ 128044 w 2000909"/>
              <a:gd name="connsiteY8-234" fmla="*/ 95641 h 962875"/>
              <a:gd name="connsiteX0-235" fmla="*/ 128044 w 2000909"/>
              <a:gd name="connsiteY0-236" fmla="*/ 95641 h 964212"/>
              <a:gd name="connsiteX1-237" fmla="*/ 1385838 w 2000909"/>
              <a:gd name="connsiteY1-238" fmla="*/ 229407 h 964212"/>
              <a:gd name="connsiteX2-239" fmla="*/ 1366494 w 2000909"/>
              <a:gd name="connsiteY2-240" fmla="*/ 0 h 964212"/>
              <a:gd name="connsiteX3-241" fmla="*/ 2000909 w 2000909"/>
              <a:gd name="connsiteY3-242" fmla="*/ 470488 h 964212"/>
              <a:gd name="connsiteX4-243" fmla="*/ 1359438 w 2000909"/>
              <a:gd name="connsiteY4-244" fmla="*/ 964212 h 964212"/>
              <a:gd name="connsiteX5-245" fmla="*/ 1366494 w 2000909"/>
              <a:gd name="connsiteY5-246" fmla="*/ 705732 h 964212"/>
              <a:gd name="connsiteX6-247" fmla="*/ 0 w 2000909"/>
              <a:gd name="connsiteY6-248" fmla="*/ 573117 h 964212"/>
              <a:gd name="connsiteX7-249" fmla="*/ 379555 w 2000909"/>
              <a:gd name="connsiteY7-250" fmla="*/ 392927 h 964212"/>
              <a:gd name="connsiteX8-251" fmla="*/ 128044 w 2000909"/>
              <a:gd name="connsiteY8-252" fmla="*/ 95641 h 964212"/>
              <a:gd name="connsiteX0-253" fmla="*/ 128044 w 2000909"/>
              <a:gd name="connsiteY0-254" fmla="*/ 95641 h 964212"/>
              <a:gd name="connsiteX1-255" fmla="*/ 1385838 w 2000909"/>
              <a:gd name="connsiteY1-256" fmla="*/ 229407 h 964212"/>
              <a:gd name="connsiteX2-257" fmla="*/ 1366494 w 2000909"/>
              <a:gd name="connsiteY2-258" fmla="*/ 0 h 964212"/>
              <a:gd name="connsiteX3-259" fmla="*/ 2000909 w 2000909"/>
              <a:gd name="connsiteY3-260" fmla="*/ 470488 h 964212"/>
              <a:gd name="connsiteX4-261" fmla="*/ 1359438 w 2000909"/>
              <a:gd name="connsiteY4-262" fmla="*/ 964212 h 964212"/>
              <a:gd name="connsiteX5-263" fmla="*/ 1291182 w 2000909"/>
              <a:gd name="connsiteY5-264" fmla="*/ 805850 h 964212"/>
              <a:gd name="connsiteX6-265" fmla="*/ 0 w 2000909"/>
              <a:gd name="connsiteY6-266" fmla="*/ 573117 h 964212"/>
              <a:gd name="connsiteX7-267" fmla="*/ 379555 w 2000909"/>
              <a:gd name="connsiteY7-268" fmla="*/ 392927 h 964212"/>
              <a:gd name="connsiteX8-269" fmla="*/ 128044 w 2000909"/>
              <a:gd name="connsiteY8-270" fmla="*/ 95641 h 964212"/>
              <a:gd name="connsiteX0-271" fmla="*/ 128044 w 2000909"/>
              <a:gd name="connsiteY0-272" fmla="*/ 95641 h 964212"/>
              <a:gd name="connsiteX1-273" fmla="*/ 1385838 w 2000909"/>
              <a:gd name="connsiteY1-274" fmla="*/ 229407 h 964212"/>
              <a:gd name="connsiteX2-275" fmla="*/ 1366494 w 2000909"/>
              <a:gd name="connsiteY2-276" fmla="*/ 0 h 964212"/>
              <a:gd name="connsiteX3-277" fmla="*/ 2000909 w 2000909"/>
              <a:gd name="connsiteY3-278" fmla="*/ 470488 h 964212"/>
              <a:gd name="connsiteX4-279" fmla="*/ 1359438 w 2000909"/>
              <a:gd name="connsiteY4-280" fmla="*/ 964212 h 964212"/>
              <a:gd name="connsiteX5-281" fmla="*/ 1389424 w 2000909"/>
              <a:gd name="connsiteY5-282" fmla="*/ 723434 h 964212"/>
              <a:gd name="connsiteX6-283" fmla="*/ 0 w 2000909"/>
              <a:gd name="connsiteY6-284" fmla="*/ 573117 h 964212"/>
              <a:gd name="connsiteX7-285" fmla="*/ 379555 w 2000909"/>
              <a:gd name="connsiteY7-286" fmla="*/ 392927 h 964212"/>
              <a:gd name="connsiteX8-287" fmla="*/ 128044 w 2000909"/>
              <a:gd name="connsiteY8-288" fmla="*/ 95641 h 964212"/>
              <a:gd name="connsiteX0-289" fmla="*/ 128044 w 2000909"/>
              <a:gd name="connsiteY0-290" fmla="*/ 95641 h 964212"/>
              <a:gd name="connsiteX1-291" fmla="*/ 1385838 w 2000909"/>
              <a:gd name="connsiteY1-292" fmla="*/ 229407 h 964212"/>
              <a:gd name="connsiteX2-293" fmla="*/ 1366494 w 2000909"/>
              <a:gd name="connsiteY2-294" fmla="*/ 0 h 964212"/>
              <a:gd name="connsiteX3-295" fmla="*/ 2000909 w 2000909"/>
              <a:gd name="connsiteY3-296" fmla="*/ 470488 h 964212"/>
              <a:gd name="connsiteX4-297" fmla="*/ 1359438 w 2000909"/>
              <a:gd name="connsiteY4-298" fmla="*/ 964212 h 964212"/>
              <a:gd name="connsiteX5-299" fmla="*/ 1389424 w 2000909"/>
              <a:gd name="connsiteY5-300" fmla="*/ 723434 h 964212"/>
              <a:gd name="connsiteX6-301" fmla="*/ 0 w 2000909"/>
              <a:gd name="connsiteY6-302" fmla="*/ 573117 h 964212"/>
              <a:gd name="connsiteX7-303" fmla="*/ 379555 w 2000909"/>
              <a:gd name="connsiteY7-304" fmla="*/ 392927 h 964212"/>
              <a:gd name="connsiteX8-305" fmla="*/ 128044 w 2000909"/>
              <a:gd name="connsiteY8-306" fmla="*/ 95641 h 964212"/>
              <a:gd name="connsiteX0-307" fmla="*/ 128044 w 2007662"/>
              <a:gd name="connsiteY0-308" fmla="*/ 95641 h 964212"/>
              <a:gd name="connsiteX1-309" fmla="*/ 1385838 w 2007662"/>
              <a:gd name="connsiteY1-310" fmla="*/ 229407 h 964212"/>
              <a:gd name="connsiteX2-311" fmla="*/ 1366494 w 2007662"/>
              <a:gd name="connsiteY2-312" fmla="*/ 0 h 964212"/>
              <a:gd name="connsiteX3-313" fmla="*/ 2007662 w 2007662"/>
              <a:gd name="connsiteY3-314" fmla="*/ 457897 h 964212"/>
              <a:gd name="connsiteX4-315" fmla="*/ 1359438 w 2007662"/>
              <a:gd name="connsiteY4-316" fmla="*/ 964212 h 964212"/>
              <a:gd name="connsiteX5-317" fmla="*/ 1389424 w 2007662"/>
              <a:gd name="connsiteY5-318" fmla="*/ 723434 h 964212"/>
              <a:gd name="connsiteX6-319" fmla="*/ 0 w 2007662"/>
              <a:gd name="connsiteY6-320" fmla="*/ 573117 h 964212"/>
              <a:gd name="connsiteX7-321" fmla="*/ 379555 w 2007662"/>
              <a:gd name="connsiteY7-322" fmla="*/ 392927 h 964212"/>
              <a:gd name="connsiteX8-323" fmla="*/ 128044 w 2007662"/>
              <a:gd name="connsiteY8-324" fmla="*/ 95641 h 964212"/>
              <a:gd name="connsiteX0-325" fmla="*/ 128044 w 2007662"/>
              <a:gd name="connsiteY0-326" fmla="*/ 95641 h 964212"/>
              <a:gd name="connsiteX1-327" fmla="*/ 1385838 w 2007662"/>
              <a:gd name="connsiteY1-328" fmla="*/ 229407 h 964212"/>
              <a:gd name="connsiteX2-329" fmla="*/ 1366494 w 2007662"/>
              <a:gd name="connsiteY2-330" fmla="*/ 0 h 964212"/>
              <a:gd name="connsiteX3-331" fmla="*/ 2007662 w 2007662"/>
              <a:gd name="connsiteY3-332" fmla="*/ 457897 h 964212"/>
              <a:gd name="connsiteX4-333" fmla="*/ 1359438 w 2007662"/>
              <a:gd name="connsiteY4-334" fmla="*/ 964212 h 964212"/>
              <a:gd name="connsiteX5-335" fmla="*/ 1389424 w 2007662"/>
              <a:gd name="connsiteY5-336" fmla="*/ 723434 h 964212"/>
              <a:gd name="connsiteX6-337" fmla="*/ 0 w 2007662"/>
              <a:gd name="connsiteY6-338" fmla="*/ 573117 h 964212"/>
              <a:gd name="connsiteX7-339" fmla="*/ 379555 w 2007662"/>
              <a:gd name="connsiteY7-340" fmla="*/ 392927 h 964212"/>
              <a:gd name="connsiteX8-341" fmla="*/ 128044 w 2007662"/>
              <a:gd name="connsiteY8-342" fmla="*/ 95641 h 964212"/>
              <a:gd name="connsiteX0-343" fmla="*/ 128044 w 2007662"/>
              <a:gd name="connsiteY0-344" fmla="*/ 95641 h 964212"/>
              <a:gd name="connsiteX1-345" fmla="*/ 1385838 w 2007662"/>
              <a:gd name="connsiteY1-346" fmla="*/ 229407 h 964212"/>
              <a:gd name="connsiteX2-347" fmla="*/ 1366494 w 2007662"/>
              <a:gd name="connsiteY2-348" fmla="*/ 0 h 964212"/>
              <a:gd name="connsiteX3-349" fmla="*/ 2007662 w 2007662"/>
              <a:gd name="connsiteY3-350" fmla="*/ 457897 h 964212"/>
              <a:gd name="connsiteX4-351" fmla="*/ 1359438 w 2007662"/>
              <a:gd name="connsiteY4-352" fmla="*/ 964212 h 964212"/>
              <a:gd name="connsiteX5-353" fmla="*/ 1389424 w 2007662"/>
              <a:gd name="connsiteY5-354" fmla="*/ 723434 h 964212"/>
              <a:gd name="connsiteX6-355" fmla="*/ 0 w 2007662"/>
              <a:gd name="connsiteY6-356" fmla="*/ 573117 h 964212"/>
              <a:gd name="connsiteX7-357" fmla="*/ 370856 w 2007662"/>
              <a:gd name="connsiteY7-358" fmla="*/ 399070 h 964212"/>
              <a:gd name="connsiteX8-359" fmla="*/ 128044 w 2007662"/>
              <a:gd name="connsiteY8-360" fmla="*/ 95641 h 964212"/>
              <a:gd name="connsiteX0-361" fmla="*/ 128044 w 2007662"/>
              <a:gd name="connsiteY0-362" fmla="*/ 95641 h 964212"/>
              <a:gd name="connsiteX1-363" fmla="*/ 1386208 w 2007662"/>
              <a:gd name="connsiteY1-364" fmla="*/ 236133 h 964212"/>
              <a:gd name="connsiteX2-365" fmla="*/ 1366494 w 2007662"/>
              <a:gd name="connsiteY2-366" fmla="*/ 0 h 964212"/>
              <a:gd name="connsiteX3-367" fmla="*/ 2007662 w 2007662"/>
              <a:gd name="connsiteY3-368" fmla="*/ 457897 h 964212"/>
              <a:gd name="connsiteX4-369" fmla="*/ 1359438 w 2007662"/>
              <a:gd name="connsiteY4-370" fmla="*/ 964212 h 964212"/>
              <a:gd name="connsiteX5-371" fmla="*/ 1389424 w 2007662"/>
              <a:gd name="connsiteY5-372" fmla="*/ 723434 h 964212"/>
              <a:gd name="connsiteX6-373" fmla="*/ 0 w 2007662"/>
              <a:gd name="connsiteY6-374" fmla="*/ 573117 h 964212"/>
              <a:gd name="connsiteX7-375" fmla="*/ 370856 w 2007662"/>
              <a:gd name="connsiteY7-376" fmla="*/ 399070 h 964212"/>
              <a:gd name="connsiteX8-377" fmla="*/ 128044 w 2007662"/>
              <a:gd name="connsiteY8-378" fmla="*/ 95641 h 964212"/>
              <a:gd name="connsiteX0-379" fmla="*/ 128044 w 2007662"/>
              <a:gd name="connsiteY0-380" fmla="*/ 95641 h 964212"/>
              <a:gd name="connsiteX1-381" fmla="*/ 1390497 w 2007662"/>
              <a:gd name="connsiteY1-382" fmla="*/ 252760 h 964212"/>
              <a:gd name="connsiteX2-383" fmla="*/ 1366494 w 2007662"/>
              <a:gd name="connsiteY2-384" fmla="*/ 0 h 964212"/>
              <a:gd name="connsiteX3-385" fmla="*/ 2007662 w 2007662"/>
              <a:gd name="connsiteY3-386" fmla="*/ 457897 h 964212"/>
              <a:gd name="connsiteX4-387" fmla="*/ 1359438 w 2007662"/>
              <a:gd name="connsiteY4-388" fmla="*/ 964212 h 964212"/>
              <a:gd name="connsiteX5-389" fmla="*/ 1389424 w 2007662"/>
              <a:gd name="connsiteY5-390" fmla="*/ 723434 h 964212"/>
              <a:gd name="connsiteX6-391" fmla="*/ 0 w 2007662"/>
              <a:gd name="connsiteY6-392" fmla="*/ 573117 h 964212"/>
              <a:gd name="connsiteX7-393" fmla="*/ 370856 w 2007662"/>
              <a:gd name="connsiteY7-394" fmla="*/ 399070 h 964212"/>
              <a:gd name="connsiteX8-395" fmla="*/ 128044 w 2007662"/>
              <a:gd name="connsiteY8-396" fmla="*/ 95641 h 964212"/>
              <a:gd name="connsiteX0-397" fmla="*/ 111416 w 2007662"/>
              <a:gd name="connsiteY0-398" fmla="*/ 99931 h 964212"/>
              <a:gd name="connsiteX1-399" fmla="*/ 1390497 w 2007662"/>
              <a:gd name="connsiteY1-400" fmla="*/ 252760 h 964212"/>
              <a:gd name="connsiteX2-401" fmla="*/ 1366494 w 2007662"/>
              <a:gd name="connsiteY2-402" fmla="*/ 0 h 964212"/>
              <a:gd name="connsiteX3-403" fmla="*/ 2007662 w 2007662"/>
              <a:gd name="connsiteY3-404" fmla="*/ 457897 h 964212"/>
              <a:gd name="connsiteX4-405" fmla="*/ 1359438 w 2007662"/>
              <a:gd name="connsiteY4-406" fmla="*/ 964212 h 964212"/>
              <a:gd name="connsiteX5-407" fmla="*/ 1389424 w 2007662"/>
              <a:gd name="connsiteY5-408" fmla="*/ 723434 h 964212"/>
              <a:gd name="connsiteX6-409" fmla="*/ 0 w 2007662"/>
              <a:gd name="connsiteY6-410" fmla="*/ 573117 h 964212"/>
              <a:gd name="connsiteX7-411" fmla="*/ 370856 w 2007662"/>
              <a:gd name="connsiteY7-412" fmla="*/ 399070 h 964212"/>
              <a:gd name="connsiteX8-413" fmla="*/ 111416 w 2007662"/>
              <a:gd name="connsiteY8-414" fmla="*/ 99931 h 964212"/>
              <a:gd name="connsiteX0-415" fmla="*/ 111416 w 2007662"/>
              <a:gd name="connsiteY0-416" fmla="*/ 99931 h 964212"/>
              <a:gd name="connsiteX1-417" fmla="*/ 1390497 w 2007662"/>
              <a:gd name="connsiteY1-418" fmla="*/ 252760 h 964212"/>
              <a:gd name="connsiteX2-419" fmla="*/ 1366494 w 2007662"/>
              <a:gd name="connsiteY2-420" fmla="*/ 0 h 964212"/>
              <a:gd name="connsiteX3-421" fmla="*/ 2007662 w 2007662"/>
              <a:gd name="connsiteY3-422" fmla="*/ 457897 h 964212"/>
              <a:gd name="connsiteX4-423" fmla="*/ 1359438 w 2007662"/>
              <a:gd name="connsiteY4-424" fmla="*/ 964212 h 964212"/>
              <a:gd name="connsiteX5-425" fmla="*/ 1389424 w 2007662"/>
              <a:gd name="connsiteY5-426" fmla="*/ 723434 h 964212"/>
              <a:gd name="connsiteX6-427" fmla="*/ 0 w 2007662"/>
              <a:gd name="connsiteY6-428" fmla="*/ 573117 h 964212"/>
              <a:gd name="connsiteX7-429" fmla="*/ 388966 w 2007662"/>
              <a:gd name="connsiteY7-430" fmla="*/ 421681 h 964212"/>
              <a:gd name="connsiteX8-431" fmla="*/ 111416 w 2007662"/>
              <a:gd name="connsiteY8-432" fmla="*/ 99931 h 964212"/>
              <a:gd name="connsiteX0-433" fmla="*/ 111416 w 2007662"/>
              <a:gd name="connsiteY0-434" fmla="*/ 99931 h 964212"/>
              <a:gd name="connsiteX1-435" fmla="*/ 1390497 w 2007662"/>
              <a:gd name="connsiteY1-436" fmla="*/ 252760 h 964212"/>
              <a:gd name="connsiteX2-437" fmla="*/ 1366494 w 2007662"/>
              <a:gd name="connsiteY2-438" fmla="*/ 0 h 964212"/>
              <a:gd name="connsiteX3-439" fmla="*/ 2007662 w 2007662"/>
              <a:gd name="connsiteY3-440" fmla="*/ 457897 h 964212"/>
              <a:gd name="connsiteX4-441" fmla="*/ 1359438 w 2007662"/>
              <a:gd name="connsiteY4-442" fmla="*/ 964212 h 964212"/>
              <a:gd name="connsiteX5-443" fmla="*/ 1389424 w 2007662"/>
              <a:gd name="connsiteY5-444" fmla="*/ 723434 h 964212"/>
              <a:gd name="connsiteX6-445" fmla="*/ 0 w 2007662"/>
              <a:gd name="connsiteY6-446" fmla="*/ 573117 h 964212"/>
              <a:gd name="connsiteX7-447" fmla="*/ 388966 w 2007662"/>
              <a:gd name="connsiteY7-448" fmla="*/ 421681 h 964212"/>
              <a:gd name="connsiteX8-449" fmla="*/ 111416 w 2007662"/>
              <a:gd name="connsiteY8-450" fmla="*/ 99931 h 964212"/>
              <a:gd name="connsiteX0-451" fmla="*/ 0 w 1896246"/>
              <a:gd name="connsiteY0-452" fmla="*/ 99931 h 964212"/>
              <a:gd name="connsiteX1-453" fmla="*/ 1279081 w 1896246"/>
              <a:gd name="connsiteY1-454" fmla="*/ 252760 h 964212"/>
              <a:gd name="connsiteX2-455" fmla="*/ 1255078 w 1896246"/>
              <a:gd name="connsiteY2-456" fmla="*/ 0 h 964212"/>
              <a:gd name="connsiteX3-457" fmla="*/ 1896246 w 1896246"/>
              <a:gd name="connsiteY3-458" fmla="*/ 457897 h 964212"/>
              <a:gd name="connsiteX4-459" fmla="*/ 1248022 w 1896246"/>
              <a:gd name="connsiteY4-460" fmla="*/ 964212 h 964212"/>
              <a:gd name="connsiteX5-461" fmla="*/ 1278008 w 1896246"/>
              <a:gd name="connsiteY5-462" fmla="*/ 723434 h 964212"/>
              <a:gd name="connsiteX6-463" fmla="*/ 165367 w 1896246"/>
              <a:gd name="connsiteY6-464" fmla="*/ 699516 h 964212"/>
              <a:gd name="connsiteX7-465" fmla="*/ 277550 w 1896246"/>
              <a:gd name="connsiteY7-466" fmla="*/ 421681 h 964212"/>
              <a:gd name="connsiteX8-467" fmla="*/ 0 w 1896246"/>
              <a:gd name="connsiteY8-468" fmla="*/ 99931 h 964212"/>
              <a:gd name="connsiteX0-469" fmla="*/ 83404 w 1979650"/>
              <a:gd name="connsiteY0-470" fmla="*/ 99931 h 964212"/>
              <a:gd name="connsiteX1-471" fmla="*/ 1362485 w 1979650"/>
              <a:gd name="connsiteY1-472" fmla="*/ 252760 h 964212"/>
              <a:gd name="connsiteX2-473" fmla="*/ 1338482 w 1979650"/>
              <a:gd name="connsiteY2-474" fmla="*/ 0 h 964212"/>
              <a:gd name="connsiteX3-475" fmla="*/ 1979650 w 1979650"/>
              <a:gd name="connsiteY3-476" fmla="*/ 457897 h 964212"/>
              <a:gd name="connsiteX4-477" fmla="*/ 1331426 w 1979650"/>
              <a:gd name="connsiteY4-478" fmla="*/ 964212 h 964212"/>
              <a:gd name="connsiteX5-479" fmla="*/ 1361412 w 1979650"/>
              <a:gd name="connsiteY5-480" fmla="*/ 723434 h 964212"/>
              <a:gd name="connsiteX6-481" fmla="*/ 0 w 1979650"/>
              <a:gd name="connsiteY6-482" fmla="*/ 591808 h 964212"/>
              <a:gd name="connsiteX7-483" fmla="*/ 360954 w 1979650"/>
              <a:gd name="connsiteY7-484" fmla="*/ 421681 h 964212"/>
              <a:gd name="connsiteX8-485" fmla="*/ 83404 w 1979650"/>
              <a:gd name="connsiteY8-486" fmla="*/ 99931 h 964212"/>
              <a:gd name="connsiteX0-487" fmla="*/ 83404 w 1979650"/>
              <a:gd name="connsiteY0-488" fmla="*/ 99931 h 964212"/>
              <a:gd name="connsiteX1-489" fmla="*/ 1362485 w 1979650"/>
              <a:gd name="connsiteY1-490" fmla="*/ 252760 h 964212"/>
              <a:gd name="connsiteX2-491" fmla="*/ 1338482 w 1979650"/>
              <a:gd name="connsiteY2-492" fmla="*/ 0 h 964212"/>
              <a:gd name="connsiteX3-493" fmla="*/ 1979650 w 1979650"/>
              <a:gd name="connsiteY3-494" fmla="*/ 457897 h 964212"/>
              <a:gd name="connsiteX4-495" fmla="*/ 1331426 w 1979650"/>
              <a:gd name="connsiteY4-496" fmla="*/ 964212 h 964212"/>
              <a:gd name="connsiteX5-497" fmla="*/ 1361412 w 1979650"/>
              <a:gd name="connsiteY5-498" fmla="*/ 723434 h 964212"/>
              <a:gd name="connsiteX6-499" fmla="*/ 0 w 1979650"/>
              <a:gd name="connsiteY6-500" fmla="*/ 591808 h 964212"/>
              <a:gd name="connsiteX7-501" fmla="*/ 360954 w 1979650"/>
              <a:gd name="connsiteY7-502" fmla="*/ 421681 h 964212"/>
              <a:gd name="connsiteX8-503" fmla="*/ 83404 w 1979650"/>
              <a:gd name="connsiteY8-504" fmla="*/ 99931 h 964212"/>
              <a:gd name="connsiteX0-505" fmla="*/ 83404 w 1980391"/>
              <a:gd name="connsiteY0-506" fmla="*/ 99931 h 964212"/>
              <a:gd name="connsiteX1-507" fmla="*/ 1362485 w 1980391"/>
              <a:gd name="connsiteY1-508" fmla="*/ 252760 h 964212"/>
              <a:gd name="connsiteX2-509" fmla="*/ 1338482 w 1980391"/>
              <a:gd name="connsiteY2-510" fmla="*/ 0 h 964212"/>
              <a:gd name="connsiteX3-511" fmla="*/ 1980391 w 1980391"/>
              <a:gd name="connsiteY3-512" fmla="*/ 471347 h 964212"/>
              <a:gd name="connsiteX4-513" fmla="*/ 1331426 w 1980391"/>
              <a:gd name="connsiteY4-514" fmla="*/ 964212 h 964212"/>
              <a:gd name="connsiteX5-515" fmla="*/ 1361412 w 1980391"/>
              <a:gd name="connsiteY5-516" fmla="*/ 723434 h 964212"/>
              <a:gd name="connsiteX6-517" fmla="*/ 0 w 1980391"/>
              <a:gd name="connsiteY6-518" fmla="*/ 591808 h 964212"/>
              <a:gd name="connsiteX7-519" fmla="*/ 360954 w 1980391"/>
              <a:gd name="connsiteY7-520" fmla="*/ 421681 h 964212"/>
              <a:gd name="connsiteX8-521" fmla="*/ 83404 w 1980391"/>
              <a:gd name="connsiteY8-522" fmla="*/ 99931 h 964212"/>
              <a:gd name="connsiteX0-523" fmla="*/ 89789 w 1980391"/>
              <a:gd name="connsiteY0-524" fmla="*/ 124770 h 964212"/>
              <a:gd name="connsiteX1-525" fmla="*/ 1362485 w 1980391"/>
              <a:gd name="connsiteY1-526" fmla="*/ 252760 h 964212"/>
              <a:gd name="connsiteX2-527" fmla="*/ 1338482 w 1980391"/>
              <a:gd name="connsiteY2-528" fmla="*/ 0 h 964212"/>
              <a:gd name="connsiteX3-529" fmla="*/ 1980391 w 1980391"/>
              <a:gd name="connsiteY3-530" fmla="*/ 471347 h 964212"/>
              <a:gd name="connsiteX4-531" fmla="*/ 1331426 w 1980391"/>
              <a:gd name="connsiteY4-532" fmla="*/ 964212 h 964212"/>
              <a:gd name="connsiteX5-533" fmla="*/ 1361412 w 1980391"/>
              <a:gd name="connsiteY5-534" fmla="*/ 723434 h 964212"/>
              <a:gd name="connsiteX6-535" fmla="*/ 0 w 1980391"/>
              <a:gd name="connsiteY6-536" fmla="*/ 591808 h 964212"/>
              <a:gd name="connsiteX7-537" fmla="*/ 360954 w 1980391"/>
              <a:gd name="connsiteY7-538" fmla="*/ 421681 h 964212"/>
              <a:gd name="connsiteX8-539" fmla="*/ 89789 w 1980391"/>
              <a:gd name="connsiteY8-540" fmla="*/ 124770 h 964212"/>
              <a:gd name="connsiteX0-541" fmla="*/ 72635 w 1963237"/>
              <a:gd name="connsiteY0-542" fmla="*/ 124770 h 964212"/>
              <a:gd name="connsiteX1-543" fmla="*/ 1345331 w 1963237"/>
              <a:gd name="connsiteY1-544" fmla="*/ 252760 h 964212"/>
              <a:gd name="connsiteX2-545" fmla="*/ 1321328 w 1963237"/>
              <a:gd name="connsiteY2-546" fmla="*/ 0 h 964212"/>
              <a:gd name="connsiteX3-547" fmla="*/ 1963237 w 1963237"/>
              <a:gd name="connsiteY3-548" fmla="*/ 471347 h 964212"/>
              <a:gd name="connsiteX4-549" fmla="*/ 1314272 w 1963237"/>
              <a:gd name="connsiteY4-550" fmla="*/ 964212 h 964212"/>
              <a:gd name="connsiteX5-551" fmla="*/ 1344258 w 1963237"/>
              <a:gd name="connsiteY5-552" fmla="*/ 723434 h 964212"/>
              <a:gd name="connsiteX6-553" fmla="*/ 0 w 1963237"/>
              <a:gd name="connsiteY6-554" fmla="*/ 591052 h 964212"/>
              <a:gd name="connsiteX7-555" fmla="*/ 343800 w 1963237"/>
              <a:gd name="connsiteY7-556" fmla="*/ 421681 h 964212"/>
              <a:gd name="connsiteX8-557" fmla="*/ 72635 w 1963237"/>
              <a:gd name="connsiteY8-558" fmla="*/ 124770 h 964212"/>
              <a:gd name="connsiteX0-559" fmla="*/ 72635 w 1955552"/>
              <a:gd name="connsiteY0-560" fmla="*/ 124770 h 964212"/>
              <a:gd name="connsiteX1-561" fmla="*/ 1345331 w 1955552"/>
              <a:gd name="connsiteY1-562" fmla="*/ 252760 h 964212"/>
              <a:gd name="connsiteX2-563" fmla="*/ 1321328 w 1955552"/>
              <a:gd name="connsiteY2-564" fmla="*/ 0 h 964212"/>
              <a:gd name="connsiteX3-565" fmla="*/ 1955552 w 1955552"/>
              <a:gd name="connsiteY3-566" fmla="*/ 476976 h 964212"/>
              <a:gd name="connsiteX4-567" fmla="*/ 1314272 w 1955552"/>
              <a:gd name="connsiteY4-568" fmla="*/ 964212 h 964212"/>
              <a:gd name="connsiteX5-569" fmla="*/ 1344258 w 1955552"/>
              <a:gd name="connsiteY5-570" fmla="*/ 723434 h 964212"/>
              <a:gd name="connsiteX6-571" fmla="*/ 0 w 1955552"/>
              <a:gd name="connsiteY6-572" fmla="*/ 591052 h 964212"/>
              <a:gd name="connsiteX7-573" fmla="*/ 343800 w 1955552"/>
              <a:gd name="connsiteY7-574" fmla="*/ 421681 h 964212"/>
              <a:gd name="connsiteX8-575" fmla="*/ 72635 w 1955552"/>
              <a:gd name="connsiteY8-576" fmla="*/ 124770 h 9642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955552" h="964212">
                <a:moveTo>
                  <a:pt x="72635" y="124770"/>
                </a:moveTo>
                <a:cubicBezTo>
                  <a:pt x="505523" y="214494"/>
                  <a:pt x="975516" y="267116"/>
                  <a:pt x="1345331" y="252760"/>
                </a:cubicBezTo>
                <a:lnTo>
                  <a:pt x="1321328" y="0"/>
                </a:lnTo>
                <a:cubicBezTo>
                  <a:pt x="1536692" y="169725"/>
                  <a:pt x="1744080" y="320147"/>
                  <a:pt x="1955552" y="476976"/>
                </a:cubicBezTo>
                <a:cubicBezTo>
                  <a:pt x="1736922" y="660589"/>
                  <a:pt x="1530347" y="795440"/>
                  <a:pt x="1314272" y="964212"/>
                </a:cubicBezTo>
                <a:lnTo>
                  <a:pt x="1344258" y="723434"/>
                </a:lnTo>
                <a:cubicBezTo>
                  <a:pt x="982736" y="745843"/>
                  <a:pt x="511393" y="678383"/>
                  <a:pt x="0" y="591052"/>
                </a:cubicBezTo>
                <a:lnTo>
                  <a:pt x="343800" y="421681"/>
                </a:lnTo>
                <a:lnTo>
                  <a:pt x="72635" y="124770"/>
                </a:lnTo>
                <a:close/>
              </a:path>
            </a:pathLst>
          </a:custGeom>
          <a:gradFill flip="none" rotWithShape="1">
            <a:gsLst>
              <a:gs pos="100000">
                <a:schemeClr val="accent1">
                  <a:lumMod val="100000"/>
                </a:schemeClr>
              </a:gs>
              <a:gs pos="0">
                <a:schemeClr val="accent1">
                  <a:lumMod val="100000"/>
                </a:schemeClr>
              </a:gs>
              <a:gs pos="55000">
                <a:schemeClr val="accent1">
                  <a:lumMod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6" name="燕尾形箭头 2"/>
          <p:cNvSpPr/>
          <p:nvPr/>
        </p:nvSpPr>
        <p:spPr>
          <a:xfrm rot="18364682">
            <a:off x="7454448" y="1602605"/>
            <a:ext cx="1965642" cy="964212"/>
          </a:xfrm>
          <a:custGeom>
            <a:avLst/>
            <a:gdLst>
              <a:gd name="connsiteX0" fmla="*/ 0 w 1834247"/>
              <a:gd name="connsiteY0" fmla="*/ 235244 h 940976"/>
              <a:gd name="connsiteX1" fmla="*/ 1199832 w 1834247"/>
              <a:gd name="connsiteY1" fmla="*/ 235244 h 940976"/>
              <a:gd name="connsiteX2" fmla="*/ 1199832 w 1834247"/>
              <a:gd name="connsiteY2" fmla="*/ 0 h 940976"/>
              <a:gd name="connsiteX3" fmla="*/ 1834247 w 1834247"/>
              <a:gd name="connsiteY3" fmla="*/ 470488 h 940976"/>
              <a:gd name="connsiteX4" fmla="*/ 1199832 w 1834247"/>
              <a:gd name="connsiteY4" fmla="*/ 940976 h 940976"/>
              <a:gd name="connsiteX5" fmla="*/ 1199832 w 1834247"/>
              <a:gd name="connsiteY5" fmla="*/ 705732 h 940976"/>
              <a:gd name="connsiteX6" fmla="*/ 0 w 1834247"/>
              <a:gd name="connsiteY6" fmla="*/ 705732 h 940976"/>
              <a:gd name="connsiteX7" fmla="*/ 317208 w 1834247"/>
              <a:gd name="connsiteY7" fmla="*/ 470488 h 940976"/>
              <a:gd name="connsiteX8" fmla="*/ 0 w 1834247"/>
              <a:gd name="connsiteY8" fmla="*/ 235244 h 940976"/>
              <a:gd name="connsiteX0-1" fmla="*/ 0 w 1834247"/>
              <a:gd name="connsiteY0-2" fmla="*/ 235244 h 962875"/>
              <a:gd name="connsiteX1-3" fmla="*/ 1199832 w 1834247"/>
              <a:gd name="connsiteY1-4" fmla="*/ 235244 h 962875"/>
              <a:gd name="connsiteX2-5" fmla="*/ 1199832 w 1834247"/>
              <a:gd name="connsiteY2-6" fmla="*/ 0 h 962875"/>
              <a:gd name="connsiteX3-7" fmla="*/ 1834247 w 1834247"/>
              <a:gd name="connsiteY3-8" fmla="*/ 470488 h 962875"/>
              <a:gd name="connsiteX4-9" fmla="*/ 1220513 w 1834247"/>
              <a:gd name="connsiteY4-10" fmla="*/ 962875 h 962875"/>
              <a:gd name="connsiteX5-11" fmla="*/ 1199832 w 1834247"/>
              <a:gd name="connsiteY5-12" fmla="*/ 705732 h 962875"/>
              <a:gd name="connsiteX6-13" fmla="*/ 0 w 1834247"/>
              <a:gd name="connsiteY6-14" fmla="*/ 705732 h 962875"/>
              <a:gd name="connsiteX7-15" fmla="*/ 317208 w 1834247"/>
              <a:gd name="connsiteY7-16" fmla="*/ 470488 h 962875"/>
              <a:gd name="connsiteX8-17" fmla="*/ 0 w 1834247"/>
              <a:gd name="connsiteY8-18" fmla="*/ 235244 h 962875"/>
              <a:gd name="connsiteX0-19" fmla="*/ 0 w 1834247"/>
              <a:gd name="connsiteY0-20" fmla="*/ 235244 h 962875"/>
              <a:gd name="connsiteX1-21" fmla="*/ 1199832 w 1834247"/>
              <a:gd name="connsiteY1-22" fmla="*/ 235244 h 962875"/>
              <a:gd name="connsiteX2-23" fmla="*/ 1199832 w 1834247"/>
              <a:gd name="connsiteY2-24" fmla="*/ 0 h 962875"/>
              <a:gd name="connsiteX3-25" fmla="*/ 1834247 w 1834247"/>
              <a:gd name="connsiteY3-26" fmla="*/ 470488 h 962875"/>
              <a:gd name="connsiteX4-27" fmla="*/ 1220513 w 1834247"/>
              <a:gd name="connsiteY4-28" fmla="*/ 962875 h 962875"/>
              <a:gd name="connsiteX5-29" fmla="*/ 1199832 w 1834247"/>
              <a:gd name="connsiteY5-30" fmla="*/ 705732 h 962875"/>
              <a:gd name="connsiteX6-31" fmla="*/ 0 w 1834247"/>
              <a:gd name="connsiteY6-32" fmla="*/ 705732 h 962875"/>
              <a:gd name="connsiteX7-33" fmla="*/ 317208 w 1834247"/>
              <a:gd name="connsiteY7-34" fmla="*/ 470488 h 962875"/>
              <a:gd name="connsiteX8-35" fmla="*/ 0 w 1834247"/>
              <a:gd name="connsiteY8-36" fmla="*/ 235244 h 962875"/>
              <a:gd name="connsiteX0-37" fmla="*/ 0 w 1834247"/>
              <a:gd name="connsiteY0-38" fmla="*/ 235244 h 962875"/>
              <a:gd name="connsiteX1-39" fmla="*/ 1199832 w 1834247"/>
              <a:gd name="connsiteY1-40" fmla="*/ 235244 h 962875"/>
              <a:gd name="connsiteX2-41" fmla="*/ 1199832 w 1834247"/>
              <a:gd name="connsiteY2-42" fmla="*/ 0 h 962875"/>
              <a:gd name="connsiteX3-43" fmla="*/ 1834247 w 1834247"/>
              <a:gd name="connsiteY3-44" fmla="*/ 470488 h 962875"/>
              <a:gd name="connsiteX4-45" fmla="*/ 1220513 w 1834247"/>
              <a:gd name="connsiteY4-46" fmla="*/ 962875 h 962875"/>
              <a:gd name="connsiteX5-47" fmla="*/ 1199832 w 1834247"/>
              <a:gd name="connsiteY5-48" fmla="*/ 705732 h 962875"/>
              <a:gd name="connsiteX6-49" fmla="*/ 0 w 1834247"/>
              <a:gd name="connsiteY6-50" fmla="*/ 705732 h 962875"/>
              <a:gd name="connsiteX7-51" fmla="*/ 317208 w 1834247"/>
              <a:gd name="connsiteY7-52" fmla="*/ 470488 h 962875"/>
              <a:gd name="connsiteX8-53" fmla="*/ 0 w 1834247"/>
              <a:gd name="connsiteY8-54" fmla="*/ 235244 h 962875"/>
              <a:gd name="connsiteX0-55" fmla="*/ 0 w 1834247"/>
              <a:gd name="connsiteY0-56" fmla="*/ 235244 h 962875"/>
              <a:gd name="connsiteX1-57" fmla="*/ 1199832 w 1834247"/>
              <a:gd name="connsiteY1-58" fmla="*/ 235244 h 962875"/>
              <a:gd name="connsiteX2-59" fmla="*/ 1199832 w 1834247"/>
              <a:gd name="connsiteY2-60" fmla="*/ 0 h 962875"/>
              <a:gd name="connsiteX3-61" fmla="*/ 1834247 w 1834247"/>
              <a:gd name="connsiteY3-62" fmla="*/ 470488 h 962875"/>
              <a:gd name="connsiteX4-63" fmla="*/ 1220513 w 1834247"/>
              <a:gd name="connsiteY4-64" fmla="*/ 962875 h 962875"/>
              <a:gd name="connsiteX5-65" fmla="*/ 1199832 w 1834247"/>
              <a:gd name="connsiteY5-66" fmla="*/ 705732 h 962875"/>
              <a:gd name="connsiteX6-67" fmla="*/ 0 w 1834247"/>
              <a:gd name="connsiteY6-68" fmla="*/ 705732 h 962875"/>
              <a:gd name="connsiteX7-69" fmla="*/ 317208 w 1834247"/>
              <a:gd name="connsiteY7-70" fmla="*/ 470488 h 962875"/>
              <a:gd name="connsiteX8-71" fmla="*/ 0 w 1834247"/>
              <a:gd name="connsiteY8-72" fmla="*/ 235244 h 962875"/>
              <a:gd name="connsiteX0-73" fmla="*/ 0 w 1834247"/>
              <a:gd name="connsiteY0-74" fmla="*/ 235244 h 962875"/>
              <a:gd name="connsiteX1-75" fmla="*/ 1199832 w 1834247"/>
              <a:gd name="connsiteY1-76" fmla="*/ 235244 h 962875"/>
              <a:gd name="connsiteX2-77" fmla="*/ 1199832 w 1834247"/>
              <a:gd name="connsiteY2-78" fmla="*/ 0 h 962875"/>
              <a:gd name="connsiteX3-79" fmla="*/ 1834247 w 1834247"/>
              <a:gd name="connsiteY3-80" fmla="*/ 470488 h 962875"/>
              <a:gd name="connsiteX4-81" fmla="*/ 1220513 w 1834247"/>
              <a:gd name="connsiteY4-82" fmla="*/ 962875 h 962875"/>
              <a:gd name="connsiteX5-83" fmla="*/ 1199832 w 1834247"/>
              <a:gd name="connsiteY5-84" fmla="*/ 705732 h 962875"/>
              <a:gd name="connsiteX6-85" fmla="*/ 0 w 1834247"/>
              <a:gd name="connsiteY6-86" fmla="*/ 705732 h 962875"/>
              <a:gd name="connsiteX7-87" fmla="*/ 317208 w 1834247"/>
              <a:gd name="connsiteY7-88" fmla="*/ 470488 h 962875"/>
              <a:gd name="connsiteX8-89" fmla="*/ 0 w 1834247"/>
              <a:gd name="connsiteY8-90" fmla="*/ 235244 h 962875"/>
              <a:gd name="connsiteX0-91" fmla="*/ 0 w 1834247"/>
              <a:gd name="connsiteY0-92" fmla="*/ 235244 h 962875"/>
              <a:gd name="connsiteX1-93" fmla="*/ 1219176 w 1834247"/>
              <a:gd name="connsiteY1-94" fmla="*/ 229407 h 962875"/>
              <a:gd name="connsiteX2-95" fmla="*/ 1199832 w 1834247"/>
              <a:gd name="connsiteY2-96" fmla="*/ 0 h 962875"/>
              <a:gd name="connsiteX3-97" fmla="*/ 1834247 w 1834247"/>
              <a:gd name="connsiteY3-98" fmla="*/ 470488 h 962875"/>
              <a:gd name="connsiteX4-99" fmla="*/ 1220513 w 1834247"/>
              <a:gd name="connsiteY4-100" fmla="*/ 962875 h 962875"/>
              <a:gd name="connsiteX5-101" fmla="*/ 1199832 w 1834247"/>
              <a:gd name="connsiteY5-102" fmla="*/ 705732 h 962875"/>
              <a:gd name="connsiteX6-103" fmla="*/ 0 w 1834247"/>
              <a:gd name="connsiteY6-104" fmla="*/ 705732 h 962875"/>
              <a:gd name="connsiteX7-105" fmla="*/ 317208 w 1834247"/>
              <a:gd name="connsiteY7-106" fmla="*/ 470488 h 962875"/>
              <a:gd name="connsiteX8-107" fmla="*/ 0 w 1834247"/>
              <a:gd name="connsiteY8-108" fmla="*/ 235244 h 962875"/>
              <a:gd name="connsiteX0-109" fmla="*/ 0 w 1872865"/>
              <a:gd name="connsiteY0-110" fmla="*/ 95641 h 962875"/>
              <a:gd name="connsiteX1-111" fmla="*/ 1257794 w 1872865"/>
              <a:gd name="connsiteY1-112" fmla="*/ 229407 h 962875"/>
              <a:gd name="connsiteX2-113" fmla="*/ 1238450 w 1872865"/>
              <a:gd name="connsiteY2-114" fmla="*/ 0 h 962875"/>
              <a:gd name="connsiteX3-115" fmla="*/ 1872865 w 1872865"/>
              <a:gd name="connsiteY3-116" fmla="*/ 470488 h 962875"/>
              <a:gd name="connsiteX4-117" fmla="*/ 1259131 w 1872865"/>
              <a:gd name="connsiteY4-118" fmla="*/ 962875 h 962875"/>
              <a:gd name="connsiteX5-119" fmla="*/ 1238450 w 1872865"/>
              <a:gd name="connsiteY5-120" fmla="*/ 705732 h 962875"/>
              <a:gd name="connsiteX6-121" fmla="*/ 38618 w 1872865"/>
              <a:gd name="connsiteY6-122" fmla="*/ 705732 h 962875"/>
              <a:gd name="connsiteX7-123" fmla="*/ 355826 w 1872865"/>
              <a:gd name="connsiteY7-124" fmla="*/ 470488 h 962875"/>
              <a:gd name="connsiteX8-125" fmla="*/ 0 w 1872865"/>
              <a:gd name="connsiteY8-126" fmla="*/ 95641 h 962875"/>
              <a:gd name="connsiteX0-127" fmla="*/ 0 w 1872865"/>
              <a:gd name="connsiteY0-128" fmla="*/ 95641 h 962875"/>
              <a:gd name="connsiteX1-129" fmla="*/ 1257794 w 1872865"/>
              <a:gd name="connsiteY1-130" fmla="*/ 229407 h 962875"/>
              <a:gd name="connsiteX2-131" fmla="*/ 1238450 w 1872865"/>
              <a:gd name="connsiteY2-132" fmla="*/ 0 h 962875"/>
              <a:gd name="connsiteX3-133" fmla="*/ 1872865 w 1872865"/>
              <a:gd name="connsiteY3-134" fmla="*/ 470488 h 962875"/>
              <a:gd name="connsiteX4-135" fmla="*/ 1259131 w 1872865"/>
              <a:gd name="connsiteY4-136" fmla="*/ 962875 h 962875"/>
              <a:gd name="connsiteX5-137" fmla="*/ 1238450 w 1872865"/>
              <a:gd name="connsiteY5-138" fmla="*/ 705732 h 962875"/>
              <a:gd name="connsiteX6-139" fmla="*/ 38618 w 1872865"/>
              <a:gd name="connsiteY6-140" fmla="*/ 705732 h 962875"/>
              <a:gd name="connsiteX7-141" fmla="*/ 355826 w 1872865"/>
              <a:gd name="connsiteY7-142" fmla="*/ 470488 h 962875"/>
              <a:gd name="connsiteX8-143" fmla="*/ 0 w 1872865"/>
              <a:gd name="connsiteY8-144" fmla="*/ 95641 h 962875"/>
              <a:gd name="connsiteX0-145" fmla="*/ 0 w 1872865"/>
              <a:gd name="connsiteY0-146" fmla="*/ 95641 h 962875"/>
              <a:gd name="connsiteX1-147" fmla="*/ 1257794 w 1872865"/>
              <a:gd name="connsiteY1-148" fmla="*/ 229407 h 962875"/>
              <a:gd name="connsiteX2-149" fmla="*/ 1238450 w 1872865"/>
              <a:gd name="connsiteY2-150" fmla="*/ 0 h 962875"/>
              <a:gd name="connsiteX3-151" fmla="*/ 1872865 w 1872865"/>
              <a:gd name="connsiteY3-152" fmla="*/ 470488 h 962875"/>
              <a:gd name="connsiteX4-153" fmla="*/ 1259131 w 1872865"/>
              <a:gd name="connsiteY4-154" fmla="*/ 962875 h 962875"/>
              <a:gd name="connsiteX5-155" fmla="*/ 1238450 w 1872865"/>
              <a:gd name="connsiteY5-156" fmla="*/ 705732 h 962875"/>
              <a:gd name="connsiteX6-157" fmla="*/ 38618 w 1872865"/>
              <a:gd name="connsiteY6-158" fmla="*/ 705732 h 962875"/>
              <a:gd name="connsiteX7-159" fmla="*/ 355826 w 1872865"/>
              <a:gd name="connsiteY7-160" fmla="*/ 470488 h 962875"/>
              <a:gd name="connsiteX8-161" fmla="*/ 0 w 1872865"/>
              <a:gd name="connsiteY8-162" fmla="*/ 95641 h 962875"/>
              <a:gd name="connsiteX0-163" fmla="*/ 0 w 1872865"/>
              <a:gd name="connsiteY0-164" fmla="*/ 95641 h 962875"/>
              <a:gd name="connsiteX1-165" fmla="*/ 1257794 w 1872865"/>
              <a:gd name="connsiteY1-166" fmla="*/ 229407 h 962875"/>
              <a:gd name="connsiteX2-167" fmla="*/ 1238450 w 1872865"/>
              <a:gd name="connsiteY2-168" fmla="*/ 0 h 962875"/>
              <a:gd name="connsiteX3-169" fmla="*/ 1872865 w 1872865"/>
              <a:gd name="connsiteY3-170" fmla="*/ 470488 h 962875"/>
              <a:gd name="connsiteX4-171" fmla="*/ 1259131 w 1872865"/>
              <a:gd name="connsiteY4-172" fmla="*/ 962875 h 962875"/>
              <a:gd name="connsiteX5-173" fmla="*/ 1238450 w 1872865"/>
              <a:gd name="connsiteY5-174" fmla="*/ 705732 h 962875"/>
              <a:gd name="connsiteX6-175" fmla="*/ 38618 w 1872865"/>
              <a:gd name="connsiteY6-176" fmla="*/ 705732 h 962875"/>
              <a:gd name="connsiteX7-177" fmla="*/ 251511 w 1872865"/>
              <a:gd name="connsiteY7-178" fmla="*/ 392927 h 962875"/>
              <a:gd name="connsiteX8-179" fmla="*/ 0 w 1872865"/>
              <a:gd name="connsiteY8-180" fmla="*/ 95641 h 962875"/>
              <a:gd name="connsiteX0-181" fmla="*/ 128044 w 2000909"/>
              <a:gd name="connsiteY0-182" fmla="*/ 95641 h 962875"/>
              <a:gd name="connsiteX1-183" fmla="*/ 1385838 w 2000909"/>
              <a:gd name="connsiteY1-184" fmla="*/ 229407 h 962875"/>
              <a:gd name="connsiteX2-185" fmla="*/ 1366494 w 2000909"/>
              <a:gd name="connsiteY2-186" fmla="*/ 0 h 962875"/>
              <a:gd name="connsiteX3-187" fmla="*/ 2000909 w 2000909"/>
              <a:gd name="connsiteY3-188" fmla="*/ 470488 h 962875"/>
              <a:gd name="connsiteX4-189" fmla="*/ 1387175 w 2000909"/>
              <a:gd name="connsiteY4-190" fmla="*/ 962875 h 962875"/>
              <a:gd name="connsiteX5-191" fmla="*/ 1366494 w 2000909"/>
              <a:gd name="connsiteY5-192" fmla="*/ 705732 h 962875"/>
              <a:gd name="connsiteX6-193" fmla="*/ 0 w 2000909"/>
              <a:gd name="connsiteY6-194" fmla="*/ 573117 h 962875"/>
              <a:gd name="connsiteX7-195" fmla="*/ 379555 w 2000909"/>
              <a:gd name="connsiteY7-196" fmla="*/ 392927 h 962875"/>
              <a:gd name="connsiteX8-197" fmla="*/ 128044 w 2000909"/>
              <a:gd name="connsiteY8-198" fmla="*/ 95641 h 962875"/>
              <a:gd name="connsiteX0-199" fmla="*/ 128044 w 2000909"/>
              <a:gd name="connsiteY0-200" fmla="*/ 95641 h 962875"/>
              <a:gd name="connsiteX1-201" fmla="*/ 1385838 w 2000909"/>
              <a:gd name="connsiteY1-202" fmla="*/ 229407 h 962875"/>
              <a:gd name="connsiteX2-203" fmla="*/ 1366494 w 2000909"/>
              <a:gd name="connsiteY2-204" fmla="*/ 0 h 962875"/>
              <a:gd name="connsiteX3-205" fmla="*/ 2000909 w 2000909"/>
              <a:gd name="connsiteY3-206" fmla="*/ 470488 h 962875"/>
              <a:gd name="connsiteX4-207" fmla="*/ 1387175 w 2000909"/>
              <a:gd name="connsiteY4-208" fmla="*/ 962875 h 962875"/>
              <a:gd name="connsiteX5-209" fmla="*/ 1366494 w 2000909"/>
              <a:gd name="connsiteY5-210" fmla="*/ 705732 h 962875"/>
              <a:gd name="connsiteX6-211" fmla="*/ 0 w 2000909"/>
              <a:gd name="connsiteY6-212" fmla="*/ 573117 h 962875"/>
              <a:gd name="connsiteX7-213" fmla="*/ 379555 w 2000909"/>
              <a:gd name="connsiteY7-214" fmla="*/ 392927 h 962875"/>
              <a:gd name="connsiteX8-215" fmla="*/ 128044 w 2000909"/>
              <a:gd name="connsiteY8-216" fmla="*/ 95641 h 962875"/>
              <a:gd name="connsiteX0-217" fmla="*/ 128044 w 2000909"/>
              <a:gd name="connsiteY0-218" fmla="*/ 95641 h 962875"/>
              <a:gd name="connsiteX1-219" fmla="*/ 1385838 w 2000909"/>
              <a:gd name="connsiteY1-220" fmla="*/ 229407 h 962875"/>
              <a:gd name="connsiteX2-221" fmla="*/ 1366494 w 2000909"/>
              <a:gd name="connsiteY2-222" fmla="*/ 0 h 962875"/>
              <a:gd name="connsiteX3-223" fmla="*/ 2000909 w 2000909"/>
              <a:gd name="connsiteY3-224" fmla="*/ 470488 h 962875"/>
              <a:gd name="connsiteX4-225" fmla="*/ 1387175 w 2000909"/>
              <a:gd name="connsiteY4-226" fmla="*/ 962875 h 962875"/>
              <a:gd name="connsiteX5-227" fmla="*/ 1366494 w 2000909"/>
              <a:gd name="connsiteY5-228" fmla="*/ 705732 h 962875"/>
              <a:gd name="connsiteX6-229" fmla="*/ 0 w 2000909"/>
              <a:gd name="connsiteY6-230" fmla="*/ 573117 h 962875"/>
              <a:gd name="connsiteX7-231" fmla="*/ 379555 w 2000909"/>
              <a:gd name="connsiteY7-232" fmla="*/ 392927 h 962875"/>
              <a:gd name="connsiteX8-233" fmla="*/ 128044 w 2000909"/>
              <a:gd name="connsiteY8-234" fmla="*/ 95641 h 962875"/>
              <a:gd name="connsiteX0-235" fmla="*/ 128044 w 2000909"/>
              <a:gd name="connsiteY0-236" fmla="*/ 95641 h 964212"/>
              <a:gd name="connsiteX1-237" fmla="*/ 1385838 w 2000909"/>
              <a:gd name="connsiteY1-238" fmla="*/ 229407 h 964212"/>
              <a:gd name="connsiteX2-239" fmla="*/ 1366494 w 2000909"/>
              <a:gd name="connsiteY2-240" fmla="*/ 0 h 964212"/>
              <a:gd name="connsiteX3-241" fmla="*/ 2000909 w 2000909"/>
              <a:gd name="connsiteY3-242" fmla="*/ 470488 h 964212"/>
              <a:gd name="connsiteX4-243" fmla="*/ 1359438 w 2000909"/>
              <a:gd name="connsiteY4-244" fmla="*/ 964212 h 964212"/>
              <a:gd name="connsiteX5-245" fmla="*/ 1366494 w 2000909"/>
              <a:gd name="connsiteY5-246" fmla="*/ 705732 h 964212"/>
              <a:gd name="connsiteX6-247" fmla="*/ 0 w 2000909"/>
              <a:gd name="connsiteY6-248" fmla="*/ 573117 h 964212"/>
              <a:gd name="connsiteX7-249" fmla="*/ 379555 w 2000909"/>
              <a:gd name="connsiteY7-250" fmla="*/ 392927 h 964212"/>
              <a:gd name="connsiteX8-251" fmla="*/ 128044 w 2000909"/>
              <a:gd name="connsiteY8-252" fmla="*/ 95641 h 964212"/>
              <a:gd name="connsiteX0-253" fmla="*/ 128044 w 2000909"/>
              <a:gd name="connsiteY0-254" fmla="*/ 95641 h 964212"/>
              <a:gd name="connsiteX1-255" fmla="*/ 1385838 w 2000909"/>
              <a:gd name="connsiteY1-256" fmla="*/ 229407 h 964212"/>
              <a:gd name="connsiteX2-257" fmla="*/ 1366494 w 2000909"/>
              <a:gd name="connsiteY2-258" fmla="*/ 0 h 964212"/>
              <a:gd name="connsiteX3-259" fmla="*/ 2000909 w 2000909"/>
              <a:gd name="connsiteY3-260" fmla="*/ 470488 h 964212"/>
              <a:gd name="connsiteX4-261" fmla="*/ 1359438 w 2000909"/>
              <a:gd name="connsiteY4-262" fmla="*/ 964212 h 964212"/>
              <a:gd name="connsiteX5-263" fmla="*/ 1291182 w 2000909"/>
              <a:gd name="connsiteY5-264" fmla="*/ 805850 h 964212"/>
              <a:gd name="connsiteX6-265" fmla="*/ 0 w 2000909"/>
              <a:gd name="connsiteY6-266" fmla="*/ 573117 h 964212"/>
              <a:gd name="connsiteX7-267" fmla="*/ 379555 w 2000909"/>
              <a:gd name="connsiteY7-268" fmla="*/ 392927 h 964212"/>
              <a:gd name="connsiteX8-269" fmla="*/ 128044 w 2000909"/>
              <a:gd name="connsiteY8-270" fmla="*/ 95641 h 964212"/>
              <a:gd name="connsiteX0-271" fmla="*/ 128044 w 2000909"/>
              <a:gd name="connsiteY0-272" fmla="*/ 95641 h 964212"/>
              <a:gd name="connsiteX1-273" fmla="*/ 1385838 w 2000909"/>
              <a:gd name="connsiteY1-274" fmla="*/ 229407 h 964212"/>
              <a:gd name="connsiteX2-275" fmla="*/ 1366494 w 2000909"/>
              <a:gd name="connsiteY2-276" fmla="*/ 0 h 964212"/>
              <a:gd name="connsiteX3-277" fmla="*/ 2000909 w 2000909"/>
              <a:gd name="connsiteY3-278" fmla="*/ 470488 h 964212"/>
              <a:gd name="connsiteX4-279" fmla="*/ 1359438 w 2000909"/>
              <a:gd name="connsiteY4-280" fmla="*/ 964212 h 964212"/>
              <a:gd name="connsiteX5-281" fmla="*/ 1389424 w 2000909"/>
              <a:gd name="connsiteY5-282" fmla="*/ 723434 h 964212"/>
              <a:gd name="connsiteX6-283" fmla="*/ 0 w 2000909"/>
              <a:gd name="connsiteY6-284" fmla="*/ 573117 h 964212"/>
              <a:gd name="connsiteX7-285" fmla="*/ 379555 w 2000909"/>
              <a:gd name="connsiteY7-286" fmla="*/ 392927 h 964212"/>
              <a:gd name="connsiteX8-287" fmla="*/ 128044 w 2000909"/>
              <a:gd name="connsiteY8-288" fmla="*/ 95641 h 964212"/>
              <a:gd name="connsiteX0-289" fmla="*/ 128044 w 2000909"/>
              <a:gd name="connsiteY0-290" fmla="*/ 95641 h 964212"/>
              <a:gd name="connsiteX1-291" fmla="*/ 1385838 w 2000909"/>
              <a:gd name="connsiteY1-292" fmla="*/ 229407 h 964212"/>
              <a:gd name="connsiteX2-293" fmla="*/ 1366494 w 2000909"/>
              <a:gd name="connsiteY2-294" fmla="*/ 0 h 964212"/>
              <a:gd name="connsiteX3-295" fmla="*/ 2000909 w 2000909"/>
              <a:gd name="connsiteY3-296" fmla="*/ 470488 h 964212"/>
              <a:gd name="connsiteX4-297" fmla="*/ 1359438 w 2000909"/>
              <a:gd name="connsiteY4-298" fmla="*/ 964212 h 964212"/>
              <a:gd name="connsiteX5-299" fmla="*/ 1389424 w 2000909"/>
              <a:gd name="connsiteY5-300" fmla="*/ 723434 h 964212"/>
              <a:gd name="connsiteX6-301" fmla="*/ 0 w 2000909"/>
              <a:gd name="connsiteY6-302" fmla="*/ 573117 h 964212"/>
              <a:gd name="connsiteX7-303" fmla="*/ 379555 w 2000909"/>
              <a:gd name="connsiteY7-304" fmla="*/ 392927 h 964212"/>
              <a:gd name="connsiteX8-305" fmla="*/ 128044 w 2000909"/>
              <a:gd name="connsiteY8-306" fmla="*/ 95641 h 964212"/>
              <a:gd name="connsiteX0-307" fmla="*/ 128044 w 2007662"/>
              <a:gd name="connsiteY0-308" fmla="*/ 95641 h 964212"/>
              <a:gd name="connsiteX1-309" fmla="*/ 1385838 w 2007662"/>
              <a:gd name="connsiteY1-310" fmla="*/ 229407 h 964212"/>
              <a:gd name="connsiteX2-311" fmla="*/ 1366494 w 2007662"/>
              <a:gd name="connsiteY2-312" fmla="*/ 0 h 964212"/>
              <a:gd name="connsiteX3-313" fmla="*/ 2007662 w 2007662"/>
              <a:gd name="connsiteY3-314" fmla="*/ 457897 h 964212"/>
              <a:gd name="connsiteX4-315" fmla="*/ 1359438 w 2007662"/>
              <a:gd name="connsiteY4-316" fmla="*/ 964212 h 964212"/>
              <a:gd name="connsiteX5-317" fmla="*/ 1389424 w 2007662"/>
              <a:gd name="connsiteY5-318" fmla="*/ 723434 h 964212"/>
              <a:gd name="connsiteX6-319" fmla="*/ 0 w 2007662"/>
              <a:gd name="connsiteY6-320" fmla="*/ 573117 h 964212"/>
              <a:gd name="connsiteX7-321" fmla="*/ 379555 w 2007662"/>
              <a:gd name="connsiteY7-322" fmla="*/ 392927 h 964212"/>
              <a:gd name="connsiteX8-323" fmla="*/ 128044 w 2007662"/>
              <a:gd name="connsiteY8-324" fmla="*/ 95641 h 964212"/>
              <a:gd name="connsiteX0-325" fmla="*/ 128044 w 2007662"/>
              <a:gd name="connsiteY0-326" fmla="*/ 95641 h 964212"/>
              <a:gd name="connsiteX1-327" fmla="*/ 1385838 w 2007662"/>
              <a:gd name="connsiteY1-328" fmla="*/ 229407 h 964212"/>
              <a:gd name="connsiteX2-329" fmla="*/ 1366494 w 2007662"/>
              <a:gd name="connsiteY2-330" fmla="*/ 0 h 964212"/>
              <a:gd name="connsiteX3-331" fmla="*/ 2007662 w 2007662"/>
              <a:gd name="connsiteY3-332" fmla="*/ 457897 h 964212"/>
              <a:gd name="connsiteX4-333" fmla="*/ 1359438 w 2007662"/>
              <a:gd name="connsiteY4-334" fmla="*/ 964212 h 964212"/>
              <a:gd name="connsiteX5-335" fmla="*/ 1389424 w 2007662"/>
              <a:gd name="connsiteY5-336" fmla="*/ 723434 h 964212"/>
              <a:gd name="connsiteX6-337" fmla="*/ 0 w 2007662"/>
              <a:gd name="connsiteY6-338" fmla="*/ 573117 h 964212"/>
              <a:gd name="connsiteX7-339" fmla="*/ 379555 w 2007662"/>
              <a:gd name="connsiteY7-340" fmla="*/ 392927 h 964212"/>
              <a:gd name="connsiteX8-341" fmla="*/ 128044 w 2007662"/>
              <a:gd name="connsiteY8-342" fmla="*/ 95641 h 964212"/>
              <a:gd name="connsiteX0-343" fmla="*/ 128044 w 2007662"/>
              <a:gd name="connsiteY0-344" fmla="*/ 95641 h 964212"/>
              <a:gd name="connsiteX1-345" fmla="*/ 1385838 w 2007662"/>
              <a:gd name="connsiteY1-346" fmla="*/ 229407 h 964212"/>
              <a:gd name="connsiteX2-347" fmla="*/ 1366494 w 2007662"/>
              <a:gd name="connsiteY2-348" fmla="*/ 0 h 964212"/>
              <a:gd name="connsiteX3-349" fmla="*/ 2007662 w 2007662"/>
              <a:gd name="connsiteY3-350" fmla="*/ 457897 h 964212"/>
              <a:gd name="connsiteX4-351" fmla="*/ 1359438 w 2007662"/>
              <a:gd name="connsiteY4-352" fmla="*/ 964212 h 964212"/>
              <a:gd name="connsiteX5-353" fmla="*/ 1389424 w 2007662"/>
              <a:gd name="connsiteY5-354" fmla="*/ 723434 h 964212"/>
              <a:gd name="connsiteX6-355" fmla="*/ 0 w 2007662"/>
              <a:gd name="connsiteY6-356" fmla="*/ 573117 h 964212"/>
              <a:gd name="connsiteX7-357" fmla="*/ 370856 w 2007662"/>
              <a:gd name="connsiteY7-358" fmla="*/ 399070 h 964212"/>
              <a:gd name="connsiteX8-359" fmla="*/ 128044 w 2007662"/>
              <a:gd name="connsiteY8-360" fmla="*/ 95641 h 964212"/>
              <a:gd name="connsiteX0-361" fmla="*/ 128044 w 2007662"/>
              <a:gd name="connsiteY0-362" fmla="*/ 95641 h 964212"/>
              <a:gd name="connsiteX1-363" fmla="*/ 1386208 w 2007662"/>
              <a:gd name="connsiteY1-364" fmla="*/ 236133 h 964212"/>
              <a:gd name="connsiteX2-365" fmla="*/ 1366494 w 2007662"/>
              <a:gd name="connsiteY2-366" fmla="*/ 0 h 964212"/>
              <a:gd name="connsiteX3-367" fmla="*/ 2007662 w 2007662"/>
              <a:gd name="connsiteY3-368" fmla="*/ 457897 h 964212"/>
              <a:gd name="connsiteX4-369" fmla="*/ 1359438 w 2007662"/>
              <a:gd name="connsiteY4-370" fmla="*/ 964212 h 964212"/>
              <a:gd name="connsiteX5-371" fmla="*/ 1389424 w 2007662"/>
              <a:gd name="connsiteY5-372" fmla="*/ 723434 h 964212"/>
              <a:gd name="connsiteX6-373" fmla="*/ 0 w 2007662"/>
              <a:gd name="connsiteY6-374" fmla="*/ 573117 h 964212"/>
              <a:gd name="connsiteX7-375" fmla="*/ 370856 w 2007662"/>
              <a:gd name="connsiteY7-376" fmla="*/ 399070 h 964212"/>
              <a:gd name="connsiteX8-377" fmla="*/ 128044 w 2007662"/>
              <a:gd name="connsiteY8-378" fmla="*/ 95641 h 964212"/>
              <a:gd name="connsiteX0-379" fmla="*/ 128044 w 2007662"/>
              <a:gd name="connsiteY0-380" fmla="*/ 95641 h 964212"/>
              <a:gd name="connsiteX1-381" fmla="*/ 1390497 w 2007662"/>
              <a:gd name="connsiteY1-382" fmla="*/ 252760 h 964212"/>
              <a:gd name="connsiteX2-383" fmla="*/ 1366494 w 2007662"/>
              <a:gd name="connsiteY2-384" fmla="*/ 0 h 964212"/>
              <a:gd name="connsiteX3-385" fmla="*/ 2007662 w 2007662"/>
              <a:gd name="connsiteY3-386" fmla="*/ 457897 h 964212"/>
              <a:gd name="connsiteX4-387" fmla="*/ 1359438 w 2007662"/>
              <a:gd name="connsiteY4-388" fmla="*/ 964212 h 964212"/>
              <a:gd name="connsiteX5-389" fmla="*/ 1389424 w 2007662"/>
              <a:gd name="connsiteY5-390" fmla="*/ 723434 h 964212"/>
              <a:gd name="connsiteX6-391" fmla="*/ 0 w 2007662"/>
              <a:gd name="connsiteY6-392" fmla="*/ 573117 h 964212"/>
              <a:gd name="connsiteX7-393" fmla="*/ 370856 w 2007662"/>
              <a:gd name="connsiteY7-394" fmla="*/ 399070 h 964212"/>
              <a:gd name="connsiteX8-395" fmla="*/ 128044 w 2007662"/>
              <a:gd name="connsiteY8-396" fmla="*/ 95641 h 964212"/>
              <a:gd name="connsiteX0-397" fmla="*/ 111416 w 2007662"/>
              <a:gd name="connsiteY0-398" fmla="*/ 99931 h 964212"/>
              <a:gd name="connsiteX1-399" fmla="*/ 1390497 w 2007662"/>
              <a:gd name="connsiteY1-400" fmla="*/ 252760 h 964212"/>
              <a:gd name="connsiteX2-401" fmla="*/ 1366494 w 2007662"/>
              <a:gd name="connsiteY2-402" fmla="*/ 0 h 964212"/>
              <a:gd name="connsiteX3-403" fmla="*/ 2007662 w 2007662"/>
              <a:gd name="connsiteY3-404" fmla="*/ 457897 h 964212"/>
              <a:gd name="connsiteX4-405" fmla="*/ 1359438 w 2007662"/>
              <a:gd name="connsiteY4-406" fmla="*/ 964212 h 964212"/>
              <a:gd name="connsiteX5-407" fmla="*/ 1389424 w 2007662"/>
              <a:gd name="connsiteY5-408" fmla="*/ 723434 h 964212"/>
              <a:gd name="connsiteX6-409" fmla="*/ 0 w 2007662"/>
              <a:gd name="connsiteY6-410" fmla="*/ 573117 h 964212"/>
              <a:gd name="connsiteX7-411" fmla="*/ 370856 w 2007662"/>
              <a:gd name="connsiteY7-412" fmla="*/ 399070 h 964212"/>
              <a:gd name="connsiteX8-413" fmla="*/ 111416 w 2007662"/>
              <a:gd name="connsiteY8-414" fmla="*/ 99931 h 964212"/>
              <a:gd name="connsiteX0-415" fmla="*/ 111416 w 2007662"/>
              <a:gd name="connsiteY0-416" fmla="*/ 99931 h 964212"/>
              <a:gd name="connsiteX1-417" fmla="*/ 1390497 w 2007662"/>
              <a:gd name="connsiteY1-418" fmla="*/ 252760 h 964212"/>
              <a:gd name="connsiteX2-419" fmla="*/ 1366494 w 2007662"/>
              <a:gd name="connsiteY2-420" fmla="*/ 0 h 964212"/>
              <a:gd name="connsiteX3-421" fmla="*/ 2007662 w 2007662"/>
              <a:gd name="connsiteY3-422" fmla="*/ 457897 h 964212"/>
              <a:gd name="connsiteX4-423" fmla="*/ 1359438 w 2007662"/>
              <a:gd name="connsiteY4-424" fmla="*/ 964212 h 964212"/>
              <a:gd name="connsiteX5-425" fmla="*/ 1389424 w 2007662"/>
              <a:gd name="connsiteY5-426" fmla="*/ 723434 h 964212"/>
              <a:gd name="connsiteX6-427" fmla="*/ 0 w 2007662"/>
              <a:gd name="connsiteY6-428" fmla="*/ 573117 h 964212"/>
              <a:gd name="connsiteX7-429" fmla="*/ 388966 w 2007662"/>
              <a:gd name="connsiteY7-430" fmla="*/ 421681 h 964212"/>
              <a:gd name="connsiteX8-431" fmla="*/ 111416 w 2007662"/>
              <a:gd name="connsiteY8-432" fmla="*/ 99931 h 964212"/>
              <a:gd name="connsiteX0-433" fmla="*/ 111416 w 2007662"/>
              <a:gd name="connsiteY0-434" fmla="*/ 99931 h 964212"/>
              <a:gd name="connsiteX1-435" fmla="*/ 1390497 w 2007662"/>
              <a:gd name="connsiteY1-436" fmla="*/ 252760 h 964212"/>
              <a:gd name="connsiteX2-437" fmla="*/ 1366494 w 2007662"/>
              <a:gd name="connsiteY2-438" fmla="*/ 0 h 964212"/>
              <a:gd name="connsiteX3-439" fmla="*/ 2007662 w 2007662"/>
              <a:gd name="connsiteY3-440" fmla="*/ 457897 h 964212"/>
              <a:gd name="connsiteX4-441" fmla="*/ 1359438 w 2007662"/>
              <a:gd name="connsiteY4-442" fmla="*/ 964212 h 964212"/>
              <a:gd name="connsiteX5-443" fmla="*/ 1389424 w 2007662"/>
              <a:gd name="connsiteY5-444" fmla="*/ 723434 h 964212"/>
              <a:gd name="connsiteX6-445" fmla="*/ 0 w 2007662"/>
              <a:gd name="connsiteY6-446" fmla="*/ 573117 h 964212"/>
              <a:gd name="connsiteX7-447" fmla="*/ 388966 w 2007662"/>
              <a:gd name="connsiteY7-448" fmla="*/ 421681 h 964212"/>
              <a:gd name="connsiteX8-449" fmla="*/ 111416 w 2007662"/>
              <a:gd name="connsiteY8-450" fmla="*/ 99931 h 964212"/>
              <a:gd name="connsiteX0-451" fmla="*/ 0 w 1896246"/>
              <a:gd name="connsiteY0-452" fmla="*/ 99931 h 964212"/>
              <a:gd name="connsiteX1-453" fmla="*/ 1279081 w 1896246"/>
              <a:gd name="connsiteY1-454" fmla="*/ 252760 h 964212"/>
              <a:gd name="connsiteX2-455" fmla="*/ 1255078 w 1896246"/>
              <a:gd name="connsiteY2-456" fmla="*/ 0 h 964212"/>
              <a:gd name="connsiteX3-457" fmla="*/ 1896246 w 1896246"/>
              <a:gd name="connsiteY3-458" fmla="*/ 457897 h 964212"/>
              <a:gd name="connsiteX4-459" fmla="*/ 1248022 w 1896246"/>
              <a:gd name="connsiteY4-460" fmla="*/ 964212 h 964212"/>
              <a:gd name="connsiteX5-461" fmla="*/ 1278008 w 1896246"/>
              <a:gd name="connsiteY5-462" fmla="*/ 723434 h 964212"/>
              <a:gd name="connsiteX6-463" fmla="*/ 165367 w 1896246"/>
              <a:gd name="connsiteY6-464" fmla="*/ 699516 h 964212"/>
              <a:gd name="connsiteX7-465" fmla="*/ 277550 w 1896246"/>
              <a:gd name="connsiteY7-466" fmla="*/ 421681 h 964212"/>
              <a:gd name="connsiteX8-467" fmla="*/ 0 w 1896246"/>
              <a:gd name="connsiteY8-468" fmla="*/ 99931 h 964212"/>
              <a:gd name="connsiteX0-469" fmla="*/ 83404 w 1979650"/>
              <a:gd name="connsiteY0-470" fmla="*/ 99931 h 964212"/>
              <a:gd name="connsiteX1-471" fmla="*/ 1362485 w 1979650"/>
              <a:gd name="connsiteY1-472" fmla="*/ 252760 h 964212"/>
              <a:gd name="connsiteX2-473" fmla="*/ 1338482 w 1979650"/>
              <a:gd name="connsiteY2-474" fmla="*/ 0 h 964212"/>
              <a:gd name="connsiteX3-475" fmla="*/ 1979650 w 1979650"/>
              <a:gd name="connsiteY3-476" fmla="*/ 457897 h 964212"/>
              <a:gd name="connsiteX4-477" fmla="*/ 1331426 w 1979650"/>
              <a:gd name="connsiteY4-478" fmla="*/ 964212 h 964212"/>
              <a:gd name="connsiteX5-479" fmla="*/ 1361412 w 1979650"/>
              <a:gd name="connsiteY5-480" fmla="*/ 723434 h 964212"/>
              <a:gd name="connsiteX6-481" fmla="*/ 0 w 1979650"/>
              <a:gd name="connsiteY6-482" fmla="*/ 591808 h 964212"/>
              <a:gd name="connsiteX7-483" fmla="*/ 360954 w 1979650"/>
              <a:gd name="connsiteY7-484" fmla="*/ 421681 h 964212"/>
              <a:gd name="connsiteX8-485" fmla="*/ 83404 w 1979650"/>
              <a:gd name="connsiteY8-486" fmla="*/ 99931 h 964212"/>
              <a:gd name="connsiteX0-487" fmla="*/ 83404 w 1979650"/>
              <a:gd name="connsiteY0-488" fmla="*/ 99931 h 964212"/>
              <a:gd name="connsiteX1-489" fmla="*/ 1362485 w 1979650"/>
              <a:gd name="connsiteY1-490" fmla="*/ 252760 h 964212"/>
              <a:gd name="connsiteX2-491" fmla="*/ 1338482 w 1979650"/>
              <a:gd name="connsiteY2-492" fmla="*/ 0 h 964212"/>
              <a:gd name="connsiteX3-493" fmla="*/ 1979650 w 1979650"/>
              <a:gd name="connsiteY3-494" fmla="*/ 457897 h 964212"/>
              <a:gd name="connsiteX4-495" fmla="*/ 1331426 w 1979650"/>
              <a:gd name="connsiteY4-496" fmla="*/ 964212 h 964212"/>
              <a:gd name="connsiteX5-497" fmla="*/ 1361412 w 1979650"/>
              <a:gd name="connsiteY5-498" fmla="*/ 723434 h 964212"/>
              <a:gd name="connsiteX6-499" fmla="*/ 0 w 1979650"/>
              <a:gd name="connsiteY6-500" fmla="*/ 591808 h 964212"/>
              <a:gd name="connsiteX7-501" fmla="*/ 360954 w 1979650"/>
              <a:gd name="connsiteY7-502" fmla="*/ 421681 h 964212"/>
              <a:gd name="connsiteX8-503" fmla="*/ 83404 w 1979650"/>
              <a:gd name="connsiteY8-504" fmla="*/ 99931 h 964212"/>
              <a:gd name="connsiteX0-505" fmla="*/ 83404 w 1980391"/>
              <a:gd name="connsiteY0-506" fmla="*/ 99931 h 964212"/>
              <a:gd name="connsiteX1-507" fmla="*/ 1362485 w 1980391"/>
              <a:gd name="connsiteY1-508" fmla="*/ 252760 h 964212"/>
              <a:gd name="connsiteX2-509" fmla="*/ 1338482 w 1980391"/>
              <a:gd name="connsiteY2-510" fmla="*/ 0 h 964212"/>
              <a:gd name="connsiteX3-511" fmla="*/ 1980391 w 1980391"/>
              <a:gd name="connsiteY3-512" fmla="*/ 471347 h 964212"/>
              <a:gd name="connsiteX4-513" fmla="*/ 1331426 w 1980391"/>
              <a:gd name="connsiteY4-514" fmla="*/ 964212 h 964212"/>
              <a:gd name="connsiteX5-515" fmla="*/ 1361412 w 1980391"/>
              <a:gd name="connsiteY5-516" fmla="*/ 723434 h 964212"/>
              <a:gd name="connsiteX6-517" fmla="*/ 0 w 1980391"/>
              <a:gd name="connsiteY6-518" fmla="*/ 591808 h 964212"/>
              <a:gd name="connsiteX7-519" fmla="*/ 360954 w 1980391"/>
              <a:gd name="connsiteY7-520" fmla="*/ 421681 h 964212"/>
              <a:gd name="connsiteX8-521" fmla="*/ 83404 w 1980391"/>
              <a:gd name="connsiteY8-522" fmla="*/ 99931 h 964212"/>
              <a:gd name="connsiteX0-523" fmla="*/ 89789 w 1980391"/>
              <a:gd name="connsiteY0-524" fmla="*/ 124770 h 964212"/>
              <a:gd name="connsiteX1-525" fmla="*/ 1362485 w 1980391"/>
              <a:gd name="connsiteY1-526" fmla="*/ 252760 h 964212"/>
              <a:gd name="connsiteX2-527" fmla="*/ 1338482 w 1980391"/>
              <a:gd name="connsiteY2-528" fmla="*/ 0 h 964212"/>
              <a:gd name="connsiteX3-529" fmla="*/ 1980391 w 1980391"/>
              <a:gd name="connsiteY3-530" fmla="*/ 471347 h 964212"/>
              <a:gd name="connsiteX4-531" fmla="*/ 1331426 w 1980391"/>
              <a:gd name="connsiteY4-532" fmla="*/ 964212 h 964212"/>
              <a:gd name="connsiteX5-533" fmla="*/ 1361412 w 1980391"/>
              <a:gd name="connsiteY5-534" fmla="*/ 723434 h 964212"/>
              <a:gd name="connsiteX6-535" fmla="*/ 0 w 1980391"/>
              <a:gd name="connsiteY6-536" fmla="*/ 591808 h 964212"/>
              <a:gd name="connsiteX7-537" fmla="*/ 360954 w 1980391"/>
              <a:gd name="connsiteY7-538" fmla="*/ 421681 h 964212"/>
              <a:gd name="connsiteX8-539" fmla="*/ 89789 w 1980391"/>
              <a:gd name="connsiteY8-540" fmla="*/ 124770 h 964212"/>
              <a:gd name="connsiteX0-541" fmla="*/ 72635 w 1963237"/>
              <a:gd name="connsiteY0-542" fmla="*/ 124770 h 964212"/>
              <a:gd name="connsiteX1-543" fmla="*/ 1345331 w 1963237"/>
              <a:gd name="connsiteY1-544" fmla="*/ 252760 h 964212"/>
              <a:gd name="connsiteX2-545" fmla="*/ 1321328 w 1963237"/>
              <a:gd name="connsiteY2-546" fmla="*/ 0 h 964212"/>
              <a:gd name="connsiteX3-547" fmla="*/ 1963237 w 1963237"/>
              <a:gd name="connsiteY3-548" fmla="*/ 471347 h 964212"/>
              <a:gd name="connsiteX4-549" fmla="*/ 1314272 w 1963237"/>
              <a:gd name="connsiteY4-550" fmla="*/ 964212 h 964212"/>
              <a:gd name="connsiteX5-551" fmla="*/ 1344258 w 1963237"/>
              <a:gd name="connsiteY5-552" fmla="*/ 723434 h 964212"/>
              <a:gd name="connsiteX6-553" fmla="*/ 0 w 1963237"/>
              <a:gd name="connsiteY6-554" fmla="*/ 591052 h 964212"/>
              <a:gd name="connsiteX7-555" fmla="*/ 343800 w 1963237"/>
              <a:gd name="connsiteY7-556" fmla="*/ 421681 h 964212"/>
              <a:gd name="connsiteX8-557" fmla="*/ 72635 w 1963237"/>
              <a:gd name="connsiteY8-558" fmla="*/ 124770 h 964212"/>
              <a:gd name="connsiteX0-559" fmla="*/ 72635 w 1955552"/>
              <a:gd name="connsiteY0-560" fmla="*/ 124770 h 964212"/>
              <a:gd name="connsiteX1-561" fmla="*/ 1345331 w 1955552"/>
              <a:gd name="connsiteY1-562" fmla="*/ 252760 h 964212"/>
              <a:gd name="connsiteX2-563" fmla="*/ 1321328 w 1955552"/>
              <a:gd name="connsiteY2-564" fmla="*/ 0 h 964212"/>
              <a:gd name="connsiteX3-565" fmla="*/ 1955552 w 1955552"/>
              <a:gd name="connsiteY3-566" fmla="*/ 476976 h 964212"/>
              <a:gd name="connsiteX4-567" fmla="*/ 1314272 w 1955552"/>
              <a:gd name="connsiteY4-568" fmla="*/ 964212 h 964212"/>
              <a:gd name="connsiteX5-569" fmla="*/ 1344258 w 1955552"/>
              <a:gd name="connsiteY5-570" fmla="*/ 723434 h 964212"/>
              <a:gd name="connsiteX6-571" fmla="*/ 0 w 1955552"/>
              <a:gd name="connsiteY6-572" fmla="*/ 591052 h 964212"/>
              <a:gd name="connsiteX7-573" fmla="*/ 343800 w 1955552"/>
              <a:gd name="connsiteY7-574" fmla="*/ 421681 h 964212"/>
              <a:gd name="connsiteX8-575" fmla="*/ 72635 w 1955552"/>
              <a:gd name="connsiteY8-576" fmla="*/ 124770 h 964212"/>
              <a:gd name="connsiteX0-577" fmla="*/ 69185 w 1955552"/>
              <a:gd name="connsiteY0-578" fmla="*/ 75168 h 964212"/>
              <a:gd name="connsiteX1-579" fmla="*/ 1345331 w 1955552"/>
              <a:gd name="connsiteY1-580" fmla="*/ 252760 h 964212"/>
              <a:gd name="connsiteX2-581" fmla="*/ 1321328 w 1955552"/>
              <a:gd name="connsiteY2-582" fmla="*/ 0 h 964212"/>
              <a:gd name="connsiteX3-583" fmla="*/ 1955552 w 1955552"/>
              <a:gd name="connsiteY3-584" fmla="*/ 476976 h 964212"/>
              <a:gd name="connsiteX4-585" fmla="*/ 1314272 w 1955552"/>
              <a:gd name="connsiteY4-586" fmla="*/ 964212 h 964212"/>
              <a:gd name="connsiteX5-587" fmla="*/ 1344258 w 1955552"/>
              <a:gd name="connsiteY5-588" fmla="*/ 723434 h 964212"/>
              <a:gd name="connsiteX6-589" fmla="*/ 0 w 1955552"/>
              <a:gd name="connsiteY6-590" fmla="*/ 591052 h 964212"/>
              <a:gd name="connsiteX7-591" fmla="*/ 343800 w 1955552"/>
              <a:gd name="connsiteY7-592" fmla="*/ 421681 h 964212"/>
              <a:gd name="connsiteX8-593" fmla="*/ 69185 w 1955552"/>
              <a:gd name="connsiteY8-594" fmla="*/ 75168 h 964212"/>
              <a:gd name="connsiteX0-595" fmla="*/ 69185 w 1955552"/>
              <a:gd name="connsiteY0-596" fmla="*/ 75168 h 964212"/>
              <a:gd name="connsiteX1-597" fmla="*/ 1345331 w 1955552"/>
              <a:gd name="connsiteY1-598" fmla="*/ 252760 h 964212"/>
              <a:gd name="connsiteX2-599" fmla="*/ 1321328 w 1955552"/>
              <a:gd name="connsiteY2-600" fmla="*/ 0 h 964212"/>
              <a:gd name="connsiteX3-601" fmla="*/ 1955552 w 1955552"/>
              <a:gd name="connsiteY3-602" fmla="*/ 476976 h 964212"/>
              <a:gd name="connsiteX4-603" fmla="*/ 1314272 w 1955552"/>
              <a:gd name="connsiteY4-604" fmla="*/ 964212 h 964212"/>
              <a:gd name="connsiteX5-605" fmla="*/ 1344258 w 1955552"/>
              <a:gd name="connsiteY5-606" fmla="*/ 723434 h 964212"/>
              <a:gd name="connsiteX6-607" fmla="*/ 0 w 1955552"/>
              <a:gd name="connsiteY6-608" fmla="*/ 591052 h 964212"/>
              <a:gd name="connsiteX7-609" fmla="*/ 340940 w 1955552"/>
              <a:gd name="connsiteY7-610" fmla="*/ 387127 h 964212"/>
              <a:gd name="connsiteX8-611" fmla="*/ 69185 w 1955552"/>
              <a:gd name="connsiteY8-612" fmla="*/ 75168 h 964212"/>
              <a:gd name="connsiteX0-613" fmla="*/ 79275 w 1965642"/>
              <a:gd name="connsiteY0-614" fmla="*/ 75168 h 964212"/>
              <a:gd name="connsiteX1-615" fmla="*/ 1355421 w 1965642"/>
              <a:gd name="connsiteY1-616" fmla="*/ 252760 h 964212"/>
              <a:gd name="connsiteX2-617" fmla="*/ 1331418 w 1965642"/>
              <a:gd name="connsiteY2-618" fmla="*/ 0 h 964212"/>
              <a:gd name="connsiteX3-619" fmla="*/ 1965642 w 1965642"/>
              <a:gd name="connsiteY3-620" fmla="*/ 476976 h 964212"/>
              <a:gd name="connsiteX4-621" fmla="*/ 1324362 w 1965642"/>
              <a:gd name="connsiteY4-622" fmla="*/ 964212 h 964212"/>
              <a:gd name="connsiteX5-623" fmla="*/ 1354348 w 1965642"/>
              <a:gd name="connsiteY5-624" fmla="*/ 723434 h 964212"/>
              <a:gd name="connsiteX6-625" fmla="*/ 0 w 1965642"/>
              <a:gd name="connsiteY6-626" fmla="*/ 564318 h 964212"/>
              <a:gd name="connsiteX7-627" fmla="*/ 351030 w 1965642"/>
              <a:gd name="connsiteY7-628" fmla="*/ 387127 h 964212"/>
              <a:gd name="connsiteX8-629" fmla="*/ 79275 w 1965642"/>
              <a:gd name="connsiteY8-630" fmla="*/ 75168 h 964212"/>
              <a:gd name="connsiteX0-631" fmla="*/ 79275 w 1965642"/>
              <a:gd name="connsiteY0-632" fmla="*/ 75168 h 964212"/>
              <a:gd name="connsiteX1-633" fmla="*/ 1355421 w 1965642"/>
              <a:gd name="connsiteY1-634" fmla="*/ 252760 h 964212"/>
              <a:gd name="connsiteX2-635" fmla="*/ 1331418 w 1965642"/>
              <a:gd name="connsiteY2-636" fmla="*/ 0 h 964212"/>
              <a:gd name="connsiteX3-637" fmla="*/ 1965642 w 1965642"/>
              <a:gd name="connsiteY3-638" fmla="*/ 476976 h 964212"/>
              <a:gd name="connsiteX4-639" fmla="*/ 1324362 w 1965642"/>
              <a:gd name="connsiteY4-640" fmla="*/ 964212 h 964212"/>
              <a:gd name="connsiteX5-641" fmla="*/ 1354348 w 1965642"/>
              <a:gd name="connsiteY5-642" fmla="*/ 723434 h 964212"/>
              <a:gd name="connsiteX6-643" fmla="*/ 0 w 1965642"/>
              <a:gd name="connsiteY6-644" fmla="*/ 564318 h 964212"/>
              <a:gd name="connsiteX7-645" fmla="*/ 351030 w 1965642"/>
              <a:gd name="connsiteY7-646" fmla="*/ 387127 h 964212"/>
              <a:gd name="connsiteX8-647" fmla="*/ 79275 w 1965642"/>
              <a:gd name="connsiteY8-648" fmla="*/ 75168 h 96421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965642" h="964212">
                <a:moveTo>
                  <a:pt x="79275" y="75168"/>
                </a:moveTo>
                <a:cubicBezTo>
                  <a:pt x="512163" y="164892"/>
                  <a:pt x="985606" y="267116"/>
                  <a:pt x="1355421" y="252760"/>
                </a:cubicBezTo>
                <a:lnTo>
                  <a:pt x="1331418" y="0"/>
                </a:lnTo>
                <a:cubicBezTo>
                  <a:pt x="1546782" y="169725"/>
                  <a:pt x="1754170" y="320147"/>
                  <a:pt x="1965642" y="476976"/>
                </a:cubicBezTo>
                <a:cubicBezTo>
                  <a:pt x="1747012" y="660589"/>
                  <a:pt x="1540437" y="795440"/>
                  <a:pt x="1324362" y="964212"/>
                </a:cubicBezTo>
                <a:lnTo>
                  <a:pt x="1354348" y="723434"/>
                </a:lnTo>
                <a:cubicBezTo>
                  <a:pt x="992826" y="745843"/>
                  <a:pt x="477429" y="669558"/>
                  <a:pt x="0" y="564318"/>
                </a:cubicBezTo>
                <a:lnTo>
                  <a:pt x="351030" y="387127"/>
                </a:lnTo>
                <a:lnTo>
                  <a:pt x="79275" y="7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7" name="TextBox 8"/>
          <p:cNvSpPr txBox="1"/>
          <p:nvPr/>
        </p:nvSpPr>
        <p:spPr>
          <a:xfrm rot="21071342">
            <a:off x="3181614" y="4275331"/>
            <a:ext cx="1368152" cy="523220"/>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pPr algn="r"/>
            <a:r>
              <a:rPr lang="en-US" altLang="zh-CN" sz="1600" dirty="0">
                <a:solidFill>
                  <a:schemeClr val="bg1"/>
                </a:solidFill>
                <a:latin typeface="Noto Sans S Chinese Thin" panose="020B0200000000000000" pitchFamily="34" charset="-122"/>
                <a:ea typeface="Noto Sans S Chinese Thin" panose="020B0200000000000000" pitchFamily="34" charset="-122"/>
                <a:cs typeface="+mn-ea"/>
                <a:sym typeface="+mn-lt"/>
              </a:rPr>
              <a:t>STEP</a:t>
            </a:r>
            <a:r>
              <a:rPr lang="en-US" altLang="zh-CN" sz="2800" dirty="0">
                <a:solidFill>
                  <a:schemeClr val="bg1"/>
                </a:solidFill>
                <a:latin typeface="Noto Sans S Chinese Thin" panose="020B0200000000000000" pitchFamily="34" charset="-122"/>
                <a:ea typeface="Noto Sans S Chinese Thin" panose="020B0200000000000000" pitchFamily="34" charset="-122"/>
                <a:cs typeface="+mn-ea"/>
                <a:sym typeface="+mn-lt"/>
              </a:rPr>
              <a:t> 01</a:t>
            </a:r>
            <a:endParaRPr lang="zh-CN" altLang="en-US" sz="2800"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8" name="TextBox 12"/>
          <p:cNvSpPr txBox="1"/>
          <p:nvPr/>
        </p:nvSpPr>
        <p:spPr>
          <a:xfrm rot="20511496">
            <a:off x="4819720" y="3773092"/>
            <a:ext cx="1368152" cy="523220"/>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pPr algn="r"/>
            <a:r>
              <a:rPr lang="en-US" altLang="zh-CN" sz="1600" dirty="0">
                <a:solidFill>
                  <a:schemeClr val="bg1"/>
                </a:solidFill>
                <a:latin typeface="Noto Sans S Chinese Thin" panose="020B0200000000000000" pitchFamily="34" charset="-122"/>
                <a:ea typeface="Noto Sans S Chinese Thin" panose="020B0200000000000000" pitchFamily="34" charset="-122"/>
                <a:cs typeface="+mn-ea"/>
                <a:sym typeface="+mn-lt"/>
              </a:rPr>
              <a:t>STEP</a:t>
            </a:r>
            <a:r>
              <a:rPr lang="en-US" altLang="zh-CN" sz="2800" dirty="0">
                <a:solidFill>
                  <a:schemeClr val="bg1"/>
                </a:solidFill>
                <a:latin typeface="Noto Sans S Chinese Thin" panose="020B0200000000000000" pitchFamily="34" charset="-122"/>
                <a:ea typeface="Noto Sans S Chinese Thin" panose="020B0200000000000000" pitchFamily="34" charset="-122"/>
                <a:cs typeface="+mn-ea"/>
                <a:sym typeface="+mn-lt"/>
              </a:rPr>
              <a:t> 02</a:t>
            </a:r>
            <a:endParaRPr lang="zh-CN" altLang="en-US" sz="2800"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49" name="TextBox 13"/>
          <p:cNvSpPr txBox="1"/>
          <p:nvPr/>
        </p:nvSpPr>
        <p:spPr>
          <a:xfrm rot="19719261">
            <a:off x="6386149" y="2945888"/>
            <a:ext cx="1368152" cy="523220"/>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pPr algn="r"/>
            <a:r>
              <a:rPr lang="en-US" altLang="zh-CN" sz="1600" dirty="0">
                <a:solidFill>
                  <a:schemeClr val="bg1"/>
                </a:solidFill>
                <a:latin typeface="Noto Sans S Chinese Thin" panose="020B0200000000000000" pitchFamily="34" charset="-122"/>
                <a:ea typeface="Noto Sans S Chinese Thin" panose="020B0200000000000000" pitchFamily="34" charset="-122"/>
                <a:cs typeface="+mn-ea"/>
                <a:sym typeface="+mn-lt"/>
              </a:rPr>
              <a:t>STEP</a:t>
            </a:r>
            <a:r>
              <a:rPr lang="en-US" altLang="zh-CN" sz="2800" dirty="0">
                <a:solidFill>
                  <a:schemeClr val="bg1"/>
                </a:solidFill>
                <a:latin typeface="Noto Sans S Chinese Thin" panose="020B0200000000000000" pitchFamily="34" charset="-122"/>
                <a:ea typeface="Noto Sans S Chinese Thin" panose="020B0200000000000000" pitchFamily="34" charset="-122"/>
                <a:cs typeface="+mn-ea"/>
                <a:sym typeface="+mn-lt"/>
              </a:rPr>
              <a:t> 03</a:t>
            </a:r>
            <a:endParaRPr lang="zh-CN" altLang="en-US" sz="2800"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50" name="TextBox 14"/>
          <p:cNvSpPr txBox="1"/>
          <p:nvPr/>
        </p:nvSpPr>
        <p:spPr>
          <a:xfrm rot="18797254">
            <a:off x="7612525" y="1882796"/>
            <a:ext cx="1368152" cy="523220"/>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pPr algn="r"/>
            <a:r>
              <a:rPr lang="en-US" altLang="zh-CN" sz="1600" dirty="0">
                <a:solidFill>
                  <a:schemeClr val="bg1"/>
                </a:solidFill>
                <a:latin typeface="Noto Sans S Chinese Thin" panose="020B0200000000000000" pitchFamily="34" charset="-122"/>
                <a:ea typeface="Noto Sans S Chinese Thin" panose="020B0200000000000000" pitchFamily="34" charset="-122"/>
                <a:cs typeface="+mn-ea"/>
                <a:sym typeface="+mn-lt"/>
              </a:rPr>
              <a:t>STEP</a:t>
            </a:r>
            <a:r>
              <a:rPr lang="en-US" altLang="zh-CN" sz="2800" dirty="0">
                <a:solidFill>
                  <a:schemeClr val="bg1"/>
                </a:solidFill>
                <a:latin typeface="Noto Sans S Chinese Thin" panose="020B0200000000000000" pitchFamily="34" charset="-122"/>
                <a:ea typeface="Noto Sans S Chinese Thin" panose="020B0200000000000000" pitchFamily="34" charset="-122"/>
                <a:cs typeface="+mn-ea"/>
                <a:sym typeface="+mn-lt"/>
              </a:rPr>
              <a:t> 04</a:t>
            </a:r>
            <a:endParaRPr lang="zh-CN" altLang="en-US" sz="2800" dirty="0">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nvGrpSpPr>
          <p:cNvPr id="51" name="组合 50"/>
          <p:cNvGrpSpPr/>
          <p:nvPr/>
        </p:nvGrpSpPr>
        <p:grpSpPr>
          <a:xfrm>
            <a:off x="5474007" y="4573838"/>
            <a:ext cx="2629884" cy="1081899"/>
            <a:chOff x="5529678" y="5090301"/>
            <a:chExt cx="2629884" cy="1081899"/>
          </a:xfrm>
          <a:solidFill>
            <a:schemeClr val="accent2"/>
          </a:solidFill>
        </p:grpSpPr>
        <p:cxnSp>
          <p:nvCxnSpPr>
            <p:cNvPr id="52" name="直接连接符 51"/>
            <p:cNvCxnSpPr/>
            <p:nvPr/>
          </p:nvCxnSpPr>
          <p:spPr>
            <a:xfrm>
              <a:off x="5529678" y="5090301"/>
              <a:ext cx="2572386" cy="1"/>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8102064" y="5103965"/>
              <a:ext cx="0" cy="989331"/>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8045262" y="6057900"/>
              <a:ext cx="114300" cy="114300"/>
            </a:xfrm>
            <a:prstGeom prst="ellipse">
              <a:avLst/>
            </a:prstGeom>
            <a:grp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55" name="组合 54"/>
          <p:cNvGrpSpPr/>
          <p:nvPr/>
        </p:nvGrpSpPr>
        <p:grpSpPr>
          <a:xfrm>
            <a:off x="8294521" y="2939168"/>
            <a:ext cx="2782747" cy="1068235"/>
            <a:chOff x="5532578" y="5103965"/>
            <a:chExt cx="2782747" cy="1068235"/>
          </a:xfrm>
          <a:solidFill>
            <a:schemeClr val="accent2"/>
          </a:solidFill>
        </p:grpSpPr>
        <p:cxnSp>
          <p:nvCxnSpPr>
            <p:cNvPr id="56" name="直接连接符 55"/>
            <p:cNvCxnSpPr/>
            <p:nvPr/>
          </p:nvCxnSpPr>
          <p:spPr>
            <a:xfrm>
              <a:off x="5532578" y="5103965"/>
              <a:ext cx="2725249" cy="0"/>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8257827" y="5103965"/>
              <a:ext cx="0" cy="989331"/>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8201025" y="6057900"/>
              <a:ext cx="114300" cy="114300"/>
            </a:xfrm>
            <a:prstGeom prst="ellipse">
              <a:avLst/>
            </a:prstGeom>
            <a:grp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62" name="组合 61"/>
          <p:cNvGrpSpPr/>
          <p:nvPr/>
        </p:nvGrpSpPr>
        <p:grpSpPr>
          <a:xfrm>
            <a:off x="5007547" y="4858340"/>
            <a:ext cx="466460" cy="436062"/>
            <a:chOff x="7696974" y="3183492"/>
            <a:chExt cx="466460" cy="436062"/>
          </a:xfrm>
          <a:solidFill>
            <a:schemeClr val="accent4"/>
          </a:solidFill>
          <a:effectLst>
            <a:reflection blurRad="6350" stA="32000" endPos="35000" dir="5400000" sy="-100000" algn="bl" rotWithShape="0"/>
          </a:effectLst>
        </p:grpSpPr>
        <p:sp>
          <p:nvSpPr>
            <p:cNvPr id="63" name="Freeform 7"/>
            <p:cNvSpPr/>
            <p:nvPr/>
          </p:nvSpPr>
          <p:spPr bwMode="auto">
            <a:xfrm>
              <a:off x="7767205" y="3183492"/>
              <a:ext cx="354300" cy="274635"/>
            </a:xfrm>
            <a:custGeom>
              <a:avLst/>
              <a:gdLst>
                <a:gd name="T0" fmla="*/ 82 w 338"/>
                <a:gd name="T1" fmla="*/ 170 h 262"/>
                <a:gd name="T2" fmla="*/ 144 w 338"/>
                <a:gd name="T3" fmla="*/ 231 h 262"/>
                <a:gd name="T4" fmla="*/ 151 w 338"/>
                <a:gd name="T5" fmla="*/ 238 h 262"/>
                <a:gd name="T6" fmla="*/ 158 w 338"/>
                <a:gd name="T7" fmla="*/ 231 h 262"/>
                <a:gd name="T8" fmla="*/ 290 w 338"/>
                <a:gd name="T9" fmla="*/ 71 h 262"/>
                <a:gd name="T10" fmla="*/ 324 w 338"/>
                <a:gd name="T11" fmla="*/ 97 h 262"/>
                <a:gd name="T12" fmla="*/ 338 w 338"/>
                <a:gd name="T13" fmla="*/ 0 h 262"/>
                <a:gd name="T14" fmla="*/ 246 w 338"/>
                <a:gd name="T15" fmla="*/ 30 h 262"/>
                <a:gd name="T16" fmla="*/ 276 w 338"/>
                <a:gd name="T17" fmla="*/ 56 h 262"/>
                <a:gd name="T18" fmla="*/ 151 w 338"/>
                <a:gd name="T19" fmla="*/ 210 h 262"/>
                <a:gd name="T20" fmla="*/ 87 w 338"/>
                <a:gd name="T21" fmla="*/ 149 h 262"/>
                <a:gd name="T22" fmla="*/ 80 w 338"/>
                <a:gd name="T23" fmla="*/ 139 h 262"/>
                <a:gd name="T24" fmla="*/ 73 w 338"/>
                <a:gd name="T25" fmla="*/ 149 h 262"/>
                <a:gd name="T26" fmla="*/ 0 w 338"/>
                <a:gd name="T27" fmla="*/ 250 h 262"/>
                <a:gd name="T28" fmla="*/ 14 w 338"/>
                <a:gd name="T29" fmla="*/ 262 h 262"/>
                <a:gd name="T30" fmla="*/ 82 w 338"/>
                <a:gd name="T31" fmla="*/ 17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8" h="262">
                  <a:moveTo>
                    <a:pt x="82" y="170"/>
                  </a:moveTo>
                  <a:lnTo>
                    <a:pt x="144" y="231"/>
                  </a:lnTo>
                  <a:lnTo>
                    <a:pt x="151" y="238"/>
                  </a:lnTo>
                  <a:lnTo>
                    <a:pt x="158" y="231"/>
                  </a:lnTo>
                  <a:lnTo>
                    <a:pt x="290" y="71"/>
                  </a:lnTo>
                  <a:lnTo>
                    <a:pt x="324" y="97"/>
                  </a:lnTo>
                  <a:lnTo>
                    <a:pt x="338" y="0"/>
                  </a:lnTo>
                  <a:lnTo>
                    <a:pt x="246" y="30"/>
                  </a:lnTo>
                  <a:lnTo>
                    <a:pt x="276" y="56"/>
                  </a:lnTo>
                  <a:lnTo>
                    <a:pt x="151" y="210"/>
                  </a:lnTo>
                  <a:lnTo>
                    <a:pt x="87" y="149"/>
                  </a:lnTo>
                  <a:lnTo>
                    <a:pt x="80" y="139"/>
                  </a:lnTo>
                  <a:lnTo>
                    <a:pt x="73" y="149"/>
                  </a:lnTo>
                  <a:lnTo>
                    <a:pt x="0" y="250"/>
                  </a:lnTo>
                  <a:lnTo>
                    <a:pt x="14" y="262"/>
                  </a:lnTo>
                  <a:lnTo>
                    <a:pt x="82"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64" name="Freeform 8"/>
            <p:cNvSpPr/>
            <p:nvPr/>
          </p:nvSpPr>
          <p:spPr bwMode="auto">
            <a:xfrm>
              <a:off x="7696974" y="3410957"/>
              <a:ext cx="466460" cy="208597"/>
            </a:xfrm>
            <a:custGeom>
              <a:avLst/>
              <a:gdLst>
                <a:gd name="T0" fmla="*/ 414 w 445"/>
                <a:gd name="T1" fmla="*/ 173 h 199"/>
                <a:gd name="T2" fmla="*/ 414 w 445"/>
                <a:gd name="T3" fmla="*/ 0 h 199"/>
                <a:gd name="T4" fmla="*/ 317 w 445"/>
                <a:gd name="T5" fmla="*/ 0 h 199"/>
                <a:gd name="T6" fmla="*/ 317 w 445"/>
                <a:gd name="T7" fmla="*/ 173 h 199"/>
                <a:gd name="T8" fmla="*/ 270 w 445"/>
                <a:gd name="T9" fmla="*/ 173 h 199"/>
                <a:gd name="T10" fmla="*/ 270 w 445"/>
                <a:gd name="T11" fmla="*/ 43 h 199"/>
                <a:gd name="T12" fmla="*/ 173 w 445"/>
                <a:gd name="T13" fmla="*/ 43 h 199"/>
                <a:gd name="T14" fmla="*/ 173 w 445"/>
                <a:gd name="T15" fmla="*/ 173 h 199"/>
                <a:gd name="T16" fmla="*/ 128 w 445"/>
                <a:gd name="T17" fmla="*/ 173 h 199"/>
                <a:gd name="T18" fmla="*/ 128 w 445"/>
                <a:gd name="T19" fmla="*/ 73 h 199"/>
                <a:gd name="T20" fmla="*/ 29 w 445"/>
                <a:gd name="T21" fmla="*/ 73 h 199"/>
                <a:gd name="T22" fmla="*/ 29 w 445"/>
                <a:gd name="T23" fmla="*/ 173 h 199"/>
                <a:gd name="T24" fmla="*/ 0 w 445"/>
                <a:gd name="T25" fmla="*/ 173 h 199"/>
                <a:gd name="T26" fmla="*/ 0 w 445"/>
                <a:gd name="T27" fmla="*/ 199 h 199"/>
                <a:gd name="T28" fmla="*/ 445 w 445"/>
                <a:gd name="T29" fmla="*/ 199 h 199"/>
                <a:gd name="T30" fmla="*/ 445 w 445"/>
                <a:gd name="T31" fmla="*/ 173 h 199"/>
                <a:gd name="T32" fmla="*/ 414 w 445"/>
                <a:gd name="T33" fmla="*/ 17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5" h="199">
                  <a:moveTo>
                    <a:pt x="414" y="173"/>
                  </a:moveTo>
                  <a:lnTo>
                    <a:pt x="414" y="0"/>
                  </a:lnTo>
                  <a:lnTo>
                    <a:pt x="317" y="0"/>
                  </a:lnTo>
                  <a:lnTo>
                    <a:pt x="317" y="173"/>
                  </a:lnTo>
                  <a:lnTo>
                    <a:pt x="270" y="173"/>
                  </a:lnTo>
                  <a:lnTo>
                    <a:pt x="270" y="43"/>
                  </a:lnTo>
                  <a:lnTo>
                    <a:pt x="173" y="43"/>
                  </a:lnTo>
                  <a:lnTo>
                    <a:pt x="173" y="173"/>
                  </a:lnTo>
                  <a:lnTo>
                    <a:pt x="128" y="173"/>
                  </a:lnTo>
                  <a:lnTo>
                    <a:pt x="128" y="73"/>
                  </a:lnTo>
                  <a:lnTo>
                    <a:pt x="29" y="73"/>
                  </a:lnTo>
                  <a:lnTo>
                    <a:pt x="29" y="173"/>
                  </a:lnTo>
                  <a:lnTo>
                    <a:pt x="0" y="173"/>
                  </a:lnTo>
                  <a:lnTo>
                    <a:pt x="0" y="199"/>
                  </a:lnTo>
                  <a:lnTo>
                    <a:pt x="445" y="199"/>
                  </a:lnTo>
                  <a:lnTo>
                    <a:pt x="445" y="173"/>
                  </a:lnTo>
                  <a:lnTo>
                    <a:pt x="414" y="1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68" name="组合 67"/>
          <p:cNvGrpSpPr/>
          <p:nvPr/>
        </p:nvGrpSpPr>
        <p:grpSpPr>
          <a:xfrm>
            <a:off x="7171941" y="3765704"/>
            <a:ext cx="462908" cy="492726"/>
            <a:chOff x="6093779" y="2581011"/>
            <a:chExt cx="570786" cy="607555"/>
          </a:xfrm>
          <a:solidFill>
            <a:schemeClr val="accent4"/>
          </a:solidFill>
          <a:effectLst>
            <a:reflection blurRad="6350" stA="15000" endPos="55000" dir="5400000" sy="-100000" algn="bl" rotWithShape="0"/>
          </a:effectLst>
        </p:grpSpPr>
        <p:sp>
          <p:nvSpPr>
            <p:cNvPr id="69" name="Freeform 13"/>
            <p:cNvSpPr>
              <a:spLocks noEditPoints="1"/>
            </p:cNvSpPr>
            <p:nvPr/>
          </p:nvSpPr>
          <p:spPr bwMode="auto">
            <a:xfrm>
              <a:off x="6093779" y="2581011"/>
              <a:ext cx="487620" cy="607555"/>
            </a:xfrm>
            <a:custGeom>
              <a:avLst/>
              <a:gdLst>
                <a:gd name="T0" fmla="*/ 228 w 236"/>
                <a:gd name="T1" fmla="*/ 243 h 294"/>
                <a:gd name="T2" fmla="*/ 184 w 236"/>
                <a:gd name="T3" fmla="*/ 182 h 294"/>
                <a:gd name="T4" fmla="*/ 180 w 236"/>
                <a:gd name="T5" fmla="*/ 176 h 294"/>
                <a:gd name="T6" fmla="*/ 172 w 236"/>
                <a:gd name="T7" fmla="*/ 184 h 294"/>
                <a:gd name="T8" fmla="*/ 156 w 236"/>
                <a:gd name="T9" fmla="*/ 197 h 294"/>
                <a:gd name="T10" fmla="*/ 209 w 236"/>
                <a:gd name="T11" fmla="*/ 268 h 294"/>
                <a:gd name="T12" fmla="*/ 231 w 236"/>
                <a:gd name="T13" fmla="*/ 265 h 294"/>
                <a:gd name="T14" fmla="*/ 228 w 236"/>
                <a:gd name="T15" fmla="*/ 243 h 294"/>
                <a:gd name="T16" fmla="*/ 174 w 236"/>
                <a:gd name="T17" fmla="*/ 156 h 294"/>
                <a:gd name="T18" fmla="*/ 174 w 236"/>
                <a:gd name="T19" fmla="*/ 156 h 294"/>
                <a:gd name="T20" fmla="*/ 134 w 236"/>
                <a:gd name="T21" fmla="*/ 56 h 294"/>
                <a:gd name="T22" fmla="*/ 138 w 236"/>
                <a:gd name="T23" fmla="*/ 40 h 294"/>
                <a:gd name="T24" fmla="*/ 97 w 236"/>
                <a:gd name="T25" fmla="*/ 0 h 294"/>
                <a:gd name="T26" fmla="*/ 57 w 236"/>
                <a:gd name="T27" fmla="*/ 40 h 294"/>
                <a:gd name="T28" fmla="*/ 93 w 236"/>
                <a:gd name="T29" fmla="*/ 80 h 294"/>
                <a:gd name="T30" fmla="*/ 26 w 236"/>
                <a:gd name="T31" fmla="*/ 84 h 294"/>
                <a:gd name="T32" fmla="*/ 5 w 236"/>
                <a:gd name="T33" fmla="*/ 89 h 294"/>
                <a:gd name="T34" fmla="*/ 10 w 236"/>
                <a:gd name="T35" fmla="*/ 110 h 294"/>
                <a:gd name="T36" fmla="*/ 76 w 236"/>
                <a:gd name="T37" fmla="*/ 122 h 294"/>
                <a:gd name="T38" fmla="*/ 103 w 236"/>
                <a:gd name="T39" fmla="*/ 111 h 294"/>
                <a:gd name="T40" fmla="*/ 125 w 236"/>
                <a:gd name="T41" fmla="*/ 171 h 294"/>
                <a:gd name="T42" fmla="*/ 77 w 236"/>
                <a:gd name="T43" fmla="*/ 275 h 294"/>
                <a:gd name="T44" fmla="*/ 90 w 236"/>
                <a:gd name="T45" fmla="*/ 293 h 294"/>
                <a:gd name="T46" fmla="*/ 108 w 236"/>
                <a:gd name="T47" fmla="*/ 280 h 294"/>
                <a:gd name="T48" fmla="*/ 167 w 236"/>
                <a:gd name="T49" fmla="*/ 177 h 294"/>
                <a:gd name="T50" fmla="*/ 174 w 236"/>
                <a:gd name="T51" fmla="*/ 156 h 294"/>
                <a:gd name="T52" fmla="*/ 191 w 236"/>
                <a:gd name="T53" fmla="*/ 124 h 294"/>
                <a:gd name="T54" fmla="*/ 191 w 236"/>
                <a:gd name="T55" fmla="*/ 124 h 294"/>
                <a:gd name="T56" fmla="*/ 213 w 236"/>
                <a:gd name="T57" fmla="*/ 121 h 294"/>
                <a:gd name="T58" fmla="*/ 211 w 236"/>
                <a:gd name="T59" fmla="*/ 100 h 294"/>
                <a:gd name="T60" fmla="*/ 149 w 236"/>
                <a:gd name="T61" fmla="*/ 66 h 294"/>
                <a:gd name="T62" fmla="*/ 148 w 236"/>
                <a:gd name="T63" fmla="*/ 65 h 294"/>
                <a:gd name="T64" fmla="*/ 164 w 236"/>
                <a:gd name="T65" fmla="*/ 106 h 294"/>
                <a:gd name="T66" fmla="*/ 191 w 236"/>
                <a:gd name="T67" fmla="*/ 12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294">
                  <a:moveTo>
                    <a:pt x="228" y="243"/>
                  </a:moveTo>
                  <a:cubicBezTo>
                    <a:pt x="209" y="228"/>
                    <a:pt x="195" y="208"/>
                    <a:pt x="184" y="182"/>
                  </a:cubicBezTo>
                  <a:cubicBezTo>
                    <a:pt x="183" y="180"/>
                    <a:pt x="181" y="178"/>
                    <a:pt x="180" y="176"/>
                  </a:cubicBezTo>
                  <a:cubicBezTo>
                    <a:pt x="178" y="179"/>
                    <a:pt x="175" y="182"/>
                    <a:pt x="172" y="184"/>
                  </a:cubicBezTo>
                  <a:cubicBezTo>
                    <a:pt x="166" y="189"/>
                    <a:pt x="161" y="193"/>
                    <a:pt x="156" y="197"/>
                  </a:cubicBezTo>
                  <a:cubicBezTo>
                    <a:pt x="169" y="226"/>
                    <a:pt x="186" y="250"/>
                    <a:pt x="209" y="268"/>
                  </a:cubicBezTo>
                  <a:cubicBezTo>
                    <a:pt x="215" y="273"/>
                    <a:pt x="225" y="272"/>
                    <a:pt x="231" y="265"/>
                  </a:cubicBezTo>
                  <a:cubicBezTo>
                    <a:pt x="236" y="259"/>
                    <a:pt x="235" y="249"/>
                    <a:pt x="228" y="243"/>
                  </a:cubicBezTo>
                  <a:close/>
                  <a:moveTo>
                    <a:pt x="174" y="156"/>
                  </a:moveTo>
                  <a:cubicBezTo>
                    <a:pt x="174" y="156"/>
                    <a:pt x="174" y="156"/>
                    <a:pt x="174" y="156"/>
                  </a:cubicBezTo>
                  <a:cubicBezTo>
                    <a:pt x="134" y="56"/>
                    <a:pt x="134" y="56"/>
                    <a:pt x="134" y="56"/>
                  </a:cubicBezTo>
                  <a:cubicBezTo>
                    <a:pt x="136" y="51"/>
                    <a:pt x="138" y="46"/>
                    <a:pt x="138" y="40"/>
                  </a:cubicBezTo>
                  <a:cubicBezTo>
                    <a:pt x="138" y="18"/>
                    <a:pt x="120" y="0"/>
                    <a:pt x="97" y="0"/>
                  </a:cubicBezTo>
                  <a:cubicBezTo>
                    <a:pt x="75" y="0"/>
                    <a:pt x="57" y="18"/>
                    <a:pt x="57" y="40"/>
                  </a:cubicBezTo>
                  <a:cubicBezTo>
                    <a:pt x="57" y="61"/>
                    <a:pt x="73" y="78"/>
                    <a:pt x="93" y="80"/>
                  </a:cubicBezTo>
                  <a:cubicBezTo>
                    <a:pt x="73" y="95"/>
                    <a:pt x="48" y="97"/>
                    <a:pt x="26" y="84"/>
                  </a:cubicBezTo>
                  <a:cubicBezTo>
                    <a:pt x="19" y="79"/>
                    <a:pt x="9" y="82"/>
                    <a:pt x="5" y="89"/>
                  </a:cubicBezTo>
                  <a:cubicBezTo>
                    <a:pt x="0" y="96"/>
                    <a:pt x="3" y="106"/>
                    <a:pt x="10" y="110"/>
                  </a:cubicBezTo>
                  <a:cubicBezTo>
                    <a:pt x="30" y="123"/>
                    <a:pt x="54" y="127"/>
                    <a:pt x="76" y="122"/>
                  </a:cubicBezTo>
                  <a:cubicBezTo>
                    <a:pt x="86" y="120"/>
                    <a:pt x="94" y="116"/>
                    <a:pt x="103" y="111"/>
                  </a:cubicBezTo>
                  <a:cubicBezTo>
                    <a:pt x="125" y="171"/>
                    <a:pt x="125" y="171"/>
                    <a:pt x="125" y="171"/>
                  </a:cubicBezTo>
                  <a:cubicBezTo>
                    <a:pt x="100" y="195"/>
                    <a:pt x="86" y="221"/>
                    <a:pt x="77" y="275"/>
                  </a:cubicBezTo>
                  <a:cubicBezTo>
                    <a:pt x="75" y="283"/>
                    <a:pt x="81" y="291"/>
                    <a:pt x="90" y="293"/>
                  </a:cubicBezTo>
                  <a:cubicBezTo>
                    <a:pt x="98" y="294"/>
                    <a:pt x="106" y="289"/>
                    <a:pt x="108" y="280"/>
                  </a:cubicBezTo>
                  <a:cubicBezTo>
                    <a:pt x="118" y="219"/>
                    <a:pt x="133" y="203"/>
                    <a:pt x="167" y="177"/>
                  </a:cubicBezTo>
                  <a:cubicBezTo>
                    <a:pt x="173" y="172"/>
                    <a:pt x="177" y="163"/>
                    <a:pt x="174" y="156"/>
                  </a:cubicBezTo>
                  <a:close/>
                  <a:moveTo>
                    <a:pt x="191" y="124"/>
                  </a:moveTo>
                  <a:cubicBezTo>
                    <a:pt x="191" y="124"/>
                    <a:pt x="191" y="124"/>
                    <a:pt x="191" y="124"/>
                  </a:cubicBezTo>
                  <a:cubicBezTo>
                    <a:pt x="198" y="130"/>
                    <a:pt x="208" y="128"/>
                    <a:pt x="213" y="121"/>
                  </a:cubicBezTo>
                  <a:cubicBezTo>
                    <a:pt x="219" y="115"/>
                    <a:pt x="217" y="105"/>
                    <a:pt x="211" y="100"/>
                  </a:cubicBezTo>
                  <a:cubicBezTo>
                    <a:pt x="207" y="97"/>
                    <a:pt x="174" y="72"/>
                    <a:pt x="149" y="66"/>
                  </a:cubicBezTo>
                  <a:cubicBezTo>
                    <a:pt x="148" y="65"/>
                    <a:pt x="148" y="65"/>
                    <a:pt x="148" y="65"/>
                  </a:cubicBezTo>
                  <a:cubicBezTo>
                    <a:pt x="152" y="75"/>
                    <a:pt x="158" y="91"/>
                    <a:pt x="164" y="106"/>
                  </a:cubicBezTo>
                  <a:cubicBezTo>
                    <a:pt x="176" y="113"/>
                    <a:pt x="186" y="120"/>
                    <a:pt x="191" y="124"/>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70" name="Freeform 14"/>
            <p:cNvSpPr>
              <a:spLocks noEditPoints="1"/>
            </p:cNvSpPr>
            <p:nvPr/>
          </p:nvSpPr>
          <p:spPr bwMode="auto">
            <a:xfrm>
              <a:off x="6391428" y="2599396"/>
              <a:ext cx="273137" cy="485868"/>
            </a:xfrm>
            <a:custGeom>
              <a:avLst/>
              <a:gdLst>
                <a:gd name="T0" fmla="*/ 102 w 132"/>
                <a:gd name="T1" fmla="*/ 160 h 235"/>
                <a:gd name="T2" fmla="*/ 50 w 132"/>
                <a:gd name="T3" fmla="*/ 160 h 235"/>
                <a:gd name="T4" fmla="*/ 54 w 132"/>
                <a:gd name="T5" fmla="*/ 167 h 235"/>
                <a:gd name="T6" fmla="*/ 58 w 132"/>
                <a:gd name="T7" fmla="*/ 176 h 235"/>
                <a:gd name="T8" fmla="*/ 102 w 132"/>
                <a:gd name="T9" fmla="*/ 176 h 235"/>
                <a:gd name="T10" fmla="*/ 102 w 132"/>
                <a:gd name="T11" fmla="*/ 160 h 235"/>
                <a:gd name="T12" fmla="*/ 84 w 132"/>
                <a:gd name="T13" fmla="*/ 46 h 235"/>
                <a:gd name="T14" fmla="*/ 21 w 132"/>
                <a:gd name="T15" fmla="*/ 46 h 235"/>
                <a:gd name="T16" fmla="*/ 35 w 132"/>
                <a:gd name="T17" fmla="*/ 52 h 235"/>
                <a:gd name="T18" fmla="*/ 84 w 132"/>
                <a:gd name="T19" fmla="*/ 52 h 235"/>
                <a:gd name="T20" fmla="*/ 84 w 132"/>
                <a:gd name="T21" fmla="*/ 46 h 235"/>
                <a:gd name="T22" fmla="*/ 118 w 132"/>
                <a:gd name="T23" fmla="*/ 135 h 235"/>
                <a:gd name="T24" fmla="*/ 42 w 132"/>
                <a:gd name="T25" fmla="*/ 135 h 235"/>
                <a:gd name="T26" fmla="*/ 45 w 132"/>
                <a:gd name="T27" fmla="*/ 141 h 235"/>
                <a:gd name="T28" fmla="*/ 46 w 132"/>
                <a:gd name="T29" fmla="*/ 144 h 235"/>
                <a:gd name="T30" fmla="*/ 118 w 132"/>
                <a:gd name="T31" fmla="*/ 144 h 235"/>
                <a:gd name="T32" fmla="*/ 118 w 132"/>
                <a:gd name="T33" fmla="*/ 135 h 235"/>
                <a:gd name="T34" fmla="*/ 75 w 132"/>
                <a:gd name="T35" fmla="*/ 203 h 235"/>
                <a:gd name="T36" fmla="*/ 126 w 132"/>
                <a:gd name="T37" fmla="*/ 203 h 235"/>
                <a:gd name="T38" fmla="*/ 126 w 132"/>
                <a:gd name="T39" fmla="*/ 197 h 235"/>
                <a:gd name="T40" fmla="*/ 70 w 132"/>
                <a:gd name="T41" fmla="*/ 197 h 235"/>
                <a:gd name="T42" fmla="*/ 75 w 132"/>
                <a:gd name="T43" fmla="*/ 203 h 235"/>
                <a:gd name="T44" fmla="*/ 103 w 132"/>
                <a:gd name="T45" fmla="*/ 235 h 235"/>
                <a:gd name="T46" fmla="*/ 122 w 132"/>
                <a:gd name="T47" fmla="*/ 235 h 235"/>
                <a:gd name="T48" fmla="*/ 122 w 132"/>
                <a:gd name="T49" fmla="*/ 229 h 235"/>
                <a:gd name="T50" fmla="*/ 100 w 132"/>
                <a:gd name="T51" fmla="*/ 229 h 235"/>
                <a:gd name="T52" fmla="*/ 103 w 132"/>
                <a:gd name="T53" fmla="*/ 235 h 235"/>
                <a:gd name="T54" fmla="*/ 80 w 132"/>
                <a:gd name="T55" fmla="*/ 18 h 235"/>
                <a:gd name="T56" fmla="*/ 8 w 132"/>
                <a:gd name="T57" fmla="*/ 18 h 235"/>
                <a:gd name="T58" fmla="*/ 9 w 132"/>
                <a:gd name="T59" fmla="*/ 27 h 235"/>
                <a:gd name="T60" fmla="*/ 80 w 132"/>
                <a:gd name="T61" fmla="*/ 27 h 235"/>
                <a:gd name="T62" fmla="*/ 80 w 132"/>
                <a:gd name="T63" fmla="*/ 18 h 235"/>
                <a:gd name="T64" fmla="*/ 87 w 132"/>
                <a:gd name="T65" fmla="*/ 94 h 235"/>
                <a:gd name="T66" fmla="*/ 88 w 132"/>
                <a:gd name="T67" fmla="*/ 99 h 235"/>
                <a:gd name="T68" fmla="*/ 88 w 132"/>
                <a:gd name="T69" fmla="*/ 100 h 235"/>
                <a:gd name="T70" fmla="*/ 132 w 132"/>
                <a:gd name="T71" fmla="*/ 100 h 235"/>
                <a:gd name="T72" fmla="*/ 132 w 132"/>
                <a:gd name="T73" fmla="*/ 94 h 235"/>
                <a:gd name="T74" fmla="*/ 87 w 132"/>
                <a:gd name="T75" fmla="*/ 94 h 235"/>
                <a:gd name="T76" fmla="*/ 27 w 132"/>
                <a:gd name="T77" fmla="*/ 0 h 235"/>
                <a:gd name="T78" fmla="*/ 0 w 132"/>
                <a:gd name="T79" fmla="*/ 0 h 235"/>
                <a:gd name="T80" fmla="*/ 4 w 132"/>
                <a:gd name="T81" fmla="*/ 7 h 235"/>
                <a:gd name="T82" fmla="*/ 27 w 132"/>
                <a:gd name="T83" fmla="*/ 7 h 235"/>
                <a:gd name="T84" fmla="*/ 27 w 132"/>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235">
                  <a:moveTo>
                    <a:pt x="102" y="160"/>
                  </a:moveTo>
                  <a:cubicBezTo>
                    <a:pt x="50" y="160"/>
                    <a:pt x="50" y="160"/>
                    <a:pt x="50" y="160"/>
                  </a:cubicBezTo>
                  <a:cubicBezTo>
                    <a:pt x="52" y="162"/>
                    <a:pt x="53" y="165"/>
                    <a:pt x="54" y="167"/>
                  </a:cubicBezTo>
                  <a:cubicBezTo>
                    <a:pt x="55" y="170"/>
                    <a:pt x="57" y="173"/>
                    <a:pt x="58" y="176"/>
                  </a:cubicBezTo>
                  <a:cubicBezTo>
                    <a:pt x="102" y="176"/>
                    <a:pt x="102" y="176"/>
                    <a:pt x="102" y="176"/>
                  </a:cubicBezTo>
                  <a:lnTo>
                    <a:pt x="102" y="160"/>
                  </a:lnTo>
                  <a:close/>
                  <a:moveTo>
                    <a:pt x="84" y="46"/>
                  </a:moveTo>
                  <a:cubicBezTo>
                    <a:pt x="21" y="46"/>
                    <a:pt x="21" y="46"/>
                    <a:pt x="21" y="46"/>
                  </a:cubicBezTo>
                  <a:cubicBezTo>
                    <a:pt x="26" y="47"/>
                    <a:pt x="30" y="50"/>
                    <a:pt x="35" y="52"/>
                  </a:cubicBezTo>
                  <a:cubicBezTo>
                    <a:pt x="84" y="52"/>
                    <a:pt x="84" y="52"/>
                    <a:pt x="84" y="52"/>
                  </a:cubicBezTo>
                  <a:lnTo>
                    <a:pt x="84" y="46"/>
                  </a:lnTo>
                  <a:close/>
                  <a:moveTo>
                    <a:pt x="118" y="135"/>
                  </a:moveTo>
                  <a:cubicBezTo>
                    <a:pt x="42" y="135"/>
                    <a:pt x="42" y="135"/>
                    <a:pt x="42" y="135"/>
                  </a:cubicBezTo>
                  <a:cubicBezTo>
                    <a:pt x="43" y="138"/>
                    <a:pt x="45" y="141"/>
                    <a:pt x="45" y="141"/>
                  </a:cubicBezTo>
                  <a:cubicBezTo>
                    <a:pt x="45" y="142"/>
                    <a:pt x="45" y="143"/>
                    <a:pt x="46" y="144"/>
                  </a:cubicBezTo>
                  <a:cubicBezTo>
                    <a:pt x="118" y="144"/>
                    <a:pt x="118" y="144"/>
                    <a:pt x="118" y="144"/>
                  </a:cubicBezTo>
                  <a:lnTo>
                    <a:pt x="118" y="135"/>
                  </a:lnTo>
                  <a:close/>
                  <a:moveTo>
                    <a:pt x="75" y="203"/>
                  </a:moveTo>
                  <a:cubicBezTo>
                    <a:pt x="126" y="203"/>
                    <a:pt x="126" y="203"/>
                    <a:pt x="126" y="203"/>
                  </a:cubicBezTo>
                  <a:cubicBezTo>
                    <a:pt x="126" y="197"/>
                    <a:pt x="126" y="197"/>
                    <a:pt x="126" y="197"/>
                  </a:cubicBezTo>
                  <a:cubicBezTo>
                    <a:pt x="70" y="197"/>
                    <a:pt x="70" y="197"/>
                    <a:pt x="70" y="197"/>
                  </a:cubicBezTo>
                  <a:cubicBezTo>
                    <a:pt x="72" y="199"/>
                    <a:pt x="73" y="201"/>
                    <a:pt x="75" y="203"/>
                  </a:cubicBezTo>
                  <a:close/>
                  <a:moveTo>
                    <a:pt x="103" y="235"/>
                  </a:moveTo>
                  <a:cubicBezTo>
                    <a:pt x="122" y="235"/>
                    <a:pt x="122" y="235"/>
                    <a:pt x="122" y="235"/>
                  </a:cubicBezTo>
                  <a:cubicBezTo>
                    <a:pt x="122" y="229"/>
                    <a:pt x="122" y="229"/>
                    <a:pt x="122" y="229"/>
                  </a:cubicBezTo>
                  <a:cubicBezTo>
                    <a:pt x="100" y="229"/>
                    <a:pt x="100" y="229"/>
                    <a:pt x="100" y="229"/>
                  </a:cubicBezTo>
                  <a:cubicBezTo>
                    <a:pt x="101" y="231"/>
                    <a:pt x="103" y="233"/>
                    <a:pt x="103" y="235"/>
                  </a:cubicBezTo>
                  <a:close/>
                  <a:moveTo>
                    <a:pt x="80" y="18"/>
                  </a:moveTo>
                  <a:cubicBezTo>
                    <a:pt x="8" y="18"/>
                    <a:pt x="8" y="18"/>
                    <a:pt x="8" y="18"/>
                  </a:cubicBezTo>
                  <a:cubicBezTo>
                    <a:pt x="8" y="21"/>
                    <a:pt x="9" y="24"/>
                    <a:pt x="9" y="27"/>
                  </a:cubicBezTo>
                  <a:cubicBezTo>
                    <a:pt x="80" y="27"/>
                    <a:pt x="80" y="27"/>
                    <a:pt x="80" y="27"/>
                  </a:cubicBezTo>
                  <a:lnTo>
                    <a:pt x="80" y="18"/>
                  </a:lnTo>
                  <a:close/>
                  <a:moveTo>
                    <a:pt x="87" y="94"/>
                  </a:moveTo>
                  <a:cubicBezTo>
                    <a:pt x="87" y="96"/>
                    <a:pt x="88" y="97"/>
                    <a:pt x="88" y="99"/>
                  </a:cubicBezTo>
                  <a:cubicBezTo>
                    <a:pt x="88" y="99"/>
                    <a:pt x="88" y="100"/>
                    <a:pt x="88" y="100"/>
                  </a:cubicBezTo>
                  <a:cubicBezTo>
                    <a:pt x="132" y="100"/>
                    <a:pt x="132" y="100"/>
                    <a:pt x="132" y="100"/>
                  </a:cubicBezTo>
                  <a:cubicBezTo>
                    <a:pt x="132" y="94"/>
                    <a:pt x="132" y="94"/>
                    <a:pt x="132" y="94"/>
                  </a:cubicBezTo>
                  <a:lnTo>
                    <a:pt x="87" y="94"/>
                  </a:lnTo>
                  <a:close/>
                  <a:moveTo>
                    <a:pt x="27" y="0"/>
                  </a:moveTo>
                  <a:cubicBezTo>
                    <a:pt x="0" y="0"/>
                    <a:pt x="0" y="0"/>
                    <a:pt x="0" y="0"/>
                  </a:cubicBezTo>
                  <a:cubicBezTo>
                    <a:pt x="1" y="2"/>
                    <a:pt x="3" y="4"/>
                    <a:pt x="4" y="7"/>
                  </a:cubicBezTo>
                  <a:cubicBezTo>
                    <a:pt x="27" y="7"/>
                    <a:pt x="27" y="7"/>
                    <a:pt x="27" y="7"/>
                  </a:cubicBezTo>
                  <a:lnTo>
                    <a:pt x="27" y="0"/>
                  </a:ln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71" name="组合 70"/>
          <p:cNvGrpSpPr/>
          <p:nvPr/>
        </p:nvGrpSpPr>
        <p:grpSpPr>
          <a:xfrm>
            <a:off x="3534544" y="2255273"/>
            <a:ext cx="3412603" cy="1068235"/>
            <a:chOff x="5169854" y="5103965"/>
            <a:chExt cx="3412603" cy="1068235"/>
          </a:xfrm>
          <a:solidFill>
            <a:schemeClr val="accent2"/>
          </a:solidFill>
        </p:grpSpPr>
        <p:cxnSp>
          <p:nvCxnSpPr>
            <p:cNvPr id="72" name="直接连接符 71"/>
            <p:cNvCxnSpPr/>
            <p:nvPr/>
          </p:nvCxnSpPr>
          <p:spPr>
            <a:xfrm>
              <a:off x="5226656" y="5103965"/>
              <a:ext cx="3355801" cy="0"/>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226656" y="5103965"/>
              <a:ext cx="0" cy="989331"/>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5169854" y="6057900"/>
              <a:ext cx="114300" cy="114300"/>
            </a:xfrm>
            <a:prstGeom prst="ellipse">
              <a:avLst/>
            </a:prstGeom>
            <a:grp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78" name="组合 77"/>
          <p:cNvGrpSpPr/>
          <p:nvPr/>
        </p:nvGrpSpPr>
        <p:grpSpPr>
          <a:xfrm>
            <a:off x="3936799" y="2570482"/>
            <a:ext cx="435969" cy="436844"/>
            <a:chOff x="7175720" y="1625834"/>
            <a:chExt cx="435969" cy="436844"/>
          </a:xfrm>
          <a:solidFill>
            <a:schemeClr val="accent4"/>
          </a:solidFill>
          <a:effectLst>
            <a:reflection blurRad="6350" stA="15000" endPos="55000" dir="5400000" sy="-100000" algn="bl" rotWithShape="0"/>
          </a:effectLst>
        </p:grpSpPr>
        <p:sp>
          <p:nvSpPr>
            <p:cNvPr id="79" name="Freeform 7"/>
            <p:cNvSpPr/>
            <p:nvPr/>
          </p:nvSpPr>
          <p:spPr bwMode="auto">
            <a:xfrm>
              <a:off x="7175720" y="1628460"/>
              <a:ext cx="167209" cy="217109"/>
            </a:xfrm>
            <a:custGeom>
              <a:avLst/>
              <a:gdLst>
                <a:gd name="T0" fmla="*/ 15 w 81"/>
                <a:gd name="T1" fmla="*/ 0 h 105"/>
                <a:gd name="T2" fmla="*/ 12 w 81"/>
                <a:gd name="T3" fmla="*/ 1 h 105"/>
                <a:gd name="T4" fmla="*/ 12 w 81"/>
                <a:gd name="T5" fmla="*/ 6 h 105"/>
                <a:gd name="T6" fmla="*/ 33 w 81"/>
                <a:gd name="T7" fmla="*/ 27 h 105"/>
                <a:gd name="T8" fmla="*/ 30 w 81"/>
                <a:gd name="T9" fmla="*/ 30 h 105"/>
                <a:gd name="T10" fmla="*/ 0 w 81"/>
                <a:gd name="T11" fmla="*/ 105 h 105"/>
                <a:gd name="T12" fmla="*/ 27 w 81"/>
                <a:gd name="T13" fmla="*/ 105 h 105"/>
                <a:gd name="T14" fmla="*/ 49 w 81"/>
                <a:gd name="T15" fmla="*/ 49 h 105"/>
                <a:gd name="T16" fmla="*/ 52 w 81"/>
                <a:gd name="T17" fmla="*/ 46 h 105"/>
                <a:gd name="T18" fmla="*/ 75 w 81"/>
                <a:gd name="T19" fmla="*/ 68 h 105"/>
                <a:gd name="T20" fmla="*/ 77 w 81"/>
                <a:gd name="T21" fmla="*/ 69 h 105"/>
                <a:gd name="T22" fmla="*/ 80 w 81"/>
                <a:gd name="T23" fmla="*/ 68 h 105"/>
                <a:gd name="T24" fmla="*/ 81 w 81"/>
                <a:gd name="T25" fmla="*/ 66 h 105"/>
                <a:gd name="T26" fmla="*/ 81 w 81"/>
                <a:gd name="T27" fmla="*/ 5 h 105"/>
                <a:gd name="T28" fmla="*/ 81 w 81"/>
                <a:gd name="T29" fmla="*/ 5 h 105"/>
                <a:gd name="T30" fmla="*/ 81 w 81"/>
                <a:gd name="T31" fmla="*/ 0 h 105"/>
                <a:gd name="T32" fmla="*/ 15 w 81"/>
                <a:gd name="T33" fmla="*/ 0 h 105"/>
                <a:gd name="T34" fmla="*/ 15 w 81"/>
                <a:gd name="T3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105">
                  <a:moveTo>
                    <a:pt x="15" y="0"/>
                  </a:moveTo>
                  <a:cubicBezTo>
                    <a:pt x="14" y="0"/>
                    <a:pt x="13" y="0"/>
                    <a:pt x="12" y="1"/>
                  </a:cubicBezTo>
                  <a:cubicBezTo>
                    <a:pt x="11" y="2"/>
                    <a:pt x="11" y="4"/>
                    <a:pt x="12" y="6"/>
                  </a:cubicBezTo>
                  <a:cubicBezTo>
                    <a:pt x="33" y="27"/>
                    <a:pt x="33" y="27"/>
                    <a:pt x="33" y="27"/>
                  </a:cubicBezTo>
                  <a:cubicBezTo>
                    <a:pt x="30" y="30"/>
                    <a:pt x="30" y="30"/>
                    <a:pt x="30" y="30"/>
                  </a:cubicBezTo>
                  <a:cubicBezTo>
                    <a:pt x="11" y="51"/>
                    <a:pt x="0" y="77"/>
                    <a:pt x="0" y="105"/>
                  </a:cubicBezTo>
                  <a:cubicBezTo>
                    <a:pt x="27" y="105"/>
                    <a:pt x="27" y="105"/>
                    <a:pt x="27" y="105"/>
                  </a:cubicBezTo>
                  <a:cubicBezTo>
                    <a:pt x="27" y="84"/>
                    <a:pt x="35" y="65"/>
                    <a:pt x="49" y="49"/>
                  </a:cubicBezTo>
                  <a:cubicBezTo>
                    <a:pt x="52" y="46"/>
                    <a:pt x="52" y="46"/>
                    <a:pt x="52" y="46"/>
                  </a:cubicBezTo>
                  <a:cubicBezTo>
                    <a:pt x="75" y="68"/>
                    <a:pt x="75" y="68"/>
                    <a:pt x="75" y="68"/>
                  </a:cubicBezTo>
                  <a:cubicBezTo>
                    <a:pt x="75" y="69"/>
                    <a:pt x="76" y="69"/>
                    <a:pt x="77" y="69"/>
                  </a:cubicBezTo>
                  <a:cubicBezTo>
                    <a:pt x="78" y="69"/>
                    <a:pt x="79" y="69"/>
                    <a:pt x="80" y="68"/>
                  </a:cubicBezTo>
                  <a:cubicBezTo>
                    <a:pt x="81" y="67"/>
                    <a:pt x="81" y="66"/>
                    <a:pt x="81" y="66"/>
                  </a:cubicBezTo>
                  <a:cubicBezTo>
                    <a:pt x="81" y="5"/>
                    <a:pt x="81" y="5"/>
                    <a:pt x="81" y="5"/>
                  </a:cubicBezTo>
                  <a:cubicBezTo>
                    <a:pt x="81" y="5"/>
                    <a:pt x="81" y="5"/>
                    <a:pt x="81" y="5"/>
                  </a:cubicBezTo>
                  <a:cubicBezTo>
                    <a:pt x="81" y="0"/>
                    <a:pt x="81" y="0"/>
                    <a:pt x="81" y="0"/>
                  </a:cubicBezTo>
                  <a:cubicBezTo>
                    <a:pt x="15" y="0"/>
                    <a:pt x="15" y="0"/>
                    <a:pt x="15" y="0"/>
                  </a:cubicBezTo>
                  <a:cubicBezTo>
                    <a:pt x="15" y="0"/>
                    <a:pt x="15" y="0"/>
                    <a:pt x="15" y="0"/>
                  </a:cubicBezTo>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80" name="Freeform 8"/>
            <p:cNvSpPr>
              <a:spLocks noEditPoints="1"/>
            </p:cNvSpPr>
            <p:nvPr/>
          </p:nvSpPr>
          <p:spPr bwMode="auto">
            <a:xfrm>
              <a:off x="7175720" y="1625834"/>
              <a:ext cx="435969" cy="436844"/>
            </a:xfrm>
            <a:custGeom>
              <a:avLst/>
              <a:gdLst>
                <a:gd name="T0" fmla="*/ 6 w 211"/>
                <a:gd name="T1" fmla="*/ 130 h 211"/>
                <a:gd name="T2" fmla="*/ 6 w 211"/>
                <a:gd name="T3" fmla="*/ 130 h 211"/>
                <a:gd name="T4" fmla="*/ 0 w 211"/>
                <a:gd name="T5" fmla="*/ 130 h 211"/>
                <a:gd name="T6" fmla="*/ 0 w 211"/>
                <a:gd name="T7" fmla="*/ 196 h 211"/>
                <a:gd name="T8" fmla="*/ 1 w 211"/>
                <a:gd name="T9" fmla="*/ 199 h 211"/>
                <a:gd name="T10" fmla="*/ 4 w 211"/>
                <a:gd name="T11" fmla="*/ 200 h 211"/>
                <a:gd name="T12" fmla="*/ 6 w 211"/>
                <a:gd name="T13" fmla="*/ 199 h 211"/>
                <a:gd name="T14" fmla="*/ 28 w 211"/>
                <a:gd name="T15" fmla="*/ 178 h 211"/>
                <a:gd name="T16" fmla="*/ 31 w 211"/>
                <a:gd name="T17" fmla="*/ 181 h 211"/>
                <a:gd name="T18" fmla="*/ 106 w 211"/>
                <a:gd name="T19" fmla="*/ 211 h 211"/>
                <a:gd name="T20" fmla="*/ 106 w 211"/>
                <a:gd name="T21" fmla="*/ 184 h 211"/>
                <a:gd name="T22" fmla="*/ 50 w 211"/>
                <a:gd name="T23" fmla="*/ 162 h 211"/>
                <a:gd name="T24" fmla="*/ 47 w 211"/>
                <a:gd name="T25" fmla="*/ 159 h 211"/>
                <a:gd name="T26" fmla="*/ 69 w 211"/>
                <a:gd name="T27" fmla="*/ 136 h 211"/>
                <a:gd name="T28" fmla="*/ 69 w 211"/>
                <a:gd name="T29" fmla="*/ 131 h 211"/>
                <a:gd name="T30" fmla="*/ 67 w 211"/>
                <a:gd name="T31" fmla="*/ 130 h 211"/>
                <a:gd name="T32" fmla="*/ 66 w 211"/>
                <a:gd name="T33" fmla="*/ 130 h 211"/>
                <a:gd name="T34" fmla="*/ 6 w 211"/>
                <a:gd name="T35" fmla="*/ 130 h 211"/>
                <a:gd name="T36" fmla="*/ 211 w 211"/>
                <a:gd name="T37" fmla="*/ 105 h 211"/>
                <a:gd name="T38" fmla="*/ 184 w 211"/>
                <a:gd name="T39" fmla="*/ 105 h 211"/>
                <a:gd name="T40" fmla="*/ 161 w 211"/>
                <a:gd name="T41" fmla="*/ 161 h 211"/>
                <a:gd name="T42" fmla="*/ 158 w 211"/>
                <a:gd name="T43" fmla="*/ 164 h 211"/>
                <a:gd name="T44" fmla="*/ 136 w 211"/>
                <a:gd name="T45" fmla="*/ 142 h 211"/>
                <a:gd name="T46" fmla="*/ 134 w 211"/>
                <a:gd name="T47" fmla="*/ 141 h 211"/>
                <a:gd name="T48" fmla="*/ 131 w 211"/>
                <a:gd name="T49" fmla="*/ 142 h 211"/>
                <a:gd name="T50" fmla="*/ 130 w 211"/>
                <a:gd name="T51" fmla="*/ 145 h 211"/>
                <a:gd name="T52" fmla="*/ 130 w 211"/>
                <a:gd name="T53" fmla="*/ 197 h 211"/>
                <a:gd name="T54" fmla="*/ 130 w 211"/>
                <a:gd name="T55" fmla="*/ 197 h 211"/>
                <a:gd name="T56" fmla="*/ 130 w 211"/>
                <a:gd name="T57" fmla="*/ 211 h 211"/>
                <a:gd name="T58" fmla="*/ 196 w 211"/>
                <a:gd name="T59" fmla="*/ 211 h 211"/>
                <a:gd name="T60" fmla="*/ 196 w 211"/>
                <a:gd name="T61" fmla="*/ 211 h 211"/>
                <a:gd name="T62" fmla="*/ 199 w 211"/>
                <a:gd name="T63" fmla="*/ 210 h 211"/>
                <a:gd name="T64" fmla="*/ 199 w 211"/>
                <a:gd name="T65" fmla="*/ 204 h 211"/>
                <a:gd name="T66" fmla="*/ 177 w 211"/>
                <a:gd name="T67" fmla="*/ 183 h 211"/>
                <a:gd name="T68" fmla="*/ 180 w 211"/>
                <a:gd name="T69" fmla="*/ 180 h 211"/>
                <a:gd name="T70" fmla="*/ 211 w 211"/>
                <a:gd name="T71" fmla="*/ 105 h 211"/>
                <a:gd name="T72" fmla="*/ 105 w 211"/>
                <a:gd name="T73" fmla="*/ 0 h 211"/>
                <a:gd name="T74" fmla="*/ 105 w 211"/>
                <a:gd name="T75" fmla="*/ 27 h 211"/>
                <a:gd name="T76" fmla="*/ 160 w 211"/>
                <a:gd name="T77" fmla="*/ 49 h 211"/>
                <a:gd name="T78" fmla="*/ 164 w 211"/>
                <a:gd name="T79" fmla="*/ 53 h 211"/>
                <a:gd name="T80" fmla="*/ 142 w 211"/>
                <a:gd name="T81" fmla="*/ 75 h 211"/>
                <a:gd name="T82" fmla="*/ 142 w 211"/>
                <a:gd name="T83" fmla="*/ 80 h 211"/>
                <a:gd name="T84" fmla="*/ 144 w 211"/>
                <a:gd name="T85" fmla="*/ 81 h 211"/>
                <a:gd name="T86" fmla="*/ 144 w 211"/>
                <a:gd name="T87" fmla="*/ 81 h 211"/>
                <a:gd name="T88" fmla="*/ 197 w 211"/>
                <a:gd name="T89" fmla="*/ 81 h 211"/>
                <a:gd name="T90" fmla="*/ 210 w 211"/>
                <a:gd name="T91" fmla="*/ 81 h 211"/>
                <a:gd name="T92" fmla="*/ 210 w 211"/>
                <a:gd name="T93" fmla="*/ 15 h 211"/>
                <a:gd name="T94" fmla="*/ 209 w 211"/>
                <a:gd name="T95" fmla="*/ 12 h 211"/>
                <a:gd name="T96" fmla="*/ 207 w 211"/>
                <a:gd name="T97" fmla="*/ 11 h 211"/>
                <a:gd name="T98" fmla="*/ 204 w 211"/>
                <a:gd name="T99" fmla="*/ 12 h 211"/>
                <a:gd name="T100" fmla="*/ 183 w 211"/>
                <a:gd name="T101" fmla="*/ 34 h 211"/>
                <a:gd name="T102" fmla="*/ 180 w 211"/>
                <a:gd name="T103" fmla="*/ 31 h 211"/>
                <a:gd name="T104" fmla="*/ 105 w 211"/>
                <a:gd name="T10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1" h="211">
                  <a:moveTo>
                    <a:pt x="6" y="130"/>
                  </a:moveTo>
                  <a:cubicBezTo>
                    <a:pt x="6" y="130"/>
                    <a:pt x="6" y="130"/>
                    <a:pt x="6" y="130"/>
                  </a:cubicBezTo>
                  <a:cubicBezTo>
                    <a:pt x="0" y="130"/>
                    <a:pt x="0" y="130"/>
                    <a:pt x="0" y="130"/>
                  </a:cubicBezTo>
                  <a:cubicBezTo>
                    <a:pt x="0" y="196"/>
                    <a:pt x="0" y="196"/>
                    <a:pt x="0" y="196"/>
                  </a:cubicBezTo>
                  <a:cubicBezTo>
                    <a:pt x="0" y="197"/>
                    <a:pt x="0" y="198"/>
                    <a:pt x="1" y="199"/>
                  </a:cubicBezTo>
                  <a:cubicBezTo>
                    <a:pt x="2" y="200"/>
                    <a:pt x="3" y="200"/>
                    <a:pt x="4" y="200"/>
                  </a:cubicBezTo>
                  <a:cubicBezTo>
                    <a:pt x="5" y="200"/>
                    <a:pt x="6" y="200"/>
                    <a:pt x="6" y="199"/>
                  </a:cubicBezTo>
                  <a:cubicBezTo>
                    <a:pt x="28" y="178"/>
                    <a:pt x="28" y="178"/>
                    <a:pt x="28" y="178"/>
                  </a:cubicBezTo>
                  <a:cubicBezTo>
                    <a:pt x="31" y="181"/>
                    <a:pt x="31" y="181"/>
                    <a:pt x="31" y="181"/>
                  </a:cubicBezTo>
                  <a:cubicBezTo>
                    <a:pt x="51" y="200"/>
                    <a:pt x="78" y="211"/>
                    <a:pt x="106" y="211"/>
                  </a:cubicBezTo>
                  <a:cubicBezTo>
                    <a:pt x="106" y="184"/>
                    <a:pt x="106" y="184"/>
                    <a:pt x="106" y="184"/>
                  </a:cubicBezTo>
                  <a:cubicBezTo>
                    <a:pt x="85" y="184"/>
                    <a:pt x="65" y="176"/>
                    <a:pt x="50" y="162"/>
                  </a:cubicBezTo>
                  <a:cubicBezTo>
                    <a:pt x="47" y="159"/>
                    <a:pt x="47" y="159"/>
                    <a:pt x="47" y="159"/>
                  </a:cubicBezTo>
                  <a:cubicBezTo>
                    <a:pt x="69" y="136"/>
                    <a:pt x="69" y="136"/>
                    <a:pt x="69" y="136"/>
                  </a:cubicBezTo>
                  <a:cubicBezTo>
                    <a:pt x="70" y="135"/>
                    <a:pt x="70" y="133"/>
                    <a:pt x="69" y="131"/>
                  </a:cubicBezTo>
                  <a:cubicBezTo>
                    <a:pt x="68" y="130"/>
                    <a:pt x="67" y="130"/>
                    <a:pt x="67" y="130"/>
                  </a:cubicBezTo>
                  <a:cubicBezTo>
                    <a:pt x="66" y="130"/>
                    <a:pt x="66" y="130"/>
                    <a:pt x="66" y="130"/>
                  </a:cubicBezTo>
                  <a:cubicBezTo>
                    <a:pt x="6" y="130"/>
                    <a:pt x="6" y="130"/>
                    <a:pt x="6" y="130"/>
                  </a:cubicBezTo>
                  <a:moveTo>
                    <a:pt x="211" y="105"/>
                  </a:moveTo>
                  <a:cubicBezTo>
                    <a:pt x="184" y="105"/>
                    <a:pt x="184" y="105"/>
                    <a:pt x="184" y="105"/>
                  </a:cubicBezTo>
                  <a:cubicBezTo>
                    <a:pt x="184" y="126"/>
                    <a:pt x="176" y="146"/>
                    <a:pt x="161" y="161"/>
                  </a:cubicBezTo>
                  <a:cubicBezTo>
                    <a:pt x="158" y="164"/>
                    <a:pt x="158" y="164"/>
                    <a:pt x="158" y="164"/>
                  </a:cubicBezTo>
                  <a:cubicBezTo>
                    <a:pt x="136" y="142"/>
                    <a:pt x="136" y="142"/>
                    <a:pt x="136" y="142"/>
                  </a:cubicBezTo>
                  <a:cubicBezTo>
                    <a:pt x="135" y="141"/>
                    <a:pt x="134" y="141"/>
                    <a:pt x="134" y="141"/>
                  </a:cubicBezTo>
                  <a:cubicBezTo>
                    <a:pt x="133" y="141"/>
                    <a:pt x="132" y="141"/>
                    <a:pt x="131" y="142"/>
                  </a:cubicBezTo>
                  <a:cubicBezTo>
                    <a:pt x="130" y="143"/>
                    <a:pt x="130" y="144"/>
                    <a:pt x="130" y="145"/>
                  </a:cubicBezTo>
                  <a:cubicBezTo>
                    <a:pt x="130" y="197"/>
                    <a:pt x="130" y="197"/>
                    <a:pt x="130" y="197"/>
                  </a:cubicBezTo>
                  <a:cubicBezTo>
                    <a:pt x="130" y="197"/>
                    <a:pt x="130" y="197"/>
                    <a:pt x="130" y="197"/>
                  </a:cubicBezTo>
                  <a:cubicBezTo>
                    <a:pt x="130" y="211"/>
                    <a:pt x="130" y="211"/>
                    <a:pt x="130" y="211"/>
                  </a:cubicBezTo>
                  <a:cubicBezTo>
                    <a:pt x="196" y="211"/>
                    <a:pt x="196" y="211"/>
                    <a:pt x="196" y="211"/>
                  </a:cubicBezTo>
                  <a:cubicBezTo>
                    <a:pt x="196" y="211"/>
                    <a:pt x="196" y="211"/>
                    <a:pt x="196" y="211"/>
                  </a:cubicBezTo>
                  <a:cubicBezTo>
                    <a:pt x="197" y="211"/>
                    <a:pt x="198" y="210"/>
                    <a:pt x="199" y="210"/>
                  </a:cubicBezTo>
                  <a:cubicBezTo>
                    <a:pt x="200" y="208"/>
                    <a:pt x="200" y="206"/>
                    <a:pt x="199" y="204"/>
                  </a:cubicBezTo>
                  <a:cubicBezTo>
                    <a:pt x="177" y="183"/>
                    <a:pt x="177" y="183"/>
                    <a:pt x="177" y="183"/>
                  </a:cubicBezTo>
                  <a:cubicBezTo>
                    <a:pt x="180" y="180"/>
                    <a:pt x="180" y="180"/>
                    <a:pt x="180" y="180"/>
                  </a:cubicBezTo>
                  <a:cubicBezTo>
                    <a:pt x="200" y="160"/>
                    <a:pt x="211" y="133"/>
                    <a:pt x="211" y="105"/>
                  </a:cubicBezTo>
                  <a:moveTo>
                    <a:pt x="105" y="0"/>
                  </a:moveTo>
                  <a:cubicBezTo>
                    <a:pt x="105" y="27"/>
                    <a:pt x="105" y="27"/>
                    <a:pt x="105" y="27"/>
                  </a:cubicBezTo>
                  <a:cubicBezTo>
                    <a:pt x="126" y="27"/>
                    <a:pt x="145" y="35"/>
                    <a:pt x="160" y="49"/>
                  </a:cubicBezTo>
                  <a:cubicBezTo>
                    <a:pt x="164" y="53"/>
                    <a:pt x="164" y="53"/>
                    <a:pt x="164" y="53"/>
                  </a:cubicBezTo>
                  <a:cubicBezTo>
                    <a:pt x="142" y="75"/>
                    <a:pt x="142" y="75"/>
                    <a:pt x="142" y="75"/>
                  </a:cubicBezTo>
                  <a:cubicBezTo>
                    <a:pt x="140" y="76"/>
                    <a:pt x="140" y="79"/>
                    <a:pt x="142" y="80"/>
                  </a:cubicBezTo>
                  <a:cubicBezTo>
                    <a:pt x="142" y="81"/>
                    <a:pt x="143" y="81"/>
                    <a:pt x="144" y="81"/>
                  </a:cubicBezTo>
                  <a:cubicBezTo>
                    <a:pt x="144" y="81"/>
                    <a:pt x="144" y="81"/>
                    <a:pt x="144" y="81"/>
                  </a:cubicBezTo>
                  <a:cubicBezTo>
                    <a:pt x="197" y="81"/>
                    <a:pt x="197" y="81"/>
                    <a:pt x="197" y="81"/>
                  </a:cubicBezTo>
                  <a:cubicBezTo>
                    <a:pt x="210" y="81"/>
                    <a:pt x="210" y="81"/>
                    <a:pt x="210" y="81"/>
                  </a:cubicBezTo>
                  <a:cubicBezTo>
                    <a:pt x="210" y="15"/>
                    <a:pt x="210" y="15"/>
                    <a:pt x="210" y="15"/>
                  </a:cubicBezTo>
                  <a:cubicBezTo>
                    <a:pt x="210" y="14"/>
                    <a:pt x="210" y="13"/>
                    <a:pt x="209" y="12"/>
                  </a:cubicBezTo>
                  <a:cubicBezTo>
                    <a:pt x="209" y="12"/>
                    <a:pt x="208" y="11"/>
                    <a:pt x="207" y="11"/>
                  </a:cubicBezTo>
                  <a:cubicBezTo>
                    <a:pt x="206" y="11"/>
                    <a:pt x="205" y="12"/>
                    <a:pt x="204" y="12"/>
                  </a:cubicBezTo>
                  <a:cubicBezTo>
                    <a:pt x="183" y="34"/>
                    <a:pt x="183" y="34"/>
                    <a:pt x="183" y="34"/>
                  </a:cubicBezTo>
                  <a:cubicBezTo>
                    <a:pt x="180" y="31"/>
                    <a:pt x="180" y="31"/>
                    <a:pt x="180" y="31"/>
                  </a:cubicBezTo>
                  <a:cubicBezTo>
                    <a:pt x="159" y="11"/>
                    <a:pt x="133" y="0"/>
                    <a:pt x="105" y="0"/>
                  </a:cubicBezTo>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84" name="组合 83"/>
          <p:cNvGrpSpPr/>
          <p:nvPr/>
        </p:nvGrpSpPr>
        <p:grpSpPr>
          <a:xfrm>
            <a:off x="5273746" y="1311252"/>
            <a:ext cx="435969" cy="405329"/>
            <a:chOff x="6261499" y="2133521"/>
            <a:chExt cx="435969" cy="405329"/>
          </a:xfrm>
          <a:solidFill>
            <a:schemeClr val="accent4"/>
          </a:solidFill>
          <a:effectLst>
            <a:reflection blurRad="6350" stA="15000" endPos="55000" dir="5400000" sy="-100000" algn="bl" rotWithShape="0"/>
          </a:effectLst>
        </p:grpSpPr>
        <p:sp>
          <p:nvSpPr>
            <p:cNvPr id="85" name="Freeform 11"/>
            <p:cNvSpPr>
              <a:spLocks noEditPoints="1"/>
            </p:cNvSpPr>
            <p:nvPr/>
          </p:nvSpPr>
          <p:spPr bwMode="auto">
            <a:xfrm>
              <a:off x="6302645" y="2179045"/>
              <a:ext cx="353678" cy="359805"/>
            </a:xfrm>
            <a:custGeom>
              <a:avLst/>
              <a:gdLst>
                <a:gd name="T0" fmla="*/ 171 w 171"/>
                <a:gd name="T1" fmla="*/ 85 h 174"/>
                <a:gd name="T2" fmla="*/ 152 w 171"/>
                <a:gd name="T3" fmla="*/ 32 h 174"/>
                <a:gd name="T4" fmla="*/ 157 w 171"/>
                <a:gd name="T5" fmla="*/ 27 h 174"/>
                <a:gd name="T6" fmla="*/ 141 w 171"/>
                <a:gd name="T7" fmla="*/ 11 h 174"/>
                <a:gd name="T8" fmla="*/ 136 w 171"/>
                <a:gd name="T9" fmla="*/ 17 h 174"/>
                <a:gd name="T10" fmla="*/ 85 w 171"/>
                <a:gd name="T11" fmla="*/ 0 h 174"/>
                <a:gd name="T12" fmla="*/ 34 w 171"/>
                <a:gd name="T13" fmla="*/ 17 h 174"/>
                <a:gd name="T14" fmla="*/ 29 w 171"/>
                <a:gd name="T15" fmla="*/ 12 h 174"/>
                <a:gd name="T16" fmla="*/ 14 w 171"/>
                <a:gd name="T17" fmla="*/ 27 h 174"/>
                <a:gd name="T18" fmla="*/ 19 w 171"/>
                <a:gd name="T19" fmla="*/ 32 h 174"/>
                <a:gd name="T20" fmla="*/ 0 w 171"/>
                <a:gd name="T21" fmla="*/ 85 h 174"/>
                <a:gd name="T22" fmla="*/ 25 w 171"/>
                <a:gd name="T23" fmla="*/ 146 h 174"/>
                <a:gd name="T24" fmla="*/ 27 w 171"/>
                <a:gd name="T25" fmla="*/ 148 h 174"/>
                <a:gd name="T26" fmla="*/ 21 w 171"/>
                <a:gd name="T27" fmla="*/ 155 h 174"/>
                <a:gd name="T28" fmla="*/ 21 w 171"/>
                <a:gd name="T29" fmla="*/ 170 h 174"/>
                <a:gd name="T30" fmla="*/ 36 w 171"/>
                <a:gd name="T31" fmla="*/ 170 h 174"/>
                <a:gd name="T32" fmla="*/ 45 w 171"/>
                <a:gd name="T33" fmla="*/ 161 h 174"/>
                <a:gd name="T34" fmla="*/ 45 w 171"/>
                <a:gd name="T35" fmla="*/ 161 h 174"/>
                <a:gd name="T36" fmla="*/ 85 w 171"/>
                <a:gd name="T37" fmla="*/ 171 h 174"/>
                <a:gd name="T38" fmla="*/ 128 w 171"/>
                <a:gd name="T39" fmla="*/ 159 h 174"/>
                <a:gd name="T40" fmla="*/ 129 w 171"/>
                <a:gd name="T41" fmla="*/ 161 h 174"/>
                <a:gd name="T42" fmla="*/ 138 w 171"/>
                <a:gd name="T43" fmla="*/ 170 h 174"/>
                <a:gd name="T44" fmla="*/ 154 w 171"/>
                <a:gd name="T45" fmla="*/ 170 h 174"/>
                <a:gd name="T46" fmla="*/ 154 w 171"/>
                <a:gd name="T47" fmla="*/ 155 h 174"/>
                <a:gd name="T48" fmla="*/ 145 w 171"/>
                <a:gd name="T49" fmla="*/ 146 h 174"/>
                <a:gd name="T50" fmla="*/ 146 w 171"/>
                <a:gd name="T51" fmla="*/ 146 h 174"/>
                <a:gd name="T52" fmla="*/ 171 w 171"/>
                <a:gd name="T53" fmla="*/ 85 h 174"/>
                <a:gd name="T54" fmla="*/ 134 w 171"/>
                <a:gd name="T55" fmla="*/ 133 h 174"/>
                <a:gd name="T56" fmla="*/ 85 w 171"/>
                <a:gd name="T57" fmla="*/ 153 h 174"/>
                <a:gd name="T58" fmla="*/ 37 w 171"/>
                <a:gd name="T59" fmla="*/ 133 h 174"/>
                <a:gd name="T60" fmla="*/ 17 w 171"/>
                <a:gd name="T61" fmla="*/ 85 h 174"/>
                <a:gd name="T62" fmla="*/ 85 w 171"/>
                <a:gd name="T63" fmla="*/ 17 h 174"/>
                <a:gd name="T64" fmla="*/ 154 w 171"/>
                <a:gd name="T65" fmla="*/ 85 h 174"/>
                <a:gd name="T66" fmla="*/ 134 w 171"/>
                <a:gd name="T67" fmla="*/ 13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 h="174">
                  <a:moveTo>
                    <a:pt x="171" y="85"/>
                  </a:moveTo>
                  <a:cubicBezTo>
                    <a:pt x="171" y="65"/>
                    <a:pt x="164" y="46"/>
                    <a:pt x="152" y="32"/>
                  </a:cubicBezTo>
                  <a:cubicBezTo>
                    <a:pt x="157" y="27"/>
                    <a:pt x="157" y="27"/>
                    <a:pt x="157" y="27"/>
                  </a:cubicBezTo>
                  <a:cubicBezTo>
                    <a:pt x="141" y="11"/>
                    <a:pt x="141" y="11"/>
                    <a:pt x="141" y="11"/>
                  </a:cubicBezTo>
                  <a:cubicBezTo>
                    <a:pt x="136" y="17"/>
                    <a:pt x="136" y="17"/>
                    <a:pt x="136" y="17"/>
                  </a:cubicBezTo>
                  <a:cubicBezTo>
                    <a:pt x="122" y="6"/>
                    <a:pt x="104" y="0"/>
                    <a:pt x="85" y="0"/>
                  </a:cubicBezTo>
                  <a:cubicBezTo>
                    <a:pt x="66" y="0"/>
                    <a:pt x="49" y="6"/>
                    <a:pt x="34" y="17"/>
                  </a:cubicBezTo>
                  <a:cubicBezTo>
                    <a:pt x="29" y="12"/>
                    <a:pt x="29" y="12"/>
                    <a:pt x="29" y="12"/>
                  </a:cubicBezTo>
                  <a:cubicBezTo>
                    <a:pt x="14" y="27"/>
                    <a:pt x="14" y="27"/>
                    <a:pt x="14" y="27"/>
                  </a:cubicBezTo>
                  <a:cubicBezTo>
                    <a:pt x="19" y="32"/>
                    <a:pt x="19" y="32"/>
                    <a:pt x="19" y="32"/>
                  </a:cubicBezTo>
                  <a:cubicBezTo>
                    <a:pt x="7" y="47"/>
                    <a:pt x="0" y="65"/>
                    <a:pt x="0" y="85"/>
                  </a:cubicBezTo>
                  <a:cubicBezTo>
                    <a:pt x="0" y="108"/>
                    <a:pt x="9" y="130"/>
                    <a:pt x="25" y="146"/>
                  </a:cubicBezTo>
                  <a:cubicBezTo>
                    <a:pt x="26" y="147"/>
                    <a:pt x="27" y="147"/>
                    <a:pt x="27" y="148"/>
                  </a:cubicBezTo>
                  <a:cubicBezTo>
                    <a:pt x="21" y="155"/>
                    <a:pt x="21" y="155"/>
                    <a:pt x="21" y="155"/>
                  </a:cubicBezTo>
                  <a:cubicBezTo>
                    <a:pt x="17" y="159"/>
                    <a:pt x="17" y="166"/>
                    <a:pt x="21" y="170"/>
                  </a:cubicBezTo>
                  <a:cubicBezTo>
                    <a:pt x="25" y="174"/>
                    <a:pt x="32" y="174"/>
                    <a:pt x="36" y="170"/>
                  </a:cubicBezTo>
                  <a:cubicBezTo>
                    <a:pt x="45" y="161"/>
                    <a:pt x="45" y="161"/>
                    <a:pt x="45" y="161"/>
                  </a:cubicBezTo>
                  <a:cubicBezTo>
                    <a:pt x="45" y="161"/>
                    <a:pt x="45" y="161"/>
                    <a:pt x="45" y="161"/>
                  </a:cubicBezTo>
                  <a:cubicBezTo>
                    <a:pt x="58" y="167"/>
                    <a:pt x="71" y="171"/>
                    <a:pt x="85" y="171"/>
                  </a:cubicBezTo>
                  <a:cubicBezTo>
                    <a:pt x="101" y="171"/>
                    <a:pt x="115" y="167"/>
                    <a:pt x="128" y="159"/>
                  </a:cubicBezTo>
                  <a:cubicBezTo>
                    <a:pt x="128" y="160"/>
                    <a:pt x="129" y="161"/>
                    <a:pt x="129" y="161"/>
                  </a:cubicBezTo>
                  <a:cubicBezTo>
                    <a:pt x="138" y="170"/>
                    <a:pt x="138" y="170"/>
                    <a:pt x="138" y="170"/>
                  </a:cubicBezTo>
                  <a:cubicBezTo>
                    <a:pt x="143" y="174"/>
                    <a:pt x="150" y="174"/>
                    <a:pt x="154" y="170"/>
                  </a:cubicBezTo>
                  <a:cubicBezTo>
                    <a:pt x="158" y="166"/>
                    <a:pt x="158" y="159"/>
                    <a:pt x="154" y="155"/>
                  </a:cubicBezTo>
                  <a:cubicBezTo>
                    <a:pt x="145" y="146"/>
                    <a:pt x="145" y="146"/>
                    <a:pt x="145" y="146"/>
                  </a:cubicBezTo>
                  <a:cubicBezTo>
                    <a:pt x="146" y="146"/>
                    <a:pt x="146" y="146"/>
                    <a:pt x="146" y="146"/>
                  </a:cubicBezTo>
                  <a:cubicBezTo>
                    <a:pt x="162" y="130"/>
                    <a:pt x="171" y="108"/>
                    <a:pt x="171" y="85"/>
                  </a:cubicBezTo>
                  <a:close/>
                  <a:moveTo>
                    <a:pt x="134" y="133"/>
                  </a:moveTo>
                  <a:cubicBezTo>
                    <a:pt x="121" y="146"/>
                    <a:pt x="104" y="153"/>
                    <a:pt x="85" y="153"/>
                  </a:cubicBezTo>
                  <a:cubicBezTo>
                    <a:pt x="67" y="153"/>
                    <a:pt x="50" y="146"/>
                    <a:pt x="37" y="133"/>
                  </a:cubicBezTo>
                  <a:cubicBezTo>
                    <a:pt x="24" y="121"/>
                    <a:pt x="17" y="103"/>
                    <a:pt x="17" y="85"/>
                  </a:cubicBezTo>
                  <a:cubicBezTo>
                    <a:pt x="17" y="48"/>
                    <a:pt x="48" y="17"/>
                    <a:pt x="85" y="17"/>
                  </a:cubicBezTo>
                  <a:cubicBezTo>
                    <a:pt x="123" y="17"/>
                    <a:pt x="154" y="48"/>
                    <a:pt x="154" y="85"/>
                  </a:cubicBezTo>
                  <a:cubicBezTo>
                    <a:pt x="154" y="103"/>
                    <a:pt x="146" y="121"/>
                    <a:pt x="134" y="133"/>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sp>
          <p:nvSpPr>
            <p:cNvPr id="86" name="Freeform 12"/>
            <p:cNvSpPr>
              <a:spLocks noEditPoints="1"/>
            </p:cNvSpPr>
            <p:nvPr/>
          </p:nvSpPr>
          <p:spPr bwMode="auto">
            <a:xfrm>
              <a:off x="6261499" y="2133521"/>
              <a:ext cx="435969" cy="264382"/>
            </a:xfrm>
            <a:custGeom>
              <a:avLst/>
              <a:gdLst>
                <a:gd name="T0" fmla="*/ 147 w 211"/>
                <a:gd name="T1" fmla="*/ 88 h 128"/>
                <a:gd name="T2" fmla="*/ 110 w 211"/>
                <a:gd name="T3" fmla="*/ 100 h 128"/>
                <a:gd name="T4" fmla="*/ 110 w 211"/>
                <a:gd name="T5" fmla="*/ 53 h 128"/>
                <a:gd name="T6" fmla="*/ 105 w 211"/>
                <a:gd name="T7" fmla="*/ 49 h 128"/>
                <a:gd name="T8" fmla="*/ 101 w 211"/>
                <a:gd name="T9" fmla="*/ 53 h 128"/>
                <a:gd name="T10" fmla="*/ 101 w 211"/>
                <a:gd name="T11" fmla="*/ 103 h 128"/>
                <a:gd name="T12" fmla="*/ 94 w 211"/>
                <a:gd name="T13" fmla="*/ 105 h 128"/>
                <a:gd name="T14" fmla="*/ 92 w 211"/>
                <a:gd name="T15" fmla="*/ 111 h 128"/>
                <a:gd name="T16" fmla="*/ 97 w 211"/>
                <a:gd name="T17" fmla="*/ 114 h 128"/>
                <a:gd name="T18" fmla="*/ 101 w 211"/>
                <a:gd name="T19" fmla="*/ 112 h 128"/>
                <a:gd name="T20" fmla="*/ 101 w 211"/>
                <a:gd name="T21" fmla="*/ 124 h 128"/>
                <a:gd name="T22" fmla="*/ 105 w 211"/>
                <a:gd name="T23" fmla="*/ 128 h 128"/>
                <a:gd name="T24" fmla="*/ 110 w 211"/>
                <a:gd name="T25" fmla="*/ 124 h 128"/>
                <a:gd name="T26" fmla="*/ 110 w 211"/>
                <a:gd name="T27" fmla="*/ 109 h 128"/>
                <a:gd name="T28" fmla="*/ 150 w 211"/>
                <a:gd name="T29" fmla="*/ 96 h 128"/>
                <a:gd name="T30" fmla="*/ 153 w 211"/>
                <a:gd name="T31" fmla="*/ 91 h 128"/>
                <a:gd name="T32" fmla="*/ 147 w 211"/>
                <a:gd name="T33" fmla="*/ 88 h 128"/>
                <a:gd name="T34" fmla="*/ 196 w 211"/>
                <a:gd name="T35" fmla="*/ 14 h 128"/>
                <a:gd name="T36" fmla="*/ 142 w 211"/>
                <a:gd name="T37" fmla="*/ 14 h 128"/>
                <a:gd name="T38" fmla="*/ 196 w 211"/>
                <a:gd name="T39" fmla="*/ 68 h 128"/>
                <a:gd name="T40" fmla="*/ 196 w 211"/>
                <a:gd name="T41" fmla="*/ 14 h 128"/>
                <a:gd name="T42" fmla="*/ 14 w 211"/>
                <a:gd name="T43" fmla="*/ 14 h 128"/>
                <a:gd name="T44" fmla="*/ 14 w 211"/>
                <a:gd name="T45" fmla="*/ 68 h 128"/>
                <a:gd name="T46" fmla="*/ 68 w 211"/>
                <a:gd name="T47" fmla="*/ 14 h 128"/>
                <a:gd name="T48" fmla="*/ 14 w 211"/>
                <a:gd name="T49" fmla="*/ 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1" h="128">
                  <a:moveTo>
                    <a:pt x="147" y="88"/>
                  </a:moveTo>
                  <a:cubicBezTo>
                    <a:pt x="110" y="100"/>
                    <a:pt x="110" y="100"/>
                    <a:pt x="110" y="100"/>
                  </a:cubicBezTo>
                  <a:cubicBezTo>
                    <a:pt x="110" y="53"/>
                    <a:pt x="110" y="53"/>
                    <a:pt x="110" y="53"/>
                  </a:cubicBezTo>
                  <a:cubicBezTo>
                    <a:pt x="110" y="50"/>
                    <a:pt x="108" y="49"/>
                    <a:pt x="105" y="49"/>
                  </a:cubicBezTo>
                  <a:cubicBezTo>
                    <a:pt x="103" y="49"/>
                    <a:pt x="101" y="50"/>
                    <a:pt x="101" y="53"/>
                  </a:cubicBezTo>
                  <a:cubicBezTo>
                    <a:pt x="101" y="103"/>
                    <a:pt x="101" y="103"/>
                    <a:pt x="101" y="103"/>
                  </a:cubicBezTo>
                  <a:cubicBezTo>
                    <a:pt x="94" y="105"/>
                    <a:pt x="94" y="105"/>
                    <a:pt x="94" y="105"/>
                  </a:cubicBezTo>
                  <a:cubicBezTo>
                    <a:pt x="92" y="106"/>
                    <a:pt x="91" y="109"/>
                    <a:pt x="92" y="111"/>
                  </a:cubicBezTo>
                  <a:cubicBezTo>
                    <a:pt x="92" y="113"/>
                    <a:pt x="95" y="114"/>
                    <a:pt x="97" y="114"/>
                  </a:cubicBezTo>
                  <a:cubicBezTo>
                    <a:pt x="101" y="112"/>
                    <a:pt x="101" y="112"/>
                    <a:pt x="101" y="112"/>
                  </a:cubicBezTo>
                  <a:cubicBezTo>
                    <a:pt x="101" y="124"/>
                    <a:pt x="101" y="124"/>
                    <a:pt x="101" y="124"/>
                  </a:cubicBezTo>
                  <a:cubicBezTo>
                    <a:pt x="101" y="126"/>
                    <a:pt x="103" y="128"/>
                    <a:pt x="105" y="128"/>
                  </a:cubicBezTo>
                  <a:cubicBezTo>
                    <a:pt x="108" y="128"/>
                    <a:pt x="110" y="126"/>
                    <a:pt x="110" y="124"/>
                  </a:cubicBezTo>
                  <a:cubicBezTo>
                    <a:pt x="110" y="109"/>
                    <a:pt x="110" y="109"/>
                    <a:pt x="110" y="109"/>
                  </a:cubicBezTo>
                  <a:cubicBezTo>
                    <a:pt x="150" y="96"/>
                    <a:pt x="150" y="96"/>
                    <a:pt x="150" y="96"/>
                  </a:cubicBezTo>
                  <a:cubicBezTo>
                    <a:pt x="152" y="96"/>
                    <a:pt x="153" y="93"/>
                    <a:pt x="153" y="91"/>
                  </a:cubicBezTo>
                  <a:cubicBezTo>
                    <a:pt x="152" y="88"/>
                    <a:pt x="149" y="87"/>
                    <a:pt x="147" y="88"/>
                  </a:cubicBezTo>
                  <a:close/>
                  <a:moveTo>
                    <a:pt x="196" y="14"/>
                  </a:moveTo>
                  <a:cubicBezTo>
                    <a:pt x="181" y="0"/>
                    <a:pt x="157" y="0"/>
                    <a:pt x="142" y="14"/>
                  </a:cubicBezTo>
                  <a:cubicBezTo>
                    <a:pt x="196" y="68"/>
                    <a:pt x="196" y="68"/>
                    <a:pt x="196" y="68"/>
                  </a:cubicBezTo>
                  <a:cubicBezTo>
                    <a:pt x="211" y="53"/>
                    <a:pt x="211" y="29"/>
                    <a:pt x="196" y="14"/>
                  </a:cubicBezTo>
                  <a:close/>
                  <a:moveTo>
                    <a:pt x="14" y="14"/>
                  </a:moveTo>
                  <a:cubicBezTo>
                    <a:pt x="0" y="29"/>
                    <a:pt x="0" y="53"/>
                    <a:pt x="14" y="68"/>
                  </a:cubicBezTo>
                  <a:cubicBezTo>
                    <a:pt x="68" y="14"/>
                    <a:pt x="68" y="14"/>
                    <a:pt x="68" y="14"/>
                  </a:cubicBezTo>
                  <a:cubicBezTo>
                    <a:pt x="53" y="0"/>
                    <a:pt x="29" y="0"/>
                    <a:pt x="14" y="14"/>
                  </a:cubicBezTo>
                  <a:close/>
                </a:path>
              </a:pathLst>
            </a:custGeom>
            <a:grpFill/>
            <a:ln>
              <a:noFill/>
            </a:ln>
          </p:spPr>
          <p:txBody>
            <a:bodyPr vert="horz" wrap="square" lIns="91440" tIns="45720" rIns="91440" bIns="45720" numCol="1" anchor="t" anchorCtr="0" compatLnSpc="1"/>
            <a:lstStyle/>
            <a:p>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grpSp>
        <p:nvGrpSpPr>
          <p:cNvPr id="87" name="组合 86"/>
          <p:cNvGrpSpPr/>
          <p:nvPr/>
        </p:nvGrpSpPr>
        <p:grpSpPr>
          <a:xfrm>
            <a:off x="4902696" y="1019252"/>
            <a:ext cx="3403468" cy="1068235"/>
            <a:chOff x="5169854" y="5103965"/>
            <a:chExt cx="3403468" cy="1068235"/>
          </a:xfrm>
          <a:solidFill>
            <a:schemeClr val="accent2"/>
          </a:solidFill>
        </p:grpSpPr>
        <p:cxnSp>
          <p:nvCxnSpPr>
            <p:cNvPr id="88" name="直接连接符 87"/>
            <p:cNvCxnSpPr/>
            <p:nvPr/>
          </p:nvCxnSpPr>
          <p:spPr>
            <a:xfrm>
              <a:off x="5226656" y="5103965"/>
              <a:ext cx="3346666" cy="0"/>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5226656" y="5103965"/>
              <a:ext cx="0" cy="989331"/>
            </a:xfrm>
            <a:prstGeom prst="line">
              <a:avLst/>
            </a:prstGeom>
            <a:grpFill/>
            <a:ln w="15875">
              <a:solidFill>
                <a:schemeClr val="accent1">
                  <a:lumMod val="100000"/>
                </a:schemeClr>
              </a:solidFill>
            </a:ln>
          </p:spPr>
          <p:style>
            <a:lnRef idx="1">
              <a:schemeClr val="accent1"/>
            </a:lnRef>
            <a:fillRef idx="0">
              <a:schemeClr val="accent1"/>
            </a:fillRef>
            <a:effectRef idx="0">
              <a:schemeClr val="accent1"/>
            </a:effectRef>
            <a:fontRef idx="minor">
              <a:schemeClr val="tx1"/>
            </a:fontRef>
          </p:style>
        </p:cxnSp>
        <p:sp>
          <p:nvSpPr>
            <p:cNvPr id="90" name="椭圆 89"/>
            <p:cNvSpPr/>
            <p:nvPr/>
          </p:nvSpPr>
          <p:spPr>
            <a:xfrm>
              <a:off x="5169854" y="6057900"/>
              <a:ext cx="114300" cy="114300"/>
            </a:xfrm>
            <a:prstGeom prst="ellipse">
              <a:avLst/>
            </a:prstGeom>
            <a:grp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Noto Sans S Chinese Thin" panose="020B0200000000000000" pitchFamily="34" charset="-122"/>
                <a:ea typeface="Noto Sans S Chinese Thin" panose="020B0200000000000000" pitchFamily="34" charset="-122"/>
                <a:cs typeface="+mn-ea"/>
                <a:sym typeface="+mn-lt"/>
              </a:endParaRPr>
            </a:p>
          </p:txBody>
        </p:sp>
      </p:grpSp>
      <p:sp>
        <p:nvSpPr>
          <p:cNvPr id="59" name="išľíďè"/>
          <p:cNvSpPr/>
          <p:nvPr/>
        </p:nvSpPr>
        <p:spPr bwMode="auto">
          <a:xfrm>
            <a:off x="887060" y="356289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60" name="iSlíďè"/>
          <p:cNvSpPr txBox="1"/>
          <p:nvPr/>
        </p:nvSpPr>
        <p:spPr bwMode="auto">
          <a:xfrm>
            <a:off x="1328151" y="322851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61" name="išľíďè"/>
          <p:cNvSpPr/>
          <p:nvPr/>
        </p:nvSpPr>
        <p:spPr bwMode="auto">
          <a:xfrm>
            <a:off x="5340203" y="576162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r"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75" name="iSlíďè"/>
          <p:cNvSpPr txBox="1"/>
          <p:nvPr/>
        </p:nvSpPr>
        <p:spPr bwMode="auto">
          <a:xfrm>
            <a:off x="6298531" y="548266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76" name="išľíďè"/>
          <p:cNvSpPr/>
          <p:nvPr/>
        </p:nvSpPr>
        <p:spPr bwMode="auto">
          <a:xfrm>
            <a:off x="8402770" y="410839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r"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77" name="iSlíďè"/>
          <p:cNvSpPr txBox="1"/>
          <p:nvPr/>
        </p:nvSpPr>
        <p:spPr bwMode="auto">
          <a:xfrm>
            <a:off x="9351861" y="379249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81" name="išľíďè"/>
          <p:cNvSpPr/>
          <p:nvPr/>
        </p:nvSpPr>
        <p:spPr bwMode="auto">
          <a:xfrm>
            <a:off x="1877114" y="158565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82" name="iSlíďè"/>
          <p:cNvSpPr txBox="1"/>
          <p:nvPr/>
        </p:nvSpPr>
        <p:spPr bwMode="auto">
          <a:xfrm>
            <a:off x="2318205" y="125128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cs typeface="+mn-ea"/>
              <a:sym typeface="+mn-lt"/>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down)">
                                      <p:cBhvr>
                                        <p:cTn id="12" dur="5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down)">
                                      <p:cBhvr>
                                        <p:cTn id="17" dur="500"/>
                                        <p:tgtEl>
                                          <p:spTgt spid="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down)">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down)">
                                      <p:cBhvr>
                                        <p:cTn id="27" dur="500"/>
                                        <p:tgtEl>
                                          <p:spTgt spid="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wipe(down)">
                                      <p:cBhvr>
                                        <p:cTn id="32" dur="500"/>
                                        <p:tgtEl>
                                          <p:spTgt spid="7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wipe(down)">
                                      <p:cBhvr>
                                        <p:cTn id="37" dur="500"/>
                                        <p:tgtEl>
                                          <p:spTgt spid="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down)">
                                      <p:cBhvr>
                                        <p:cTn id="42" dur="500"/>
                                        <p:tgtEl>
                                          <p:spTgt spid="81"/>
                                        </p:tgtEl>
                                      </p:cBhvr>
                                    </p:animEffect>
                                  </p:childTnLst>
                                </p:cTn>
                              </p:par>
                              <p:par>
                                <p:cTn id="43" presetID="2" presetClass="entr" presetSubtype="2" fill="hold" grpId="0" nodeType="withEffect">
                                  <p:stCondLst>
                                    <p:cond delay="3000"/>
                                  </p:stCondLst>
                                  <p:iterate type="lt">
                                    <p:tmPct val="10000"/>
                                  </p:iterate>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75" grpId="0"/>
      <p:bldP spid="76" grpId="0"/>
      <p:bldP spid="77" grpId="0"/>
      <p:bldP spid="81" grpId="0"/>
      <p:bldP spid="82"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4222641" y="1983316"/>
            <a:ext cx="3981449" cy="4874684"/>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latin typeface="Noto Sans S Chinese Thin" panose="020B0200000000000000" pitchFamily="34" charset="-122"/>
              <a:ea typeface="Noto Sans S Chinese Thin" panose="020B0200000000000000" pitchFamily="34" charset="-122"/>
            </a:endParaRPr>
          </a:p>
        </p:txBody>
      </p:sp>
      <p:sp>
        <p:nvSpPr>
          <p:cNvPr id="29" name="Freeform 6"/>
          <p:cNvSpPr/>
          <p:nvPr/>
        </p:nvSpPr>
        <p:spPr bwMode="auto">
          <a:xfrm>
            <a:off x="4008858" y="2093383"/>
            <a:ext cx="543983" cy="632884"/>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solidFill>
            <a:schemeClr val="accent1"/>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0" name="Freeform 7"/>
          <p:cNvSpPr/>
          <p:nvPr/>
        </p:nvSpPr>
        <p:spPr bwMode="auto">
          <a:xfrm>
            <a:off x="6002758" y="1282699"/>
            <a:ext cx="548216" cy="632884"/>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1" name="Freeform 8"/>
          <p:cNvSpPr/>
          <p:nvPr/>
        </p:nvSpPr>
        <p:spPr bwMode="auto">
          <a:xfrm>
            <a:off x="7950092" y="2493432"/>
            <a:ext cx="543983" cy="628651"/>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solidFill>
            <a:schemeClr val="accent5"/>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2" name="Freeform 9"/>
          <p:cNvSpPr/>
          <p:nvPr/>
        </p:nvSpPr>
        <p:spPr bwMode="auto">
          <a:xfrm>
            <a:off x="7609307" y="4654550"/>
            <a:ext cx="550333" cy="632884"/>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solidFill>
            <a:schemeClr val="accent1"/>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3" name="Freeform 10"/>
          <p:cNvSpPr/>
          <p:nvPr/>
        </p:nvSpPr>
        <p:spPr bwMode="auto">
          <a:xfrm>
            <a:off x="5128574" y="2269066"/>
            <a:ext cx="546100" cy="632884"/>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solidFill>
            <a:schemeClr val="accent2"/>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4" name="Freeform 11"/>
          <p:cNvSpPr/>
          <p:nvPr/>
        </p:nvSpPr>
        <p:spPr bwMode="auto">
          <a:xfrm>
            <a:off x="3919958" y="4487332"/>
            <a:ext cx="546100" cy="628651"/>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5" name="Freeform 12"/>
          <p:cNvSpPr/>
          <p:nvPr/>
        </p:nvSpPr>
        <p:spPr bwMode="auto">
          <a:xfrm>
            <a:off x="7003941" y="2738965"/>
            <a:ext cx="546100" cy="628651"/>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solidFill>
            <a:schemeClr val="accent4"/>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6" name="Freeform 13"/>
          <p:cNvSpPr/>
          <p:nvPr/>
        </p:nvSpPr>
        <p:spPr bwMode="auto">
          <a:xfrm>
            <a:off x="6889640" y="5496983"/>
            <a:ext cx="304800" cy="351367"/>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7" name="Freeform 14"/>
          <p:cNvSpPr/>
          <p:nvPr/>
        </p:nvSpPr>
        <p:spPr bwMode="auto">
          <a:xfrm>
            <a:off x="4832241" y="3369732"/>
            <a:ext cx="300567" cy="351367"/>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38" name="Freeform 15"/>
          <p:cNvSpPr/>
          <p:nvPr/>
        </p:nvSpPr>
        <p:spPr bwMode="auto">
          <a:xfrm>
            <a:off x="5856708" y="2836332"/>
            <a:ext cx="300567" cy="347133"/>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solidFill>
            <a:schemeClr val="accent5"/>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0" name="Freeform 16"/>
          <p:cNvSpPr/>
          <p:nvPr/>
        </p:nvSpPr>
        <p:spPr bwMode="auto">
          <a:xfrm>
            <a:off x="6462074" y="4643965"/>
            <a:ext cx="302683" cy="347133"/>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solidFill>
            <a:schemeClr val="accent1"/>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1" name="Freeform 17"/>
          <p:cNvSpPr/>
          <p:nvPr/>
        </p:nvSpPr>
        <p:spPr bwMode="auto">
          <a:xfrm>
            <a:off x="4667141" y="4315883"/>
            <a:ext cx="300567" cy="351367"/>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solidFill>
            <a:schemeClr val="accent2"/>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2" name="Freeform 18"/>
          <p:cNvSpPr/>
          <p:nvPr/>
        </p:nvSpPr>
        <p:spPr bwMode="auto">
          <a:xfrm>
            <a:off x="7530991" y="3507316"/>
            <a:ext cx="304800" cy="351367"/>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3" name="Freeform 19"/>
          <p:cNvSpPr/>
          <p:nvPr/>
        </p:nvSpPr>
        <p:spPr bwMode="auto">
          <a:xfrm>
            <a:off x="5460892" y="4993216"/>
            <a:ext cx="300567" cy="351367"/>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solidFill>
            <a:schemeClr val="accent4"/>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4" name="Freeform 20"/>
          <p:cNvSpPr/>
          <p:nvPr/>
        </p:nvSpPr>
        <p:spPr bwMode="auto">
          <a:xfrm>
            <a:off x="6326608" y="3596216"/>
            <a:ext cx="300567" cy="349251"/>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solidFill>
            <a:schemeClr val="accent3"/>
          </a:solidFill>
          <a:ln>
            <a:noFill/>
          </a:ln>
        </p:spPr>
        <p:txBody>
          <a:bodyPr/>
          <a:lstStyle/>
          <a:p>
            <a:endParaRPr lang="zh-CN" altLang="en-US" sz="2135">
              <a:latin typeface="Noto Sans S Chinese Thin" panose="020B0200000000000000" pitchFamily="34" charset="-122"/>
              <a:ea typeface="Noto Sans S Chinese Thin" panose="020B0200000000000000" pitchFamily="34" charset="-122"/>
            </a:endParaRPr>
          </a:p>
        </p:txBody>
      </p:sp>
      <p:sp>
        <p:nvSpPr>
          <p:cNvPr id="65" name="išľíďè"/>
          <p:cNvSpPr/>
          <p:nvPr/>
        </p:nvSpPr>
        <p:spPr bwMode="auto">
          <a:xfrm>
            <a:off x="1402811" y="5431057"/>
            <a:ext cx="30024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66" name="iSlíďè"/>
          <p:cNvSpPr txBox="1"/>
          <p:nvPr/>
        </p:nvSpPr>
        <p:spPr bwMode="auto">
          <a:xfrm>
            <a:off x="1430972" y="507986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67" name="išľíďè"/>
          <p:cNvSpPr/>
          <p:nvPr/>
        </p:nvSpPr>
        <p:spPr bwMode="auto">
          <a:xfrm>
            <a:off x="1355183" y="3068325"/>
            <a:ext cx="30024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68" name="iSlíďè"/>
          <p:cNvSpPr txBox="1"/>
          <p:nvPr/>
        </p:nvSpPr>
        <p:spPr bwMode="auto">
          <a:xfrm>
            <a:off x="1383344" y="2717129"/>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69" name="išľíďè"/>
          <p:cNvSpPr/>
          <p:nvPr/>
        </p:nvSpPr>
        <p:spPr bwMode="auto">
          <a:xfrm>
            <a:off x="6554921" y="1411096"/>
            <a:ext cx="30024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70" name="iSlíďè"/>
          <p:cNvSpPr txBox="1"/>
          <p:nvPr/>
        </p:nvSpPr>
        <p:spPr bwMode="auto">
          <a:xfrm>
            <a:off x="6583082" y="105990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71" name="išľíďè"/>
          <p:cNvSpPr/>
          <p:nvPr/>
        </p:nvSpPr>
        <p:spPr bwMode="auto">
          <a:xfrm>
            <a:off x="8756313" y="2949827"/>
            <a:ext cx="30024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72" name="iSlíďè"/>
          <p:cNvSpPr txBox="1"/>
          <p:nvPr/>
        </p:nvSpPr>
        <p:spPr bwMode="auto">
          <a:xfrm>
            <a:off x="8784474" y="259863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73" name="išľíďè"/>
          <p:cNvSpPr/>
          <p:nvPr/>
        </p:nvSpPr>
        <p:spPr bwMode="auto">
          <a:xfrm>
            <a:off x="8243499" y="4939494"/>
            <a:ext cx="30024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74" name="iSlíďè"/>
          <p:cNvSpPr txBox="1"/>
          <p:nvPr/>
        </p:nvSpPr>
        <p:spPr bwMode="auto">
          <a:xfrm>
            <a:off x="8271660" y="458829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500" fill="hold"/>
                                        <p:tgtEl>
                                          <p:spTgt spid="37"/>
                                        </p:tgtEl>
                                        <p:attrNameLst>
                                          <p:attrName>ppt_w</p:attrName>
                                        </p:attrNameLst>
                                      </p:cBhvr>
                                      <p:tavLst>
                                        <p:tav tm="0">
                                          <p:val>
                                            <p:fltVal val="0"/>
                                          </p:val>
                                        </p:tav>
                                        <p:tav tm="100000">
                                          <p:val>
                                            <p:strVal val="#ppt_w"/>
                                          </p:val>
                                        </p:tav>
                                      </p:tavLst>
                                    </p:anim>
                                    <p:anim calcmode="lin" valueType="num">
                                      <p:cBhvr>
                                        <p:cTn id="52" dur="500" fill="hold"/>
                                        <p:tgtEl>
                                          <p:spTgt spid="37"/>
                                        </p:tgtEl>
                                        <p:attrNameLst>
                                          <p:attrName>ppt_h</p:attrName>
                                        </p:attrNameLst>
                                      </p:cBhvr>
                                      <p:tavLst>
                                        <p:tav tm="0">
                                          <p:val>
                                            <p:fltVal val="0"/>
                                          </p:val>
                                        </p:tav>
                                        <p:tav tm="100000">
                                          <p:val>
                                            <p:strVal val="#ppt_h"/>
                                          </p:val>
                                        </p:tav>
                                      </p:tavLst>
                                    </p:anim>
                                    <p:animEffect transition="in" filter="fade">
                                      <p:cBhvr>
                                        <p:cTn id="53" dur="500"/>
                                        <p:tgtEl>
                                          <p:spTgt spid="3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p:cTn id="66" dur="500" fill="hold"/>
                                        <p:tgtEl>
                                          <p:spTgt spid="61"/>
                                        </p:tgtEl>
                                        <p:attrNameLst>
                                          <p:attrName>ppt_w</p:attrName>
                                        </p:attrNameLst>
                                      </p:cBhvr>
                                      <p:tavLst>
                                        <p:tav tm="0">
                                          <p:val>
                                            <p:fltVal val="0"/>
                                          </p:val>
                                        </p:tav>
                                        <p:tav tm="100000">
                                          <p:val>
                                            <p:strVal val="#ppt_w"/>
                                          </p:val>
                                        </p:tav>
                                      </p:tavLst>
                                    </p:anim>
                                    <p:anim calcmode="lin" valueType="num">
                                      <p:cBhvr>
                                        <p:cTn id="67" dur="500" fill="hold"/>
                                        <p:tgtEl>
                                          <p:spTgt spid="61"/>
                                        </p:tgtEl>
                                        <p:attrNameLst>
                                          <p:attrName>ppt_h</p:attrName>
                                        </p:attrNameLst>
                                      </p:cBhvr>
                                      <p:tavLst>
                                        <p:tav tm="0">
                                          <p:val>
                                            <p:fltVal val="0"/>
                                          </p:val>
                                        </p:tav>
                                        <p:tav tm="100000">
                                          <p:val>
                                            <p:strVal val="#ppt_h"/>
                                          </p:val>
                                        </p:tav>
                                      </p:tavLst>
                                    </p:anim>
                                    <p:animEffect transition="in" filter="fade">
                                      <p:cBhvr>
                                        <p:cTn id="68" dur="500"/>
                                        <p:tgtEl>
                                          <p:spTgt spid="6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fltVal val="0"/>
                                          </p:val>
                                        </p:tav>
                                        <p:tav tm="100000">
                                          <p:val>
                                            <p:strVal val="#ppt_w"/>
                                          </p:val>
                                        </p:tav>
                                      </p:tavLst>
                                    </p:anim>
                                    <p:anim calcmode="lin" valueType="num">
                                      <p:cBhvr>
                                        <p:cTn id="72" dur="500" fill="hold"/>
                                        <p:tgtEl>
                                          <p:spTgt spid="62"/>
                                        </p:tgtEl>
                                        <p:attrNameLst>
                                          <p:attrName>ppt_h</p:attrName>
                                        </p:attrNameLst>
                                      </p:cBhvr>
                                      <p:tavLst>
                                        <p:tav tm="0">
                                          <p:val>
                                            <p:fltVal val="0"/>
                                          </p:val>
                                        </p:tav>
                                        <p:tav tm="100000">
                                          <p:val>
                                            <p:strVal val="#ppt_h"/>
                                          </p:val>
                                        </p:tav>
                                      </p:tavLst>
                                    </p:anim>
                                    <p:animEffect transition="in" filter="fade">
                                      <p:cBhvr>
                                        <p:cTn id="73" dur="500"/>
                                        <p:tgtEl>
                                          <p:spTgt spid="6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p:cTn id="81" dur="500" fill="hold"/>
                                        <p:tgtEl>
                                          <p:spTgt spid="64"/>
                                        </p:tgtEl>
                                        <p:attrNameLst>
                                          <p:attrName>ppt_w</p:attrName>
                                        </p:attrNameLst>
                                      </p:cBhvr>
                                      <p:tavLst>
                                        <p:tav tm="0">
                                          <p:val>
                                            <p:fltVal val="0"/>
                                          </p:val>
                                        </p:tav>
                                        <p:tav tm="100000">
                                          <p:val>
                                            <p:strVal val="#ppt_w"/>
                                          </p:val>
                                        </p:tav>
                                      </p:tavLst>
                                    </p:anim>
                                    <p:anim calcmode="lin" valueType="num">
                                      <p:cBhvr>
                                        <p:cTn id="82" dur="500" fill="hold"/>
                                        <p:tgtEl>
                                          <p:spTgt spid="64"/>
                                        </p:tgtEl>
                                        <p:attrNameLst>
                                          <p:attrName>ppt_h</p:attrName>
                                        </p:attrNameLst>
                                      </p:cBhvr>
                                      <p:tavLst>
                                        <p:tav tm="0">
                                          <p:val>
                                            <p:fltVal val="0"/>
                                          </p:val>
                                        </p:tav>
                                        <p:tav tm="100000">
                                          <p:val>
                                            <p:strVal val="#ppt_h"/>
                                          </p:val>
                                        </p:tav>
                                      </p:tavLst>
                                    </p:anim>
                                    <p:animEffect transition="in" filter="fade">
                                      <p:cBhvr>
                                        <p:cTn id="83" dur="500"/>
                                        <p:tgtEl>
                                          <p:spTgt spid="6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down)">
                                      <p:cBhvr>
                                        <p:cTn id="88" dur="500"/>
                                        <p:tgtEl>
                                          <p:spTgt spid="6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down)">
                                      <p:cBhvr>
                                        <p:cTn id="93" dur="500"/>
                                        <p:tgtEl>
                                          <p:spTgt spid="65"/>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wipe(down)">
                                      <p:cBhvr>
                                        <p:cTn id="98" dur="500"/>
                                        <p:tgtEl>
                                          <p:spTgt spid="6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down)">
                                      <p:cBhvr>
                                        <p:cTn id="103" dur="500"/>
                                        <p:tgtEl>
                                          <p:spTgt spid="6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wipe(down)">
                                      <p:cBhvr>
                                        <p:cTn id="108" dur="500"/>
                                        <p:tgtEl>
                                          <p:spTgt spid="7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wipe(down)">
                                      <p:cBhvr>
                                        <p:cTn id="113" dur="500"/>
                                        <p:tgtEl>
                                          <p:spTgt spid="69"/>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wipe(down)">
                                      <p:cBhvr>
                                        <p:cTn id="118" dur="500"/>
                                        <p:tgtEl>
                                          <p:spTgt spid="72"/>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grpId="0" nodeType="click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wipe(down)">
                                      <p:cBhvr>
                                        <p:cTn id="123" dur="500"/>
                                        <p:tgtEl>
                                          <p:spTgt spid="71"/>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grpId="0" nodeType="click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down)">
                                      <p:cBhvr>
                                        <p:cTn id="128" dur="500"/>
                                        <p:tgtEl>
                                          <p:spTgt spid="74"/>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wipe(down)">
                                      <p:cBhvr>
                                        <p:cTn id="133" dur="500"/>
                                        <p:tgtEl>
                                          <p:spTgt spid="73"/>
                                        </p:tgtEl>
                                      </p:cBhvr>
                                    </p:animEffect>
                                  </p:childTnLst>
                                </p:cTn>
                              </p:par>
                              <p:par>
                                <p:cTn id="134" presetID="2" presetClass="entr" presetSubtype="2" fill="hold" grpId="0" nodeType="withEffect">
                                  <p:stCondLst>
                                    <p:cond delay="3000"/>
                                  </p:stCondLst>
                                  <p:iterate type="lt">
                                    <p:tmPct val="10000"/>
                                  </p:iterate>
                                  <p:childTnLst>
                                    <p:set>
                                      <p:cBhvr>
                                        <p:cTn id="135" dur="1" fill="hold">
                                          <p:stCondLst>
                                            <p:cond delay="0"/>
                                          </p:stCondLst>
                                        </p:cTn>
                                        <p:tgtEl>
                                          <p:spTgt spid="11"/>
                                        </p:tgtEl>
                                        <p:attrNameLst>
                                          <p:attrName>style.visibility</p:attrName>
                                        </p:attrNameLst>
                                      </p:cBhvr>
                                      <p:to>
                                        <p:strVal val="visible"/>
                                      </p:to>
                                    </p:set>
                                    <p:anim calcmode="lin" valueType="num">
                                      <p:cBhvr additive="base">
                                        <p:cTn id="136" dur="500" fill="hold"/>
                                        <p:tgtEl>
                                          <p:spTgt spid="11"/>
                                        </p:tgtEl>
                                        <p:attrNameLst>
                                          <p:attrName>ppt_x</p:attrName>
                                        </p:attrNameLst>
                                      </p:cBhvr>
                                      <p:tavLst>
                                        <p:tav tm="0">
                                          <p:val>
                                            <p:strVal val="1+#ppt_w/2"/>
                                          </p:val>
                                        </p:tav>
                                        <p:tav tm="100000">
                                          <p:val>
                                            <p:strVal val="#ppt_x"/>
                                          </p:val>
                                        </p:tav>
                                      </p:tavLst>
                                    </p:anim>
                                    <p:anim calcmode="lin" valueType="num">
                                      <p:cBhvr additive="base">
                                        <p:cTn id="1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60" grpId="0" animBg="1"/>
      <p:bldP spid="61" grpId="0" animBg="1"/>
      <p:bldP spid="62" grpId="0" animBg="1"/>
      <p:bldP spid="63" grpId="0" animBg="1"/>
      <p:bldP spid="64" grpId="0" animBg="1"/>
      <p:bldP spid="65" grpId="0"/>
      <p:bldP spid="66" grpId="0"/>
      <p:bldP spid="67" grpId="0"/>
      <p:bldP spid="68" grpId="0"/>
      <p:bldP spid="69" grpId="0"/>
      <p:bldP spid="70" grpId="0"/>
      <p:bldP spid="71" grpId="0"/>
      <p:bldP spid="72" grpId="0"/>
      <p:bldP spid="73" grpId="0"/>
      <p:bldP spid="74"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428" y="1549392"/>
            <a:ext cx="10785754" cy="4146871"/>
            <a:chOff x="1821710" y="2178978"/>
            <a:chExt cx="8546773" cy="3286035"/>
          </a:xfrm>
        </p:grpSpPr>
        <p:sp>
          <p:nvSpPr>
            <p:cNvPr id="19" name="Rounded Rectangle 27"/>
            <p:cNvSpPr/>
            <p:nvPr/>
          </p:nvSpPr>
          <p:spPr>
            <a:xfrm>
              <a:off x="1821710" y="2178978"/>
              <a:ext cx="1243672" cy="1853199"/>
            </a:xfrm>
            <a:prstGeom prst="roundRect">
              <a:avLst>
                <a:gd name="adj" fmla="val 14445"/>
              </a:avLst>
            </a:prstGeom>
            <a:solidFill>
              <a:schemeClr val="accent1"/>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20" name="Oval 28"/>
            <p:cNvSpPr/>
            <p:nvPr/>
          </p:nvSpPr>
          <p:spPr>
            <a:xfrm>
              <a:off x="1934481"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21" name="Text Placeholder 7"/>
            <p:cNvSpPr txBox="1"/>
            <p:nvPr/>
          </p:nvSpPr>
          <p:spPr>
            <a:xfrm>
              <a:off x="1843355"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22" name="Text Placeholder 7"/>
            <p:cNvSpPr txBox="1"/>
            <p:nvPr/>
          </p:nvSpPr>
          <p:spPr>
            <a:xfrm>
              <a:off x="2064204"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01</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23" name="Rounded Rectangle 31"/>
            <p:cNvSpPr/>
            <p:nvPr/>
          </p:nvSpPr>
          <p:spPr>
            <a:xfrm>
              <a:off x="3264201" y="2178978"/>
              <a:ext cx="1243672" cy="1853199"/>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39" name="Oval 32"/>
            <p:cNvSpPr/>
            <p:nvPr/>
          </p:nvSpPr>
          <p:spPr>
            <a:xfrm>
              <a:off x="3376972"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0" name="Text Placeholder 7"/>
            <p:cNvSpPr txBox="1"/>
            <p:nvPr/>
          </p:nvSpPr>
          <p:spPr>
            <a:xfrm>
              <a:off x="3285846"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1" name="Text Placeholder 7"/>
            <p:cNvSpPr txBox="1"/>
            <p:nvPr/>
          </p:nvSpPr>
          <p:spPr>
            <a:xfrm>
              <a:off x="3506694"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02</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2" name="Rounded Rectangle 35"/>
            <p:cNvSpPr/>
            <p:nvPr/>
          </p:nvSpPr>
          <p:spPr>
            <a:xfrm>
              <a:off x="4706693" y="2178978"/>
              <a:ext cx="1243672" cy="1853199"/>
            </a:xfrm>
            <a:prstGeom prst="roundRect">
              <a:avLst>
                <a:gd name="adj" fmla="val 14445"/>
              </a:avLst>
            </a:prstGeom>
            <a:solidFill>
              <a:schemeClr val="accent3"/>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3" name="Oval 36"/>
            <p:cNvSpPr/>
            <p:nvPr/>
          </p:nvSpPr>
          <p:spPr>
            <a:xfrm>
              <a:off x="4819464"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4" name="Text Placeholder 7"/>
            <p:cNvSpPr txBox="1"/>
            <p:nvPr/>
          </p:nvSpPr>
          <p:spPr>
            <a:xfrm>
              <a:off x="4728340"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5" name="Text Placeholder 7"/>
            <p:cNvSpPr txBox="1"/>
            <p:nvPr/>
          </p:nvSpPr>
          <p:spPr>
            <a:xfrm>
              <a:off x="4949188"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03</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6" name="Rounded Rectangle 39"/>
            <p:cNvSpPr/>
            <p:nvPr/>
          </p:nvSpPr>
          <p:spPr>
            <a:xfrm>
              <a:off x="6134760" y="2178978"/>
              <a:ext cx="1243672" cy="1853199"/>
            </a:xfrm>
            <a:prstGeom prst="roundRect">
              <a:avLst>
                <a:gd name="adj" fmla="val 14445"/>
              </a:avLst>
            </a:prstGeom>
            <a:solidFill>
              <a:schemeClr val="accent4"/>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7" name="Oval 40"/>
            <p:cNvSpPr/>
            <p:nvPr/>
          </p:nvSpPr>
          <p:spPr>
            <a:xfrm>
              <a:off x="6247531"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8" name="Text Placeholder 7"/>
            <p:cNvSpPr txBox="1"/>
            <p:nvPr/>
          </p:nvSpPr>
          <p:spPr>
            <a:xfrm>
              <a:off x="6156407"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49" name="Text Placeholder 7"/>
            <p:cNvSpPr txBox="1"/>
            <p:nvPr/>
          </p:nvSpPr>
          <p:spPr>
            <a:xfrm>
              <a:off x="6377255"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04</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0" name="Rounded Rectangle 43"/>
            <p:cNvSpPr/>
            <p:nvPr/>
          </p:nvSpPr>
          <p:spPr>
            <a:xfrm>
              <a:off x="7620524" y="2178978"/>
              <a:ext cx="1243672" cy="1853199"/>
            </a:xfrm>
            <a:prstGeom prst="roundRect">
              <a:avLst>
                <a:gd name="adj" fmla="val 14445"/>
              </a:avLst>
            </a:prstGeom>
            <a:solidFill>
              <a:schemeClr val="accent5"/>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1" name="Oval 44"/>
            <p:cNvSpPr/>
            <p:nvPr/>
          </p:nvSpPr>
          <p:spPr>
            <a:xfrm>
              <a:off x="7733297"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2" name="Text Placeholder 7"/>
            <p:cNvSpPr txBox="1"/>
            <p:nvPr/>
          </p:nvSpPr>
          <p:spPr>
            <a:xfrm>
              <a:off x="7642171"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3" name="Text Placeholder 7"/>
            <p:cNvSpPr txBox="1"/>
            <p:nvPr/>
          </p:nvSpPr>
          <p:spPr>
            <a:xfrm>
              <a:off x="7863021"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05</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4" name="Rounded Rectangle 47"/>
            <p:cNvSpPr/>
            <p:nvPr/>
          </p:nvSpPr>
          <p:spPr>
            <a:xfrm>
              <a:off x="9124809" y="2178978"/>
              <a:ext cx="1243672" cy="1853199"/>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5" b="1"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5" name="Oval 48"/>
            <p:cNvSpPr/>
            <p:nvPr/>
          </p:nvSpPr>
          <p:spPr>
            <a:xfrm>
              <a:off x="9237581" y="2332057"/>
              <a:ext cx="1019593" cy="10196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a:t>
              </a:r>
              <a:endParaRPr lang="en-US" sz="675" dirty="0">
                <a:solidFill>
                  <a:schemeClr val="tx2">
                    <a:lumMod val="60000"/>
                    <a:lumOff val="40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6" name="Text Placeholder 7"/>
            <p:cNvSpPr txBox="1"/>
            <p:nvPr/>
          </p:nvSpPr>
          <p:spPr>
            <a:xfrm>
              <a:off x="9146455" y="3481556"/>
              <a:ext cx="1222028"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5" b="0">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055" b="0" dirty="0">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7" name="Text Placeholder 7"/>
            <p:cNvSpPr txBox="1"/>
            <p:nvPr/>
          </p:nvSpPr>
          <p:spPr>
            <a:xfrm>
              <a:off x="9367304" y="2528631"/>
              <a:ext cx="788894" cy="627090"/>
            </a:xfrm>
            <a:prstGeom prst="rect">
              <a:avLst/>
            </a:prstGeom>
          </p:spPr>
          <p:txBody>
            <a:bodyPr vert="horz" lIns="0" tIns="73840" rIns="0" bIns="73840" anchor="ctr"/>
            <a:lstStyle>
              <a:lvl1pPr marL="0" indent="0" algn="ctr" defTabSz="914400" rtl="0" eaLnBrk="1" latinLnBrk="0" hangingPunct="1">
                <a:lnSpc>
                  <a:spcPct val="100000"/>
                </a:lnSpc>
                <a:spcBef>
                  <a:spcPts val="0"/>
                </a:spcBef>
                <a:buFont typeface="Arial" panose="020B0604020202020204" pitchFamily="34" charset="0"/>
                <a:buNone/>
                <a:defRPr sz="2370" b="1" kern="1200">
                  <a:solidFill>
                    <a:schemeClr val="accent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06</a:t>
              </a:r>
              <a:endParaRPr lang="es-ES_tradnl" sz="1515"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58" name="Text Placeholder 2"/>
            <p:cNvSpPr txBox="1"/>
            <p:nvPr/>
          </p:nvSpPr>
          <p:spPr>
            <a:xfrm>
              <a:off x="1843356" y="4681836"/>
              <a:ext cx="8525127" cy="783177"/>
            </a:xfrm>
            <a:prstGeom prst="rect">
              <a:avLst/>
            </a:prstGeom>
          </p:spPr>
          <p:txBody>
            <a:bodyPr vert="horz" lIns="0" tIns="0" rIns="0" bIns="0"/>
            <a:lstStyle>
              <a:lvl1pPr marL="0" indent="0" algn="ctr" defTabSz="914400" rtl="0" eaLnBrk="1" latinLnBrk="0" hangingPunct="1">
                <a:lnSpc>
                  <a:spcPct val="150000"/>
                </a:lnSpc>
                <a:spcBef>
                  <a:spcPts val="1000"/>
                </a:spcBef>
                <a:buFont typeface="Arial" panose="020B0604020202020204" pitchFamily="34" charset="0"/>
                <a:buNone/>
                <a:defRPr sz="890" kern="120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defTabSz="913765">
                <a:lnSpc>
                  <a:spcPct val="120000"/>
                </a:lnSpc>
                <a:spcBef>
                  <a:spcPct val="0"/>
                </a:spcBef>
                <a:defRPr/>
              </a:pP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8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endPar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algn="l" defTabSz="913765">
                <a:lnSpc>
                  <a:spcPct val="120000"/>
                </a:lnSpc>
                <a:spcBef>
                  <a:spcPct val="0"/>
                </a:spcBef>
                <a:defRPr/>
              </a:pPr>
              <a:endPar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algn="l" defTabSz="913765">
                <a:lnSpc>
                  <a:spcPct val="120000"/>
                </a:lnSpc>
                <a:spcBef>
                  <a:spcPct val="0"/>
                </a:spcBef>
                <a:defRPr/>
              </a:pPr>
              <a:endParaRPr lang="zh-CN" altLang="en-US" sz="800" dirty="0">
                <a:solidFill>
                  <a:schemeClr val="bg2">
                    <a:lumMod val="10000"/>
                  </a:schemeClr>
                </a:solidFill>
                <a:latin typeface="Noto Sans S Chinese Light" panose="020B0300000000000000" pitchFamily="34" charset="-122"/>
                <a:ea typeface="Noto Sans S Chinese Light" panose="020B0300000000000000" pitchFamily="34" charset="-122"/>
              </a:endParaRPr>
            </a:p>
          </p:txBody>
        </p:sp>
        <p:sp>
          <p:nvSpPr>
            <p:cNvPr id="59" name="Text Placeholder 7"/>
            <p:cNvSpPr txBox="1"/>
            <p:nvPr/>
          </p:nvSpPr>
          <p:spPr>
            <a:xfrm>
              <a:off x="1843356" y="4341637"/>
              <a:ext cx="1795530" cy="325774"/>
            </a:xfrm>
            <a:prstGeom prst="rect">
              <a:avLst/>
            </a:prstGeom>
          </p:spPr>
          <p:txBody>
            <a:bodyPr vert="horz" lIns="0" tIns="73840" rIns="0" bIns="73840" anchor="ctr"/>
            <a:lstStyle>
              <a:lvl1pPr marL="0" indent="0" algn="ctr" defTabSz="914400" rtl="0" eaLnBrk="1" latinLnBrk="0" hangingPunct="1">
                <a:lnSpc>
                  <a:spcPct val="100000"/>
                </a:lnSpc>
                <a:spcBef>
                  <a:spcPts val="0"/>
                </a:spcBef>
                <a:spcAft>
                  <a:spcPts val="0"/>
                </a:spcAft>
                <a:buFont typeface="Arial" panose="020B0604020202020204" pitchFamily="34" charset="0"/>
                <a:buNone/>
                <a:defRPr sz="1485" b="1" kern="120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20000"/>
                </a:lnSpc>
              </a:pPr>
              <a:r>
                <a:rPr lang="zh-CN" altLang="en-US" sz="1330" b="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rPr>
                <a:t>请替换文字内容</a:t>
              </a:r>
              <a:endParaRPr lang="es-ES_tradnl" sz="1330" b="0" dirty="0">
                <a:solidFill>
                  <a:schemeClr val="bg1">
                    <a:lumMod val="65000"/>
                  </a:schemeClr>
                </a:solidFill>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gr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300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p:nvPr/>
        </p:nvSpPr>
        <p:spPr>
          <a:xfrm>
            <a:off x="4520267" y="3164823"/>
            <a:ext cx="5735679" cy="1110727"/>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blipFill>
                <a:blip r:embed="rId1"/>
                <a:stretch>
                  <a:fillRect/>
                </a:stretch>
              </a:blipFill>
            </a:endParaRPr>
          </a:p>
        </p:txBody>
      </p:sp>
      <p:sp>
        <p:nvSpPr>
          <p:cNvPr id="8" name="矩形 1"/>
          <p:cNvSpPr/>
          <p:nvPr/>
        </p:nvSpPr>
        <p:spPr>
          <a:xfrm>
            <a:off x="3014739" y="1598570"/>
            <a:ext cx="7241208" cy="1187816"/>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2"/>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blipFill>
                <a:blip r:embed="rId1"/>
                <a:stretch>
                  <a:fillRect/>
                </a:stretch>
              </a:blipFill>
            </a:endParaRPr>
          </a:p>
        </p:txBody>
      </p:sp>
      <p:sp>
        <p:nvSpPr>
          <p:cNvPr id="2" name="椭圆 1"/>
          <p:cNvSpPr/>
          <p:nvPr/>
        </p:nvSpPr>
        <p:spPr>
          <a:xfrm>
            <a:off x="1514763" y="1625600"/>
            <a:ext cx="3362037" cy="3362037"/>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445153" y="1575561"/>
            <a:ext cx="3511352" cy="3511352"/>
          </a:xfrm>
          <a:prstGeom prst="ellipse">
            <a:avLst/>
          </a:prstGeom>
          <a:solidFill>
            <a:schemeClr val="bg1">
              <a:lumMod val="7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9" name="矩形 1"/>
          <p:cNvSpPr/>
          <p:nvPr/>
        </p:nvSpPr>
        <p:spPr>
          <a:xfrm flipH="1">
            <a:off x="5714711" y="2533038"/>
            <a:ext cx="5203498" cy="1190609"/>
          </a:xfrm>
          <a:custGeom>
            <a:avLst/>
            <a:gdLst>
              <a:gd name="connsiteX0" fmla="*/ 0 w 3960440"/>
              <a:gd name="connsiteY0" fmla="*/ 0 h 1080120"/>
              <a:gd name="connsiteX1" fmla="*/ 3960440 w 3960440"/>
              <a:gd name="connsiteY1" fmla="*/ 0 h 1080120"/>
              <a:gd name="connsiteX2" fmla="*/ 3960440 w 3960440"/>
              <a:gd name="connsiteY2" fmla="*/ 1080120 h 1080120"/>
              <a:gd name="connsiteX3" fmla="*/ 0 w 3960440"/>
              <a:gd name="connsiteY3" fmla="*/ 1080120 h 1080120"/>
              <a:gd name="connsiteX4" fmla="*/ 0 w 3960440"/>
              <a:gd name="connsiteY4" fmla="*/ 0 h 1080120"/>
              <a:gd name="connsiteX0-1" fmla="*/ 0 w 3960440"/>
              <a:gd name="connsiteY0-2" fmla="*/ 0 h 1080120"/>
              <a:gd name="connsiteX1-3" fmla="*/ 3960440 w 3960440"/>
              <a:gd name="connsiteY1-4" fmla="*/ 0 h 1080120"/>
              <a:gd name="connsiteX2-5" fmla="*/ 3960440 w 3960440"/>
              <a:gd name="connsiteY2-6" fmla="*/ 859782 h 1080120"/>
              <a:gd name="connsiteX3-7" fmla="*/ 0 w 3960440"/>
              <a:gd name="connsiteY3-8" fmla="*/ 1080120 h 1080120"/>
              <a:gd name="connsiteX4-9" fmla="*/ 0 w 3960440"/>
              <a:gd name="connsiteY4-10" fmla="*/ 0 h 1080120"/>
              <a:gd name="connsiteX0-11" fmla="*/ 0 w 3960440"/>
              <a:gd name="connsiteY0-12" fmla="*/ 0 h 1080120"/>
              <a:gd name="connsiteX1-13" fmla="*/ 3960440 w 3960440"/>
              <a:gd name="connsiteY1-14" fmla="*/ 209321 h 1080120"/>
              <a:gd name="connsiteX2-15" fmla="*/ 3960440 w 3960440"/>
              <a:gd name="connsiteY2-16" fmla="*/ 859782 h 1080120"/>
              <a:gd name="connsiteX3-17" fmla="*/ 0 w 3960440"/>
              <a:gd name="connsiteY3-18" fmla="*/ 1080120 h 1080120"/>
              <a:gd name="connsiteX4-19" fmla="*/ 0 w 3960440"/>
              <a:gd name="connsiteY4-20" fmla="*/ 0 h 1080120"/>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3960440" h="1080120">
                <a:moveTo>
                  <a:pt x="0" y="0"/>
                </a:moveTo>
                <a:lnTo>
                  <a:pt x="3960440" y="209321"/>
                </a:lnTo>
                <a:lnTo>
                  <a:pt x="3960440" y="859782"/>
                </a:lnTo>
                <a:lnTo>
                  <a:pt x="0" y="1080120"/>
                </a:lnTo>
                <a:lnTo>
                  <a:pt x="0" y="0"/>
                </a:lnTo>
                <a:close/>
              </a:path>
            </a:pathLst>
          </a:custGeom>
          <a:solidFill>
            <a:schemeClr val="accent1"/>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blipFill>
                <a:blip r:embed="rId1"/>
                <a:stretch>
                  <a:fillRect/>
                </a:stretch>
              </a:blipFill>
            </a:endParaRPr>
          </a:p>
        </p:txBody>
      </p:sp>
      <p:sp>
        <p:nvSpPr>
          <p:cNvPr id="10" name="Freeform 47"/>
          <p:cNvSpPr>
            <a:spLocks noEditPoints="1"/>
          </p:cNvSpPr>
          <p:nvPr/>
        </p:nvSpPr>
        <p:spPr bwMode="auto">
          <a:xfrm>
            <a:off x="5495870" y="1745687"/>
            <a:ext cx="502669" cy="59161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chemeClr val="bg1"/>
          </a:solidFill>
          <a:ln>
            <a:noFill/>
          </a:ln>
        </p:spPr>
        <p:txBody>
          <a:bodyPr vert="horz" wrap="square" lIns="120140" tIns="60070" rIns="120140" bIns="60070" numCol="1" anchor="t" anchorCtr="0" compatLnSpc="1"/>
          <a:lstStyle/>
          <a:p>
            <a:endParaRPr lang="zh-CN" altLang="en-US" sz="2365"/>
          </a:p>
        </p:txBody>
      </p:sp>
      <p:sp>
        <p:nvSpPr>
          <p:cNvPr id="11" name="Freeform 68"/>
          <p:cNvSpPr>
            <a:spLocks noEditPoints="1"/>
          </p:cNvSpPr>
          <p:nvPr/>
        </p:nvSpPr>
        <p:spPr bwMode="auto">
          <a:xfrm>
            <a:off x="5377769" y="3749171"/>
            <a:ext cx="488069" cy="526379"/>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p:spPr>
        <p:txBody>
          <a:bodyPr vert="horz" wrap="square" lIns="120140" tIns="60070" rIns="120140" bIns="60070" numCol="1" anchor="t" anchorCtr="0" compatLnSpc="1"/>
          <a:lstStyle/>
          <a:p>
            <a:endParaRPr lang="zh-CN" altLang="en-US" sz="2365"/>
          </a:p>
        </p:txBody>
      </p:sp>
      <p:sp>
        <p:nvSpPr>
          <p:cNvPr id="12" name="Freeform 92"/>
          <p:cNvSpPr>
            <a:spLocks noEditPoints="1"/>
          </p:cNvSpPr>
          <p:nvPr/>
        </p:nvSpPr>
        <p:spPr bwMode="auto">
          <a:xfrm>
            <a:off x="6282366" y="2786386"/>
            <a:ext cx="454697" cy="526379"/>
          </a:xfrm>
          <a:custGeom>
            <a:avLst/>
            <a:gdLst>
              <a:gd name="T0" fmla="*/ 66 w 218"/>
              <a:gd name="T1" fmla="*/ 163 h 234"/>
              <a:gd name="T2" fmla="*/ 17 w 218"/>
              <a:gd name="T3" fmla="*/ 104 h 234"/>
              <a:gd name="T4" fmla="*/ 43 w 218"/>
              <a:gd name="T5" fmla="*/ 57 h 234"/>
              <a:gd name="T6" fmla="*/ 52 w 218"/>
              <a:gd name="T7" fmla="*/ 52 h 234"/>
              <a:gd name="T8" fmla="*/ 92 w 218"/>
              <a:gd name="T9" fmla="*/ 52 h 234"/>
              <a:gd name="T10" fmla="*/ 182 w 218"/>
              <a:gd name="T11" fmla="*/ 52 h 234"/>
              <a:gd name="T12" fmla="*/ 192 w 218"/>
              <a:gd name="T13" fmla="*/ 57 h 234"/>
              <a:gd name="T14" fmla="*/ 218 w 218"/>
              <a:gd name="T15" fmla="*/ 104 h 234"/>
              <a:gd name="T16" fmla="*/ 168 w 218"/>
              <a:gd name="T17" fmla="*/ 163 h 234"/>
              <a:gd name="T18" fmla="*/ 116 w 218"/>
              <a:gd name="T19" fmla="*/ 224 h 234"/>
              <a:gd name="T20" fmla="*/ 109 w 218"/>
              <a:gd name="T21" fmla="*/ 215 h 234"/>
              <a:gd name="T22" fmla="*/ 168 w 218"/>
              <a:gd name="T23" fmla="*/ 203 h 234"/>
              <a:gd name="T24" fmla="*/ 170 w 218"/>
              <a:gd name="T25" fmla="*/ 215 h 234"/>
              <a:gd name="T26" fmla="*/ 182 w 218"/>
              <a:gd name="T27" fmla="*/ 210 h 234"/>
              <a:gd name="T28" fmla="*/ 177 w 218"/>
              <a:gd name="T29" fmla="*/ 201 h 234"/>
              <a:gd name="T30" fmla="*/ 170 w 218"/>
              <a:gd name="T31" fmla="*/ 182 h 234"/>
              <a:gd name="T32" fmla="*/ 26 w 218"/>
              <a:gd name="T33" fmla="*/ 23 h 234"/>
              <a:gd name="T34" fmla="*/ 24 w 218"/>
              <a:gd name="T35" fmla="*/ 38 h 234"/>
              <a:gd name="T36" fmla="*/ 38 w 218"/>
              <a:gd name="T37" fmla="*/ 40 h 234"/>
              <a:gd name="T38" fmla="*/ 40 w 218"/>
              <a:gd name="T39" fmla="*/ 26 h 234"/>
              <a:gd name="T40" fmla="*/ 43 w 218"/>
              <a:gd name="T41" fmla="*/ 0 h 234"/>
              <a:gd name="T42" fmla="*/ 88 w 218"/>
              <a:gd name="T43" fmla="*/ 97 h 234"/>
              <a:gd name="T44" fmla="*/ 102 w 218"/>
              <a:gd name="T45" fmla="*/ 71 h 234"/>
              <a:gd name="T46" fmla="*/ 64 w 218"/>
              <a:gd name="T47" fmla="*/ 71 h 234"/>
              <a:gd name="T48" fmla="*/ 147 w 218"/>
              <a:gd name="T49" fmla="*/ 97 h 234"/>
              <a:gd name="T50" fmla="*/ 125 w 218"/>
              <a:gd name="T51" fmla="*/ 71 h 234"/>
              <a:gd name="T52" fmla="*/ 177 w 218"/>
              <a:gd name="T53" fmla="*/ 73 h 234"/>
              <a:gd name="T54" fmla="*/ 192 w 218"/>
              <a:gd name="T55" fmla="*/ 99 h 234"/>
              <a:gd name="T56" fmla="*/ 177 w 218"/>
              <a:gd name="T57" fmla="*/ 73 h 234"/>
              <a:gd name="T58" fmla="*/ 118 w 218"/>
              <a:gd name="T59" fmla="*/ 73 h 234"/>
              <a:gd name="T60" fmla="*/ 140 w 218"/>
              <a:gd name="T61" fmla="*/ 99 h 234"/>
              <a:gd name="T62" fmla="*/ 81 w 218"/>
              <a:gd name="T63" fmla="*/ 99 h 234"/>
              <a:gd name="T64" fmla="*/ 40 w 218"/>
              <a:gd name="T65" fmla="*/ 101 h 234"/>
              <a:gd name="T66" fmla="*/ 104 w 218"/>
              <a:gd name="T67" fmla="*/ 175 h 234"/>
              <a:gd name="T68" fmla="*/ 83 w 218"/>
              <a:gd name="T69" fmla="*/ 118 h 234"/>
              <a:gd name="T70" fmla="*/ 151 w 218"/>
              <a:gd name="T71" fmla="*/ 118 h 234"/>
              <a:gd name="T72" fmla="*/ 130 w 218"/>
              <a:gd name="T73" fmla="*/ 175 h 234"/>
              <a:gd name="T74" fmla="*/ 189 w 218"/>
              <a:gd name="T75" fmla="*/ 106 h 234"/>
              <a:gd name="T76" fmla="*/ 71 w 218"/>
              <a:gd name="T77" fmla="*/ 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8" h="234">
                <a:moveTo>
                  <a:pt x="109" y="215"/>
                </a:moveTo>
                <a:lnTo>
                  <a:pt x="66" y="163"/>
                </a:lnTo>
                <a:lnTo>
                  <a:pt x="22" y="111"/>
                </a:lnTo>
                <a:lnTo>
                  <a:pt x="17" y="104"/>
                </a:lnTo>
                <a:lnTo>
                  <a:pt x="22" y="99"/>
                </a:lnTo>
                <a:lnTo>
                  <a:pt x="43" y="57"/>
                </a:lnTo>
                <a:lnTo>
                  <a:pt x="45" y="52"/>
                </a:lnTo>
                <a:lnTo>
                  <a:pt x="52" y="52"/>
                </a:lnTo>
                <a:lnTo>
                  <a:pt x="9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lnTo>
                  <a:pt x="109" y="215"/>
                </a:lnTo>
                <a:close/>
                <a:moveTo>
                  <a:pt x="170" y="182"/>
                </a:moveTo>
                <a:lnTo>
                  <a:pt x="168" y="203"/>
                </a:lnTo>
                <a:lnTo>
                  <a:pt x="149" y="212"/>
                </a:lnTo>
                <a:lnTo>
                  <a:pt x="170" y="215"/>
                </a:lnTo>
                <a:lnTo>
                  <a:pt x="180" y="234"/>
                </a:lnTo>
                <a:lnTo>
                  <a:pt x="182" y="210"/>
                </a:lnTo>
                <a:lnTo>
                  <a:pt x="199" y="203"/>
                </a:lnTo>
                <a:lnTo>
                  <a:pt x="177" y="201"/>
                </a:lnTo>
                <a:lnTo>
                  <a:pt x="170" y="182"/>
                </a:lnTo>
                <a:lnTo>
                  <a:pt x="170" y="182"/>
                </a:lnTo>
                <a:close/>
                <a:moveTo>
                  <a:pt x="43" y="0"/>
                </a:moveTo>
                <a:lnTo>
                  <a:pt x="26" y="23"/>
                </a:lnTo>
                <a:lnTo>
                  <a:pt x="0" y="21"/>
                </a:lnTo>
                <a:lnTo>
                  <a:pt x="24" y="38"/>
                </a:lnTo>
                <a:lnTo>
                  <a:pt x="22" y="64"/>
                </a:lnTo>
                <a:lnTo>
                  <a:pt x="38" y="40"/>
                </a:lnTo>
                <a:lnTo>
                  <a:pt x="64" y="42"/>
                </a:lnTo>
                <a:lnTo>
                  <a:pt x="40" y="26"/>
                </a:lnTo>
                <a:lnTo>
                  <a:pt x="43" y="0"/>
                </a:lnTo>
                <a:lnTo>
                  <a:pt x="43" y="0"/>
                </a:lnTo>
                <a:close/>
                <a:moveTo>
                  <a:pt x="64" y="71"/>
                </a:moveTo>
                <a:lnTo>
                  <a:pt x="88" y="97"/>
                </a:lnTo>
                <a:lnTo>
                  <a:pt x="109" y="71"/>
                </a:lnTo>
                <a:lnTo>
                  <a:pt x="102" y="71"/>
                </a:lnTo>
                <a:lnTo>
                  <a:pt x="64" y="71"/>
                </a:lnTo>
                <a:lnTo>
                  <a:pt x="64" y="71"/>
                </a:lnTo>
                <a:close/>
                <a:moveTo>
                  <a:pt x="125" y="71"/>
                </a:moveTo>
                <a:lnTo>
                  <a:pt x="147" y="97"/>
                </a:lnTo>
                <a:lnTo>
                  <a:pt x="170" y="71"/>
                </a:lnTo>
                <a:lnTo>
                  <a:pt x="125" y="71"/>
                </a:lnTo>
                <a:lnTo>
                  <a:pt x="125" y="71"/>
                </a:lnTo>
                <a:close/>
                <a:moveTo>
                  <a:pt x="177" y="73"/>
                </a:moveTo>
                <a:lnTo>
                  <a:pt x="154" y="99"/>
                </a:lnTo>
                <a:lnTo>
                  <a:pt x="192" y="99"/>
                </a:lnTo>
                <a:lnTo>
                  <a:pt x="177" y="73"/>
                </a:lnTo>
                <a:lnTo>
                  <a:pt x="177" y="73"/>
                </a:lnTo>
                <a:close/>
                <a:moveTo>
                  <a:pt x="140" y="99"/>
                </a:moveTo>
                <a:lnTo>
                  <a:pt x="118" y="73"/>
                </a:lnTo>
                <a:lnTo>
                  <a:pt x="95" y="99"/>
                </a:lnTo>
                <a:lnTo>
                  <a:pt x="140"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bg1"/>
          </a:solidFill>
          <a:ln>
            <a:noFill/>
          </a:ln>
        </p:spPr>
        <p:txBody>
          <a:bodyPr vert="horz" wrap="square" lIns="120140" tIns="60070" rIns="120140" bIns="60070" numCol="1" anchor="t" anchorCtr="0" compatLnSpc="1"/>
          <a:lstStyle/>
          <a:p>
            <a:endParaRPr lang="zh-CN" altLang="en-US" sz="2365"/>
          </a:p>
        </p:txBody>
      </p:sp>
      <p:sp>
        <p:nvSpPr>
          <p:cNvPr id="16" name="TextBox 7"/>
          <p:cNvSpPr txBox="1"/>
          <p:nvPr/>
        </p:nvSpPr>
        <p:spPr>
          <a:xfrm>
            <a:off x="5407472" y="1981135"/>
            <a:ext cx="4592023" cy="335028"/>
          </a:xfrm>
          <a:prstGeom prst="rect">
            <a:avLst/>
          </a:prstGeom>
          <a:noFill/>
        </p:spPr>
        <p:txBody>
          <a:bodyPr wrap="square" rtlCol="0">
            <a:spAutoFit/>
          </a:bodyPr>
          <a:lstStyle/>
          <a:p>
            <a:pPr algn="ctr"/>
            <a:r>
              <a:rPr lang="en-US" sz="1575" spc="394" dirty="0">
                <a:solidFill>
                  <a:schemeClr val="bg1"/>
                </a:solidFill>
                <a:latin typeface="Montserrat" charset="0"/>
                <a:ea typeface="Montserrat" charset="0"/>
                <a:cs typeface="Montserrat" charset="0"/>
              </a:rPr>
              <a:t>WRITE HERE</a:t>
            </a:r>
            <a:r>
              <a:rPr lang="en-US" altLang="zh-CN" sz="1575" spc="394" dirty="0">
                <a:solidFill>
                  <a:schemeClr val="bg1"/>
                </a:solidFill>
                <a:latin typeface="Montserrat" charset="0"/>
                <a:ea typeface="Montserrat" charset="0"/>
                <a:cs typeface="Montserrat" charset="0"/>
              </a:rPr>
              <a:t>YOUR TITLE</a:t>
            </a:r>
            <a:endParaRPr lang="en-US" altLang="zh-CN" sz="1575" spc="394" dirty="0">
              <a:solidFill>
                <a:schemeClr val="bg1"/>
              </a:solidFill>
              <a:latin typeface="Montserrat" charset="0"/>
              <a:ea typeface="Montserrat" charset="0"/>
              <a:cs typeface="Montserrat" charset="0"/>
            </a:endParaRPr>
          </a:p>
        </p:txBody>
      </p:sp>
      <p:sp>
        <p:nvSpPr>
          <p:cNvPr id="17" name="TextBox 7"/>
          <p:cNvSpPr txBox="1"/>
          <p:nvPr/>
        </p:nvSpPr>
        <p:spPr>
          <a:xfrm>
            <a:off x="6282365" y="2925121"/>
            <a:ext cx="4592023" cy="335028"/>
          </a:xfrm>
          <a:prstGeom prst="rect">
            <a:avLst/>
          </a:prstGeom>
          <a:noFill/>
        </p:spPr>
        <p:txBody>
          <a:bodyPr wrap="square" rtlCol="0">
            <a:spAutoFit/>
          </a:bodyPr>
          <a:lstStyle/>
          <a:p>
            <a:pPr algn="ctr"/>
            <a:r>
              <a:rPr lang="en-US" sz="1575" spc="394" dirty="0">
                <a:solidFill>
                  <a:schemeClr val="bg1"/>
                </a:solidFill>
                <a:latin typeface="Montserrat" charset="0"/>
                <a:ea typeface="Montserrat" charset="0"/>
                <a:cs typeface="Montserrat" charset="0"/>
              </a:rPr>
              <a:t>WRITE HERE</a:t>
            </a:r>
            <a:r>
              <a:rPr lang="en-US" altLang="zh-CN" sz="1575" spc="394" dirty="0">
                <a:solidFill>
                  <a:schemeClr val="bg1"/>
                </a:solidFill>
                <a:latin typeface="Montserrat" charset="0"/>
                <a:ea typeface="Montserrat" charset="0"/>
                <a:cs typeface="Montserrat" charset="0"/>
              </a:rPr>
              <a:t>YOUR TITLE</a:t>
            </a:r>
            <a:endParaRPr lang="en-US" altLang="zh-CN" sz="1575" spc="394" dirty="0">
              <a:solidFill>
                <a:schemeClr val="bg1"/>
              </a:solidFill>
              <a:latin typeface="Montserrat" charset="0"/>
              <a:ea typeface="Montserrat" charset="0"/>
              <a:cs typeface="Montserrat" charset="0"/>
            </a:endParaRPr>
          </a:p>
        </p:txBody>
      </p:sp>
      <p:sp>
        <p:nvSpPr>
          <p:cNvPr id="18" name="TextBox 7"/>
          <p:cNvSpPr txBox="1"/>
          <p:nvPr/>
        </p:nvSpPr>
        <p:spPr>
          <a:xfrm>
            <a:off x="5452660" y="3676240"/>
            <a:ext cx="4592023" cy="335028"/>
          </a:xfrm>
          <a:prstGeom prst="rect">
            <a:avLst/>
          </a:prstGeom>
          <a:noFill/>
        </p:spPr>
        <p:txBody>
          <a:bodyPr wrap="square" rtlCol="0">
            <a:spAutoFit/>
          </a:bodyPr>
          <a:lstStyle/>
          <a:p>
            <a:pPr algn="ctr"/>
            <a:r>
              <a:rPr lang="en-US" sz="1575" spc="394" dirty="0">
                <a:solidFill>
                  <a:schemeClr val="bg1"/>
                </a:solidFill>
                <a:latin typeface="Montserrat" charset="0"/>
                <a:ea typeface="Montserrat" charset="0"/>
                <a:cs typeface="Montserrat" charset="0"/>
              </a:rPr>
              <a:t>WRITE HERE</a:t>
            </a:r>
            <a:r>
              <a:rPr lang="en-US" altLang="zh-CN" sz="1575" spc="394" dirty="0">
                <a:solidFill>
                  <a:schemeClr val="bg1"/>
                </a:solidFill>
                <a:latin typeface="Montserrat" charset="0"/>
                <a:ea typeface="Montserrat" charset="0"/>
                <a:cs typeface="Montserrat" charset="0"/>
              </a:rPr>
              <a:t>YOUR TITLE</a:t>
            </a:r>
            <a:endParaRPr lang="en-US" altLang="zh-CN" sz="1575" spc="394" dirty="0">
              <a:solidFill>
                <a:schemeClr val="bg1"/>
              </a:solidFill>
              <a:latin typeface="Montserrat" charset="0"/>
              <a:ea typeface="Montserrat" charset="0"/>
              <a:cs typeface="Montserrat" charset="0"/>
            </a:endParaRPr>
          </a:p>
        </p:txBody>
      </p:sp>
      <p:sp>
        <p:nvSpPr>
          <p:cNvPr id="22" name="TextBox 10"/>
          <p:cNvSpPr txBox="1"/>
          <p:nvPr/>
        </p:nvSpPr>
        <p:spPr>
          <a:xfrm>
            <a:off x="4770714" y="4740821"/>
            <a:ext cx="5273970" cy="971100"/>
          </a:xfrm>
          <a:prstGeom prst="rect">
            <a:avLst/>
          </a:prstGeom>
          <a:noFill/>
        </p:spPr>
        <p:txBody>
          <a:bodyPr wrap="square" rtlCol="0">
            <a:spAutoFit/>
          </a:bodyPr>
          <a:lstStyle/>
          <a:p>
            <a:pPr algn="ctr">
              <a:lnSpc>
                <a:spcPct val="150000"/>
              </a:lnSpc>
            </a:pPr>
            <a:r>
              <a:rPr lang="en-US" sz="1315" spc="198" dirty="0">
                <a:latin typeface="Montserrat Light" charset="0"/>
                <a:ea typeface="Montserrat Light" charset="0"/>
                <a:cs typeface="Montserrat Light" charset="0"/>
              </a:rPr>
              <a:t>A company is an association or collection of individuals, whether natural persons, legal persons, or a mixture of both. Company</a:t>
            </a:r>
            <a:endParaRPr lang="en-US" sz="1315" spc="198" dirty="0">
              <a:latin typeface="Montserrat Light" charset="0"/>
              <a:ea typeface="Montserrat Light" charset="0"/>
              <a:cs typeface="Montserrat Light" charset="0"/>
            </a:endParaRPr>
          </a:p>
        </p:txBody>
      </p:sp>
      <p:sp>
        <p:nvSpPr>
          <p:cNvPr id="3" name="文本框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4" name="文本框 3"/>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30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0982" y="1720155"/>
            <a:ext cx="11554691" cy="5523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Light" panose="020B0300000000000000" pitchFamily="34" charset="-122"/>
              <a:ea typeface="Noto Sans S Chinese Light" panose="020B0300000000000000" pitchFamily="34" charset="-122"/>
            </a:endParaRPr>
          </a:p>
        </p:txBody>
      </p:sp>
      <p:sp>
        <p:nvSpPr>
          <p:cNvPr id="6" name="文本框 5"/>
          <p:cNvSpPr txBox="1"/>
          <p:nvPr/>
        </p:nvSpPr>
        <p:spPr>
          <a:xfrm>
            <a:off x="1763487" y="2792819"/>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7" name="Rectangle 24"/>
          <p:cNvSpPr>
            <a:spLocks noChangeArrowheads="1"/>
          </p:cNvSpPr>
          <p:nvPr/>
        </p:nvSpPr>
        <p:spPr bwMode="auto">
          <a:xfrm>
            <a:off x="2111032" y="2405852"/>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5"/>
              </a:spcBef>
            </a:pPr>
            <a:r>
              <a:rPr lang="zh-CN" altLang="en-US" sz="1575" b="1" dirty="0">
                <a:solidFill>
                  <a:schemeClr val="bg1"/>
                </a:solidFill>
                <a:latin typeface="Noto Sans S Chinese Light" panose="020B0300000000000000" pitchFamily="34" charset="-122"/>
                <a:ea typeface="Noto Sans S Chinese Light" panose="020B0300000000000000" pitchFamily="34" charset="-122"/>
              </a:rPr>
              <a:t>单击填加标题</a:t>
            </a:r>
            <a:endParaRPr lang="zh-CN" altLang="en-US" sz="1575"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8" name="文本框 7"/>
          <p:cNvSpPr txBox="1"/>
          <p:nvPr/>
        </p:nvSpPr>
        <p:spPr>
          <a:xfrm>
            <a:off x="1748279" y="3263098"/>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9" name="文本框 8"/>
          <p:cNvSpPr txBox="1"/>
          <p:nvPr/>
        </p:nvSpPr>
        <p:spPr>
          <a:xfrm>
            <a:off x="4632767" y="2792819"/>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10" name="Rectangle 24"/>
          <p:cNvSpPr>
            <a:spLocks noChangeArrowheads="1"/>
          </p:cNvSpPr>
          <p:nvPr/>
        </p:nvSpPr>
        <p:spPr bwMode="auto">
          <a:xfrm>
            <a:off x="4980312" y="2405852"/>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5"/>
              </a:spcBef>
            </a:pPr>
            <a:r>
              <a:rPr lang="zh-CN" altLang="en-US" sz="1575" b="1" dirty="0">
                <a:solidFill>
                  <a:schemeClr val="bg1"/>
                </a:solidFill>
                <a:latin typeface="Noto Sans S Chinese Light" panose="020B0300000000000000" pitchFamily="34" charset="-122"/>
                <a:ea typeface="Noto Sans S Chinese Light" panose="020B0300000000000000" pitchFamily="34" charset="-122"/>
              </a:rPr>
              <a:t>单击填加标题</a:t>
            </a:r>
            <a:endParaRPr lang="zh-CN" altLang="en-US" sz="1575"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1" name="文本框 10"/>
          <p:cNvSpPr txBox="1"/>
          <p:nvPr/>
        </p:nvSpPr>
        <p:spPr>
          <a:xfrm>
            <a:off x="4617559" y="3263098"/>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12" name="文本框 11"/>
          <p:cNvSpPr txBox="1"/>
          <p:nvPr/>
        </p:nvSpPr>
        <p:spPr>
          <a:xfrm>
            <a:off x="7825502" y="2792819"/>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sp>
        <p:nvSpPr>
          <p:cNvPr id="13" name="Rectangle 24"/>
          <p:cNvSpPr>
            <a:spLocks noChangeArrowheads="1"/>
          </p:cNvSpPr>
          <p:nvPr/>
        </p:nvSpPr>
        <p:spPr bwMode="auto">
          <a:xfrm>
            <a:off x="8173047" y="2405852"/>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5"/>
              </a:spcBef>
            </a:pPr>
            <a:r>
              <a:rPr lang="zh-CN" altLang="en-US" sz="1575" b="1" dirty="0">
                <a:solidFill>
                  <a:schemeClr val="bg1"/>
                </a:solidFill>
                <a:latin typeface="Noto Sans S Chinese Light" panose="020B0300000000000000" pitchFamily="34" charset="-122"/>
                <a:ea typeface="Noto Sans S Chinese Light" panose="020B0300000000000000" pitchFamily="34" charset="-122"/>
              </a:rPr>
              <a:t>单击填加标题</a:t>
            </a:r>
            <a:endParaRPr lang="zh-CN" altLang="en-US" sz="1575"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4" name="文本框 13"/>
          <p:cNvSpPr txBox="1"/>
          <p:nvPr/>
        </p:nvSpPr>
        <p:spPr>
          <a:xfrm>
            <a:off x="7810294" y="3263098"/>
            <a:ext cx="2580233" cy="294568"/>
          </a:xfrm>
          <a:prstGeom prst="rect">
            <a:avLst/>
          </a:prstGeom>
          <a:noFill/>
        </p:spPr>
        <p:txBody>
          <a:bodyPr wrap="square" rtlCol="0">
            <a:spAutoFit/>
          </a:bodyPr>
          <a:lstStyle/>
          <a:p>
            <a:pPr algn="ctr">
              <a:spcBef>
                <a:spcPts val="790"/>
              </a:spcBef>
            </a:pPr>
            <a:r>
              <a:rPr lang="zh-CN" altLang="en-US"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solidFill>
                <a:schemeClr val="bg1"/>
              </a:solidFill>
              <a:latin typeface="Noto Sans S Chinese Light" panose="020B0300000000000000" pitchFamily="34" charset="-122"/>
              <a:ea typeface="Noto Sans S Chinese Light" panose="020B0300000000000000" pitchFamily="34" charset="-122"/>
              <a:cs typeface="Hiragino Sans GB W3" charset="-122"/>
            </a:endParaRPr>
          </a:p>
        </p:txBody>
      </p:sp>
      <p:graphicFrame>
        <p:nvGraphicFramePr>
          <p:cNvPr id="18" name="Table 481"/>
          <p:cNvGraphicFramePr/>
          <p:nvPr/>
        </p:nvGraphicFramePr>
        <p:xfrm>
          <a:off x="2052535" y="1706995"/>
          <a:ext cx="8486389" cy="2563737"/>
        </p:xfrm>
        <a:graphic>
          <a:graphicData uri="http://schemas.openxmlformats.org/drawingml/2006/table">
            <a:tbl>
              <a:tblPr/>
              <a:tblGrid>
                <a:gridCol w="2834339"/>
                <a:gridCol w="2826025"/>
                <a:gridCol w="2826025"/>
              </a:tblGrid>
              <a:tr h="597944">
                <a:tc>
                  <a:txBody>
                    <a:bodyPr/>
                    <a:lstStyle/>
                    <a:p>
                      <a:pPr algn="ctr" defTabSz="825500">
                        <a:lnSpc>
                          <a:spcPct val="80000"/>
                        </a:lnSpc>
                        <a:defRPr sz="1800"/>
                      </a:pPr>
                      <a:r>
                        <a:rPr sz="2000" spc="-84" dirty="0">
                          <a:solidFill>
                            <a:srgbClr val="FFFFFF"/>
                          </a:solidFill>
                          <a:latin typeface="Lato Regular"/>
                          <a:ea typeface="Lato Regular"/>
                          <a:cs typeface="Lato Regular"/>
                          <a:sym typeface="Lato Regular"/>
                        </a:rPr>
                        <a:t>Service 01</a:t>
                      </a:r>
                      <a:endParaRPr sz="2000" spc="-84"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defTabSz="825500">
                        <a:lnSpc>
                          <a:spcPct val="80000"/>
                        </a:lnSpc>
                        <a:defRPr sz="1800"/>
                      </a:pPr>
                      <a:r>
                        <a:rPr sz="2000" spc="-84" dirty="0">
                          <a:solidFill>
                            <a:srgbClr val="FFFFFF"/>
                          </a:solidFill>
                          <a:latin typeface="Lato Regular"/>
                          <a:ea typeface="Lato Regular"/>
                          <a:cs typeface="Lato Regular"/>
                          <a:sym typeface="Lato Regular"/>
                        </a:rPr>
                        <a:t>Service 02</a:t>
                      </a:r>
                      <a:endParaRPr sz="2000" spc="-84"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defTabSz="825500">
                        <a:lnSpc>
                          <a:spcPct val="80000"/>
                        </a:lnSpc>
                        <a:defRPr sz="1800"/>
                      </a:pPr>
                      <a:r>
                        <a:rPr sz="2000" spc="-84" dirty="0">
                          <a:solidFill>
                            <a:srgbClr val="FFFFFF"/>
                          </a:solidFill>
                          <a:latin typeface="Lato Regular"/>
                          <a:ea typeface="Lato Regular"/>
                          <a:cs typeface="Lato Regular"/>
                          <a:sym typeface="Lato Regular"/>
                        </a:rPr>
                        <a:t>Service 03</a:t>
                      </a:r>
                      <a:endParaRPr sz="2000" spc="-84"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482558">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20%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2000,00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78</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458184">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30%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300,00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66</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534396">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40%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5000,00</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defTabSz="825500">
                        <a:lnSpc>
                          <a:spcPct val="80000"/>
                        </a:lnSpc>
                        <a:defRPr sz="1800"/>
                      </a:pPr>
                      <a:r>
                        <a:rPr lang="en-US" altLang="zh-CN" sz="1200" spc="-53" dirty="0">
                          <a:solidFill>
                            <a:srgbClr val="FFFFFF"/>
                          </a:solidFill>
                          <a:latin typeface="Lato Regular"/>
                          <a:ea typeface="Lato Regular"/>
                          <a:cs typeface="Lato Regular"/>
                          <a:sym typeface="Lato Regular"/>
                        </a:rPr>
                        <a:t>44</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490655">
                <a:tc>
                  <a:txBody>
                    <a:bodyPr/>
                    <a:lstStyle/>
                    <a:p>
                      <a:pPr algn="ctr" defTabSz="825500">
                        <a:lnSpc>
                          <a:spcPct val="80000"/>
                        </a:lnSpc>
                        <a:defRPr sz="1800"/>
                      </a:pPr>
                      <a:r>
                        <a:rPr sz="1200" spc="-53" dirty="0">
                          <a:solidFill>
                            <a:srgbClr val="FFFFFF"/>
                          </a:solidFill>
                          <a:latin typeface="Lato Regular"/>
                          <a:ea typeface="Lato Regular"/>
                          <a:cs typeface="Lato Regular"/>
                          <a:sym typeface="Lato Regular"/>
                        </a:rPr>
                        <a:t>The best you can get in this world</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defTabSz="825500">
                        <a:lnSpc>
                          <a:spcPct val="80000"/>
                        </a:lnSpc>
                        <a:defRPr sz="1800"/>
                      </a:pPr>
                      <a:r>
                        <a:rPr sz="1200" spc="-53" dirty="0" err="1">
                          <a:solidFill>
                            <a:srgbClr val="FFFFFF"/>
                          </a:solidFill>
                          <a:latin typeface="Lato Regular"/>
                          <a:ea typeface="Lato Regular"/>
                          <a:cs typeface="Lato Regular"/>
                          <a:sym typeface="Lato Regular"/>
                        </a:rPr>
                        <a:t>constectura</a:t>
                      </a:r>
                      <a:r>
                        <a:rPr sz="1200" spc="-53" dirty="0">
                          <a:solidFill>
                            <a:srgbClr val="FFFFFF"/>
                          </a:solidFill>
                          <a:latin typeface="Lato Regular"/>
                          <a:ea typeface="Lato Regular"/>
                          <a:cs typeface="Lato Regular"/>
                          <a:sym typeface="Lato Regular"/>
                        </a:rPr>
                        <a:t> </a:t>
                      </a:r>
                      <a:r>
                        <a:rPr sz="1200" spc="-53" dirty="0" err="1">
                          <a:solidFill>
                            <a:srgbClr val="FFFFFF"/>
                          </a:solidFill>
                          <a:latin typeface="Lato Regular"/>
                          <a:ea typeface="Lato Regular"/>
                          <a:cs typeface="Lato Regular"/>
                          <a:sym typeface="Lato Regular"/>
                        </a:rPr>
                        <a:t>diar</a:t>
                      </a:r>
                      <a:r>
                        <a:rPr sz="1200" spc="-53" dirty="0">
                          <a:solidFill>
                            <a:srgbClr val="FFFFFF"/>
                          </a:solidFill>
                          <a:latin typeface="Lato Regular"/>
                          <a:ea typeface="Lato Regular"/>
                          <a:cs typeface="Lato Regular"/>
                          <a:sym typeface="Lato Regular"/>
                        </a:rPr>
                        <a:t> </a:t>
                      </a:r>
                      <a:r>
                        <a:rPr sz="1200" spc="-53" dirty="0" err="1">
                          <a:solidFill>
                            <a:srgbClr val="FFFFFF"/>
                          </a:solidFill>
                          <a:latin typeface="Lato Regular"/>
                          <a:ea typeface="Lato Regular"/>
                          <a:cs typeface="Lato Regular"/>
                          <a:sym typeface="Lato Regular"/>
                        </a:rPr>
                        <a:t>alor</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defTabSz="825500">
                        <a:lnSpc>
                          <a:spcPct val="80000"/>
                        </a:lnSpc>
                        <a:defRPr sz="1800"/>
                      </a:pPr>
                      <a:r>
                        <a:rPr sz="1200" spc="-53" dirty="0">
                          <a:solidFill>
                            <a:srgbClr val="FFFFFF"/>
                          </a:solidFill>
                          <a:latin typeface="Lato Regular"/>
                          <a:ea typeface="Lato Regular"/>
                          <a:cs typeface="Lato Regular"/>
                          <a:sym typeface="Lato Regular"/>
                        </a:rPr>
                        <a:t>The best you can get in this world</a:t>
                      </a:r>
                      <a:endParaRPr sz="1200" spc="-53" dirty="0">
                        <a:solidFill>
                          <a:srgbClr val="FFFFFF"/>
                        </a:solidFill>
                        <a:latin typeface="Lato Regular"/>
                        <a:ea typeface="Lato Regular"/>
                        <a:cs typeface="Lato Regular"/>
                        <a:sym typeface="Lato Regular"/>
                      </a:endParaRPr>
                    </a:p>
                  </a:txBody>
                  <a:tcPr marL="29335" marR="29335" marT="29335" marB="2933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r>
            </a:tbl>
          </a:graphicData>
        </a:graphic>
      </p:graphicFrame>
      <p:sp>
        <p:nvSpPr>
          <p:cNvPr id="15" name="TextBox 10"/>
          <p:cNvSpPr txBox="1"/>
          <p:nvPr/>
        </p:nvSpPr>
        <p:spPr>
          <a:xfrm>
            <a:off x="1739173" y="5100775"/>
            <a:ext cx="8370205" cy="795026"/>
          </a:xfrm>
          <a:prstGeom prst="rect">
            <a:avLst/>
          </a:prstGeom>
          <a:noFill/>
        </p:spPr>
        <p:txBody>
          <a:bodyPr wrap="square" rtlCol="0">
            <a:spAutoFit/>
          </a:bodyPr>
          <a:lstStyle/>
          <a:p>
            <a:pPr algn="ctr">
              <a:lnSpc>
                <a:spcPct val="150000"/>
              </a:lnSpc>
            </a:pPr>
            <a:r>
              <a:rPr lang="en-US" sz="1050" spc="198" dirty="0">
                <a:latin typeface="Noto Sans S Chinese Light" panose="020B0300000000000000" pitchFamily="34" charset="-122"/>
                <a:ea typeface="Noto Sans S Chinese Light" panose="020B0300000000000000" pitchFamily="34" charset="-122"/>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a:t>
            </a:r>
            <a:endParaRPr lang="en-US" sz="1050" spc="198" dirty="0">
              <a:latin typeface="Noto Sans S Chinese Light" panose="020B0300000000000000" pitchFamily="34" charset="-122"/>
              <a:ea typeface="Noto Sans S Chinese Light" panose="020B0300000000000000" pitchFamily="34" charset="-122"/>
              <a:cs typeface="Montserrat Light" charset="0"/>
            </a:endParaRPr>
          </a:p>
        </p:txBody>
      </p:sp>
      <p:sp>
        <p:nvSpPr>
          <p:cNvPr id="16" name="Freeform 115"/>
          <p:cNvSpPr>
            <a:spLocks noChangeArrowheads="1"/>
          </p:cNvSpPr>
          <p:nvPr/>
        </p:nvSpPr>
        <p:spPr bwMode="auto">
          <a:xfrm>
            <a:off x="5750174" y="4699482"/>
            <a:ext cx="348203" cy="307813"/>
          </a:xfrm>
          <a:custGeom>
            <a:avLst/>
            <a:gdLst>
              <a:gd name="T0" fmla="*/ 38198494 w 601"/>
              <a:gd name="T1" fmla="*/ 78441997 h 602"/>
              <a:gd name="T2" fmla="*/ 38198494 w 601"/>
              <a:gd name="T3" fmla="*/ 78441997 h 602"/>
              <a:gd name="T4" fmla="*/ 0 w 601"/>
              <a:gd name="T5" fmla="*/ 38763987 h 602"/>
              <a:gd name="T6" fmla="*/ 38198494 w 601"/>
              <a:gd name="T7" fmla="*/ 0 h 602"/>
              <a:gd name="T8" fmla="*/ 77429787 w 601"/>
              <a:gd name="T9" fmla="*/ 38763987 h 602"/>
              <a:gd name="T10" fmla="*/ 38198494 w 601"/>
              <a:gd name="T11" fmla="*/ 78441997 h 602"/>
              <a:gd name="T12" fmla="*/ 38198494 w 601"/>
              <a:gd name="T13" fmla="*/ 7439717 h 602"/>
              <a:gd name="T14" fmla="*/ 38198494 w 601"/>
              <a:gd name="T15" fmla="*/ 7439717 h 602"/>
              <a:gd name="T16" fmla="*/ 7226723 w 601"/>
              <a:gd name="T17" fmla="*/ 38763987 h 602"/>
              <a:gd name="T18" fmla="*/ 38198494 w 601"/>
              <a:gd name="T19" fmla="*/ 71002280 h 602"/>
              <a:gd name="T20" fmla="*/ 70203064 w 601"/>
              <a:gd name="T21" fmla="*/ 38763987 h 602"/>
              <a:gd name="T22" fmla="*/ 38198494 w 601"/>
              <a:gd name="T23" fmla="*/ 7439717 h 602"/>
              <a:gd name="T24" fmla="*/ 51877788 w 601"/>
              <a:gd name="T25" fmla="*/ 45290042 h 602"/>
              <a:gd name="T26" fmla="*/ 51877788 w 601"/>
              <a:gd name="T27" fmla="*/ 45290042 h 602"/>
              <a:gd name="T28" fmla="*/ 41037884 w 601"/>
              <a:gd name="T29" fmla="*/ 57167289 h 602"/>
              <a:gd name="T30" fmla="*/ 41037884 w 601"/>
              <a:gd name="T31" fmla="*/ 57167289 h 602"/>
              <a:gd name="T32" fmla="*/ 38198494 w 601"/>
              <a:gd name="T33" fmla="*/ 59125033 h 602"/>
              <a:gd name="T34" fmla="*/ 35488787 w 601"/>
              <a:gd name="T35" fmla="*/ 57167289 h 602"/>
              <a:gd name="T36" fmla="*/ 35488787 w 601"/>
              <a:gd name="T37" fmla="*/ 57167289 h 602"/>
              <a:gd name="T38" fmla="*/ 24519558 w 601"/>
              <a:gd name="T39" fmla="*/ 45290042 h 602"/>
              <a:gd name="T40" fmla="*/ 24519558 w 601"/>
              <a:gd name="T41" fmla="*/ 45290042 h 602"/>
              <a:gd name="T42" fmla="*/ 23616083 w 601"/>
              <a:gd name="T43" fmla="*/ 42418636 h 602"/>
              <a:gd name="T44" fmla="*/ 27229624 w 601"/>
              <a:gd name="T45" fmla="*/ 38763987 h 602"/>
              <a:gd name="T46" fmla="*/ 30068655 w 601"/>
              <a:gd name="T47" fmla="*/ 40591311 h 602"/>
              <a:gd name="T48" fmla="*/ 30068655 w 601"/>
              <a:gd name="T49" fmla="*/ 40591311 h 602"/>
              <a:gd name="T50" fmla="*/ 34585312 w 601"/>
              <a:gd name="T51" fmla="*/ 45290042 h 602"/>
              <a:gd name="T52" fmla="*/ 34585312 w 601"/>
              <a:gd name="T53" fmla="*/ 23102033 h 602"/>
              <a:gd name="T54" fmla="*/ 38198494 w 601"/>
              <a:gd name="T55" fmla="*/ 19447384 h 602"/>
              <a:gd name="T56" fmla="*/ 41941000 w 601"/>
              <a:gd name="T57" fmla="*/ 23102033 h 602"/>
              <a:gd name="T58" fmla="*/ 41941000 w 601"/>
              <a:gd name="T59" fmla="*/ 45290042 h 602"/>
              <a:gd name="T60" fmla="*/ 46457657 w 601"/>
              <a:gd name="T61" fmla="*/ 40591311 h 602"/>
              <a:gd name="T62" fmla="*/ 46457657 w 601"/>
              <a:gd name="T63" fmla="*/ 40591311 h 602"/>
              <a:gd name="T64" fmla="*/ 49167722 w 601"/>
              <a:gd name="T65" fmla="*/ 38763987 h 602"/>
              <a:gd name="T66" fmla="*/ 52781263 w 601"/>
              <a:gd name="T67" fmla="*/ 42418636 h 602"/>
              <a:gd name="T68" fmla="*/ 51877788 w 601"/>
              <a:gd name="T69" fmla="*/ 4529004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297"/>
                </a:cubicBezTo>
                <a:cubicBezTo>
                  <a:pt x="0" y="135"/>
                  <a:pt x="134" y="0"/>
                  <a:pt x="296" y="0"/>
                </a:cubicBezTo>
                <a:cubicBezTo>
                  <a:pt x="466" y="0"/>
                  <a:pt x="600" y="135"/>
                  <a:pt x="600" y="297"/>
                </a:cubicBezTo>
                <a:cubicBezTo>
                  <a:pt x="600" y="467"/>
                  <a:pt x="466" y="601"/>
                  <a:pt x="296" y="601"/>
                </a:cubicBezTo>
                <a:close/>
                <a:moveTo>
                  <a:pt x="296" y="57"/>
                </a:moveTo>
                <a:lnTo>
                  <a:pt x="296" y="57"/>
                </a:lnTo>
                <a:cubicBezTo>
                  <a:pt x="162" y="57"/>
                  <a:pt x="56" y="163"/>
                  <a:pt x="56" y="297"/>
                </a:cubicBezTo>
                <a:cubicBezTo>
                  <a:pt x="56" y="431"/>
                  <a:pt x="162" y="544"/>
                  <a:pt x="296" y="544"/>
                </a:cubicBezTo>
                <a:cubicBezTo>
                  <a:pt x="431" y="544"/>
                  <a:pt x="544" y="431"/>
                  <a:pt x="544" y="297"/>
                </a:cubicBezTo>
                <a:cubicBezTo>
                  <a:pt x="544" y="163"/>
                  <a:pt x="431" y="57"/>
                  <a:pt x="296" y="57"/>
                </a:cubicBezTo>
                <a:close/>
                <a:moveTo>
                  <a:pt x="402" y="347"/>
                </a:moveTo>
                <a:lnTo>
                  <a:pt x="402" y="347"/>
                </a:lnTo>
                <a:cubicBezTo>
                  <a:pt x="318" y="438"/>
                  <a:pt x="318" y="438"/>
                  <a:pt x="318" y="438"/>
                </a:cubicBezTo>
                <a:cubicBezTo>
                  <a:pt x="318" y="446"/>
                  <a:pt x="311" y="453"/>
                  <a:pt x="296" y="453"/>
                </a:cubicBezTo>
                <a:cubicBezTo>
                  <a:pt x="289" y="453"/>
                  <a:pt x="282" y="446"/>
                  <a:pt x="275" y="438"/>
                </a:cubicBezTo>
                <a:cubicBezTo>
                  <a:pt x="190" y="347"/>
                  <a:pt x="190" y="347"/>
                  <a:pt x="190" y="347"/>
                </a:cubicBezTo>
                <a:cubicBezTo>
                  <a:pt x="190" y="340"/>
                  <a:pt x="183" y="333"/>
                  <a:pt x="183" y="325"/>
                </a:cubicBezTo>
                <a:cubicBezTo>
                  <a:pt x="183" y="311"/>
                  <a:pt x="197" y="297"/>
                  <a:pt x="211" y="297"/>
                </a:cubicBezTo>
                <a:cubicBezTo>
                  <a:pt x="226" y="297"/>
                  <a:pt x="233" y="304"/>
                  <a:pt x="233" y="311"/>
                </a:cubicBezTo>
                <a:cubicBezTo>
                  <a:pt x="268" y="347"/>
                  <a:pt x="268" y="347"/>
                  <a:pt x="268" y="347"/>
                </a:cubicBezTo>
                <a:cubicBezTo>
                  <a:pt x="268" y="177"/>
                  <a:pt x="268" y="177"/>
                  <a:pt x="268" y="177"/>
                </a:cubicBezTo>
                <a:cubicBezTo>
                  <a:pt x="268" y="163"/>
                  <a:pt x="282" y="149"/>
                  <a:pt x="296" y="149"/>
                </a:cubicBezTo>
                <a:cubicBezTo>
                  <a:pt x="318" y="149"/>
                  <a:pt x="325" y="163"/>
                  <a:pt x="325" y="177"/>
                </a:cubicBezTo>
                <a:cubicBezTo>
                  <a:pt x="325" y="347"/>
                  <a:pt x="325" y="347"/>
                  <a:pt x="325" y="347"/>
                </a:cubicBezTo>
                <a:cubicBezTo>
                  <a:pt x="360" y="311"/>
                  <a:pt x="360" y="311"/>
                  <a:pt x="360" y="311"/>
                </a:cubicBezTo>
                <a:cubicBezTo>
                  <a:pt x="367" y="304"/>
                  <a:pt x="374" y="297"/>
                  <a:pt x="381" y="297"/>
                </a:cubicBezTo>
                <a:cubicBezTo>
                  <a:pt x="402" y="297"/>
                  <a:pt x="409" y="311"/>
                  <a:pt x="409" y="325"/>
                </a:cubicBezTo>
                <a:cubicBezTo>
                  <a:pt x="409" y="333"/>
                  <a:pt x="409" y="340"/>
                  <a:pt x="402" y="347"/>
                </a:cubicBezTo>
                <a:close/>
              </a:path>
            </a:pathLst>
          </a:custGeom>
          <a:solidFill>
            <a:schemeClr val="accent2"/>
          </a:solidFill>
          <a:ln>
            <a:noFill/>
          </a:ln>
        </p:spPr>
        <p:txBody>
          <a:bodyPr wrap="none" anchor="ctr"/>
          <a:lstStyle/>
          <a:p>
            <a:pPr defTabSz="1201420">
              <a:defRPr/>
            </a:pPr>
            <a:endParaRPr lang="en-US" sz="2365" dirty="0">
              <a:latin typeface="Noto Sans S Chinese Light" panose="020B0300000000000000" pitchFamily="34" charset="-122"/>
              <a:ea typeface="Noto Sans S Chinese Light" panose="020B0300000000000000" pitchFamily="34" charset="-122"/>
            </a:endParaRPr>
          </a:p>
        </p:txBody>
      </p:sp>
      <p:sp>
        <p:nvSpPr>
          <p:cNvPr id="2" name="文本框 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3" name="文本框 2"/>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 presetClass="entr" presetSubtype="2" fill="hold" grpId="0" nodeType="withEffect">
                                  <p:stCondLst>
                                    <p:cond delay="3000"/>
                                  </p:stCondLst>
                                  <p:iterate type="lt">
                                    <p:tmPct val="10000"/>
                                  </p:iterate>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1+#ppt_w/2"/>
                                          </p:val>
                                        </p:tav>
                                        <p:tav tm="100000">
                                          <p:val>
                                            <p:strVal val="#ppt_x"/>
                                          </p:val>
                                        </p:tav>
                                      </p:tavLst>
                                    </p:anim>
                                    <p:anim calcmode="lin" valueType="num">
                                      <p:cBhvr additive="base">
                                        <p:cTn id="5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53" name="文本框 52"/>
          <p:cNvSpPr txBox="1"/>
          <p:nvPr/>
        </p:nvSpPr>
        <p:spPr>
          <a:xfrm>
            <a:off x="4031961" y="2240313"/>
            <a:ext cx="3713324" cy="658514"/>
          </a:xfrm>
          <a:prstGeom prst="rect">
            <a:avLst/>
          </a:prstGeom>
          <a:solidFill>
            <a:srgbClr val="402DAA"/>
          </a:solidFill>
          <a:effectLst>
            <a:outerShdw blurRad="50800" dist="38100" dir="5400000" algn="t" rotWithShape="0">
              <a:prstClr val="black">
                <a:alpha val="40000"/>
              </a:prstClr>
            </a:outerShdw>
          </a:effectLst>
        </p:spPr>
        <p:txBody>
          <a:bodyPr wrap="square" rtlCol="0">
            <a:spAutoFit/>
          </a:bodyPr>
          <a:lstStyle/>
          <a:p>
            <a:pPr algn="ctr"/>
            <a:r>
              <a:rPr lang="en-US" altLang="zh-CN" sz="3680" dirty="0">
                <a:solidFill>
                  <a:schemeClr val="bg1"/>
                </a:solidFill>
                <a:latin typeface="Noto Sans S Chinese Light" panose="020B0300000000000000" pitchFamily="34" charset="-122"/>
                <a:ea typeface="Noto Sans S Chinese Light" panose="020B0300000000000000" pitchFamily="34" charset="-122"/>
              </a:rPr>
              <a:t>PART  03</a:t>
            </a:r>
            <a:endParaRPr lang="zh-CN" altLang="en-US" sz="368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6" name="文本框 15"/>
          <p:cNvSpPr txBox="1"/>
          <p:nvPr/>
        </p:nvSpPr>
        <p:spPr>
          <a:xfrm>
            <a:off x="3861966" y="4110410"/>
            <a:ext cx="4412255" cy="325795"/>
          </a:xfrm>
          <a:prstGeom prst="rect">
            <a:avLst/>
          </a:prstGeom>
          <a:noFill/>
        </p:spPr>
        <p:txBody>
          <a:bodyPr wrap="square" rtlCol="0">
            <a:spAutoFit/>
          </a:bodyPr>
          <a:lstStyle/>
          <a:p>
            <a:pPr algn="ctr"/>
            <a:r>
              <a:rPr lang="en-US" altLang="zh-CN"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rPr>
              <a:t>PLEASE REPLACE THE WRITTEN CONTENT</a:t>
            </a:r>
            <a:endParaRPr lang="zh-CN" altLang="en-US"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endParaRPr>
          </a:p>
        </p:txBody>
      </p:sp>
      <p:sp>
        <p:nvSpPr>
          <p:cNvPr id="18" name="Rectangle 5"/>
          <p:cNvSpPr/>
          <p:nvPr/>
        </p:nvSpPr>
        <p:spPr bwMode="auto">
          <a:xfrm>
            <a:off x="5513789" y="3409467"/>
            <a:ext cx="2808392" cy="149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eaLnBrk="0" hangingPunct="0">
              <a:defRPr sz="2100">
                <a:solidFill>
                  <a:srgbClr val="000000"/>
                </a:solidFill>
                <a:latin typeface="Gill Sans"/>
                <a:ea typeface="ヒラギノ角ゴ ProN W3"/>
                <a:cs typeface="ヒラギノ角ゴ ProN W3"/>
                <a:sym typeface="Gill Sans"/>
              </a:defRPr>
            </a:lvl1pPr>
            <a:lvl2pPr marL="742950" indent="-285750" algn="ctr" eaLnBrk="0" hangingPunct="0">
              <a:defRPr sz="2100">
                <a:solidFill>
                  <a:srgbClr val="000000"/>
                </a:solidFill>
                <a:latin typeface="Gill Sans"/>
                <a:ea typeface="ヒラギノ角ゴ ProN W3"/>
                <a:cs typeface="ヒラギノ角ゴ ProN W3"/>
                <a:sym typeface="Gill Sans"/>
              </a:defRPr>
            </a:lvl2pPr>
            <a:lvl3pPr marL="1143000" indent="-228600" algn="ctr" eaLnBrk="0" hangingPunct="0">
              <a:defRPr sz="2100">
                <a:solidFill>
                  <a:srgbClr val="000000"/>
                </a:solidFill>
                <a:latin typeface="Gill Sans"/>
                <a:ea typeface="ヒラギノ角ゴ ProN W3"/>
                <a:cs typeface="ヒラギノ角ゴ ProN W3"/>
                <a:sym typeface="Gill Sans"/>
              </a:defRPr>
            </a:lvl3pPr>
            <a:lvl4pPr marL="1600200" indent="-228600" algn="ctr" eaLnBrk="0" hangingPunct="0">
              <a:defRPr sz="2100">
                <a:solidFill>
                  <a:srgbClr val="000000"/>
                </a:solidFill>
                <a:latin typeface="Gill Sans"/>
                <a:ea typeface="ヒラギノ角ゴ ProN W3"/>
                <a:cs typeface="ヒラギノ角ゴ ProN W3"/>
                <a:sym typeface="Gill Sans"/>
              </a:defRPr>
            </a:lvl4pPr>
            <a:lvl5pPr marL="2057400" indent="-228600" algn="ctr" eaLnBrk="0" hangingPunct="0">
              <a:defRPr sz="2100">
                <a:solidFill>
                  <a:srgbClr val="000000"/>
                </a:solidFill>
                <a:latin typeface="Gill Sans"/>
                <a:ea typeface="ヒラギノ角ゴ ProN W3"/>
                <a:cs typeface="ヒラギノ角ゴ ProN W3"/>
                <a:sym typeface="Gill Sans"/>
              </a:defRPr>
            </a:lvl5pPr>
            <a:lvl6pPr marL="25146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6pPr>
            <a:lvl7pPr marL="29718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7pPr>
            <a:lvl8pPr marL="34290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8pPr>
            <a:lvl9pPr marL="38862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9pPr>
          </a:lstStyle>
          <a:p>
            <a:pPr algn="l" eaLnBrk="1" hangingPunct="1">
              <a:lnSpc>
                <a:spcPct val="150000"/>
              </a:lnSpc>
            </a:pPr>
            <a:endParaRPr lang="en-US" altLang="zh-CN" sz="1050" dirty="0">
              <a:solidFill>
                <a:srgbClr val="292421"/>
              </a:solidFill>
              <a:latin typeface="Noto Sans S Chinese Thin" panose="020B0200000000000000" pitchFamily="34" charset="-122"/>
              <a:ea typeface="Noto Sans S Chinese Thin" panose="020B0200000000000000" pitchFamily="34" charset="-122"/>
              <a:cs typeface="+mn-ea"/>
              <a:sym typeface="+mn-lt"/>
            </a:endParaRPr>
          </a:p>
        </p:txBody>
      </p:sp>
      <p:sp>
        <p:nvSpPr>
          <p:cNvPr id="19" name="文本框 18"/>
          <p:cNvSpPr txBox="1"/>
          <p:nvPr/>
        </p:nvSpPr>
        <p:spPr>
          <a:xfrm>
            <a:off x="3094182" y="4504332"/>
            <a:ext cx="5966691" cy="596445"/>
          </a:xfrm>
          <a:prstGeom prst="rect">
            <a:avLst/>
          </a:prstGeom>
          <a:noFill/>
        </p:spPr>
        <p:txBody>
          <a:bodyPr wrap="square" rtlCol="0">
            <a:spAutoFit/>
          </a:bodyPr>
          <a:lstStyle/>
          <a:p>
            <a:pPr algn="ctr">
              <a:lnSpc>
                <a:spcPct val="130000"/>
              </a:lnSpc>
            </a:pPr>
            <a:r>
              <a:rPr lang="en-US" altLang="zh-CN" sz="1315" dirty="0">
                <a:solidFill>
                  <a:srgbClr val="292421"/>
                </a:solidFill>
                <a:latin typeface="Noto Sans S Chinese Thin" panose="020B0200000000000000" pitchFamily="34" charset="-122"/>
                <a:ea typeface="Noto Sans S Chinese Thin" panose="020B0200000000000000" pitchFamily="34" charset="-122"/>
              </a:rPr>
              <a:t>This power point is made by mike.everything in this template is all original. This power point is made by mike.  </a:t>
            </a:r>
            <a:endParaRPr lang="zh-CN" altLang="en-US" sz="1315" dirty="0">
              <a:solidFill>
                <a:srgbClr val="292421"/>
              </a:solidFill>
              <a:latin typeface="Noto Sans S Chinese Thin" panose="020B0200000000000000" pitchFamily="34" charset="-122"/>
              <a:ea typeface="Noto Sans S Chinese Thin" panose="020B0200000000000000" pitchFamily="34" charset="-122"/>
            </a:endParaRPr>
          </a:p>
        </p:txBody>
      </p:sp>
      <p:sp>
        <p:nvSpPr>
          <p:cNvPr id="20" name="文本框 19"/>
          <p:cNvSpPr txBox="1"/>
          <p:nvPr/>
        </p:nvSpPr>
        <p:spPr>
          <a:xfrm>
            <a:off x="4870651" y="3330785"/>
            <a:ext cx="3649147" cy="646331"/>
          </a:xfrm>
          <a:prstGeom prst="rect">
            <a:avLst/>
          </a:prstGeom>
          <a:noFill/>
        </p:spPr>
        <p:txBody>
          <a:bodyPr wrap="square" rtlCol="0">
            <a:spAutoFit/>
          </a:bodyPr>
          <a:lstStyle/>
          <a:p>
            <a:pPr defTabSz="449580">
              <a:defRPr/>
            </a:pPr>
            <a:r>
              <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rPr>
              <a:t>培训目的</a:t>
            </a:r>
            <a:endPar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2" presetClass="entr" presetSubtype="4" decel="48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16"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00962" y="1268825"/>
            <a:ext cx="10796328" cy="3704636"/>
          </a:xfrm>
          <a:prstGeom prst="rect">
            <a:avLst/>
          </a:prstGeom>
          <a:solidFill>
            <a:schemeClr val="accent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latin typeface="Noto Sans S Chinese Light" panose="020B0300000000000000" pitchFamily="34" charset="-122"/>
              <a:ea typeface="Noto Sans S Chinese Light" panose="020B0300000000000000" pitchFamily="34" charset="-122"/>
            </a:endParaRPr>
          </a:p>
        </p:txBody>
      </p:sp>
      <p:sp>
        <p:nvSpPr>
          <p:cNvPr id="10" name="Shape 1394"/>
          <p:cNvSpPr txBox="1"/>
          <p:nvPr/>
        </p:nvSpPr>
        <p:spPr>
          <a:xfrm>
            <a:off x="4407647" y="2701041"/>
            <a:ext cx="6808030" cy="5209540"/>
          </a:xfrm>
          <a:prstGeom prst="rect">
            <a:avLst/>
          </a:prstGeom>
        </p:spPr>
        <p:txBody>
          <a:bodyPr vert="horz" lIns="120140" tIns="60070" rIns="120140" bIns="6007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0000"/>
              </a:lnSpc>
              <a:spcBef>
                <a:spcPts val="0"/>
              </a:spcBef>
              <a:defRPr sz="1800">
                <a:solidFill>
                  <a:srgbClr val="000000"/>
                </a:solidFill>
              </a:defRPr>
            </a:pPr>
            <a:r>
              <a:rPr lang="en-US" sz="1315" dirty="0">
                <a:solidFill>
                  <a:schemeClr val="bg1"/>
                </a:solidFill>
                <a:latin typeface="Noto Sans S Chinese Thin" panose="020B0200000000000000" pitchFamily="34" charset="-122"/>
                <a:ea typeface="Noto Sans S Chinese Thin" panose="020B0200000000000000" pitchFamily="34" charset="-122"/>
              </a:rPr>
              <a:t>Lorem ipsum dolor sit </a:t>
            </a:r>
            <a:r>
              <a:rPr lang="en-US" sz="1315" dirty="0" err="1">
                <a:solidFill>
                  <a:schemeClr val="bg1"/>
                </a:solidFill>
                <a:latin typeface="Noto Sans S Chinese Thin" panose="020B0200000000000000" pitchFamily="34" charset="-122"/>
                <a:ea typeface="Noto Sans S Chinese Thin" panose="020B0200000000000000" pitchFamily="34" charset="-122"/>
              </a:rPr>
              <a:t>amet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consectetur</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adipisicing</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elit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sed</a:t>
            </a:r>
            <a:r>
              <a:rPr lang="en-US" sz="1315" dirty="0">
                <a:solidFill>
                  <a:schemeClr val="bg1"/>
                </a:solidFill>
                <a:latin typeface="Noto Sans S Chinese Thin" panose="020B0200000000000000" pitchFamily="34" charset="-122"/>
                <a:ea typeface="Noto Sans S Chinese Thin" panose="020B0200000000000000" pitchFamily="34" charset="-122"/>
              </a:rPr>
              <a:t> do </a:t>
            </a:r>
            <a:r>
              <a:rPr lang="en-US" sz="1315" dirty="0" err="1">
                <a:solidFill>
                  <a:schemeClr val="bg1"/>
                </a:solidFill>
                <a:latin typeface="Noto Sans S Chinese Thin" panose="020B0200000000000000" pitchFamily="34" charset="-122"/>
                <a:ea typeface="Noto Sans S Chinese Thin" panose="020B0200000000000000" pitchFamily="34" charset="-122"/>
              </a:rPr>
              <a:t>eiusmod</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tempor</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incididunt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ut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labore</a:t>
            </a:r>
            <a:r>
              <a:rPr lang="en-US" sz="1315" dirty="0">
                <a:solidFill>
                  <a:schemeClr val="bg1"/>
                </a:solidFill>
                <a:latin typeface="Noto Sans S Chinese Thin" panose="020B0200000000000000" pitchFamily="34" charset="-122"/>
                <a:ea typeface="Noto Sans S Chinese Thin" panose="020B0200000000000000" pitchFamily="34" charset="-122"/>
              </a:rPr>
              <a:t> et dolore magna </a:t>
            </a:r>
            <a:r>
              <a:rPr lang="en-US" sz="1315" dirty="0" err="1">
                <a:solidFill>
                  <a:schemeClr val="bg1"/>
                </a:solidFill>
                <a:latin typeface="Noto Sans S Chinese Thin" panose="020B0200000000000000" pitchFamily="34" charset="-122"/>
                <a:ea typeface="Noto Sans S Chinese Thin" panose="020B0200000000000000" pitchFamily="34" charset="-122"/>
              </a:rPr>
              <a:t>aliqua</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Ut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enim</a:t>
            </a:r>
            <a:r>
              <a:rPr lang="en-US" sz="1315" dirty="0">
                <a:solidFill>
                  <a:schemeClr val="bg1"/>
                </a:solidFill>
                <a:latin typeface="Noto Sans S Chinese Thin" panose="020B0200000000000000" pitchFamily="34" charset="-122"/>
                <a:ea typeface="Noto Sans S Chinese Thin" panose="020B0200000000000000" pitchFamily="34" charset="-122"/>
              </a:rPr>
              <a:t> ad minim </a:t>
            </a:r>
            <a:r>
              <a:rPr lang="en-US" sz="1315" dirty="0" err="1">
                <a:solidFill>
                  <a:schemeClr val="bg1"/>
                </a:solidFill>
                <a:latin typeface="Noto Sans S Chinese Thin" panose="020B0200000000000000" pitchFamily="34" charset="-122"/>
                <a:ea typeface="Noto Sans S Chinese Thin" panose="020B0200000000000000" pitchFamily="34" charset="-122"/>
              </a:rPr>
              <a:t>veniam</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quis</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nostrud</a:t>
            </a:r>
            <a:r>
              <a:rPr lang="en-US" sz="1315" dirty="0">
                <a:solidFill>
                  <a:schemeClr val="bg1"/>
                </a:solidFill>
                <a:latin typeface="Noto Sans S Chinese Thin" panose="020B0200000000000000" pitchFamily="34" charset="-122"/>
                <a:ea typeface="Noto Sans S Chinese Thin" panose="020B0200000000000000" pitchFamily="34" charset="-122"/>
              </a:rPr>
              <a:t> exercitation </a:t>
            </a:r>
            <a:r>
              <a:rPr lang="en-US" sz="1315" dirty="0" err="1">
                <a:solidFill>
                  <a:schemeClr val="bg1"/>
                </a:solidFill>
                <a:latin typeface="Noto Sans S Chinese Thin" panose="020B0200000000000000" pitchFamily="34" charset="-122"/>
                <a:ea typeface="Noto Sans S Chinese Thin" panose="020B0200000000000000" pitchFamily="34" charset="-122"/>
              </a:rPr>
              <a:t>ullamco</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laboris</a:t>
            </a:r>
            <a:r>
              <a:rPr lang="en-US" sz="1315" dirty="0">
                <a:solidFill>
                  <a:schemeClr val="bg1"/>
                </a:solidFill>
                <a:latin typeface="Noto Sans S Chinese Thin" panose="020B0200000000000000" pitchFamily="34" charset="-122"/>
                <a:ea typeface="Noto Sans S Chinese Thin" panose="020B0200000000000000" pitchFamily="34" charset="-122"/>
              </a:rPr>
              <a:t> nisi </a:t>
            </a:r>
            <a:r>
              <a:rPr lang="en-US" sz="1315" dirty="0" err="1">
                <a:solidFill>
                  <a:schemeClr val="bg1"/>
                </a:solidFill>
                <a:latin typeface="Noto Sans S Chinese Thin" panose="020B0200000000000000" pitchFamily="34" charset="-122"/>
                <a:ea typeface="Noto Sans S Chinese Thin" panose="020B0200000000000000" pitchFamily="34" charset="-122"/>
              </a:rPr>
              <a:t>ut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aliquip</a:t>
            </a:r>
            <a:r>
              <a:rPr lang="en-US" sz="1315" dirty="0">
                <a:solidFill>
                  <a:schemeClr val="bg1"/>
                </a:solidFill>
                <a:latin typeface="Noto Sans S Chinese Thin" panose="020B0200000000000000" pitchFamily="34" charset="-122"/>
                <a:ea typeface="Noto Sans S Chinese Thin" panose="020B0200000000000000" pitchFamily="34" charset="-122"/>
              </a:rPr>
              <a:t> ex </a:t>
            </a:r>
            <a:r>
              <a:rPr lang="en-US" sz="1315" dirty="0" err="1">
                <a:solidFill>
                  <a:schemeClr val="bg1"/>
                </a:solidFill>
                <a:latin typeface="Noto Sans S Chinese Thin" panose="020B0200000000000000" pitchFamily="34" charset="-122"/>
                <a:ea typeface="Noto Sans S Chinese Thin" panose="020B0200000000000000" pitchFamily="34" charset="-122"/>
              </a:rPr>
              <a:t>ea</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commodo</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consequat</a:t>
            </a:r>
            <a:r>
              <a:rPr lang="en-US" sz="1315" dirty="0">
                <a:solidFill>
                  <a:schemeClr val="bg1"/>
                </a:solidFill>
                <a:latin typeface="Noto Sans S Chinese Thin" panose="020B0200000000000000" pitchFamily="34" charset="-122"/>
                <a:ea typeface="Noto Sans S Chinese Thin" panose="020B0200000000000000" pitchFamily="34" charset="-122"/>
              </a:rPr>
              <a:t>.</a:t>
            </a:r>
            <a:endParaRPr lang="en-US" sz="1315" dirty="0">
              <a:solidFill>
                <a:schemeClr val="bg1"/>
              </a:solidFill>
              <a:latin typeface="Noto Sans S Chinese Thin" panose="020B0200000000000000" pitchFamily="34" charset="-122"/>
              <a:ea typeface="Noto Sans S Chinese Thin" panose="020B0200000000000000" pitchFamily="34" charset="-122"/>
            </a:endParaRPr>
          </a:p>
          <a:p>
            <a:pPr>
              <a:lnSpc>
                <a:spcPct val="100000"/>
              </a:lnSpc>
              <a:spcBef>
                <a:spcPts val="0"/>
              </a:spcBef>
              <a:defRPr sz="1800">
                <a:solidFill>
                  <a:srgbClr val="000000"/>
                </a:solidFill>
              </a:defRPr>
            </a:pPr>
            <a:endParaRPr lang="en-US" sz="1315" dirty="0">
              <a:solidFill>
                <a:schemeClr val="bg1"/>
              </a:solidFill>
              <a:latin typeface="Noto Sans S Chinese Thin" panose="020B0200000000000000" pitchFamily="34" charset="-122"/>
              <a:ea typeface="Noto Sans S Chinese Thin" panose="020B0200000000000000" pitchFamily="34" charset="-122"/>
            </a:endParaRPr>
          </a:p>
          <a:p>
            <a:pPr>
              <a:lnSpc>
                <a:spcPct val="100000"/>
              </a:lnSpc>
              <a:spcBef>
                <a:spcPts val="0"/>
              </a:spcBef>
              <a:defRPr sz="1800">
                <a:solidFill>
                  <a:srgbClr val="000000"/>
                </a:solidFill>
              </a:defRPr>
            </a:pPr>
            <a:r>
              <a:rPr lang="en-US" sz="1315" dirty="0">
                <a:solidFill>
                  <a:schemeClr val="bg1"/>
                </a:solidFill>
                <a:latin typeface="Noto Sans S Chinese Thin" panose="020B0200000000000000" pitchFamily="34" charset="-122"/>
                <a:ea typeface="Noto Sans S Chinese Thin" panose="020B0200000000000000" pitchFamily="34" charset="-122"/>
              </a:rPr>
              <a:t>Lorem ipsum dolor sit </a:t>
            </a:r>
            <a:r>
              <a:rPr lang="en-US" sz="1315" dirty="0" err="1">
                <a:solidFill>
                  <a:schemeClr val="bg1"/>
                </a:solidFill>
                <a:latin typeface="Noto Sans S Chinese Thin" panose="020B0200000000000000" pitchFamily="34" charset="-122"/>
                <a:ea typeface="Noto Sans S Chinese Thin" panose="020B0200000000000000" pitchFamily="34" charset="-122"/>
              </a:rPr>
              <a:t>amet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consectetur</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adipisicing</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elit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sed</a:t>
            </a:r>
            <a:r>
              <a:rPr lang="en-US" sz="1315" dirty="0">
                <a:solidFill>
                  <a:schemeClr val="bg1"/>
                </a:solidFill>
                <a:latin typeface="Noto Sans S Chinese Thin" panose="020B0200000000000000" pitchFamily="34" charset="-122"/>
                <a:ea typeface="Noto Sans S Chinese Thin" panose="020B0200000000000000" pitchFamily="34" charset="-122"/>
              </a:rPr>
              <a:t> do </a:t>
            </a:r>
            <a:r>
              <a:rPr lang="en-US" sz="1315" dirty="0" err="1">
                <a:solidFill>
                  <a:schemeClr val="bg1"/>
                </a:solidFill>
                <a:latin typeface="Noto Sans S Chinese Thin" panose="020B0200000000000000" pitchFamily="34" charset="-122"/>
                <a:ea typeface="Noto Sans S Chinese Thin" panose="020B0200000000000000" pitchFamily="34" charset="-122"/>
              </a:rPr>
              <a:t>eiusmod</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tempor</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incididunt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ut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labore</a:t>
            </a:r>
            <a:r>
              <a:rPr lang="en-US" sz="1315" dirty="0">
                <a:solidFill>
                  <a:schemeClr val="bg1"/>
                </a:solidFill>
                <a:latin typeface="Noto Sans S Chinese Thin" panose="020B0200000000000000" pitchFamily="34" charset="-122"/>
                <a:ea typeface="Noto Sans S Chinese Thin" panose="020B0200000000000000" pitchFamily="34" charset="-122"/>
              </a:rPr>
              <a:t> et dolore magna </a:t>
            </a:r>
            <a:r>
              <a:rPr lang="en-US" sz="1315" dirty="0" err="1">
                <a:solidFill>
                  <a:schemeClr val="bg1"/>
                </a:solidFill>
                <a:latin typeface="Noto Sans S Chinese Thin" panose="020B0200000000000000" pitchFamily="34" charset="-122"/>
                <a:ea typeface="Noto Sans S Chinese Thin" panose="020B0200000000000000" pitchFamily="34" charset="-122"/>
              </a:rPr>
              <a:t>aliqua</a:t>
            </a:r>
            <a:r>
              <a:rPr lang="en-US" sz="1315" dirty="0">
                <a:solidFill>
                  <a:schemeClr val="bg1"/>
                </a:solidFill>
                <a:latin typeface="Noto Sans S Chinese Thin" panose="020B0200000000000000" pitchFamily="34" charset="-122"/>
                <a:ea typeface="Noto Sans S Chinese Thin" panose="020B0200000000000000" pitchFamily="34" charset="-122"/>
              </a:rPr>
              <a:t>. </a:t>
            </a:r>
            <a:endParaRPr lang="en-US" sz="1315" dirty="0">
              <a:solidFill>
                <a:schemeClr val="bg1"/>
              </a:solidFill>
              <a:latin typeface="Noto Sans S Chinese Thin" panose="020B0200000000000000" pitchFamily="34" charset="-122"/>
              <a:ea typeface="Noto Sans S Chinese Thin" panose="020B0200000000000000" pitchFamily="34" charset="-122"/>
            </a:endParaRPr>
          </a:p>
          <a:p>
            <a:pPr>
              <a:lnSpc>
                <a:spcPct val="100000"/>
              </a:lnSpc>
              <a:spcBef>
                <a:spcPts val="0"/>
              </a:spcBef>
              <a:defRPr sz="1800">
                <a:solidFill>
                  <a:srgbClr val="000000"/>
                </a:solidFill>
              </a:defRPr>
            </a:pPr>
            <a:r>
              <a:rPr lang="en-US" sz="1315" dirty="0" err="1">
                <a:solidFill>
                  <a:schemeClr val="bg1"/>
                </a:solidFill>
                <a:latin typeface="Noto Sans S Chinese Thin" panose="020B0200000000000000" pitchFamily="34" charset="-122"/>
                <a:ea typeface="Noto Sans S Chinese Thin" panose="020B0200000000000000" pitchFamily="34" charset="-122"/>
              </a:rPr>
              <a:t>Ut</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enim</a:t>
            </a:r>
            <a:r>
              <a:rPr lang="en-US" sz="1315" dirty="0">
                <a:solidFill>
                  <a:schemeClr val="bg1"/>
                </a:solidFill>
                <a:latin typeface="Noto Sans S Chinese Thin" panose="020B0200000000000000" pitchFamily="34" charset="-122"/>
                <a:ea typeface="Noto Sans S Chinese Thin" panose="020B0200000000000000" pitchFamily="34" charset="-122"/>
              </a:rPr>
              <a:t> ad minim </a:t>
            </a:r>
            <a:r>
              <a:rPr lang="en-US" sz="1315" dirty="0" err="1">
                <a:solidFill>
                  <a:schemeClr val="bg1"/>
                </a:solidFill>
                <a:latin typeface="Noto Sans S Chinese Thin" panose="020B0200000000000000" pitchFamily="34" charset="-122"/>
                <a:ea typeface="Noto Sans S Chinese Thin" panose="020B0200000000000000" pitchFamily="34" charset="-122"/>
              </a:rPr>
              <a:t>veniam</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quis</a:t>
            </a:r>
            <a:r>
              <a:rPr lang="en-US" sz="1315" dirty="0">
                <a:solidFill>
                  <a:schemeClr val="bg1"/>
                </a:solidFill>
                <a:latin typeface="Noto Sans S Chinese Thin" panose="020B0200000000000000" pitchFamily="34" charset="-122"/>
                <a:ea typeface="Noto Sans S Chinese Thin" panose="020B0200000000000000" pitchFamily="34" charset="-122"/>
              </a:rPr>
              <a:t> </a:t>
            </a:r>
            <a:r>
              <a:rPr lang="en-US" sz="1315" dirty="0" err="1">
                <a:solidFill>
                  <a:schemeClr val="bg1"/>
                </a:solidFill>
                <a:latin typeface="Noto Sans S Chinese Thin" panose="020B0200000000000000" pitchFamily="34" charset="-122"/>
                <a:ea typeface="Noto Sans S Chinese Thin" panose="020B0200000000000000" pitchFamily="34" charset="-122"/>
              </a:rPr>
              <a:t>nostrud</a:t>
            </a:r>
            <a:r>
              <a:rPr lang="en-US" sz="1315" dirty="0">
                <a:solidFill>
                  <a:schemeClr val="bg1"/>
                </a:solidFill>
                <a:latin typeface="Noto Sans S Chinese Thin" panose="020B0200000000000000" pitchFamily="34" charset="-122"/>
                <a:ea typeface="Noto Sans S Chinese Thin" panose="020B0200000000000000" pitchFamily="34" charset="-122"/>
              </a:rPr>
              <a:t> exercitation </a:t>
            </a:r>
            <a:r>
              <a:rPr lang="en-US" sz="1315" dirty="0" err="1">
                <a:solidFill>
                  <a:schemeClr val="bg1"/>
                </a:solidFill>
                <a:latin typeface="Noto Sans S Chinese Thin" panose="020B0200000000000000" pitchFamily="34" charset="-122"/>
                <a:ea typeface="Noto Sans S Chinese Thin" panose="020B0200000000000000" pitchFamily="34" charset="-122"/>
              </a:rPr>
              <a:t>ullamco</a:t>
            </a:r>
            <a:r>
              <a:rPr lang="en-US" sz="1315" dirty="0">
                <a:solidFill>
                  <a:schemeClr val="bg1"/>
                </a:solidFill>
                <a:latin typeface="Noto Sans S Chinese Thin" panose="020B0200000000000000" pitchFamily="34" charset="-122"/>
                <a:ea typeface="Noto Sans S Chinese Thin" panose="020B0200000000000000" pitchFamily="34" charset="-122"/>
              </a:rPr>
              <a:t>.</a:t>
            </a:r>
            <a:endParaRPr lang="en-US" sz="1315" dirty="0">
              <a:solidFill>
                <a:schemeClr val="bg1"/>
              </a:solidFill>
              <a:latin typeface="Noto Sans S Chinese Thin" panose="020B0200000000000000" pitchFamily="34" charset="-122"/>
              <a:ea typeface="Noto Sans S Chinese Thin" panose="020B0200000000000000" pitchFamily="34" charset="-122"/>
            </a:endParaRPr>
          </a:p>
        </p:txBody>
      </p:sp>
      <p:sp>
        <p:nvSpPr>
          <p:cNvPr id="11" name="矩形 10"/>
          <p:cNvSpPr/>
          <p:nvPr/>
        </p:nvSpPr>
        <p:spPr>
          <a:xfrm>
            <a:off x="4490933" y="1845034"/>
            <a:ext cx="3841974" cy="658514"/>
          </a:xfrm>
          <a:prstGeom prst="rect">
            <a:avLst/>
          </a:prstGeom>
        </p:spPr>
        <p:txBody>
          <a:bodyPr wrap="square">
            <a:spAutoFit/>
          </a:bodyPr>
          <a:lstStyle/>
          <a:p>
            <a:r>
              <a:rPr lang="en-US" altLang="zh-CN" sz="3680" dirty="0">
                <a:solidFill>
                  <a:schemeClr val="bg1"/>
                </a:solidFill>
                <a:latin typeface="Noto Sans S Chinese Light" panose="020B0300000000000000" pitchFamily="34" charset="-122"/>
                <a:ea typeface="Noto Sans S Chinese Light" panose="020B0300000000000000" pitchFamily="34" charset="-122"/>
              </a:rPr>
              <a:t>TEAM  SPIRIT</a:t>
            </a:r>
            <a:endParaRPr lang="en-US" altLang="zh-CN" sz="368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2" name="iṧlïdé"/>
          <p:cNvSpPr/>
          <p:nvPr/>
        </p:nvSpPr>
        <p:spPr>
          <a:xfrm>
            <a:off x="813261" y="1385707"/>
            <a:ext cx="3396429" cy="3513846"/>
          </a:xfrm>
          <a:prstGeom prst="rect">
            <a:avLst/>
          </a:prstGeom>
          <a:solidFill>
            <a:schemeClr val="bg1">
              <a:lumMod val="75000"/>
            </a:schemeClr>
          </a:solidFill>
          <a:ln w="28575">
            <a:solidFill>
              <a:schemeClr val="accent1">
                <a:lumMod val="90000"/>
                <a:lumOff val="10000"/>
              </a:schemeClr>
            </a:solidFill>
          </a:ln>
          <a:effectLst>
            <a:outerShdw blurRad="50800" dist="38100" dir="5400000" algn="t" rotWithShape="0">
              <a:prstClr val="black">
                <a:alpha val="40000"/>
              </a:prstClr>
            </a:outerShdw>
          </a:effectLst>
        </p:spPr>
        <p:txBody>
          <a:bodyPr wrap="none" lIns="90000" tIns="46800" rIns="90000" bIns="46800" anchor="ctr" anchorCtr="1">
            <a:normAutofit/>
          </a:bodyPr>
          <a:lstStyle/>
          <a:p>
            <a:endParaRPr lang="zh-CN" altLang="en-US" sz="4400" b="1"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4" name="TextBox 16"/>
          <p:cNvSpPr txBox="1"/>
          <p:nvPr/>
        </p:nvSpPr>
        <p:spPr>
          <a:xfrm flipH="1">
            <a:off x="661378" y="5263500"/>
            <a:ext cx="10052443" cy="1126462"/>
          </a:xfrm>
          <a:prstGeom prst="rect">
            <a:avLst/>
          </a:prstGeom>
          <a:noFill/>
        </p:spPr>
        <p:txBody>
          <a:bodyPr wrap="square" rtlCol="0">
            <a:spAutoFit/>
          </a:bodyPr>
          <a:lstStyle/>
          <a:p>
            <a:pPr defTabSz="913765">
              <a:lnSpc>
                <a:spcPct val="120000"/>
              </a:lnSpc>
              <a:spcBef>
                <a:spcPct val="0"/>
              </a:spcBef>
              <a:defRPr/>
            </a:pP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4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endPar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defTabSz="913765">
              <a:lnSpc>
                <a:spcPct val="120000"/>
              </a:lnSpc>
              <a:spcBef>
                <a:spcPct val="0"/>
              </a:spcBef>
              <a:defRPr/>
            </a:pPr>
            <a:endPar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lvl="0" defTabSz="913765">
              <a:lnSpc>
                <a:spcPct val="120000"/>
              </a:lnSpc>
              <a:spcBef>
                <a:spcPct val="0"/>
              </a:spcBef>
              <a:defRPr/>
            </a:pPr>
            <a:endParaRPr lang="zh-CN" altLang="en-US" sz="1400" dirty="0">
              <a:solidFill>
                <a:schemeClr val="bg2">
                  <a:lumMod val="10000"/>
                </a:schemeClr>
              </a:solidFill>
              <a:latin typeface="Noto Sans S Chinese Light" panose="020B0300000000000000" pitchFamily="34" charset="-122"/>
              <a:ea typeface="Noto Sans S Chinese Light" panose="020B0300000000000000" pitchFamily="34" charset="-122"/>
            </a:endParaRPr>
          </a:p>
        </p:txBody>
      </p:sp>
      <p:sp>
        <p:nvSpPr>
          <p:cNvPr id="2" name="文本框 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3" name="文本框 2"/>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up)">
                                      <p:cBhvr>
                                        <p:cTn id="7" dur="500"/>
                                        <p:tgtEl>
                                          <p:spTgt spid="10">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animEffect transition="in" filter="wipe(up)">
                                      <p:cBhvr>
                                        <p:cTn id="11" dur="500"/>
                                        <p:tgtEl>
                                          <p:spTgt spid="10">
                                            <p:txEl>
                                              <p:pRg st="2" end="2"/>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animEffect transition="in" filter="wipe(up)">
                                      <p:cBhvr>
                                        <p:cTn id="15" dur="500"/>
                                        <p:tgtEl>
                                          <p:spTgt spid="10">
                                            <p:txEl>
                                              <p:pRg st="3" end="3"/>
                                            </p:txEl>
                                          </p:spTgt>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2" presetClass="entr" presetSubtype="2" fill="hold" grpId="0" nodeType="withEffect">
                                  <p:stCondLst>
                                    <p:cond delay="3000"/>
                                  </p:stCondLst>
                                  <p:iterate type="lt">
                                    <p:tmPct val="10000"/>
                                  </p:iterate>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2" grpId="0" animBg="1"/>
      <p:bldP spid="14"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6"/>
          <p:cNvGrpSpPr/>
          <p:nvPr/>
        </p:nvGrpSpPr>
        <p:grpSpPr>
          <a:xfrm>
            <a:off x="1290900" y="1453796"/>
            <a:ext cx="4504448" cy="3843544"/>
            <a:chOff x="3534332" y="1723527"/>
            <a:chExt cx="5122595" cy="4370164"/>
          </a:xfrm>
        </p:grpSpPr>
        <p:sp>
          <p:nvSpPr>
            <p:cNvPr id="6" name="Freeform 5"/>
            <p:cNvSpPr>
              <a:spLocks noEditPoints="1"/>
            </p:cNvSpPr>
            <p:nvPr/>
          </p:nvSpPr>
          <p:spPr bwMode="auto">
            <a:xfrm>
              <a:off x="4014228" y="2113813"/>
              <a:ext cx="4205016" cy="2151386"/>
            </a:xfrm>
            <a:custGeom>
              <a:avLst/>
              <a:gdLst>
                <a:gd name="T0" fmla="*/ 5626 w 5678"/>
                <a:gd name="T1" fmla="*/ 2815 h 2905"/>
                <a:gd name="T2" fmla="*/ 5572 w 5678"/>
                <a:gd name="T3" fmla="*/ 2673 h 2905"/>
                <a:gd name="T4" fmla="*/ 5520 w 5678"/>
                <a:gd name="T5" fmla="*/ 2531 h 2905"/>
                <a:gd name="T6" fmla="*/ 5465 w 5678"/>
                <a:gd name="T7" fmla="*/ 2389 h 2905"/>
                <a:gd name="T8" fmla="*/ 5413 w 5678"/>
                <a:gd name="T9" fmla="*/ 2247 h 2905"/>
                <a:gd name="T10" fmla="*/ 5359 w 5678"/>
                <a:gd name="T11" fmla="*/ 2105 h 2905"/>
                <a:gd name="T12" fmla="*/ 5307 w 5678"/>
                <a:gd name="T13" fmla="*/ 1963 h 2905"/>
                <a:gd name="T14" fmla="*/ 5253 w 5678"/>
                <a:gd name="T15" fmla="*/ 1822 h 2905"/>
                <a:gd name="T16" fmla="*/ 5201 w 5678"/>
                <a:gd name="T17" fmla="*/ 1682 h 2905"/>
                <a:gd name="T18" fmla="*/ 5146 w 5678"/>
                <a:gd name="T19" fmla="*/ 1540 h 2905"/>
                <a:gd name="T20" fmla="*/ 5092 w 5678"/>
                <a:gd name="T21" fmla="*/ 1398 h 2905"/>
                <a:gd name="T22" fmla="*/ 5040 w 5678"/>
                <a:gd name="T23" fmla="*/ 1256 h 2905"/>
                <a:gd name="T24" fmla="*/ 4985 w 5678"/>
                <a:gd name="T25" fmla="*/ 1114 h 2905"/>
                <a:gd name="T26" fmla="*/ 4933 w 5678"/>
                <a:gd name="T27" fmla="*/ 972 h 2905"/>
                <a:gd name="T28" fmla="*/ 4905 w 5678"/>
                <a:gd name="T29" fmla="*/ 845 h 2905"/>
                <a:gd name="T30" fmla="*/ 4765 w 5678"/>
                <a:gd name="T31" fmla="*/ 807 h 2905"/>
                <a:gd name="T32" fmla="*/ 4626 w 5678"/>
                <a:gd name="T33" fmla="*/ 750 h 2905"/>
                <a:gd name="T34" fmla="*/ 4484 w 5678"/>
                <a:gd name="T35" fmla="*/ 693 h 2905"/>
                <a:gd name="T36" fmla="*/ 4345 w 5678"/>
                <a:gd name="T37" fmla="*/ 637 h 2905"/>
                <a:gd name="T38" fmla="*/ 4205 w 5678"/>
                <a:gd name="T39" fmla="*/ 580 h 2905"/>
                <a:gd name="T40" fmla="*/ 4063 w 5678"/>
                <a:gd name="T41" fmla="*/ 523 h 2905"/>
                <a:gd name="T42" fmla="*/ 3924 w 5678"/>
                <a:gd name="T43" fmla="*/ 466 h 2905"/>
                <a:gd name="T44" fmla="*/ 3784 w 5678"/>
                <a:gd name="T45" fmla="*/ 410 h 2905"/>
                <a:gd name="T46" fmla="*/ 3642 w 5678"/>
                <a:gd name="T47" fmla="*/ 353 h 2905"/>
                <a:gd name="T48" fmla="*/ 3503 w 5678"/>
                <a:gd name="T49" fmla="*/ 296 h 2905"/>
                <a:gd name="T50" fmla="*/ 3363 w 5678"/>
                <a:gd name="T51" fmla="*/ 239 h 2905"/>
                <a:gd name="T52" fmla="*/ 3224 w 5678"/>
                <a:gd name="T53" fmla="*/ 182 h 2905"/>
                <a:gd name="T54" fmla="*/ 3082 w 5678"/>
                <a:gd name="T55" fmla="*/ 126 h 2905"/>
                <a:gd name="T56" fmla="*/ 2942 w 5678"/>
                <a:gd name="T57" fmla="*/ 69 h 2905"/>
                <a:gd name="T58" fmla="*/ 2807 w 5678"/>
                <a:gd name="T59" fmla="*/ 19 h 2905"/>
                <a:gd name="T60" fmla="*/ 2666 w 5678"/>
                <a:gd name="T61" fmla="*/ 71 h 2905"/>
                <a:gd name="T62" fmla="*/ 2524 w 5678"/>
                <a:gd name="T63" fmla="*/ 123 h 2905"/>
                <a:gd name="T64" fmla="*/ 2382 w 5678"/>
                <a:gd name="T65" fmla="*/ 175 h 2905"/>
                <a:gd name="T66" fmla="*/ 2240 w 5678"/>
                <a:gd name="T67" fmla="*/ 227 h 2905"/>
                <a:gd name="T68" fmla="*/ 2098 w 5678"/>
                <a:gd name="T69" fmla="*/ 279 h 2905"/>
                <a:gd name="T70" fmla="*/ 1956 w 5678"/>
                <a:gd name="T71" fmla="*/ 331 h 2905"/>
                <a:gd name="T72" fmla="*/ 1814 w 5678"/>
                <a:gd name="T73" fmla="*/ 384 h 2905"/>
                <a:gd name="T74" fmla="*/ 1672 w 5678"/>
                <a:gd name="T75" fmla="*/ 436 h 2905"/>
                <a:gd name="T76" fmla="*/ 1530 w 5678"/>
                <a:gd name="T77" fmla="*/ 488 h 2905"/>
                <a:gd name="T78" fmla="*/ 1389 w 5678"/>
                <a:gd name="T79" fmla="*/ 540 h 2905"/>
                <a:gd name="T80" fmla="*/ 1247 w 5678"/>
                <a:gd name="T81" fmla="*/ 594 h 2905"/>
                <a:gd name="T82" fmla="*/ 1105 w 5678"/>
                <a:gd name="T83" fmla="*/ 646 h 2905"/>
                <a:gd name="T84" fmla="*/ 963 w 5678"/>
                <a:gd name="T85" fmla="*/ 698 h 2905"/>
                <a:gd name="T86" fmla="*/ 821 w 5678"/>
                <a:gd name="T87" fmla="*/ 750 h 2905"/>
                <a:gd name="T88" fmla="*/ 745 w 5678"/>
                <a:gd name="T89" fmla="*/ 859 h 2905"/>
                <a:gd name="T90" fmla="*/ 693 w 5678"/>
                <a:gd name="T91" fmla="*/ 1001 h 2905"/>
                <a:gd name="T92" fmla="*/ 641 w 5678"/>
                <a:gd name="T93" fmla="*/ 1143 h 2905"/>
                <a:gd name="T94" fmla="*/ 587 w 5678"/>
                <a:gd name="T95" fmla="*/ 1285 h 2905"/>
                <a:gd name="T96" fmla="*/ 535 w 5678"/>
                <a:gd name="T97" fmla="*/ 1427 h 2905"/>
                <a:gd name="T98" fmla="*/ 480 w 5678"/>
                <a:gd name="T99" fmla="*/ 1568 h 2905"/>
                <a:gd name="T100" fmla="*/ 428 w 5678"/>
                <a:gd name="T101" fmla="*/ 1710 h 2905"/>
                <a:gd name="T102" fmla="*/ 376 w 5678"/>
                <a:gd name="T103" fmla="*/ 1852 h 2905"/>
                <a:gd name="T104" fmla="*/ 322 w 5678"/>
                <a:gd name="T105" fmla="*/ 1994 h 2905"/>
                <a:gd name="T106" fmla="*/ 270 w 5678"/>
                <a:gd name="T107" fmla="*/ 2136 h 2905"/>
                <a:gd name="T108" fmla="*/ 218 w 5678"/>
                <a:gd name="T109" fmla="*/ 2278 h 2905"/>
                <a:gd name="T110" fmla="*/ 164 w 5678"/>
                <a:gd name="T111" fmla="*/ 2420 h 2905"/>
                <a:gd name="T112" fmla="*/ 112 w 5678"/>
                <a:gd name="T113" fmla="*/ 2562 h 2905"/>
                <a:gd name="T114" fmla="*/ 60 w 5678"/>
                <a:gd name="T115" fmla="*/ 2704 h 2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78" h="2905">
                  <a:moveTo>
                    <a:pt x="5652" y="2886"/>
                  </a:moveTo>
                  <a:lnTo>
                    <a:pt x="5662" y="2905"/>
                  </a:lnTo>
                  <a:lnTo>
                    <a:pt x="5678" y="2900"/>
                  </a:lnTo>
                  <a:lnTo>
                    <a:pt x="5671" y="2879"/>
                  </a:lnTo>
                  <a:lnTo>
                    <a:pt x="5652" y="2886"/>
                  </a:lnTo>
                  <a:close/>
                  <a:moveTo>
                    <a:pt x="5626" y="2815"/>
                  </a:moveTo>
                  <a:lnTo>
                    <a:pt x="5640" y="2850"/>
                  </a:lnTo>
                  <a:lnTo>
                    <a:pt x="5657" y="2843"/>
                  </a:lnTo>
                  <a:lnTo>
                    <a:pt x="5643" y="2808"/>
                  </a:lnTo>
                  <a:lnTo>
                    <a:pt x="5626" y="2815"/>
                  </a:lnTo>
                  <a:close/>
                  <a:moveTo>
                    <a:pt x="5600" y="2744"/>
                  </a:moveTo>
                  <a:lnTo>
                    <a:pt x="5612" y="2779"/>
                  </a:lnTo>
                  <a:lnTo>
                    <a:pt x="5631" y="2772"/>
                  </a:lnTo>
                  <a:lnTo>
                    <a:pt x="5617" y="2737"/>
                  </a:lnTo>
                  <a:lnTo>
                    <a:pt x="5600" y="2744"/>
                  </a:lnTo>
                  <a:close/>
                  <a:moveTo>
                    <a:pt x="5572" y="2673"/>
                  </a:moveTo>
                  <a:lnTo>
                    <a:pt x="5586" y="2708"/>
                  </a:lnTo>
                  <a:lnTo>
                    <a:pt x="5605" y="2701"/>
                  </a:lnTo>
                  <a:lnTo>
                    <a:pt x="5591" y="2666"/>
                  </a:lnTo>
                  <a:lnTo>
                    <a:pt x="5572" y="2673"/>
                  </a:lnTo>
                  <a:close/>
                  <a:moveTo>
                    <a:pt x="5546" y="2602"/>
                  </a:moveTo>
                  <a:lnTo>
                    <a:pt x="5560" y="2638"/>
                  </a:lnTo>
                  <a:lnTo>
                    <a:pt x="5577" y="2630"/>
                  </a:lnTo>
                  <a:lnTo>
                    <a:pt x="5565" y="2595"/>
                  </a:lnTo>
                  <a:lnTo>
                    <a:pt x="5546" y="2602"/>
                  </a:lnTo>
                  <a:close/>
                  <a:moveTo>
                    <a:pt x="5520" y="2531"/>
                  </a:moveTo>
                  <a:lnTo>
                    <a:pt x="5532" y="2567"/>
                  </a:lnTo>
                  <a:lnTo>
                    <a:pt x="5551" y="2559"/>
                  </a:lnTo>
                  <a:lnTo>
                    <a:pt x="5536" y="2524"/>
                  </a:lnTo>
                  <a:lnTo>
                    <a:pt x="5520" y="2531"/>
                  </a:lnTo>
                  <a:close/>
                  <a:moveTo>
                    <a:pt x="5494" y="2460"/>
                  </a:moveTo>
                  <a:lnTo>
                    <a:pt x="5506" y="2496"/>
                  </a:lnTo>
                  <a:lnTo>
                    <a:pt x="5525" y="2489"/>
                  </a:lnTo>
                  <a:lnTo>
                    <a:pt x="5510" y="2453"/>
                  </a:lnTo>
                  <a:lnTo>
                    <a:pt x="5494" y="2460"/>
                  </a:lnTo>
                  <a:close/>
                  <a:moveTo>
                    <a:pt x="5465" y="2389"/>
                  </a:moveTo>
                  <a:lnTo>
                    <a:pt x="5480" y="2425"/>
                  </a:lnTo>
                  <a:lnTo>
                    <a:pt x="5496" y="2418"/>
                  </a:lnTo>
                  <a:lnTo>
                    <a:pt x="5484" y="2382"/>
                  </a:lnTo>
                  <a:lnTo>
                    <a:pt x="5465" y="2389"/>
                  </a:lnTo>
                  <a:close/>
                  <a:moveTo>
                    <a:pt x="5439" y="2318"/>
                  </a:moveTo>
                  <a:lnTo>
                    <a:pt x="5454" y="2354"/>
                  </a:lnTo>
                  <a:lnTo>
                    <a:pt x="5470" y="2347"/>
                  </a:lnTo>
                  <a:lnTo>
                    <a:pt x="5458" y="2311"/>
                  </a:lnTo>
                  <a:lnTo>
                    <a:pt x="5439" y="2318"/>
                  </a:lnTo>
                  <a:close/>
                  <a:moveTo>
                    <a:pt x="5413" y="2247"/>
                  </a:moveTo>
                  <a:lnTo>
                    <a:pt x="5425" y="2283"/>
                  </a:lnTo>
                  <a:lnTo>
                    <a:pt x="5444" y="2276"/>
                  </a:lnTo>
                  <a:lnTo>
                    <a:pt x="5430" y="2240"/>
                  </a:lnTo>
                  <a:lnTo>
                    <a:pt x="5413" y="2247"/>
                  </a:lnTo>
                  <a:close/>
                  <a:moveTo>
                    <a:pt x="5385" y="2176"/>
                  </a:moveTo>
                  <a:lnTo>
                    <a:pt x="5399" y="2212"/>
                  </a:lnTo>
                  <a:lnTo>
                    <a:pt x="5418" y="2205"/>
                  </a:lnTo>
                  <a:lnTo>
                    <a:pt x="5404" y="2169"/>
                  </a:lnTo>
                  <a:lnTo>
                    <a:pt x="5385" y="2176"/>
                  </a:lnTo>
                  <a:close/>
                  <a:moveTo>
                    <a:pt x="5359" y="2105"/>
                  </a:moveTo>
                  <a:lnTo>
                    <a:pt x="5373" y="2141"/>
                  </a:lnTo>
                  <a:lnTo>
                    <a:pt x="5390" y="2134"/>
                  </a:lnTo>
                  <a:lnTo>
                    <a:pt x="5378" y="2098"/>
                  </a:lnTo>
                  <a:lnTo>
                    <a:pt x="5359" y="2105"/>
                  </a:lnTo>
                  <a:close/>
                  <a:moveTo>
                    <a:pt x="5333" y="2034"/>
                  </a:moveTo>
                  <a:lnTo>
                    <a:pt x="5347" y="2070"/>
                  </a:lnTo>
                  <a:lnTo>
                    <a:pt x="5364" y="2063"/>
                  </a:lnTo>
                  <a:lnTo>
                    <a:pt x="5350" y="2027"/>
                  </a:lnTo>
                  <a:lnTo>
                    <a:pt x="5333" y="2034"/>
                  </a:lnTo>
                  <a:close/>
                  <a:moveTo>
                    <a:pt x="5307" y="1963"/>
                  </a:moveTo>
                  <a:lnTo>
                    <a:pt x="5319" y="1999"/>
                  </a:lnTo>
                  <a:lnTo>
                    <a:pt x="5338" y="1992"/>
                  </a:lnTo>
                  <a:lnTo>
                    <a:pt x="5324" y="1959"/>
                  </a:lnTo>
                  <a:lnTo>
                    <a:pt x="5307" y="1963"/>
                  </a:lnTo>
                  <a:close/>
                  <a:moveTo>
                    <a:pt x="5279" y="1892"/>
                  </a:moveTo>
                  <a:lnTo>
                    <a:pt x="5293" y="1928"/>
                  </a:lnTo>
                  <a:lnTo>
                    <a:pt x="5309" y="1923"/>
                  </a:lnTo>
                  <a:lnTo>
                    <a:pt x="5298" y="1888"/>
                  </a:lnTo>
                  <a:lnTo>
                    <a:pt x="5279" y="1892"/>
                  </a:lnTo>
                  <a:close/>
                  <a:moveTo>
                    <a:pt x="5253" y="1822"/>
                  </a:moveTo>
                  <a:lnTo>
                    <a:pt x="5267" y="1857"/>
                  </a:lnTo>
                  <a:lnTo>
                    <a:pt x="5283" y="1852"/>
                  </a:lnTo>
                  <a:lnTo>
                    <a:pt x="5272" y="1817"/>
                  </a:lnTo>
                  <a:lnTo>
                    <a:pt x="5253" y="1822"/>
                  </a:lnTo>
                  <a:close/>
                  <a:moveTo>
                    <a:pt x="5227" y="1751"/>
                  </a:moveTo>
                  <a:lnTo>
                    <a:pt x="5238" y="1786"/>
                  </a:lnTo>
                  <a:lnTo>
                    <a:pt x="5257" y="1781"/>
                  </a:lnTo>
                  <a:lnTo>
                    <a:pt x="5243" y="1746"/>
                  </a:lnTo>
                  <a:lnTo>
                    <a:pt x="5227" y="1751"/>
                  </a:lnTo>
                  <a:close/>
                  <a:moveTo>
                    <a:pt x="5201" y="1682"/>
                  </a:moveTo>
                  <a:lnTo>
                    <a:pt x="5212" y="1717"/>
                  </a:lnTo>
                  <a:lnTo>
                    <a:pt x="5231" y="1710"/>
                  </a:lnTo>
                  <a:lnTo>
                    <a:pt x="5217" y="1675"/>
                  </a:lnTo>
                  <a:lnTo>
                    <a:pt x="5201" y="1682"/>
                  </a:lnTo>
                  <a:close/>
                  <a:moveTo>
                    <a:pt x="5172" y="1611"/>
                  </a:moveTo>
                  <a:lnTo>
                    <a:pt x="5186" y="1647"/>
                  </a:lnTo>
                  <a:lnTo>
                    <a:pt x="5203" y="1639"/>
                  </a:lnTo>
                  <a:lnTo>
                    <a:pt x="5191" y="1604"/>
                  </a:lnTo>
                  <a:lnTo>
                    <a:pt x="5172" y="1611"/>
                  </a:lnTo>
                  <a:close/>
                  <a:moveTo>
                    <a:pt x="5146" y="1540"/>
                  </a:moveTo>
                  <a:lnTo>
                    <a:pt x="5160" y="1576"/>
                  </a:lnTo>
                  <a:lnTo>
                    <a:pt x="5177" y="1568"/>
                  </a:lnTo>
                  <a:lnTo>
                    <a:pt x="5163" y="1533"/>
                  </a:lnTo>
                  <a:lnTo>
                    <a:pt x="5146" y="1540"/>
                  </a:lnTo>
                  <a:close/>
                  <a:moveTo>
                    <a:pt x="5120" y="1469"/>
                  </a:moveTo>
                  <a:lnTo>
                    <a:pt x="5132" y="1505"/>
                  </a:lnTo>
                  <a:lnTo>
                    <a:pt x="5151" y="1498"/>
                  </a:lnTo>
                  <a:lnTo>
                    <a:pt x="5137" y="1462"/>
                  </a:lnTo>
                  <a:lnTo>
                    <a:pt x="5120" y="1469"/>
                  </a:lnTo>
                  <a:close/>
                  <a:moveTo>
                    <a:pt x="5092" y="1398"/>
                  </a:moveTo>
                  <a:lnTo>
                    <a:pt x="5106" y="1434"/>
                  </a:lnTo>
                  <a:lnTo>
                    <a:pt x="5125" y="1427"/>
                  </a:lnTo>
                  <a:lnTo>
                    <a:pt x="5111" y="1391"/>
                  </a:lnTo>
                  <a:lnTo>
                    <a:pt x="5092" y="1398"/>
                  </a:lnTo>
                  <a:close/>
                  <a:moveTo>
                    <a:pt x="5066" y="1327"/>
                  </a:moveTo>
                  <a:lnTo>
                    <a:pt x="5080" y="1363"/>
                  </a:lnTo>
                  <a:lnTo>
                    <a:pt x="5097" y="1356"/>
                  </a:lnTo>
                  <a:lnTo>
                    <a:pt x="5085" y="1320"/>
                  </a:lnTo>
                  <a:lnTo>
                    <a:pt x="5066" y="1327"/>
                  </a:lnTo>
                  <a:close/>
                  <a:moveTo>
                    <a:pt x="5040" y="1256"/>
                  </a:moveTo>
                  <a:lnTo>
                    <a:pt x="5054" y="1292"/>
                  </a:lnTo>
                  <a:lnTo>
                    <a:pt x="5071" y="1285"/>
                  </a:lnTo>
                  <a:lnTo>
                    <a:pt x="5056" y="1249"/>
                  </a:lnTo>
                  <a:lnTo>
                    <a:pt x="5040" y="1256"/>
                  </a:lnTo>
                  <a:close/>
                  <a:moveTo>
                    <a:pt x="5014" y="1185"/>
                  </a:moveTo>
                  <a:lnTo>
                    <a:pt x="5026" y="1221"/>
                  </a:lnTo>
                  <a:lnTo>
                    <a:pt x="5045" y="1214"/>
                  </a:lnTo>
                  <a:lnTo>
                    <a:pt x="5030" y="1178"/>
                  </a:lnTo>
                  <a:lnTo>
                    <a:pt x="5014" y="1185"/>
                  </a:lnTo>
                  <a:close/>
                  <a:moveTo>
                    <a:pt x="4985" y="1114"/>
                  </a:moveTo>
                  <a:lnTo>
                    <a:pt x="5000" y="1150"/>
                  </a:lnTo>
                  <a:lnTo>
                    <a:pt x="5016" y="1143"/>
                  </a:lnTo>
                  <a:lnTo>
                    <a:pt x="5004" y="1107"/>
                  </a:lnTo>
                  <a:lnTo>
                    <a:pt x="4985" y="1114"/>
                  </a:lnTo>
                  <a:close/>
                  <a:moveTo>
                    <a:pt x="4959" y="1043"/>
                  </a:moveTo>
                  <a:lnTo>
                    <a:pt x="4974" y="1079"/>
                  </a:lnTo>
                  <a:lnTo>
                    <a:pt x="4990" y="1072"/>
                  </a:lnTo>
                  <a:lnTo>
                    <a:pt x="4978" y="1036"/>
                  </a:lnTo>
                  <a:lnTo>
                    <a:pt x="4959" y="1043"/>
                  </a:lnTo>
                  <a:close/>
                  <a:moveTo>
                    <a:pt x="4933" y="972"/>
                  </a:moveTo>
                  <a:lnTo>
                    <a:pt x="4945" y="1008"/>
                  </a:lnTo>
                  <a:lnTo>
                    <a:pt x="4964" y="1001"/>
                  </a:lnTo>
                  <a:lnTo>
                    <a:pt x="4950" y="965"/>
                  </a:lnTo>
                  <a:lnTo>
                    <a:pt x="4933" y="972"/>
                  </a:lnTo>
                  <a:close/>
                  <a:moveTo>
                    <a:pt x="4907" y="901"/>
                  </a:moveTo>
                  <a:lnTo>
                    <a:pt x="4919" y="937"/>
                  </a:lnTo>
                  <a:lnTo>
                    <a:pt x="4938" y="930"/>
                  </a:lnTo>
                  <a:lnTo>
                    <a:pt x="4924" y="894"/>
                  </a:lnTo>
                  <a:lnTo>
                    <a:pt x="4907" y="901"/>
                  </a:lnTo>
                  <a:close/>
                  <a:moveTo>
                    <a:pt x="4870" y="849"/>
                  </a:moveTo>
                  <a:lnTo>
                    <a:pt x="4891" y="859"/>
                  </a:lnTo>
                  <a:lnTo>
                    <a:pt x="4893" y="866"/>
                  </a:lnTo>
                  <a:lnTo>
                    <a:pt x="4910" y="859"/>
                  </a:lnTo>
                  <a:lnTo>
                    <a:pt x="4905" y="845"/>
                  </a:lnTo>
                  <a:lnTo>
                    <a:pt x="4877" y="833"/>
                  </a:lnTo>
                  <a:lnTo>
                    <a:pt x="4870" y="849"/>
                  </a:lnTo>
                  <a:lnTo>
                    <a:pt x="4870" y="849"/>
                  </a:lnTo>
                  <a:close/>
                  <a:moveTo>
                    <a:pt x="4801" y="821"/>
                  </a:moveTo>
                  <a:lnTo>
                    <a:pt x="4836" y="835"/>
                  </a:lnTo>
                  <a:lnTo>
                    <a:pt x="4844" y="819"/>
                  </a:lnTo>
                  <a:lnTo>
                    <a:pt x="4808" y="805"/>
                  </a:lnTo>
                  <a:lnTo>
                    <a:pt x="4801" y="821"/>
                  </a:lnTo>
                  <a:close/>
                  <a:moveTo>
                    <a:pt x="4730" y="793"/>
                  </a:moveTo>
                  <a:lnTo>
                    <a:pt x="4765" y="807"/>
                  </a:lnTo>
                  <a:lnTo>
                    <a:pt x="4773" y="790"/>
                  </a:lnTo>
                  <a:lnTo>
                    <a:pt x="4737" y="776"/>
                  </a:lnTo>
                  <a:lnTo>
                    <a:pt x="4730" y="793"/>
                  </a:lnTo>
                  <a:close/>
                  <a:moveTo>
                    <a:pt x="4659" y="764"/>
                  </a:moveTo>
                  <a:lnTo>
                    <a:pt x="4695" y="778"/>
                  </a:lnTo>
                  <a:lnTo>
                    <a:pt x="4702" y="762"/>
                  </a:lnTo>
                  <a:lnTo>
                    <a:pt x="4666" y="748"/>
                  </a:lnTo>
                  <a:lnTo>
                    <a:pt x="4659" y="764"/>
                  </a:lnTo>
                  <a:close/>
                  <a:moveTo>
                    <a:pt x="4590" y="736"/>
                  </a:moveTo>
                  <a:lnTo>
                    <a:pt x="4626" y="750"/>
                  </a:lnTo>
                  <a:lnTo>
                    <a:pt x="4633" y="734"/>
                  </a:lnTo>
                  <a:lnTo>
                    <a:pt x="4598" y="719"/>
                  </a:lnTo>
                  <a:lnTo>
                    <a:pt x="4590" y="736"/>
                  </a:lnTo>
                  <a:close/>
                  <a:moveTo>
                    <a:pt x="4520" y="708"/>
                  </a:moveTo>
                  <a:lnTo>
                    <a:pt x="4555" y="722"/>
                  </a:lnTo>
                  <a:lnTo>
                    <a:pt x="4562" y="705"/>
                  </a:lnTo>
                  <a:lnTo>
                    <a:pt x="4527" y="691"/>
                  </a:lnTo>
                  <a:lnTo>
                    <a:pt x="4520" y="708"/>
                  </a:lnTo>
                  <a:close/>
                  <a:moveTo>
                    <a:pt x="4449" y="679"/>
                  </a:moveTo>
                  <a:lnTo>
                    <a:pt x="4484" y="693"/>
                  </a:lnTo>
                  <a:lnTo>
                    <a:pt x="4491" y="677"/>
                  </a:lnTo>
                  <a:lnTo>
                    <a:pt x="4456" y="663"/>
                  </a:lnTo>
                  <a:lnTo>
                    <a:pt x="4449" y="679"/>
                  </a:lnTo>
                  <a:close/>
                  <a:moveTo>
                    <a:pt x="4380" y="651"/>
                  </a:moveTo>
                  <a:lnTo>
                    <a:pt x="4416" y="665"/>
                  </a:lnTo>
                  <a:lnTo>
                    <a:pt x="4423" y="648"/>
                  </a:lnTo>
                  <a:lnTo>
                    <a:pt x="4387" y="634"/>
                  </a:lnTo>
                  <a:lnTo>
                    <a:pt x="4380" y="651"/>
                  </a:lnTo>
                  <a:close/>
                  <a:moveTo>
                    <a:pt x="4309" y="622"/>
                  </a:moveTo>
                  <a:lnTo>
                    <a:pt x="4345" y="637"/>
                  </a:lnTo>
                  <a:lnTo>
                    <a:pt x="4352" y="620"/>
                  </a:lnTo>
                  <a:lnTo>
                    <a:pt x="4316" y="606"/>
                  </a:lnTo>
                  <a:lnTo>
                    <a:pt x="4309" y="622"/>
                  </a:lnTo>
                  <a:close/>
                  <a:moveTo>
                    <a:pt x="4238" y="594"/>
                  </a:moveTo>
                  <a:lnTo>
                    <a:pt x="4274" y="608"/>
                  </a:lnTo>
                  <a:lnTo>
                    <a:pt x="4281" y="592"/>
                  </a:lnTo>
                  <a:lnTo>
                    <a:pt x="4245" y="577"/>
                  </a:lnTo>
                  <a:lnTo>
                    <a:pt x="4238" y="594"/>
                  </a:lnTo>
                  <a:close/>
                  <a:moveTo>
                    <a:pt x="4170" y="566"/>
                  </a:moveTo>
                  <a:lnTo>
                    <a:pt x="4205" y="580"/>
                  </a:lnTo>
                  <a:lnTo>
                    <a:pt x="4212" y="563"/>
                  </a:lnTo>
                  <a:lnTo>
                    <a:pt x="4177" y="549"/>
                  </a:lnTo>
                  <a:lnTo>
                    <a:pt x="4170" y="566"/>
                  </a:lnTo>
                  <a:close/>
                  <a:moveTo>
                    <a:pt x="4099" y="537"/>
                  </a:moveTo>
                  <a:lnTo>
                    <a:pt x="4134" y="551"/>
                  </a:lnTo>
                  <a:lnTo>
                    <a:pt x="4141" y="535"/>
                  </a:lnTo>
                  <a:lnTo>
                    <a:pt x="4106" y="521"/>
                  </a:lnTo>
                  <a:lnTo>
                    <a:pt x="4099" y="537"/>
                  </a:lnTo>
                  <a:close/>
                  <a:moveTo>
                    <a:pt x="4030" y="509"/>
                  </a:moveTo>
                  <a:lnTo>
                    <a:pt x="4063" y="523"/>
                  </a:lnTo>
                  <a:lnTo>
                    <a:pt x="4070" y="507"/>
                  </a:lnTo>
                  <a:lnTo>
                    <a:pt x="4037" y="492"/>
                  </a:lnTo>
                  <a:lnTo>
                    <a:pt x="4030" y="509"/>
                  </a:lnTo>
                  <a:close/>
                  <a:moveTo>
                    <a:pt x="3959" y="480"/>
                  </a:moveTo>
                  <a:lnTo>
                    <a:pt x="3995" y="495"/>
                  </a:lnTo>
                  <a:lnTo>
                    <a:pt x="4002" y="478"/>
                  </a:lnTo>
                  <a:lnTo>
                    <a:pt x="3966" y="464"/>
                  </a:lnTo>
                  <a:lnTo>
                    <a:pt x="3959" y="480"/>
                  </a:lnTo>
                  <a:close/>
                  <a:moveTo>
                    <a:pt x="3888" y="452"/>
                  </a:moveTo>
                  <a:lnTo>
                    <a:pt x="3924" y="466"/>
                  </a:lnTo>
                  <a:lnTo>
                    <a:pt x="3931" y="450"/>
                  </a:lnTo>
                  <a:lnTo>
                    <a:pt x="3895" y="436"/>
                  </a:lnTo>
                  <a:lnTo>
                    <a:pt x="3888" y="452"/>
                  </a:lnTo>
                  <a:close/>
                  <a:moveTo>
                    <a:pt x="3820" y="424"/>
                  </a:moveTo>
                  <a:lnTo>
                    <a:pt x="3853" y="438"/>
                  </a:lnTo>
                  <a:lnTo>
                    <a:pt x="3860" y="421"/>
                  </a:lnTo>
                  <a:lnTo>
                    <a:pt x="3827" y="407"/>
                  </a:lnTo>
                  <a:lnTo>
                    <a:pt x="3820" y="424"/>
                  </a:lnTo>
                  <a:close/>
                  <a:moveTo>
                    <a:pt x="3749" y="395"/>
                  </a:moveTo>
                  <a:lnTo>
                    <a:pt x="3784" y="410"/>
                  </a:lnTo>
                  <a:lnTo>
                    <a:pt x="3791" y="393"/>
                  </a:lnTo>
                  <a:lnTo>
                    <a:pt x="3756" y="379"/>
                  </a:lnTo>
                  <a:lnTo>
                    <a:pt x="3749" y="395"/>
                  </a:lnTo>
                  <a:close/>
                  <a:moveTo>
                    <a:pt x="3678" y="367"/>
                  </a:moveTo>
                  <a:lnTo>
                    <a:pt x="3713" y="381"/>
                  </a:lnTo>
                  <a:lnTo>
                    <a:pt x="3720" y="365"/>
                  </a:lnTo>
                  <a:lnTo>
                    <a:pt x="3685" y="348"/>
                  </a:lnTo>
                  <a:lnTo>
                    <a:pt x="3678" y="367"/>
                  </a:lnTo>
                  <a:close/>
                  <a:moveTo>
                    <a:pt x="3609" y="339"/>
                  </a:moveTo>
                  <a:lnTo>
                    <a:pt x="3642" y="353"/>
                  </a:lnTo>
                  <a:lnTo>
                    <a:pt x="3649" y="334"/>
                  </a:lnTo>
                  <a:lnTo>
                    <a:pt x="3616" y="320"/>
                  </a:lnTo>
                  <a:lnTo>
                    <a:pt x="3609" y="339"/>
                  </a:lnTo>
                  <a:close/>
                  <a:moveTo>
                    <a:pt x="3538" y="310"/>
                  </a:moveTo>
                  <a:lnTo>
                    <a:pt x="3574" y="324"/>
                  </a:lnTo>
                  <a:lnTo>
                    <a:pt x="3581" y="305"/>
                  </a:lnTo>
                  <a:lnTo>
                    <a:pt x="3545" y="291"/>
                  </a:lnTo>
                  <a:lnTo>
                    <a:pt x="3538" y="310"/>
                  </a:lnTo>
                  <a:close/>
                  <a:moveTo>
                    <a:pt x="3467" y="282"/>
                  </a:moveTo>
                  <a:lnTo>
                    <a:pt x="3503" y="296"/>
                  </a:lnTo>
                  <a:lnTo>
                    <a:pt x="3510" y="277"/>
                  </a:lnTo>
                  <a:lnTo>
                    <a:pt x="3474" y="263"/>
                  </a:lnTo>
                  <a:lnTo>
                    <a:pt x="3467" y="282"/>
                  </a:lnTo>
                  <a:close/>
                  <a:moveTo>
                    <a:pt x="3399" y="253"/>
                  </a:moveTo>
                  <a:lnTo>
                    <a:pt x="3432" y="268"/>
                  </a:lnTo>
                  <a:lnTo>
                    <a:pt x="3439" y="249"/>
                  </a:lnTo>
                  <a:lnTo>
                    <a:pt x="3406" y="235"/>
                  </a:lnTo>
                  <a:lnTo>
                    <a:pt x="3399" y="253"/>
                  </a:lnTo>
                  <a:close/>
                  <a:moveTo>
                    <a:pt x="3328" y="225"/>
                  </a:moveTo>
                  <a:lnTo>
                    <a:pt x="3363" y="239"/>
                  </a:lnTo>
                  <a:lnTo>
                    <a:pt x="3370" y="220"/>
                  </a:lnTo>
                  <a:lnTo>
                    <a:pt x="3335" y="206"/>
                  </a:lnTo>
                  <a:lnTo>
                    <a:pt x="3328" y="225"/>
                  </a:lnTo>
                  <a:close/>
                  <a:moveTo>
                    <a:pt x="3257" y="197"/>
                  </a:moveTo>
                  <a:lnTo>
                    <a:pt x="3292" y="211"/>
                  </a:lnTo>
                  <a:lnTo>
                    <a:pt x="3299" y="192"/>
                  </a:lnTo>
                  <a:lnTo>
                    <a:pt x="3264" y="178"/>
                  </a:lnTo>
                  <a:lnTo>
                    <a:pt x="3257" y="197"/>
                  </a:lnTo>
                  <a:close/>
                  <a:moveTo>
                    <a:pt x="3188" y="168"/>
                  </a:moveTo>
                  <a:lnTo>
                    <a:pt x="3224" y="182"/>
                  </a:lnTo>
                  <a:lnTo>
                    <a:pt x="3231" y="164"/>
                  </a:lnTo>
                  <a:lnTo>
                    <a:pt x="3195" y="149"/>
                  </a:lnTo>
                  <a:lnTo>
                    <a:pt x="3188" y="168"/>
                  </a:lnTo>
                  <a:close/>
                  <a:moveTo>
                    <a:pt x="3117" y="140"/>
                  </a:moveTo>
                  <a:lnTo>
                    <a:pt x="3153" y="154"/>
                  </a:lnTo>
                  <a:lnTo>
                    <a:pt x="3160" y="135"/>
                  </a:lnTo>
                  <a:lnTo>
                    <a:pt x="3124" y="121"/>
                  </a:lnTo>
                  <a:lnTo>
                    <a:pt x="3117" y="140"/>
                  </a:lnTo>
                  <a:close/>
                  <a:moveTo>
                    <a:pt x="3046" y="112"/>
                  </a:moveTo>
                  <a:lnTo>
                    <a:pt x="3082" y="126"/>
                  </a:lnTo>
                  <a:lnTo>
                    <a:pt x="3089" y="107"/>
                  </a:lnTo>
                  <a:lnTo>
                    <a:pt x="3053" y="93"/>
                  </a:lnTo>
                  <a:lnTo>
                    <a:pt x="3046" y="112"/>
                  </a:lnTo>
                  <a:close/>
                  <a:moveTo>
                    <a:pt x="2978" y="83"/>
                  </a:moveTo>
                  <a:lnTo>
                    <a:pt x="3013" y="97"/>
                  </a:lnTo>
                  <a:lnTo>
                    <a:pt x="3020" y="78"/>
                  </a:lnTo>
                  <a:lnTo>
                    <a:pt x="2985" y="64"/>
                  </a:lnTo>
                  <a:lnTo>
                    <a:pt x="2978" y="83"/>
                  </a:lnTo>
                  <a:close/>
                  <a:moveTo>
                    <a:pt x="2907" y="55"/>
                  </a:moveTo>
                  <a:lnTo>
                    <a:pt x="2942" y="69"/>
                  </a:lnTo>
                  <a:lnTo>
                    <a:pt x="2949" y="50"/>
                  </a:lnTo>
                  <a:lnTo>
                    <a:pt x="2914" y="36"/>
                  </a:lnTo>
                  <a:lnTo>
                    <a:pt x="2907" y="55"/>
                  </a:lnTo>
                  <a:close/>
                  <a:moveTo>
                    <a:pt x="2836" y="26"/>
                  </a:moveTo>
                  <a:lnTo>
                    <a:pt x="2871" y="41"/>
                  </a:lnTo>
                  <a:lnTo>
                    <a:pt x="2878" y="22"/>
                  </a:lnTo>
                  <a:lnTo>
                    <a:pt x="2843" y="7"/>
                  </a:lnTo>
                  <a:lnTo>
                    <a:pt x="2836" y="26"/>
                  </a:lnTo>
                  <a:close/>
                  <a:moveTo>
                    <a:pt x="2772" y="31"/>
                  </a:moveTo>
                  <a:lnTo>
                    <a:pt x="2807" y="19"/>
                  </a:lnTo>
                  <a:lnTo>
                    <a:pt x="2803" y="0"/>
                  </a:lnTo>
                  <a:lnTo>
                    <a:pt x="2767" y="15"/>
                  </a:lnTo>
                  <a:lnTo>
                    <a:pt x="2772" y="31"/>
                  </a:lnTo>
                  <a:close/>
                  <a:moveTo>
                    <a:pt x="2701" y="57"/>
                  </a:moveTo>
                  <a:lnTo>
                    <a:pt x="2737" y="45"/>
                  </a:lnTo>
                  <a:lnTo>
                    <a:pt x="2732" y="26"/>
                  </a:lnTo>
                  <a:lnTo>
                    <a:pt x="2696" y="41"/>
                  </a:lnTo>
                  <a:lnTo>
                    <a:pt x="2701" y="57"/>
                  </a:lnTo>
                  <a:close/>
                  <a:moveTo>
                    <a:pt x="2630" y="83"/>
                  </a:moveTo>
                  <a:lnTo>
                    <a:pt x="2666" y="71"/>
                  </a:lnTo>
                  <a:lnTo>
                    <a:pt x="2661" y="52"/>
                  </a:lnTo>
                  <a:lnTo>
                    <a:pt x="2625" y="67"/>
                  </a:lnTo>
                  <a:lnTo>
                    <a:pt x="2630" y="83"/>
                  </a:lnTo>
                  <a:close/>
                  <a:moveTo>
                    <a:pt x="2559" y="109"/>
                  </a:moveTo>
                  <a:lnTo>
                    <a:pt x="2595" y="97"/>
                  </a:lnTo>
                  <a:lnTo>
                    <a:pt x="2590" y="78"/>
                  </a:lnTo>
                  <a:lnTo>
                    <a:pt x="2554" y="93"/>
                  </a:lnTo>
                  <a:lnTo>
                    <a:pt x="2559" y="109"/>
                  </a:lnTo>
                  <a:close/>
                  <a:moveTo>
                    <a:pt x="2488" y="135"/>
                  </a:moveTo>
                  <a:lnTo>
                    <a:pt x="2524" y="123"/>
                  </a:lnTo>
                  <a:lnTo>
                    <a:pt x="2519" y="104"/>
                  </a:lnTo>
                  <a:lnTo>
                    <a:pt x="2483" y="119"/>
                  </a:lnTo>
                  <a:lnTo>
                    <a:pt x="2488" y="135"/>
                  </a:lnTo>
                  <a:close/>
                  <a:moveTo>
                    <a:pt x="2417" y="161"/>
                  </a:moveTo>
                  <a:lnTo>
                    <a:pt x="2453" y="149"/>
                  </a:lnTo>
                  <a:lnTo>
                    <a:pt x="2448" y="130"/>
                  </a:lnTo>
                  <a:lnTo>
                    <a:pt x="2413" y="145"/>
                  </a:lnTo>
                  <a:lnTo>
                    <a:pt x="2417" y="161"/>
                  </a:lnTo>
                  <a:close/>
                  <a:moveTo>
                    <a:pt x="2346" y="187"/>
                  </a:moveTo>
                  <a:lnTo>
                    <a:pt x="2382" y="175"/>
                  </a:lnTo>
                  <a:lnTo>
                    <a:pt x="2375" y="156"/>
                  </a:lnTo>
                  <a:lnTo>
                    <a:pt x="2339" y="171"/>
                  </a:lnTo>
                  <a:lnTo>
                    <a:pt x="2346" y="187"/>
                  </a:lnTo>
                  <a:close/>
                  <a:moveTo>
                    <a:pt x="2275" y="213"/>
                  </a:moveTo>
                  <a:lnTo>
                    <a:pt x="2311" y="201"/>
                  </a:lnTo>
                  <a:lnTo>
                    <a:pt x="2304" y="182"/>
                  </a:lnTo>
                  <a:lnTo>
                    <a:pt x="2268" y="197"/>
                  </a:lnTo>
                  <a:lnTo>
                    <a:pt x="2275" y="213"/>
                  </a:lnTo>
                  <a:close/>
                  <a:moveTo>
                    <a:pt x="2204" y="239"/>
                  </a:moveTo>
                  <a:lnTo>
                    <a:pt x="2240" y="227"/>
                  </a:lnTo>
                  <a:lnTo>
                    <a:pt x="2233" y="208"/>
                  </a:lnTo>
                  <a:lnTo>
                    <a:pt x="2197" y="223"/>
                  </a:lnTo>
                  <a:lnTo>
                    <a:pt x="2204" y="239"/>
                  </a:lnTo>
                  <a:close/>
                  <a:moveTo>
                    <a:pt x="2133" y="265"/>
                  </a:moveTo>
                  <a:lnTo>
                    <a:pt x="2169" y="253"/>
                  </a:lnTo>
                  <a:lnTo>
                    <a:pt x="2162" y="235"/>
                  </a:lnTo>
                  <a:lnTo>
                    <a:pt x="2126" y="249"/>
                  </a:lnTo>
                  <a:lnTo>
                    <a:pt x="2133" y="265"/>
                  </a:lnTo>
                  <a:close/>
                  <a:moveTo>
                    <a:pt x="2063" y="294"/>
                  </a:moveTo>
                  <a:lnTo>
                    <a:pt x="2098" y="279"/>
                  </a:lnTo>
                  <a:lnTo>
                    <a:pt x="2091" y="263"/>
                  </a:lnTo>
                  <a:lnTo>
                    <a:pt x="2055" y="275"/>
                  </a:lnTo>
                  <a:lnTo>
                    <a:pt x="2063" y="294"/>
                  </a:lnTo>
                  <a:close/>
                  <a:moveTo>
                    <a:pt x="1992" y="320"/>
                  </a:moveTo>
                  <a:lnTo>
                    <a:pt x="2027" y="305"/>
                  </a:lnTo>
                  <a:lnTo>
                    <a:pt x="2020" y="289"/>
                  </a:lnTo>
                  <a:lnTo>
                    <a:pt x="1985" y="301"/>
                  </a:lnTo>
                  <a:lnTo>
                    <a:pt x="1992" y="320"/>
                  </a:lnTo>
                  <a:close/>
                  <a:moveTo>
                    <a:pt x="1921" y="346"/>
                  </a:moveTo>
                  <a:lnTo>
                    <a:pt x="1956" y="331"/>
                  </a:lnTo>
                  <a:lnTo>
                    <a:pt x="1949" y="315"/>
                  </a:lnTo>
                  <a:lnTo>
                    <a:pt x="1914" y="327"/>
                  </a:lnTo>
                  <a:lnTo>
                    <a:pt x="1921" y="346"/>
                  </a:lnTo>
                  <a:close/>
                  <a:moveTo>
                    <a:pt x="1850" y="372"/>
                  </a:moveTo>
                  <a:lnTo>
                    <a:pt x="1885" y="357"/>
                  </a:lnTo>
                  <a:lnTo>
                    <a:pt x="1878" y="341"/>
                  </a:lnTo>
                  <a:lnTo>
                    <a:pt x="1843" y="353"/>
                  </a:lnTo>
                  <a:lnTo>
                    <a:pt x="1850" y="372"/>
                  </a:lnTo>
                  <a:close/>
                  <a:moveTo>
                    <a:pt x="1779" y="398"/>
                  </a:moveTo>
                  <a:lnTo>
                    <a:pt x="1814" y="384"/>
                  </a:lnTo>
                  <a:lnTo>
                    <a:pt x="1807" y="367"/>
                  </a:lnTo>
                  <a:lnTo>
                    <a:pt x="1772" y="379"/>
                  </a:lnTo>
                  <a:lnTo>
                    <a:pt x="1779" y="398"/>
                  </a:lnTo>
                  <a:close/>
                  <a:moveTo>
                    <a:pt x="1708" y="424"/>
                  </a:moveTo>
                  <a:lnTo>
                    <a:pt x="1743" y="410"/>
                  </a:lnTo>
                  <a:lnTo>
                    <a:pt x="1736" y="393"/>
                  </a:lnTo>
                  <a:lnTo>
                    <a:pt x="1701" y="405"/>
                  </a:lnTo>
                  <a:lnTo>
                    <a:pt x="1708" y="424"/>
                  </a:lnTo>
                  <a:close/>
                  <a:moveTo>
                    <a:pt x="1637" y="450"/>
                  </a:moveTo>
                  <a:lnTo>
                    <a:pt x="1672" y="436"/>
                  </a:lnTo>
                  <a:lnTo>
                    <a:pt x="1665" y="419"/>
                  </a:lnTo>
                  <a:lnTo>
                    <a:pt x="1630" y="431"/>
                  </a:lnTo>
                  <a:lnTo>
                    <a:pt x="1637" y="450"/>
                  </a:lnTo>
                  <a:close/>
                  <a:moveTo>
                    <a:pt x="1566" y="476"/>
                  </a:moveTo>
                  <a:lnTo>
                    <a:pt x="1601" y="462"/>
                  </a:lnTo>
                  <a:lnTo>
                    <a:pt x="1594" y="445"/>
                  </a:lnTo>
                  <a:lnTo>
                    <a:pt x="1559" y="457"/>
                  </a:lnTo>
                  <a:lnTo>
                    <a:pt x="1566" y="476"/>
                  </a:lnTo>
                  <a:close/>
                  <a:moveTo>
                    <a:pt x="1495" y="502"/>
                  </a:moveTo>
                  <a:lnTo>
                    <a:pt x="1530" y="488"/>
                  </a:lnTo>
                  <a:lnTo>
                    <a:pt x="1523" y="471"/>
                  </a:lnTo>
                  <a:lnTo>
                    <a:pt x="1488" y="483"/>
                  </a:lnTo>
                  <a:lnTo>
                    <a:pt x="1495" y="502"/>
                  </a:lnTo>
                  <a:close/>
                  <a:moveTo>
                    <a:pt x="1424" y="528"/>
                  </a:moveTo>
                  <a:lnTo>
                    <a:pt x="1460" y="514"/>
                  </a:lnTo>
                  <a:lnTo>
                    <a:pt x="1452" y="497"/>
                  </a:lnTo>
                  <a:lnTo>
                    <a:pt x="1417" y="509"/>
                  </a:lnTo>
                  <a:lnTo>
                    <a:pt x="1424" y="528"/>
                  </a:lnTo>
                  <a:close/>
                  <a:moveTo>
                    <a:pt x="1353" y="554"/>
                  </a:moveTo>
                  <a:lnTo>
                    <a:pt x="1389" y="540"/>
                  </a:lnTo>
                  <a:lnTo>
                    <a:pt x="1381" y="523"/>
                  </a:lnTo>
                  <a:lnTo>
                    <a:pt x="1346" y="535"/>
                  </a:lnTo>
                  <a:lnTo>
                    <a:pt x="1353" y="554"/>
                  </a:lnTo>
                  <a:close/>
                  <a:moveTo>
                    <a:pt x="1282" y="580"/>
                  </a:moveTo>
                  <a:lnTo>
                    <a:pt x="1318" y="566"/>
                  </a:lnTo>
                  <a:lnTo>
                    <a:pt x="1311" y="549"/>
                  </a:lnTo>
                  <a:lnTo>
                    <a:pt x="1275" y="563"/>
                  </a:lnTo>
                  <a:lnTo>
                    <a:pt x="1282" y="580"/>
                  </a:lnTo>
                  <a:close/>
                  <a:moveTo>
                    <a:pt x="1211" y="606"/>
                  </a:moveTo>
                  <a:lnTo>
                    <a:pt x="1247" y="594"/>
                  </a:lnTo>
                  <a:lnTo>
                    <a:pt x="1240" y="575"/>
                  </a:lnTo>
                  <a:lnTo>
                    <a:pt x="1204" y="589"/>
                  </a:lnTo>
                  <a:lnTo>
                    <a:pt x="1211" y="606"/>
                  </a:lnTo>
                  <a:close/>
                  <a:moveTo>
                    <a:pt x="1140" y="632"/>
                  </a:moveTo>
                  <a:lnTo>
                    <a:pt x="1176" y="620"/>
                  </a:lnTo>
                  <a:lnTo>
                    <a:pt x="1169" y="601"/>
                  </a:lnTo>
                  <a:lnTo>
                    <a:pt x="1133" y="615"/>
                  </a:lnTo>
                  <a:lnTo>
                    <a:pt x="1140" y="632"/>
                  </a:lnTo>
                  <a:close/>
                  <a:moveTo>
                    <a:pt x="1069" y="658"/>
                  </a:moveTo>
                  <a:lnTo>
                    <a:pt x="1105" y="646"/>
                  </a:lnTo>
                  <a:lnTo>
                    <a:pt x="1098" y="627"/>
                  </a:lnTo>
                  <a:lnTo>
                    <a:pt x="1062" y="641"/>
                  </a:lnTo>
                  <a:lnTo>
                    <a:pt x="1069" y="658"/>
                  </a:lnTo>
                  <a:close/>
                  <a:moveTo>
                    <a:pt x="998" y="684"/>
                  </a:moveTo>
                  <a:lnTo>
                    <a:pt x="1034" y="672"/>
                  </a:lnTo>
                  <a:lnTo>
                    <a:pt x="1027" y="653"/>
                  </a:lnTo>
                  <a:lnTo>
                    <a:pt x="991" y="667"/>
                  </a:lnTo>
                  <a:lnTo>
                    <a:pt x="998" y="684"/>
                  </a:lnTo>
                  <a:close/>
                  <a:moveTo>
                    <a:pt x="927" y="710"/>
                  </a:moveTo>
                  <a:lnTo>
                    <a:pt x="963" y="698"/>
                  </a:lnTo>
                  <a:lnTo>
                    <a:pt x="956" y="679"/>
                  </a:lnTo>
                  <a:lnTo>
                    <a:pt x="920" y="693"/>
                  </a:lnTo>
                  <a:lnTo>
                    <a:pt x="927" y="710"/>
                  </a:lnTo>
                  <a:close/>
                  <a:moveTo>
                    <a:pt x="856" y="736"/>
                  </a:moveTo>
                  <a:lnTo>
                    <a:pt x="892" y="724"/>
                  </a:lnTo>
                  <a:lnTo>
                    <a:pt x="885" y="705"/>
                  </a:lnTo>
                  <a:lnTo>
                    <a:pt x="849" y="719"/>
                  </a:lnTo>
                  <a:lnTo>
                    <a:pt x="856" y="736"/>
                  </a:lnTo>
                  <a:close/>
                  <a:moveTo>
                    <a:pt x="783" y="762"/>
                  </a:moveTo>
                  <a:lnTo>
                    <a:pt x="821" y="750"/>
                  </a:lnTo>
                  <a:lnTo>
                    <a:pt x="814" y="731"/>
                  </a:lnTo>
                  <a:lnTo>
                    <a:pt x="778" y="745"/>
                  </a:lnTo>
                  <a:lnTo>
                    <a:pt x="783" y="762"/>
                  </a:lnTo>
                  <a:close/>
                  <a:moveTo>
                    <a:pt x="760" y="823"/>
                  </a:moveTo>
                  <a:lnTo>
                    <a:pt x="771" y="788"/>
                  </a:lnTo>
                  <a:lnTo>
                    <a:pt x="755" y="781"/>
                  </a:lnTo>
                  <a:lnTo>
                    <a:pt x="741" y="816"/>
                  </a:lnTo>
                  <a:lnTo>
                    <a:pt x="760" y="823"/>
                  </a:lnTo>
                  <a:close/>
                  <a:moveTo>
                    <a:pt x="734" y="894"/>
                  </a:moveTo>
                  <a:lnTo>
                    <a:pt x="745" y="859"/>
                  </a:lnTo>
                  <a:lnTo>
                    <a:pt x="729" y="852"/>
                  </a:lnTo>
                  <a:lnTo>
                    <a:pt x="715" y="887"/>
                  </a:lnTo>
                  <a:lnTo>
                    <a:pt x="734" y="894"/>
                  </a:lnTo>
                  <a:close/>
                  <a:moveTo>
                    <a:pt x="705" y="965"/>
                  </a:moveTo>
                  <a:lnTo>
                    <a:pt x="719" y="930"/>
                  </a:lnTo>
                  <a:lnTo>
                    <a:pt x="703" y="923"/>
                  </a:lnTo>
                  <a:lnTo>
                    <a:pt x="689" y="958"/>
                  </a:lnTo>
                  <a:lnTo>
                    <a:pt x="705" y="965"/>
                  </a:lnTo>
                  <a:close/>
                  <a:moveTo>
                    <a:pt x="679" y="1036"/>
                  </a:moveTo>
                  <a:lnTo>
                    <a:pt x="693" y="1001"/>
                  </a:lnTo>
                  <a:lnTo>
                    <a:pt x="674" y="994"/>
                  </a:lnTo>
                  <a:lnTo>
                    <a:pt x="663" y="1029"/>
                  </a:lnTo>
                  <a:lnTo>
                    <a:pt x="679" y="1036"/>
                  </a:lnTo>
                  <a:close/>
                  <a:moveTo>
                    <a:pt x="653" y="1107"/>
                  </a:moveTo>
                  <a:lnTo>
                    <a:pt x="667" y="1072"/>
                  </a:lnTo>
                  <a:lnTo>
                    <a:pt x="648" y="1065"/>
                  </a:lnTo>
                  <a:lnTo>
                    <a:pt x="637" y="1100"/>
                  </a:lnTo>
                  <a:lnTo>
                    <a:pt x="653" y="1107"/>
                  </a:lnTo>
                  <a:close/>
                  <a:moveTo>
                    <a:pt x="627" y="1178"/>
                  </a:moveTo>
                  <a:lnTo>
                    <a:pt x="641" y="1143"/>
                  </a:lnTo>
                  <a:lnTo>
                    <a:pt x="622" y="1136"/>
                  </a:lnTo>
                  <a:lnTo>
                    <a:pt x="608" y="1171"/>
                  </a:lnTo>
                  <a:lnTo>
                    <a:pt x="627" y="1178"/>
                  </a:lnTo>
                  <a:close/>
                  <a:moveTo>
                    <a:pt x="601" y="1249"/>
                  </a:moveTo>
                  <a:lnTo>
                    <a:pt x="613" y="1214"/>
                  </a:lnTo>
                  <a:lnTo>
                    <a:pt x="596" y="1207"/>
                  </a:lnTo>
                  <a:lnTo>
                    <a:pt x="582" y="1242"/>
                  </a:lnTo>
                  <a:lnTo>
                    <a:pt x="601" y="1249"/>
                  </a:lnTo>
                  <a:close/>
                  <a:moveTo>
                    <a:pt x="575" y="1320"/>
                  </a:moveTo>
                  <a:lnTo>
                    <a:pt x="587" y="1285"/>
                  </a:lnTo>
                  <a:lnTo>
                    <a:pt x="570" y="1278"/>
                  </a:lnTo>
                  <a:lnTo>
                    <a:pt x="556" y="1313"/>
                  </a:lnTo>
                  <a:lnTo>
                    <a:pt x="575" y="1320"/>
                  </a:lnTo>
                  <a:close/>
                  <a:moveTo>
                    <a:pt x="547" y="1391"/>
                  </a:moveTo>
                  <a:lnTo>
                    <a:pt x="561" y="1356"/>
                  </a:lnTo>
                  <a:lnTo>
                    <a:pt x="542" y="1348"/>
                  </a:lnTo>
                  <a:lnTo>
                    <a:pt x="530" y="1384"/>
                  </a:lnTo>
                  <a:lnTo>
                    <a:pt x="547" y="1391"/>
                  </a:lnTo>
                  <a:close/>
                  <a:moveTo>
                    <a:pt x="521" y="1462"/>
                  </a:moveTo>
                  <a:lnTo>
                    <a:pt x="535" y="1427"/>
                  </a:lnTo>
                  <a:lnTo>
                    <a:pt x="516" y="1419"/>
                  </a:lnTo>
                  <a:lnTo>
                    <a:pt x="504" y="1455"/>
                  </a:lnTo>
                  <a:lnTo>
                    <a:pt x="521" y="1462"/>
                  </a:lnTo>
                  <a:close/>
                  <a:moveTo>
                    <a:pt x="495" y="1533"/>
                  </a:moveTo>
                  <a:lnTo>
                    <a:pt x="509" y="1498"/>
                  </a:lnTo>
                  <a:lnTo>
                    <a:pt x="490" y="1490"/>
                  </a:lnTo>
                  <a:lnTo>
                    <a:pt x="478" y="1526"/>
                  </a:lnTo>
                  <a:lnTo>
                    <a:pt x="495" y="1533"/>
                  </a:lnTo>
                  <a:close/>
                  <a:moveTo>
                    <a:pt x="469" y="1604"/>
                  </a:moveTo>
                  <a:lnTo>
                    <a:pt x="480" y="1568"/>
                  </a:lnTo>
                  <a:lnTo>
                    <a:pt x="464" y="1561"/>
                  </a:lnTo>
                  <a:lnTo>
                    <a:pt x="450" y="1597"/>
                  </a:lnTo>
                  <a:lnTo>
                    <a:pt x="469" y="1604"/>
                  </a:lnTo>
                  <a:close/>
                  <a:moveTo>
                    <a:pt x="443" y="1675"/>
                  </a:moveTo>
                  <a:lnTo>
                    <a:pt x="454" y="1639"/>
                  </a:lnTo>
                  <a:lnTo>
                    <a:pt x="438" y="1632"/>
                  </a:lnTo>
                  <a:lnTo>
                    <a:pt x="424" y="1668"/>
                  </a:lnTo>
                  <a:lnTo>
                    <a:pt x="443" y="1675"/>
                  </a:lnTo>
                  <a:close/>
                  <a:moveTo>
                    <a:pt x="417" y="1746"/>
                  </a:moveTo>
                  <a:lnTo>
                    <a:pt x="428" y="1710"/>
                  </a:lnTo>
                  <a:lnTo>
                    <a:pt x="412" y="1703"/>
                  </a:lnTo>
                  <a:lnTo>
                    <a:pt x="398" y="1739"/>
                  </a:lnTo>
                  <a:lnTo>
                    <a:pt x="417" y="1746"/>
                  </a:lnTo>
                  <a:close/>
                  <a:moveTo>
                    <a:pt x="388" y="1817"/>
                  </a:moveTo>
                  <a:lnTo>
                    <a:pt x="402" y="1781"/>
                  </a:lnTo>
                  <a:lnTo>
                    <a:pt x="384" y="1774"/>
                  </a:lnTo>
                  <a:lnTo>
                    <a:pt x="372" y="1810"/>
                  </a:lnTo>
                  <a:lnTo>
                    <a:pt x="388" y="1817"/>
                  </a:lnTo>
                  <a:close/>
                  <a:moveTo>
                    <a:pt x="362" y="1888"/>
                  </a:moveTo>
                  <a:lnTo>
                    <a:pt x="376" y="1852"/>
                  </a:lnTo>
                  <a:lnTo>
                    <a:pt x="358" y="1845"/>
                  </a:lnTo>
                  <a:lnTo>
                    <a:pt x="346" y="1881"/>
                  </a:lnTo>
                  <a:lnTo>
                    <a:pt x="362" y="1888"/>
                  </a:lnTo>
                  <a:close/>
                  <a:moveTo>
                    <a:pt x="336" y="1959"/>
                  </a:moveTo>
                  <a:lnTo>
                    <a:pt x="350" y="1923"/>
                  </a:lnTo>
                  <a:lnTo>
                    <a:pt x="332" y="1916"/>
                  </a:lnTo>
                  <a:lnTo>
                    <a:pt x="317" y="1952"/>
                  </a:lnTo>
                  <a:lnTo>
                    <a:pt x="336" y="1959"/>
                  </a:lnTo>
                  <a:close/>
                  <a:moveTo>
                    <a:pt x="310" y="2030"/>
                  </a:moveTo>
                  <a:lnTo>
                    <a:pt x="322" y="1994"/>
                  </a:lnTo>
                  <a:lnTo>
                    <a:pt x="306" y="1987"/>
                  </a:lnTo>
                  <a:lnTo>
                    <a:pt x="291" y="2023"/>
                  </a:lnTo>
                  <a:lnTo>
                    <a:pt x="310" y="2030"/>
                  </a:lnTo>
                  <a:close/>
                  <a:moveTo>
                    <a:pt x="284" y="2101"/>
                  </a:moveTo>
                  <a:lnTo>
                    <a:pt x="296" y="2065"/>
                  </a:lnTo>
                  <a:lnTo>
                    <a:pt x="279" y="2058"/>
                  </a:lnTo>
                  <a:lnTo>
                    <a:pt x="265" y="2094"/>
                  </a:lnTo>
                  <a:lnTo>
                    <a:pt x="284" y="2101"/>
                  </a:lnTo>
                  <a:close/>
                  <a:moveTo>
                    <a:pt x="256" y="2172"/>
                  </a:moveTo>
                  <a:lnTo>
                    <a:pt x="270" y="2136"/>
                  </a:lnTo>
                  <a:lnTo>
                    <a:pt x="253" y="2129"/>
                  </a:lnTo>
                  <a:lnTo>
                    <a:pt x="239" y="2164"/>
                  </a:lnTo>
                  <a:lnTo>
                    <a:pt x="256" y="2172"/>
                  </a:lnTo>
                  <a:close/>
                  <a:moveTo>
                    <a:pt x="230" y="2243"/>
                  </a:moveTo>
                  <a:lnTo>
                    <a:pt x="244" y="2207"/>
                  </a:lnTo>
                  <a:lnTo>
                    <a:pt x="225" y="2200"/>
                  </a:lnTo>
                  <a:lnTo>
                    <a:pt x="213" y="2235"/>
                  </a:lnTo>
                  <a:lnTo>
                    <a:pt x="230" y="2243"/>
                  </a:lnTo>
                  <a:close/>
                  <a:moveTo>
                    <a:pt x="204" y="2313"/>
                  </a:moveTo>
                  <a:lnTo>
                    <a:pt x="218" y="2278"/>
                  </a:lnTo>
                  <a:lnTo>
                    <a:pt x="199" y="2271"/>
                  </a:lnTo>
                  <a:lnTo>
                    <a:pt x="187" y="2306"/>
                  </a:lnTo>
                  <a:lnTo>
                    <a:pt x="204" y="2313"/>
                  </a:lnTo>
                  <a:close/>
                  <a:moveTo>
                    <a:pt x="178" y="2384"/>
                  </a:moveTo>
                  <a:lnTo>
                    <a:pt x="190" y="2349"/>
                  </a:lnTo>
                  <a:lnTo>
                    <a:pt x="173" y="2342"/>
                  </a:lnTo>
                  <a:lnTo>
                    <a:pt x="159" y="2377"/>
                  </a:lnTo>
                  <a:lnTo>
                    <a:pt x="178" y="2384"/>
                  </a:lnTo>
                  <a:close/>
                  <a:moveTo>
                    <a:pt x="152" y="2455"/>
                  </a:moveTo>
                  <a:lnTo>
                    <a:pt x="164" y="2420"/>
                  </a:lnTo>
                  <a:lnTo>
                    <a:pt x="147" y="2413"/>
                  </a:lnTo>
                  <a:lnTo>
                    <a:pt x="133" y="2448"/>
                  </a:lnTo>
                  <a:lnTo>
                    <a:pt x="152" y="2455"/>
                  </a:lnTo>
                  <a:close/>
                  <a:moveTo>
                    <a:pt x="126" y="2526"/>
                  </a:moveTo>
                  <a:lnTo>
                    <a:pt x="138" y="2491"/>
                  </a:lnTo>
                  <a:lnTo>
                    <a:pt x="121" y="2484"/>
                  </a:lnTo>
                  <a:lnTo>
                    <a:pt x="107" y="2519"/>
                  </a:lnTo>
                  <a:lnTo>
                    <a:pt x="126" y="2526"/>
                  </a:lnTo>
                  <a:close/>
                  <a:moveTo>
                    <a:pt x="97" y="2597"/>
                  </a:moveTo>
                  <a:lnTo>
                    <a:pt x="112" y="2562"/>
                  </a:lnTo>
                  <a:lnTo>
                    <a:pt x="93" y="2555"/>
                  </a:lnTo>
                  <a:lnTo>
                    <a:pt x="81" y="2590"/>
                  </a:lnTo>
                  <a:lnTo>
                    <a:pt x="97" y="2597"/>
                  </a:lnTo>
                  <a:close/>
                  <a:moveTo>
                    <a:pt x="71" y="2668"/>
                  </a:moveTo>
                  <a:lnTo>
                    <a:pt x="86" y="2633"/>
                  </a:lnTo>
                  <a:lnTo>
                    <a:pt x="67" y="2626"/>
                  </a:lnTo>
                  <a:lnTo>
                    <a:pt x="55" y="2661"/>
                  </a:lnTo>
                  <a:lnTo>
                    <a:pt x="71" y="2668"/>
                  </a:lnTo>
                  <a:close/>
                  <a:moveTo>
                    <a:pt x="45" y="2739"/>
                  </a:moveTo>
                  <a:lnTo>
                    <a:pt x="60" y="2704"/>
                  </a:lnTo>
                  <a:lnTo>
                    <a:pt x="41" y="2697"/>
                  </a:lnTo>
                  <a:lnTo>
                    <a:pt x="29" y="2732"/>
                  </a:lnTo>
                  <a:lnTo>
                    <a:pt x="45" y="2739"/>
                  </a:lnTo>
                  <a:close/>
                  <a:moveTo>
                    <a:pt x="19" y="2810"/>
                  </a:moveTo>
                  <a:lnTo>
                    <a:pt x="31" y="2775"/>
                  </a:lnTo>
                  <a:lnTo>
                    <a:pt x="15" y="2768"/>
                  </a:lnTo>
                  <a:lnTo>
                    <a:pt x="0" y="2803"/>
                  </a:lnTo>
                  <a:lnTo>
                    <a:pt x="19" y="281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7" name="Freeform 6"/>
            <p:cNvSpPr>
              <a:spLocks noEditPoints="1"/>
            </p:cNvSpPr>
            <p:nvPr/>
          </p:nvSpPr>
          <p:spPr bwMode="auto">
            <a:xfrm>
              <a:off x="3969053" y="2746268"/>
              <a:ext cx="2131391" cy="1510043"/>
            </a:xfrm>
            <a:custGeom>
              <a:avLst/>
              <a:gdLst>
                <a:gd name="T0" fmla="*/ 106 w 2878"/>
                <a:gd name="T1" fmla="*/ 1977 h 2039"/>
                <a:gd name="T2" fmla="*/ 142 w 2878"/>
                <a:gd name="T3" fmla="*/ 1966 h 2039"/>
                <a:gd name="T4" fmla="*/ 220 w 2878"/>
                <a:gd name="T5" fmla="*/ 1954 h 2039"/>
                <a:gd name="T6" fmla="*/ 324 w 2878"/>
                <a:gd name="T7" fmla="*/ 1914 h 2039"/>
                <a:gd name="T8" fmla="*/ 388 w 2878"/>
                <a:gd name="T9" fmla="*/ 1866 h 2039"/>
                <a:gd name="T10" fmla="*/ 530 w 2878"/>
                <a:gd name="T11" fmla="*/ 1812 h 2039"/>
                <a:gd name="T12" fmla="*/ 563 w 2878"/>
                <a:gd name="T13" fmla="*/ 1798 h 2039"/>
                <a:gd name="T14" fmla="*/ 641 w 2878"/>
                <a:gd name="T15" fmla="*/ 1788 h 2039"/>
                <a:gd name="T16" fmla="*/ 747 w 2878"/>
                <a:gd name="T17" fmla="*/ 1746 h 2039"/>
                <a:gd name="T18" fmla="*/ 811 w 2878"/>
                <a:gd name="T19" fmla="*/ 1701 h 2039"/>
                <a:gd name="T20" fmla="*/ 951 w 2878"/>
                <a:gd name="T21" fmla="*/ 1644 h 2039"/>
                <a:gd name="T22" fmla="*/ 986 w 2878"/>
                <a:gd name="T23" fmla="*/ 1632 h 2039"/>
                <a:gd name="T24" fmla="*/ 1064 w 2878"/>
                <a:gd name="T25" fmla="*/ 1620 h 2039"/>
                <a:gd name="T26" fmla="*/ 1168 w 2878"/>
                <a:gd name="T27" fmla="*/ 1580 h 2039"/>
                <a:gd name="T28" fmla="*/ 1232 w 2878"/>
                <a:gd name="T29" fmla="*/ 1533 h 2039"/>
                <a:gd name="T30" fmla="*/ 1374 w 2878"/>
                <a:gd name="T31" fmla="*/ 1478 h 2039"/>
                <a:gd name="T32" fmla="*/ 1409 w 2878"/>
                <a:gd name="T33" fmla="*/ 1464 h 2039"/>
                <a:gd name="T34" fmla="*/ 1485 w 2878"/>
                <a:gd name="T35" fmla="*/ 1455 h 2039"/>
                <a:gd name="T36" fmla="*/ 1591 w 2878"/>
                <a:gd name="T37" fmla="*/ 1412 h 2039"/>
                <a:gd name="T38" fmla="*/ 1655 w 2878"/>
                <a:gd name="T39" fmla="*/ 1367 h 2039"/>
                <a:gd name="T40" fmla="*/ 1795 w 2878"/>
                <a:gd name="T41" fmla="*/ 1310 h 2039"/>
                <a:gd name="T42" fmla="*/ 1830 w 2878"/>
                <a:gd name="T43" fmla="*/ 1299 h 2039"/>
                <a:gd name="T44" fmla="*/ 1908 w 2878"/>
                <a:gd name="T45" fmla="*/ 1287 h 2039"/>
                <a:gd name="T46" fmla="*/ 2015 w 2878"/>
                <a:gd name="T47" fmla="*/ 1247 h 2039"/>
                <a:gd name="T48" fmla="*/ 2076 w 2878"/>
                <a:gd name="T49" fmla="*/ 1199 h 2039"/>
                <a:gd name="T50" fmla="*/ 2218 w 2878"/>
                <a:gd name="T51" fmla="*/ 1145 h 2039"/>
                <a:gd name="T52" fmla="*/ 2254 w 2878"/>
                <a:gd name="T53" fmla="*/ 1131 h 2039"/>
                <a:gd name="T54" fmla="*/ 2329 w 2878"/>
                <a:gd name="T55" fmla="*/ 1121 h 2039"/>
                <a:gd name="T56" fmla="*/ 2436 w 2878"/>
                <a:gd name="T57" fmla="*/ 1079 h 2039"/>
                <a:gd name="T58" fmla="*/ 2500 w 2878"/>
                <a:gd name="T59" fmla="*/ 1034 h 2039"/>
                <a:gd name="T60" fmla="*/ 2639 w 2878"/>
                <a:gd name="T61" fmla="*/ 977 h 2039"/>
                <a:gd name="T62" fmla="*/ 2675 w 2878"/>
                <a:gd name="T63" fmla="*/ 965 h 2039"/>
                <a:gd name="T64" fmla="*/ 2753 w 2878"/>
                <a:gd name="T65" fmla="*/ 953 h 2039"/>
                <a:gd name="T66" fmla="*/ 2850 w 2878"/>
                <a:gd name="T67" fmla="*/ 894 h 2039"/>
                <a:gd name="T68" fmla="*/ 2781 w 2878"/>
                <a:gd name="T69" fmla="*/ 878 h 2039"/>
                <a:gd name="T70" fmla="*/ 2748 w 2878"/>
                <a:gd name="T71" fmla="*/ 861 h 2039"/>
                <a:gd name="T72" fmla="*/ 2686 w 2878"/>
                <a:gd name="T73" fmla="*/ 811 h 2039"/>
                <a:gd name="T74" fmla="*/ 2585 w 2878"/>
                <a:gd name="T75" fmla="*/ 762 h 2039"/>
                <a:gd name="T76" fmla="*/ 2509 w 2878"/>
                <a:gd name="T77" fmla="*/ 745 h 2039"/>
                <a:gd name="T78" fmla="*/ 2372 w 2878"/>
                <a:gd name="T79" fmla="*/ 679 h 2039"/>
                <a:gd name="T80" fmla="*/ 2339 w 2878"/>
                <a:gd name="T81" fmla="*/ 662 h 2039"/>
                <a:gd name="T82" fmla="*/ 2280 w 2878"/>
                <a:gd name="T83" fmla="*/ 613 h 2039"/>
                <a:gd name="T84" fmla="*/ 2178 w 2878"/>
                <a:gd name="T85" fmla="*/ 563 h 2039"/>
                <a:gd name="T86" fmla="*/ 2100 w 2878"/>
                <a:gd name="T87" fmla="*/ 547 h 2039"/>
                <a:gd name="T88" fmla="*/ 1965 w 2878"/>
                <a:gd name="T89" fmla="*/ 480 h 2039"/>
                <a:gd name="T90" fmla="*/ 1930 w 2878"/>
                <a:gd name="T91" fmla="*/ 464 h 2039"/>
                <a:gd name="T92" fmla="*/ 1871 w 2878"/>
                <a:gd name="T93" fmla="*/ 414 h 2039"/>
                <a:gd name="T94" fmla="*/ 1769 w 2878"/>
                <a:gd name="T95" fmla="*/ 364 h 2039"/>
                <a:gd name="T96" fmla="*/ 1693 w 2878"/>
                <a:gd name="T97" fmla="*/ 348 h 2039"/>
                <a:gd name="T98" fmla="*/ 1556 w 2878"/>
                <a:gd name="T99" fmla="*/ 282 h 2039"/>
                <a:gd name="T100" fmla="*/ 1523 w 2878"/>
                <a:gd name="T101" fmla="*/ 265 h 2039"/>
                <a:gd name="T102" fmla="*/ 1461 w 2878"/>
                <a:gd name="T103" fmla="*/ 215 h 2039"/>
                <a:gd name="T104" fmla="*/ 1360 w 2878"/>
                <a:gd name="T105" fmla="*/ 166 h 2039"/>
                <a:gd name="T106" fmla="*/ 1284 w 2878"/>
                <a:gd name="T107" fmla="*/ 149 h 2039"/>
                <a:gd name="T108" fmla="*/ 1147 w 2878"/>
                <a:gd name="T109" fmla="*/ 83 h 2039"/>
                <a:gd name="T110" fmla="*/ 1114 w 2878"/>
                <a:gd name="T111" fmla="*/ 66 h 2039"/>
                <a:gd name="T112" fmla="*/ 1055 w 2878"/>
                <a:gd name="T113" fmla="*/ 17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78" h="2039">
                  <a:moveTo>
                    <a:pt x="35" y="2006"/>
                  </a:moveTo>
                  <a:lnTo>
                    <a:pt x="0" y="2020"/>
                  </a:lnTo>
                  <a:lnTo>
                    <a:pt x="7" y="2039"/>
                  </a:lnTo>
                  <a:lnTo>
                    <a:pt x="43" y="2025"/>
                  </a:lnTo>
                  <a:lnTo>
                    <a:pt x="35" y="2006"/>
                  </a:lnTo>
                  <a:close/>
                  <a:moveTo>
                    <a:pt x="106" y="1977"/>
                  </a:moveTo>
                  <a:lnTo>
                    <a:pt x="71" y="1992"/>
                  </a:lnTo>
                  <a:lnTo>
                    <a:pt x="78" y="2011"/>
                  </a:lnTo>
                  <a:lnTo>
                    <a:pt x="113" y="1996"/>
                  </a:lnTo>
                  <a:lnTo>
                    <a:pt x="106" y="1977"/>
                  </a:lnTo>
                  <a:close/>
                  <a:moveTo>
                    <a:pt x="177" y="1951"/>
                  </a:moveTo>
                  <a:lnTo>
                    <a:pt x="142" y="1966"/>
                  </a:lnTo>
                  <a:lnTo>
                    <a:pt x="149" y="1982"/>
                  </a:lnTo>
                  <a:lnTo>
                    <a:pt x="184" y="1968"/>
                  </a:lnTo>
                  <a:lnTo>
                    <a:pt x="177" y="1951"/>
                  </a:lnTo>
                  <a:close/>
                  <a:moveTo>
                    <a:pt x="248" y="1923"/>
                  </a:moveTo>
                  <a:lnTo>
                    <a:pt x="213" y="1937"/>
                  </a:lnTo>
                  <a:lnTo>
                    <a:pt x="220" y="1954"/>
                  </a:lnTo>
                  <a:lnTo>
                    <a:pt x="253" y="1940"/>
                  </a:lnTo>
                  <a:lnTo>
                    <a:pt x="248" y="1923"/>
                  </a:lnTo>
                  <a:close/>
                  <a:moveTo>
                    <a:pt x="317" y="1895"/>
                  </a:moveTo>
                  <a:lnTo>
                    <a:pt x="281" y="1909"/>
                  </a:lnTo>
                  <a:lnTo>
                    <a:pt x="288" y="1928"/>
                  </a:lnTo>
                  <a:lnTo>
                    <a:pt x="324" y="1914"/>
                  </a:lnTo>
                  <a:lnTo>
                    <a:pt x="317" y="1895"/>
                  </a:lnTo>
                  <a:close/>
                  <a:moveTo>
                    <a:pt x="388" y="1866"/>
                  </a:moveTo>
                  <a:lnTo>
                    <a:pt x="352" y="1880"/>
                  </a:lnTo>
                  <a:lnTo>
                    <a:pt x="359" y="1899"/>
                  </a:lnTo>
                  <a:lnTo>
                    <a:pt x="395" y="1885"/>
                  </a:lnTo>
                  <a:lnTo>
                    <a:pt x="388" y="1866"/>
                  </a:lnTo>
                  <a:close/>
                  <a:moveTo>
                    <a:pt x="459" y="1840"/>
                  </a:moveTo>
                  <a:lnTo>
                    <a:pt x="423" y="1854"/>
                  </a:lnTo>
                  <a:lnTo>
                    <a:pt x="430" y="1871"/>
                  </a:lnTo>
                  <a:lnTo>
                    <a:pt x="466" y="1857"/>
                  </a:lnTo>
                  <a:lnTo>
                    <a:pt x="459" y="1840"/>
                  </a:lnTo>
                  <a:close/>
                  <a:moveTo>
                    <a:pt x="530" y="1812"/>
                  </a:moveTo>
                  <a:lnTo>
                    <a:pt x="494" y="1826"/>
                  </a:lnTo>
                  <a:lnTo>
                    <a:pt x="501" y="1843"/>
                  </a:lnTo>
                  <a:lnTo>
                    <a:pt x="537" y="1828"/>
                  </a:lnTo>
                  <a:lnTo>
                    <a:pt x="530" y="1812"/>
                  </a:lnTo>
                  <a:close/>
                  <a:moveTo>
                    <a:pt x="598" y="1784"/>
                  </a:moveTo>
                  <a:lnTo>
                    <a:pt x="563" y="1798"/>
                  </a:lnTo>
                  <a:lnTo>
                    <a:pt x="570" y="1817"/>
                  </a:lnTo>
                  <a:lnTo>
                    <a:pt x="605" y="1802"/>
                  </a:lnTo>
                  <a:lnTo>
                    <a:pt x="598" y="1784"/>
                  </a:lnTo>
                  <a:close/>
                  <a:moveTo>
                    <a:pt x="669" y="1755"/>
                  </a:moveTo>
                  <a:lnTo>
                    <a:pt x="634" y="1769"/>
                  </a:lnTo>
                  <a:lnTo>
                    <a:pt x="641" y="1788"/>
                  </a:lnTo>
                  <a:lnTo>
                    <a:pt x="676" y="1774"/>
                  </a:lnTo>
                  <a:lnTo>
                    <a:pt x="669" y="1755"/>
                  </a:lnTo>
                  <a:close/>
                  <a:moveTo>
                    <a:pt x="740" y="1729"/>
                  </a:moveTo>
                  <a:lnTo>
                    <a:pt x="705" y="1743"/>
                  </a:lnTo>
                  <a:lnTo>
                    <a:pt x="712" y="1760"/>
                  </a:lnTo>
                  <a:lnTo>
                    <a:pt x="747" y="1746"/>
                  </a:lnTo>
                  <a:lnTo>
                    <a:pt x="740" y="1729"/>
                  </a:lnTo>
                  <a:close/>
                  <a:moveTo>
                    <a:pt x="811" y="1701"/>
                  </a:moveTo>
                  <a:lnTo>
                    <a:pt x="776" y="1715"/>
                  </a:lnTo>
                  <a:lnTo>
                    <a:pt x="783" y="1731"/>
                  </a:lnTo>
                  <a:lnTo>
                    <a:pt x="818" y="1717"/>
                  </a:lnTo>
                  <a:lnTo>
                    <a:pt x="811" y="1701"/>
                  </a:lnTo>
                  <a:close/>
                  <a:moveTo>
                    <a:pt x="880" y="1672"/>
                  </a:moveTo>
                  <a:lnTo>
                    <a:pt x="847" y="1687"/>
                  </a:lnTo>
                  <a:lnTo>
                    <a:pt x="851" y="1705"/>
                  </a:lnTo>
                  <a:lnTo>
                    <a:pt x="887" y="1691"/>
                  </a:lnTo>
                  <a:lnTo>
                    <a:pt x="880" y="1672"/>
                  </a:lnTo>
                  <a:close/>
                  <a:moveTo>
                    <a:pt x="951" y="1644"/>
                  </a:moveTo>
                  <a:lnTo>
                    <a:pt x="915" y="1658"/>
                  </a:lnTo>
                  <a:lnTo>
                    <a:pt x="922" y="1677"/>
                  </a:lnTo>
                  <a:lnTo>
                    <a:pt x="958" y="1663"/>
                  </a:lnTo>
                  <a:lnTo>
                    <a:pt x="951" y="1644"/>
                  </a:lnTo>
                  <a:close/>
                  <a:moveTo>
                    <a:pt x="1022" y="1618"/>
                  </a:moveTo>
                  <a:lnTo>
                    <a:pt x="986" y="1632"/>
                  </a:lnTo>
                  <a:lnTo>
                    <a:pt x="993" y="1649"/>
                  </a:lnTo>
                  <a:lnTo>
                    <a:pt x="1029" y="1635"/>
                  </a:lnTo>
                  <a:lnTo>
                    <a:pt x="1022" y="1618"/>
                  </a:lnTo>
                  <a:close/>
                  <a:moveTo>
                    <a:pt x="1092" y="1590"/>
                  </a:moveTo>
                  <a:lnTo>
                    <a:pt x="1057" y="1604"/>
                  </a:lnTo>
                  <a:lnTo>
                    <a:pt x="1064" y="1620"/>
                  </a:lnTo>
                  <a:lnTo>
                    <a:pt x="1100" y="1606"/>
                  </a:lnTo>
                  <a:lnTo>
                    <a:pt x="1092" y="1590"/>
                  </a:lnTo>
                  <a:close/>
                  <a:moveTo>
                    <a:pt x="1161" y="1561"/>
                  </a:moveTo>
                  <a:lnTo>
                    <a:pt x="1128" y="1575"/>
                  </a:lnTo>
                  <a:lnTo>
                    <a:pt x="1133" y="1592"/>
                  </a:lnTo>
                  <a:lnTo>
                    <a:pt x="1168" y="1580"/>
                  </a:lnTo>
                  <a:lnTo>
                    <a:pt x="1161" y="1561"/>
                  </a:lnTo>
                  <a:close/>
                  <a:moveTo>
                    <a:pt x="1232" y="1533"/>
                  </a:moveTo>
                  <a:lnTo>
                    <a:pt x="1197" y="1547"/>
                  </a:lnTo>
                  <a:lnTo>
                    <a:pt x="1204" y="1566"/>
                  </a:lnTo>
                  <a:lnTo>
                    <a:pt x="1239" y="1552"/>
                  </a:lnTo>
                  <a:lnTo>
                    <a:pt x="1232" y="1533"/>
                  </a:lnTo>
                  <a:close/>
                  <a:moveTo>
                    <a:pt x="1303" y="1507"/>
                  </a:moveTo>
                  <a:lnTo>
                    <a:pt x="1267" y="1521"/>
                  </a:lnTo>
                  <a:lnTo>
                    <a:pt x="1275" y="1538"/>
                  </a:lnTo>
                  <a:lnTo>
                    <a:pt x="1310" y="1523"/>
                  </a:lnTo>
                  <a:lnTo>
                    <a:pt x="1303" y="1507"/>
                  </a:lnTo>
                  <a:close/>
                  <a:moveTo>
                    <a:pt x="1374" y="1478"/>
                  </a:moveTo>
                  <a:lnTo>
                    <a:pt x="1338" y="1493"/>
                  </a:lnTo>
                  <a:lnTo>
                    <a:pt x="1346" y="1509"/>
                  </a:lnTo>
                  <a:lnTo>
                    <a:pt x="1381" y="1495"/>
                  </a:lnTo>
                  <a:lnTo>
                    <a:pt x="1374" y="1478"/>
                  </a:lnTo>
                  <a:close/>
                  <a:moveTo>
                    <a:pt x="1442" y="1450"/>
                  </a:moveTo>
                  <a:lnTo>
                    <a:pt x="1409" y="1464"/>
                  </a:lnTo>
                  <a:lnTo>
                    <a:pt x="1416" y="1481"/>
                  </a:lnTo>
                  <a:lnTo>
                    <a:pt x="1450" y="1469"/>
                  </a:lnTo>
                  <a:lnTo>
                    <a:pt x="1442" y="1450"/>
                  </a:lnTo>
                  <a:close/>
                  <a:moveTo>
                    <a:pt x="1513" y="1422"/>
                  </a:moveTo>
                  <a:lnTo>
                    <a:pt x="1478" y="1436"/>
                  </a:lnTo>
                  <a:lnTo>
                    <a:pt x="1485" y="1455"/>
                  </a:lnTo>
                  <a:lnTo>
                    <a:pt x="1521" y="1441"/>
                  </a:lnTo>
                  <a:lnTo>
                    <a:pt x="1513" y="1422"/>
                  </a:lnTo>
                  <a:close/>
                  <a:moveTo>
                    <a:pt x="1584" y="1396"/>
                  </a:moveTo>
                  <a:lnTo>
                    <a:pt x="1549" y="1410"/>
                  </a:lnTo>
                  <a:lnTo>
                    <a:pt x="1556" y="1426"/>
                  </a:lnTo>
                  <a:lnTo>
                    <a:pt x="1591" y="1412"/>
                  </a:lnTo>
                  <a:lnTo>
                    <a:pt x="1584" y="1396"/>
                  </a:lnTo>
                  <a:close/>
                  <a:moveTo>
                    <a:pt x="1655" y="1367"/>
                  </a:moveTo>
                  <a:lnTo>
                    <a:pt x="1620" y="1381"/>
                  </a:lnTo>
                  <a:lnTo>
                    <a:pt x="1627" y="1398"/>
                  </a:lnTo>
                  <a:lnTo>
                    <a:pt x="1662" y="1384"/>
                  </a:lnTo>
                  <a:lnTo>
                    <a:pt x="1655" y="1367"/>
                  </a:lnTo>
                  <a:close/>
                  <a:moveTo>
                    <a:pt x="1726" y="1339"/>
                  </a:moveTo>
                  <a:lnTo>
                    <a:pt x="1691" y="1353"/>
                  </a:lnTo>
                  <a:lnTo>
                    <a:pt x="1698" y="1370"/>
                  </a:lnTo>
                  <a:lnTo>
                    <a:pt x="1731" y="1358"/>
                  </a:lnTo>
                  <a:lnTo>
                    <a:pt x="1726" y="1339"/>
                  </a:lnTo>
                  <a:close/>
                  <a:moveTo>
                    <a:pt x="1795" y="1310"/>
                  </a:moveTo>
                  <a:lnTo>
                    <a:pt x="1759" y="1325"/>
                  </a:lnTo>
                  <a:lnTo>
                    <a:pt x="1766" y="1344"/>
                  </a:lnTo>
                  <a:lnTo>
                    <a:pt x="1802" y="1329"/>
                  </a:lnTo>
                  <a:lnTo>
                    <a:pt x="1795" y="1310"/>
                  </a:lnTo>
                  <a:close/>
                  <a:moveTo>
                    <a:pt x="1866" y="1284"/>
                  </a:moveTo>
                  <a:lnTo>
                    <a:pt x="1830" y="1299"/>
                  </a:lnTo>
                  <a:lnTo>
                    <a:pt x="1837" y="1315"/>
                  </a:lnTo>
                  <a:lnTo>
                    <a:pt x="1873" y="1301"/>
                  </a:lnTo>
                  <a:lnTo>
                    <a:pt x="1866" y="1284"/>
                  </a:lnTo>
                  <a:close/>
                  <a:moveTo>
                    <a:pt x="1937" y="1256"/>
                  </a:moveTo>
                  <a:lnTo>
                    <a:pt x="1901" y="1270"/>
                  </a:lnTo>
                  <a:lnTo>
                    <a:pt x="1908" y="1287"/>
                  </a:lnTo>
                  <a:lnTo>
                    <a:pt x="1944" y="1273"/>
                  </a:lnTo>
                  <a:lnTo>
                    <a:pt x="1937" y="1256"/>
                  </a:lnTo>
                  <a:close/>
                  <a:moveTo>
                    <a:pt x="2008" y="1228"/>
                  </a:moveTo>
                  <a:lnTo>
                    <a:pt x="1972" y="1242"/>
                  </a:lnTo>
                  <a:lnTo>
                    <a:pt x="1979" y="1258"/>
                  </a:lnTo>
                  <a:lnTo>
                    <a:pt x="2015" y="1247"/>
                  </a:lnTo>
                  <a:lnTo>
                    <a:pt x="2008" y="1228"/>
                  </a:lnTo>
                  <a:close/>
                  <a:moveTo>
                    <a:pt x="2076" y="1199"/>
                  </a:moveTo>
                  <a:lnTo>
                    <a:pt x="2041" y="1214"/>
                  </a:lnTo>
                  <a:lnTo>
                    <a:pt x="2048" y="1232"/>
                  </a:lnTo>
                  <a:lnTo>
                    <a:pt x="2083" y="1218"/>
                  </a:lnTo>
                  <a:lnTo>
                    <a:pt x="2076" y="1199"/>
                  </a:lnTo>
                  <a:close/>
                  <a:moveTo>
                    <a:pt x="2147" y="1173"/>
                  </a:moveTo>
                  <a:lnTo>
                    <a:pt x="2112" y="1187"/>
                  </a:lnTo>
                  <a:lnTo>
                    <a:pt x="2119" y="1204"/>
                  </a:lnTo>
                  <a:lnTo>
                    <a:pt x="2154" y="1190"/>
                  </a:lnTo>
                  <a:lnTo>
                    <a:pt x="2147" y="1173"/>
                  </a:lnTo>
                  <a:close/>
                  <a:moveTo>
                    <a:pt x="2218" y="1145"/>
                  </a:moveTo>
                  <a:lnTo>
                    <a:pt x="2183" y="1159"/>
                  </a:lnTo>
                  <a:lnTo>
                    <a:pt x="2190" y="1176"/>
                  </a:lnTo>
                  <a:lnTo>
                    <a:pt x="2225" y="1161"/>
                  </a:lnTo>
                  <a:lnTo>
                    <a:pt x="2218" y="1145"/>
                  </a:lnTo>
                  <a:close/>
                  <a:moveTo>
                    <a:pt x="2289" y="1117"/>
                  </a:moveTo>
                  <a:lnTo>
                    <a:pt x="2254" y="1131"/>
                  </a:lnTo>
                  <a:lnTo>
                    <a:pt x="2261" y="1147"/>
                  </a:lnTo>
                  <a:lnTo>
                    <a:pt x="2296" y="1135"/>
                  </a:lnTo>
                  <a:lnTo>
                    <a:pt x="2289" y="1117"/>
                  </a:lnTo>
                  <a:close/>
                  <a:moveTo>
                    <a:pt x="2358" y="1088"/>
                  </a:moveTo>
                  <a:lnTo>
                    <a:pt x="2325" y="1102"/>
                  </a:lnTo>
                  <a:lnTo>
                    <a:pt x="2329" y="1121"/>
                  </a:lnTo>
                  <a:lnTo>
                    <a:pt x="2365" y="1107"/>
                  </a:lnTo>
                  <a:lnTo>
                    <a:pt x="2358" y="1088"/>
                  </a:lnTo>
                  <a:close/>
                  <a:moveTo>
                    <a:pt x="2429" y="1062"/>
                  </a:moveTo>
                  <a:lnTo>
                    <a:pt x="2393" y="1076"/>
                  </a:lnTo>
                  <a:lnTo>
                    <a:pt x="2400" y="1093"/>
                  </a:lnTo>
                  <a:lnTo>
                    <a:pt x="2436" y="1079"/>
                  </a:lnTo>
                  <a:lnTo>
                    <a:pt x="2429" y="1062"/>
                  </a:lnTo>
                  <a:close/>
                  <a:moveTo>
                    <a:pt x="2500" y="1034"/>
                  </a:moveTo>
                  <a:lnTo>
                    <a:pt x="2464" y="1048"/>
                  </a:lnTo>
                  <a:lnTo>
                    <a:pt x="2471" y="1064"/>
                  </a:lnTo>
                  <a:lnTo>
                    <a:pt x="2507" y="1050"/>
                  </a:lnTo>
                  <a:lnTo>
                    <a:pt x="2500" y="1034"/>
                  </a:lnTo>
                  <a:close/>
                  <a:moveTo>
                    <a:pt x="2570" y="1005"/>
                  </a:moveTo>
                  <a:lnTo>
                    <a:pt x="2535" y="1020"/>
                  </a:lnTo>
                  <a:lnTo>
                    <a:pt x="2542" y="1036"/>
                  </a:lnTo>
                  <a:lnTo>
                    <a:pt x="2578" y="1024"/>
                  </a:lnTo>
                  <a:lnTo>
                    <a:pt x="2570" y="1005"/>
                  </a:lnTo>
                  <a:close/>
                  <a:moveTo>
                    <a:pt x="2639" y="977"/>
                  </a:moveTo>
                  <a:lnTo>
                    <a:pt x="2606" y="991"/>
                  </a:lnTo>
                  <a:lnTo>
                    <a:pt x="2613" y="1010"/>
                  </a:lnTo>
                  <a:lnTo>
                    <a:pt x="2646" y="996"/>
                  </a:lnTo>
                  <a:lnTo>
                    <a:pt x="2639" y="977"/>
                  </a:lnTo>
                  <a:close/>
                  <a:moveTo>
                    <a:pt x="2710" y="951"/>
                  </a:moveTo>
                  <a:lnTo>
                    <a:pt x="2675" y="965"/>
                  </a:lnTo>
                  <a:lnTo>
                    <a:pt x="2682" y="982"/>
                  </a:lnTo>
                  <a:lnTo>
                    <a:pt x="2717" y="968"/>
                  </a:lnTo>
                  <a:lnTo>
                    <a:pt x="2710" y="951"/>
                  </a:lnTo>
                  <a:close/>
                  <a:moveTo>
                    <a:pt x="2781" y="923"/>
                  </a:moveTo>
                  <a:lnTo>
                    <a:pt x="2745" y="937"/>
                  </a:lnTo>
                  <a:lnTo>
                    <a:pt x="2753" y="953"/>
                  </a:lnTo>
                  <a:lnTo>
                    <a:pt x="2788" y="939"/>
                  </a:lnTo>
                  <a:lnTo>
                    <a:pt x="2781" y="923"/>
                  </a:lnTo>
                  <a:close/>
                  <a:moveTo>
                    <a:pt x="2850" y="911"/>
                  </a:moveTo>
                  <a:lnTo>
                    <a:pt x="2850" y="913"/>
                  </a:lnTo>
                  <a:lnTo>
                    <a:pt x="2854" y="904"/>
                  </a:lnTo>
                  <a:lnTo>
                    <a:pt x="2850" y="894"/>
                  </a:lnTo>
                  <a:lnTo>
                    <a:pt x="2816" y="908"/>
                  </a:lnTo>
                  <a:lnTo>
                    <a:pt x="2824" y="925"/>
                  </a:lnTo>
                  <a:lnTo>
                    <a:pt x="2878" y="904"/>
                  </a:lnTo>
                  <a:lnTo>
                    <a:pt x="2857" y="894"/>
                  </a:lnTo>
                  <a:lnTo>
                    <a:pt x="2850" y="911"/>
                  </a:lnTo>
                  <a:close/>
                  <a:moveTo>
                    <a:pt x="2781" y="878"/>
                  </a:moveTo>
                  <a:lnTo>
                    <a:pt x="2814" y="894"/>
                  </a:lnTo>
                  <a:lnTo>
                    <a:pt x="2824" y="878"/>
                  </a:lnTo>
                  <a:lnTo>
                    <a:pt x="2790" y="861"/>
                  </a:lnTo>
                  <a:lnTo>
                    <a:pt x="2781" y="878"/>
                  </a:lnTo>
                  <a:close/>
                  <a:moveTo>
                    <a:pt x="2712" y="845"/>
                  </a:moveTo>
                  <a:lnTo>
                    <a:pt x="2748" y="861"/>
                  </a:lnTo>
                  <a:lnTo>
                    <a:pt x="2755" y="845"/>
                  </a:lnTo>
                  <a:lnTo>
                    <a:pt x="2722" y="828"/>
                  </a:lnTo>
                  <a:lnTo>
                    <a:pt x="2712" y="845"/>
                  </a:lnTo>
                  <a:close/>
                  <a:moveTo>
                    <a:pt x="2644" y="811"/>
                  </a:moveTo>
                  <a:lnTo>
                    <a:pt x="2679" y="828"/>
                  </a:lnTo>
                  <a:lnTo>
                    <a:pt x="2686" y="811"/>
                  </a:lnTo>
                  <a:lnTo>
                    <a:pt x="2653" y="795"/>
                  </a:lnTo>
                  <a:lnTo>
                    <a:pt x="2644" y="811"/>
                  </a:lnTo>
                  <a:close/>
                  <a:moveTo>
                    <a:pt x="2578" y="778"/>
                  </a:moveTo>
                  <a:lnTo>
                    <a:pt x="2611" y="795"/>
                  </a:lnTo>
                  <a:lnTo>
                    <a:pt x="2620" y="778"/>
                  </a:lnTo>
                  <a:lnTo>
                    <a:pt x="2585" y="762"/>
                  </a:lnTo>
                  <a:lnTo>
                    <a:pt x="2578" y="778"/>
                  </a:lnTo>
                  <a:close/>
                  <a:moveTo>
                    <a:pt x="2509" y="745"/>
                  </a:moveTo>
                  <a:lnTo>
                    <a:pt x="2542" y="762"/>
                  </a:lnTo>
                  <a:lnTo>
                    <a:pt x="2552" y="745"/>
                  </a:lnTo>
                  <a:lnTo>
                    <a:pt x="2516" y="729"/>
                  </a:lnTo>
                  <a:lnTo>
                    <a:pt x="2509" y="745"/>
                  </a:lnTo>
                  <a:close/>
                  <a:moveTo>
                    <a:pt x="2440" y="712"/>
                  </a:moveTo>
                  <a:lnTo>
                    <a:pt x="2476" y="729"/>
                  </a:lnTo>
                  <a:lnTo>
                    <a:pt x="2483" y="712"/>
                  </a:lnTo>
                  <a:lnTo>
                    <a:pt x="2450" y="696"/>
                  </a:lnTo>
                  <a:lnTo>
                    <a:pt x="2440" y="712"/>
                  </a:lnTo>
                  <a:close/>
                  <a:moveTo>
                    <a:pt x="2372" y="679"/>
                  </a:moveTo>
                  <a:lnTo>
                    <a:pt x="2407" y="696"/>
                  </a:lnTo>
                  <a:lnTo>
                    <a:pt x="2414" y="679"/>
                  </a:lnTo>
                  <a:lnTo>
                    <a:pt x="2381" y="662"/>
                  </a:lnTo>
                  <a:lnTo>
                    <a:pt x="2372" y="679"/>
                  </a:lnTo>
                  <a:close/>
                  <a:moveTo>
                    <a:pt x="2306" y="646"/>
                  </a:moveTo>
                  <a:lnTo>
                    <a:pt x="2339" y="662"/>
                  </a:lnTo>
                  <a:lnTo>
                    <a:pt x="2346" y="646"/>
                  </a:lnTo>
                  <a:lnTo>
                    <a:pt x="2313" y="629"/>
                  </a:lnTo>
                  <a:lnTo>
                    <a:pt x="2306" y="646"/>
                  </a:lnTo>
                  <a:close/>
                  <a:moveTo>
                    <a:pt x="2237" y="613"/>
                  </a:moveTo>
                  <a:lnTo>
                    <a:pt x="2270" y="629"/>
                  </a:lnTo>
                  <a:lnTo>
                    <a:pt x="2280" y="613"/>
                  </a:lnTo>
                  <a:lnTo>
                    <a:pt x="2244" y="596"/>
                  </a:lnTo>
                  <a:lnTo>
                    <a:pt x="2237" y="613"/>
                  </a:lnTo>
                  <a:close/>
                  <a:moveTo>
                    <a:pt x="2168" y="580"/>
                  </a:moveTo>
                  <a:lnTo>
                    <a:pt x="2202" y="596"/>
                  </a:lnTo>
                  <a:lnTo>
                    <a:pt x="2211" y="580"/>
                  </a:lnTo>
                  <a:lnTo>
                    <a:pt x="2178" y="563"/>
                  </a:lnTo>
                  <a:lnTo>
                    <a:pt x="2168" y="580"/>
                  </a:lnTo>
                  <a:close/>
                  <a:moveTo>
                    <a:pt x="2100" y="547"/>
                  </a:moveTo>
                  <a:lnTo>
                    <a:pt x="2135" y="563"/>
                  </a:lnTo>
                  <a:lnTo>
                    <a:pt x="2142" y="547"/>
                  </a:lnTo>
                  <a:lnTo>
                    <a:pt x="2109" y="530"/>
                  </a:lnTo>
                  <a:lnTo>
                    <a:pt x="2100" y="547"/>
                  </a:lnTo>
                  <a:close/>
                  <a:moveTo>
                    <a:pt x="2034" y="513"/>
                  </a:moveTo>
                  <a:lnTo>
                    <a:pt x="2067" y="530"/>
                  </a:lnTo>
                  <a:lnTo>
                    <a:pt x="2074" y="513"/>
                  </a:lnTo>
                  <a:lnTo>
                    <a:pt x="2041" y="497"/>
                  </a:lnTo>
                  <a:lnTo>
                    <a:pt x="2034" y="513"/>
                  </a:lnTo>
                  <a:close/>
                  <a:moveTo>
                    <a:pt x="1965" y="480"/>
                  </a:moveTo>
                  <a:lnTo>
                    <a:pt x="1998" y="497"/>
                  </a:lnTo>
                  <a:lnTo>
                    <a:pt x="2008" y="480"/>
                  </a:lnTo>
                  <a:lnTo>
                    <a:pt x="1972" y="464"/>
                  </a:lnTo>
                  <a:lnTo>
                    <a:pt x="1965" y="480"/>
                  </a:lnTo>
                  <a:close/>
                  <a:moveTo>
                    <a:pt x="1897" y="447"/>
                  </a:moveTo>
                  <a:lnTo>
                    <a:pt x="1930" y="464"/>
                  </a:lnTo>
                  <a:lnTo>
                    <a:pt x="1939" y="447"/>
                  </a:lnTo>
                  <a:lnTo>
                    <a:pt x="1904" y="431"/>
                  </a:lnTo>
                  <a:lnTo>
                    <a:pt x="1897" y="447"/>
                  </a:lnTo>
                  <a:close/>
                  <a:moveTo>
                    <a:pt x="1828" y="414"/>
                  </a:moveTo>
                  <a:lnTo>
                    <a:pt x="1863" y="431"/>
                  </a:lnTo>
                  <a:lnTo>
                    <a:pt x="1871" y="414"/>
                  </a:lnTo>
                  <a:lnTo>
                    <a:pt x="1837" y="398"/>
                  </a:lnTo>
                  <a:lnTo>
                    <a:pt x="1828" y="414"/>
                  </a:lnTo>
                  <a:close/>
                  <a:moveTo>
                    <a:pt x="1759" y="381"/>
                  </a:moveTo>
                  <a:lnTo>
                    <a:pt x="1795" y="398"/>
                  </a:lnTo>
                  <a:lnTo>
                    <a:pt x="1802" y="381"/>
                  </a:lnTo>
                  <a:lnTo>
                    <a:pt x="1769" y="364"/>
                  </a:lnTo>
                  <a:lnTo>
                    <a:pt x="1759" y="381"/>
                  </a:lnTo>
                  <a:close/>
                  <a:moveTo>
                    <a:pt x="1693" y="348"/>
                  </a:moveTo>
                  <a:lnTo>
                    <a:pt x="1726" y="364"/>
                  </a:lnTo>
                  <a:lnTo>
                    <a:pt x="1736" y="348"/>
                  </a:lnTo>
                  <a:lnTo>
                    <a:pt x="1700" y="331"/>
                  </a:lnTo>
                  <a:lnTo>
                    <a:pt x="1693" y="348"/>
                  </a:lnTo>
                  <a:close/>
                  <a:moveTo>
                    <a:pt x="1625" y="315"/>
                  </a:moveTo>
                  <a:lnTo>
                    <a:pt x="1658" y="331"/>
                  </a:lnTo>
                  <a:lnTo>
                    <a:pt x="1667" y="315"/>
                  </a:lnTo>
                  <a:lnTo>
                    <a:pt x="1632" y="298"/>
                  </a:lnTo>
                  <a:lnTo>
                    <a:pt x="1625" y="315"/>
                  </a:lnTo>
                  <a:close/>
                  <a:moveTo>
                    <a:pt x="1556" y="282"/>
                  </a:moveTo>
                  <a:lnTo>
                    <a:pt x="1589" y="298"/>
                  </a:lnTo>
                  <a:lnTo>
                    <a:pt x="1599" y="282"/>
                  </a:lnTo>
                  <a:lnTo>
                    <a:pt x="1565" y="265"/>
                  </a:lnTo>
                  <a:lnTo>
                    <a:pt x="1556" y="282"/>
                  </a:lnTo>
                  <a:close/>
                  <a:moveTo>
                    <a:pt x="1487" y="249"/>
                  </a:moveTo>
                  <a:lnTo>
                    <a:pt x="1523" y="265"/>
                  </a:lnTo>
                  <a:lnTo>
                    <a:pt x="1530" y="249"/>
                  </a:lnTo>
                  <a:lnTo>
                    <a:pt x="1497" y="232"/>
                  </a:lnTo>
                  <a:lnTo>
                    <a:pt x="1487" y="249"/>
                  </a:lnTo>
                  <a:close/>
                  <a:moveTo>
                    <a:pt x="1421" y="215"/>
                  </a:moveTo>
                  <a:lnTo>
                    <a:pt x="1454" y="232"/>
                  </a:lnTo>
                  <a:lnTo>
                    <a:pt x="1461" y="215"/>
                  </a:lnTo>
                  <a:lnTo>
                    <a:pt x="1428" y="199"/>
                  </a:lnTo>
                  <a:lnTo>
                    <a:pt x="1421" y="215"/>
                  </a:lnTo>
                  <a:close/>
                  <a:moveTo>
                    <a:pt x="1353" y="182"/>
                  </a:moveTo>
                  <a:lnTo>
                    <a:pt x="1386" y="199"/>
                  </a:lnTo>
                  <a:lnTo>
                    <a:pt x="1395" y="182"/>
                  </a:lnTo>
                  <a:lnTo>
                    <a:pt x="1360" y="166"/>
                  </a:lnTo>
                  <a:lnTo>
                    <a:pt x="1353" y="182"/>
                  </a:lnTo>
                  <a:close/>
                  <a:moveTo>
                    <a:pt x="1284" y="149"/>
                  </a:moveTo>
                  <a:lnTo>
                    <a:pt x="1317" y="166"/>
                  </a:lnTo>
                  <a:lnTo>
                    <a:pt x="1327" y="149"/>
                  </a:lnTo>
                  <a:lnTo>
                    <a:pt x="1291" y="133"/>
                  </a:lnTo>
                  <a:lnTo>
                    <a:pt x="1284" y="149"/>
                  </a:lnTo>
                  <a:close/>
                  <a:moveTo>
                    <a:pt x="1215" y="116"/>
                  </a:moveTo>
                  <a:lnTo>
                    <a:pt x="1251" y="133"/>
                  </a:lnTo>
                  <a:lnTo>
                    <a:pt x="1258" y="116"/>
                  </a:lnTo>
                  <a:lnTo>
                    <a:pt x="1225" y="100"/>
                  </a:lnTo>
                  <a:lnTo>
                    <a:pt x="1215" y="116"/>
                  </a:lnTo>
                  <a:close/>
                  <a:moveTo>
                    <a:pt x="1147" y="83"/>
                  </a:moveTo>
                  <a:lnTo>
                    <a:pt x="1182" y="100"/>
                  </a:lnTo>
                  <a:lnTo>
                    <a:pt x="1189" y="83"/>
                  </a:lnTo>
                  <a:lnTo>
                    <a:pt x="1156" y="66"/>
                  </a:lnTo>
                  <a:lnTo>
                    <a:pt x="1147" y="83"/>
                  </a:lnTo>
                  <a:close/>
                  <a:moveTo>
                    <a:pt x="1081" y="50"/>
                  </a:moveTo>
                  <a:lnTo>
                    <a:pt x="1114" y="66"/>
                  </a:lnTo>
                  <a:lnTo>
                    <a:pt x="1123" y="50"/>
                  </a:lnTo>
                  <a:lnTo>
                    <a:pt x="1088" y="33"/>
                  </a:lnTo>
                  <a:lnTo>
                    <a:pt x="1081" y="50"/>
                  </a:lnTo>
                  <a:close/>
                  <a:moveTo>
                    <a:pt x="1012" y="17"/>
                  </a:moveTo>
                  <a:lnTo>
                    <a:pt x="1045" y="33"/>
                  </a:lnTo>
                  <a:lnTo>
                    <a:pt x="1055" y="17"/>
                  </a:lnTo>
                  <a:lnTo>
                    <a:pt x="1019" y="0"/>
                  </a:lnTo>
                  <a:lnTo>
                    <a:pt x="1012" y="17"/>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8" name="Freeform 7"/>
            <p:cNvSpPr>
              <a:spLocks noEditPoints="1"/>
            </p:cNvSpPr>
            <p:nvPr/>
          </p:nvSpPr>
          <p:spPr bwMode="auto">
            <a:xfrm>
              <a:off x="6076004" y="2122700"/>
              <a:ext cx="1693708" cy="1303421"/>
            </a:xfrm>
            <a:custGeom>
              <a:avLst/>
              <a:gdLst>
                <a:gd name="T0" fmla="*/ 90 w 2287"/>
                <a:gd name="T1" fmla="*/ 40 h 1760"/>
                <a:gd name="T2" fmla="*/ 85 w 2287"/>
                <a:gd name="T3" fmla="*/ 116 h 1760"/>
                <a:gd name="T4" fmla="*/ 83 w 2287"/>
                <a:gd name="T5" fmla="*/ 192 h 1760"/>
                <a:gd name="T6" fmla="*/ 80 w 2287"/>
                <a:gd name="T7" fmla="*/ 267 h 1760"/>
                <a:gd name="T8" fmla="*/ 75 w 2287"/>
                <a:gd name="T9" fmla="*/ 343 h 1760"/>
                <a:gd name="T10" fmla="*/ 73 w 2287"/>
                <a:gd name="T11" fmla="*/ 419 h 1760"/>
                <a:gd name="T12" fmla="*/ 71 w 2287"/>
                <a:gd name="T13" fmla="*/ 495 h 1760"/>
                <a:gd name="T14" fmla="*/ 66 w 2287"/>
                <a:gd name="T15" fmla="*/ 568 h 1760"/>
                <a:gd name="T16" fmla="*/ 64 w 2287"/>
                <a:gd name="T17" fmla="*/ 644 h 1760"/>
                <a:gd name="T18" fmla="*/ 61 w 2287"/>
                <a:gd name="T19" fmla="*/ 719 h 1760"/>
                <a:gd name="T20" fmla="*/ 57 w 2287"/>
                <a:gd name="T21" fmla="*/ 795 h 1760"/>
                <a:gd name="T22" fmla="*/ 54 w 2287"/>
                <a:gd name="T23" fmla="*/ 871 h 1760"/>
                <a:gd name="T24" fmla="*/ 52 w 2287"/>
                <a:gd name="T25" fmla="*/ 946 h 1760"/>
                <a:gd name="T26" fmla="*/ 47 w 2287"/>
                <a:gd name="T27" fmla="*/ 1022 h 1760"/>
                <a:gd name="T28" fmla="*/ 45 w 2287"/>
                <a:gd name="T29" fmla="*/ 1098 h 1760"/>
                <a:gd name="T30" fmla="*/ 42 w 2287"/>
                <a:gd name="T31" fmla="*/ 1173 h 1760"/>
                <a:gd name="T32" fmla="*/ 40 w 2287"/>
                <a:gd name="T33" fmla="*/ 1249 h 1760"/>
                <a:gd name="T34" fmla="*/ 35 w 2287"/>
                <a:gd name="T35" fmla="*/ 1325 h 1760"/>
                <a:gd name="T36" fmla="*/ 33 w 2287"/>
                <a:gd name="T37" fmla="*/ 1400 h 1760"/>
                <a:gd name="T38" fmla="*/ 31 w 2287"/>
                <a:gd name="T39" fmla="*/ 1476 h 1760"/>
                <a:gd name="T40" fmla="*/ 26 w 2287"/>
                <a:gd name="T41" fmla="*/ 1552 h 1760"/>
                <a:gd name="T42" fmla="*/ 23 w 2287"/>
                <a:gd name="T43" fmla="*/ 1627 h 1760"/>
                <a:gd name="T44" fmla="*/ 21 w 2287"/>
                <a:gd name="T45" fmla="*/ 1703 h 1760"/>
                <a:gd name="T46" fmla="*/ 19 w 2287"/>
                <a:gd name="T47" fmla="*/ 1741 h 1760"/>
                <a:gd name="T48" fmla="*/ 35 w 2287"/>
                <a:gd name="T49" fmla="*/ 1724 h 1760"/>
                <a:gd name="T50" fmla="*/ 106 w 2287"/>
                <a:gd name="T51" fmla="*/ 1696 h 1760"/>
                <a:gd name="T52" fmla="*/ 177 w 2287"/>
                <a:gd name="T53" fmla="*/ 1668 h 1760"/>
                <a:gd name="T54" fmla="*/ 246 w 2287"/>
                <a:gd name="T55" fmla="*/ 1639 h 1760"/>
                <a:gd name="T56" fmla="*/ 317 w 2287"/>
                <a:gd name="T57" fmla="*/ 1611 h 1760"/>
                <a:gd name="T58" fmla="*/ 385 w 2287"/>
                <a:gd name="T59" fmla="*/ 1582 h 1760"/>
                <a:gd name="T60" fmla="*/ 456 w 2287"/>
                <a:gd name="T61" fmla="*/ 1554 h 1760"/>
                <a:gd name="T62" fmla="*/ 527 w 2287"/>
                <a:gd name="T63" fmla="*/ 1523 h 1760"/>
                <a:gd name="T64" fmla="*/ 596 w 2287"/>
                <a:gd name="T65" fmla="*/ 1495 h 1760"/>
                <a:gd name="T66" fmla="*/ 667 w 2287"/>
                <a:gd name="T67" fmla="*/ 1467 h 1760"/>
                <a:gd name="T68" fmla="*/ 738 w 2287"/>
                <a:gd name="T69" fmla="*/ 1438 h 1760"/>
                <a:gd name="T70" fmla="*/ 806 w 2287"/>
                <a:gd name="T71" fmla="*/ 1410 h 1760"/>
                <a:gd name="T72" fmla="*/ 877 w 2287"/>
                <a:gd name="T73" fmla="*/ 1381 h 1760"/>
                <a:gd name="T74" fmla="*/ 946 w 2287"/>
                <a:gd name="T75" fmla="*/ 1353 h 1760"/>
                <a:gd name="T76" fmla="*/ 1017 w 2287"/>
                <a:gd name="T77" fmla="*/ 1325 h 1760"/>
                <a:gd name="T78" fmla="*/ 1088 w 2287"/>
                <a:gd name="T79" fmla="*/ 1296 h 1760"/>
                <a:gd name="T80" fmla="*/ 1156 w 2287"/>
                <a:gd name="T81" fmla="*/ 1268 h 1760"/>
                <a:gd name="T82" fmla="*/ 1227 w 2287"/>
                <a:gd name="T83" fmla="*/ 1240 h 1760"/>
                <a:gd name="T84" fmla="*/ 1298 w 2287"/>
                <a:gd name="T85" fmla="*/ 1211 h 1760"/>
                <a:gd name="T86" fmla="*/ 1367 w 2287"/>
                <a:gd name="T87" fmla="*/ 1180 h 1760"/>
                <a:gd name="T88" fmla="*/ 1438 w 2287"/>
                <a:gd name="T89" fmla="*/ 1152 h 1760"/>
                <a:gd name="T90" fmla="*/ 1509 w 2287"/>
                <a:gd name="T91" fmla="*/ 1124 h 1760"/>
                <a:gd name="T92" fmla="*/ 1577 w 2287"/>
                <a:gd name="T93" fmla="*/ 1095 h 1760"/>
                <a:gd name="T94" fmla="*/ 1648 w 2287"/>
                <a:gd name="T95" fmla="*/ 1067 h 1760"/>
                <a:gd name="T96" fmla="*/ 1717 w 2287"/>
                <a:gd name="T97" fmla="*/ 1038 h 1760"/>
                <a:gd name="T98" fmla="*/ 1788 w 2287"/>
                <a:gd name="T99" fmla="*/ 1010 h 1760"/>
                <a:gd name="T100" fmla="*/ 1859 w 2287"/>
                <a:gd name="T101" fmla="*/ 982 h 1760"/>
                <a:gd name="T102" fmla="*/ 1927 w 2287"/>
                <a:gd name="T103" fmla="*/ 953 h 1760"/>
                <a:gd name="T104" fmla="*/ 1998 w 2287"/>
                <a:gd name="T105" fmla="*/ 925 h 1760"/>
                <a:gd name="T106" fmla="*/ 2069 w 2287"/>
                <a:gd name="T107" fmla="*/ 897 h 1760"/>
                <a:gd name="T108" fmla="*/ 2138 w 2287"/>
                <a:gd name="T109" fmla="*/ 868 h 1760"/>
                <a:gd name="T110" fmla="*/ 2209 w 2287"/>
                <a:gd name="T111" fmla="*/ 840 h 1760"/>
                <a:gd name="T112" fmla="*/ 2277 w 2287"/>
                <a:gd name="T113" fmla="*/ 809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7" h="1760">
                  <a:moveTo>
                    <a:pt x="90" y="40"/>
                  </a:moveTo>
                  <a:lnTo>
                    <a:pt x="90" y="3"/>
                  </a:lnTo>
                  <a:lnTo>
                    <a:pt x="71" y="0"/>
                  </a:lnTo>
                  <a:lnTo>
                    <a:pt x="71" y="38"/>
                  </a:lnTo>
                  <a:lnTo>
                    <a:pt x="90" y="40"/>
                  </a:lnTo>
                  <a:close/>
                  <a:moveTo>
                    <a:pt x="85" y="116"/>
                  </a:moveTo>
                  <a:lnTo>
                    <a:pt x="87" y="78"/>
                  </a:lnTo>
                  <a:lnTo>
                    <a:pt x="68" y="76"/>
                  </a:lnTo>
                  <a:lnTo>
                    <a:pt x="66" y="114"/>
                  </a:lnTo>
                  <a:lnTo>
                    <a:pt x="85" y="116"/>
                  </a:lnTo>
                  <a:close/>
                  <a:moveTo>
                    <a:pt x="83" y="192"/>
                  </a:moveTo>
                  <a:lnTo>
                    <a:pt x="85" y="154"/>
                  </a:lnTo>
                  <a:lnTo>
                    <a:pt x="66" y="152"/>
                  </a:lnTo>
                  <a:lnTo>
                    <a:pt x="64" y="189"/>
                  </a:lnTo>
                  <a:lnTo>
                    <a:pt x="83" y="192"/>
                  </a:lnTo>
                  <a:close/>
                  <a:moveTo>
                    <a:pt x="80" y="267"/>
                  </a:moveTo>
                  <a:lnTo>
                    <a:pt x="80" y="230"/>
                  </a:lnTo>
                  <a:lnTo>
                    <a:pt x="61" y="227"/>
                  </a:lnTo>
                  <a:lnTo>
                    <a:pt x="61" y="265"/>
                  </a:lnTo>
                  <a:lnTo>
                    <a:pt x="80" y="267"/>
                  </a:lnTo>
                  <a:close/>
                  <a:moveTo>
                    <a:pt x="75" y="343"/>
                  </a:moveTo>
                  <a:lnTo>
                    <a:pt x="78" y="305"/>
                  </a:lnTo>
                  <a:lnTo>
                    <a:pt x="59" y="303"/>
                  </a:lnTo>
                  <a:lnTo>
                    <a:pt x="57" y="341"/>
                  </a:lnTo>
                  <a:lnTo>
                    <a:pt x="75" y="343"/>
                  </a:lnTo>
                  <a:close/>
                  <a:moveTo>
                    <a:pt x="73" y="419"/>
                  </a:moveTo>
                  <a:lnTo>
                    <a:pt x="75" y="381"/>
                  </a:lnTo>
                  <a:lnTo>
                    <a:pt x="57" y="379"/>
                  </a:lnTo>
                  <a:lnTo>
                    <a:pt x="54" y="416"/>
                  </a:lnTo>
                  <a:lnTo>
                    <a:pt x="73" y="419"/>
                  </a:lnTo>
                  <a:close/>
                  <a:moveTo>
                    <a:pt x="71" y="495"/>
                  </a:moveTo>
                  <a:lnTo>
                    <a:pt x="71" y="457"/>
                  </a:lnTo>
                  <a:lnTo>
                    <a:pt x="52" y="454"/>
                  </a:lnTo>
                  <a:lnTo>
                    <a:pt x="52" y="492"/>
                  </a:lnTo>
                  <a:lnTo>
                    <a:pt x="71" y="495"/>
                  </a:lnTo>
                  <a:close/>
                  <a:moveTo>
                    <a:pt x="66" y="568"/>
                  </a:moveTo>
                  <a:lnTo>
                    <a:pt x="68" y="532"/>
                  </a:lnTo>
                  <a:lnTo>
                    <a:pt x="49" y="530"/>
                  </a:lnTo>
                  <a:lnTo>
                    <a:pt x="47" y="568"/>
                  </a:lnTo>
                  <a:lnTo>
                    <a:pt x="66" y="568"/>
                  </a:lnTo>
                  <a:close/>
                  <a:moveTo>
                    <a:pt x="64" y="644"/>
                  </a:moveTo>
                  <a:lnTo>
                    <a:pt x="66" y="606"/>
                  </a:lnTo>
                  <a:lnTo>
                    <a:pt x="47" y="606"/>
                  </a:lnTo>
                  <a:lnTo>
                    <a:pt x="45" y="644"/>
                  </a:lnTo>
                  <a:lnTo>
                    <a:pt x="64" y="644"/>
                  </a:lnTo>
                  <a:close/>
                  <a:moveTo>
                    <a:pt x="61" y="719"/>
                  </a:moveTo>
                  <a:lnTo>
                    <a:pt x="61" y="681"/>
                  </a:lnTo>
                  <a:lnTo>
                    <a:pt x="42" y="681"/>
                  </a:lnTo>
                  <a:lnTo>
                    <a:pt x="42" y="719"/>
                  </a:lnTo>
                  <a:lnTo>
                    <a:pt x="61" y="719"/>
                  </a:lnTo>
                  <a:close/>
                  <a:moveTo>
                    <a:pt x="57" y="795"/>
                  </a:moveTo>
                  <a:lnTo>
                    <a:pt x="59" y="757"/>
                  </a:lnTo>
                  <a:lnTo>
                    <a:pt x="40" y="757"/>
                  </a:lnTo>
                  <a:lnTo>
                    <a:pt x="38" y="795"/>
                  </a:lnTo>
                  <a:lnTo>
                    <a:pt x="57" y="795"/>
                  </a:lnTo>
                  <a:close/>
                  <a:moveTo>
                    <a:pt x="54" y="871"/>
                  </a:moveTo>
                  <a:lnTo>
                    <a:pt x="57" y="833"/>
                  </a:lnTo>
                  <a:lnTo>
                    <a:pt x="38" y="833"/>
                  </a:lnTo>
                  <a:lnTo>
                    <a:pt x="35" y="871"/>
                  </a:lnTo>
                  <a:lnTo>
                    <a:pt x="54" y="871"/>
                  </a:lnTo>
                  <a:close/>
                  <a:moveTo>
                    <a:pt x="52" y="946"/>
                  </a:moveTo>
                  <a:lnTo>
                    <a:pt x="52" y="908"/>
                  </a:lnTo>
                  <a:lnTo>
                    <a:pt x="33" y="908"/>
                  </a:lnTo>
                  <a:lnTo>
                    <a:pt x="33" y="946"/>
                  </a:lnTo>
                  <a:lnTo>
                    <a:pt x="52" y="946"/>
                  </a:lnTo>
                  <a:close/>
                  <a:moveTo>
                    <a:pt x="47" y="1022"/>
                  </a:moveTo>
                  <a:lnTo>
                    <a:pt x="49" y="984"/>
                  </a:lnTo>
                  <a:lnTo>
                    <a:pt x="31" y="984"/>
                  </a:lnTo>
                  <a:lnTo>
                    <a:pt x="28" y="1022"/>
                  </a:lnTo>
                  <a:lnTo>
                    <a:pt x="47" y="1022"/>
                  </a:lnTo>
                  <a:close/>
                  <a:moveTo>
                    <a:pt x="45" y="1098"/>
                  </a:moveTo>
                  <a:lnTo>
                    <a:pt x="47" y="1060"/>
                  </a:lnTo>
                  <a:lnTo>
                    <a:pt x="28" y="1060"/>
                  </a:lnTo>
                  <a:lnTo>
                    <a:pt x="26" y="1098"/>
                  </a:lnTo>
                  <a:lnTo>
                    <a:pt x="45" y="1098"/>
                  </a:lnTo>
                  <a:close/>
                  <a:moveTo>
                    <a:pt x="42" y="1173"/>
                  </a:moveTo>
                  <a:lnTo>
                    <a:pt x="42" y="1135"/>
                  </a:lnTo>
                  <a:lnTo>
                    <a:pt x="23" y="1135"/>
                  </a:lnTo>
                  <a:lnTo>
                    <a:pt x="23" y="1173"/>
                  </a:lnTo>
                  <a:lnTo>
                    <a:pt x="42" y="1173"/>
                  </a:lnTo>
                  <a:close/>
                  <a:moveTo>
                    <a:pt x="40" y="1249"/>
                  </a:moveTo>
                  <a:lnTo>
                    <a:pt x="40" y="1211"/>
                  </a:lnTo>
                  <a:lnTo>
                    <a:pt x="21" y="1211"/>
                  </a:lnTo>
                  <a:lnTo>
                    <a:pt x="21" y="1249"/>
                  </a:lnTo>
                  <a:lnTo>
                    <a:pt x="40" y="1249"/>
                  </a:lnTo>
                  <a:close/>
                  <a:moveTo>
                    <a:pt x="35" y="1325"/>
                  </a:moveTo>
                  <a:lnTo>
                    <a:pt x="38" y="1287"/>
                  </a:lnTo>
                  <a:lnTo>
                    <a:pt x="19" y="1287"/>
                  </a:lnTo>
                  <a:lnTo>
                    <a:pt x="16" y="1325"/>
                  </a:lnTo>
                  <a:lnTo>
                    <a:pt x="35" y="1325"/>
                  </a:lnTo>
                  <a:close/>
                  <a:moveTo>
                    <a:pt x="33" y="1400"/>
                  </a:moveTo>
                  <a:lnTo>
                    <a:pt x="35" y="1363"/>
                  </a:lnTo>
                  <a:lnTo>
                    <a:pt x="16" y="1363"/>
                  </a:lnTo>
                  <a:lnTo>
                    <a:pt x="14" y="1400"/>
                  </a:lnTo>
                  <a:lnTo>
                    <a:pt x="33" y="1400"/>
                  </a:lnTo>
                  <a:close/>
                  <a:moveTo>
                    <a:pt x="31" y="1476"/>
                  </a:moveTo>
                  <a:lnTo>
                    <a:pt x="31" y="1438"/>
                  </a:lnTo>
                  <a:lnTo>
                    <a:pt x="12" y="1438"/>
                  </a:lnTo>
                  <a:lnTo>
                    <a:pt x="12" y="1476"/>
                  </a:lnTo>
                  <a:lnTo>
                    <a:pt x="31" y="1476"/>
                  </a:lnTo>
                  <a:close/>
                  <a:moveTo>
                    <a:pt x="26" y="1552"/>
                  </a:moveTo>
                  <a:lnTo>
                    <a:pt x="28" y="1514"/>
                  </a:lnTo>
                  <a:lnTo>
                    <a:pt x="9" y="1514"/>
                  </a:lnTo>
                  <a:lnTo>
                    <a:pt x="7" y="1552"/>
                  </a:lnTo>
                  <a:lnTo>
                    <a:pt x="26" y="1552"/>
                  </a:lnTo>
                  <a:close/>
                  <a:moveTo>
                    <a:pt x="23" y="1627"/>
                  </a:moveTo>
                  <a:lnTo>
                    <a:pt x="26" y="1590"/>
                  </a:lnTo>
                  <a:lnTo>
                    <a:pt x="7" y="1590"/>
                  </a:lnTo>
                  <a:lnTo>
                    <a:pt x="5" y="1627"/>
                  </a:lnTo>
                  <a:lnTo>
                    <a:pt x="23" y="1627"/>
                  </a:lnTo>
                  <a:close/>
                  <a:moveTo>
                    <a:pt x="21" y="1703"/>
                  </a:moveTo>
                  <a:lnTo>
                    <a:pt x="21" y="1665"/>
                  </a:lnTo>
                  <a:lnTo>
                    <a:pt x="2" y="1665"/>
                  </a:lnTo>
                  <a:lnTo>
                    <a:pt x="2" y="1703"/>
                  </a:lnTo>
                  <a:lnTo>
                    <a:pt x="21" y="1703"/>
                  </a:lnTo>
                  <a:close/>
                  <a:moveTo>
                    <a:pt x="35" y="1724"/>
                  </a:moveTo>
                  <a:lnTo>
                    <a:pt x="5" y="1736"/>
                  </a:lnTo>
                  <a:lnTo>
                    <a:pt x="9" y="1746"/>
                  </a:lnTo>
                  <a:lnTo>
                    <a:pt x="19" y="1746"/>
                  </a:lnTo>
                  <a:lnTo>
                    <a:pt x="19" y="1741"/>
                  </a:lnTo>
                  <a:lnTo>
                    <a:pt x="0" y="1741"/>
                  </a:lnTo>
                  <a:lnTo>
                    <a:pt x="0" y="1746"/>
                  </a:lnTo>
                  <a:lnTo>
                    <a:pt x="0" y="1760"/>
                  </a:lnTo>
                  <a:lnTo>
                    <a:pt x="42" y="1741"/>
                  </a:lnTo>
                  <a:lnTo>
                    <a:pt x="35" y="1724"/>
                  </a:lnTo>
                  <a:close/>
                  <a:moveTo>
                    <a:pt x="106" y="1696"/>
                  </a:moveTo>
                  <a:lnTo>
                    <a:pt x="71" y="1710"/>
                  </a:lnTo>
                  <a:lnTo>
                    <a:pt x="78" y="1727"/>
                  </a:lnTo>
                  <a:lnTo>
                    <a:pt x="113" y="1713"/>
                  </a:lnTo>
                  <a:lnTo>
                    <a:pt x="106" y="1696"/>
                  </a:lnTo>
                  <a:close/>
                  <a:moveTo>
                    <a:pt x="177" y="1668"/>
                  </a:moveTo>
                  <a:lnTo>
                    <a:pt x="142" y="1682"/>
                  </a:lnTo>
                  <a:lnTo>
                    <a:pt x="149" y="1698"/>
                  </a:lnTo>
                  <a:lnTo>
                    <a:pt x="184" y="1684"/>
                  </a:lnTo>
                  <a:lnTo>
                    <a:pt x="177" y="1668"/>
                  </a:lnTo>
                  <a:close/>
                  <a:moveTo>
                    <a:pt x="246" y="1639"/>
                  </a:moveTo>
                  <a:lnTo>
                    <a:pt x="210" y="1653"/>
                  </a:lnTo>
                  <a:lnTo>
                    <a:pt x="217" y="1670"/>
                  </a:lnTo>
                  <a:lnTo>
                    <a:pt x="253" y="1656"/>
                  </a:lnTo>
                  <a:lnTo>
                    <a:pt x="246" y="1639"/>
                  </a:lnTo>
                  <a:close/>
                  <a:moveTo>
                    <a:pt x="317" y="1611"/>
                  </a:moveTo>
                  <a:lnTo>
                    <a:pt x="281" y="1625"/>
                  </a:lnTo>
                  <a:lnTo>
                    <a:pt x="288" y="1642"/>
                  </a:lnTo>
                  <a:lnTo>
                    <a:pt x="324" y="1627"/>
                  </a:lnTo>
                  <a:lnTo>
                    <a:pt x="317" y="1611"/>
                  </a:lnTo>
                  <a:close/>
                  <a:moveTo>
                    <a:pt x="385" y="1582"/>
                  </a:moveTo>
                  <a:lnTo>
                    <a:pt x="352" y="1597"/>
                  </a:lnTo>
                  <a:lnTo>
                    <a:pt x="359" y="1613"/>
                  </a:lnTo>
                  <a:lnTo>
                    <a:pt x="392" y="1599"/>
                  </a:lnTo>
                  <a:lnTo>
                    <a:pt x="385" y="1582"/>
                  </a:lnTo>
                  <a:close/>
                  <a:moveTo>
                    <a:pt x="456" y="1554"/>
                  </a:moveTo>
                  <a:lnTo>
                    <a:pt x="421" y="1568"/>
                  </a:lnTo>
                  <a:lnTo>
                    <a:pt x="428" y="1585"/>
                  </a:lnTo>
                  <a:lnTo>
                    <a:pt x="463" y="1571"/>
                  </a:lnTo>
                  <a:lnTo>
                    <a:pt x="456" y="1554"/>
                  </a:lnTo>
                  <a:close/>
                  <a:moveTo>
                    <a:pt x="527" y="1523"/>
                  </a:moveTo>
                  <a:lnTo>
                    <a:pt x="492" y="1540"/>
                  </a:lnTo>
                  <a:lnTo>
                    <a:pt x="499" y="1556"/>
                  </a:lnTo>
                  <a:lnTo>
                    <a:pt x="534" y="1542"/>
                  </a:lnTo>
                  <a:lnTo>
                    <a:pt x="527" y="1523"/>
                  </a:lnTo>
                  <a:close/>
                  <a:moveTo>
                    <a:pt x="596" y="1495"/>
                  </a:moveTo>
                  <a:lnTo>
                    <a:pt x="563" y="1509"/>
                  </a:lnTo>
                  <a:lnTo>
                    <a:pt x="570" y="1528"/>
                  </a:lnTo>
                  <a:lnTo>
                    <a:pt x="603" y="1514"/>
                  </a:lnTo>
                  <a:lnTo>
                    <a:pt x="596" y="1495"/>
                  </a:lnTo>
                  <a:close/>
                  <a:moveTo>
                    <a:pt x="667" y="1467"/>
                  </a:moveTo>
                  <a:lnTo>
                    <a:pt x="631" y="1481"/>
                  </a:lnTo>
                  <a:lnTo>
                    <a:pt x="638" y="1500"/>
                  </a:lnTo>
                  <a:lnTo>
                    <a:pt x="674" y="1486"/>
                  </a:lnTo>
                  <a:lnTo>
                    <a:pt x="667" y="1467"/>
                  </a:lnTo>
                  <a:close/>
                  <a:moveTo>
                    <a:pt x="738" y="1438"/>
                  </a:moveTo>
                  <a:lnTo>
                    <a:pt x="702" y="1452"/>
                  </a:lnTo>
                  <a:lnTo>
                    <a:pt x="709" y="1471"/>
                  </a:lnTo>
                  <a:lnTo>
                    <a:pt x="745" y="1457"/>
                  </a:lnTo>
                  <a:lnTo>
                    <a:pt x="738" y="1438"/>
                  </a:lnTo>
                  <a:close/>
                  <a:moveTo>
                    <a:pt x="806" y="1410"/>
                  </a:moveTo>
                  <a:lnTo>
                    <a:pt x="771" y="1424"/>
                  </a:lnTo>
                  <a:lnTo>
                    <a:pt x="778" y="1443"/>
                  </a:lnTo>
                  <a:lnTo>
                    <a:pt x="813" y="1429"/>
                  </a:lnTo>
                  <a:lnTo>
                    <a:pt x="806" y="1410"/>
                  </a:lnTo>
                  <a:close/>
                  <a:moveTo>
                    <a:pt x="877" y="1381"/>
                  </a:moveTo>
                  <a:lnTo>
                    <a:pt x="842" y="1396"/>
                  </a:lnTo>
                  <a:lnTo>
                    <a:pt x="849" y="1415"/>
                  </a:lnTo>
                  <a:lnTo>
                    <a:pt x="884" y="1398"/>
                  </a:lnTo>
                  <a:lnTo>
                    <a:pt x="877" y="1381"/>
                  </a:lnTo>
                  <a:close/>
                  <a:moveTo>
                    <a:pt x="946" y="1353"/>
                  </a:moveTo>
                  <a:lnTo>
                    <a:pt x="913" y="1367"/>
                  </a:lnTo>
                  <a:lnTo>
                    <a:pt x="920" y="1384"/>
                  </a:lnTo>
                  <a:lnTo>
                    <a:pt x="953" y="1370"/>
                  </a:lnTo>
                  <a:lnTo>
                    <a:pt x="946" y="1353"/>
                  </a:lnTo>
                  <a:close/>
                  <a:moveTo>
                    <a:pt x="1017" y="1325"/>
                  </a:moveTo>
                  <a:lnTo>
                    <a:pt x="981" y="1339"/>
                  </a:lnTo>
                  <a:lnTo>
                    <a:pt x="988" y="1355"/>
                  </a:lnTo>
                  <a:lnTo>
                    <a:pt x="1024" y="1341"/>
                  </a:lnTo>
                  <a:lnTo>
                    <a:pt x="1017" y="1325"/>
                  </a:lnTo>
                  <a:close/>
                  <a:moveTo>
                    <a:pt x="1088" y="1296"/>
                  </a:moveTo>
                  <a:lnTo>
                    <a:pt x="1052" y="1310"/>
                  </a:lnTo>
                  <a:lnTo>
                    <a:pt x="1059" y="1327"/>
                  </a:lnTo>
                  <a:lnTo>
                    <a:pt x="1095" y="1313"/>
                  </a:lnTo>
                  <a:lnTo>
                    <a:pt x="1088" y="1296"/>
                  </a:lnTo>
                  <a:close/>
                  <a:moveTo>
                    <a:pt x="1156" y="1268"/>
                  </a:moveTo>
                  <a:lnTo>
                    <a:pt x="1123" y="1282"/>
                  </a:lnTo>
                  <a:lnTo>
                    <a:pt x="1130" y="1299"/>
                  </a:lnTo>
                  <a:lnTo>
                    <a:pt x="1163" y="1284"/>
                  </a:lnTo>
                  <a:lnTo>
                    <a:pt x="1156" y="1268"/>
                  </a:lnTo>
                  <a:close/>
                  <a:moveTo>
                    <a:pt x="1227" y="1240"/>
                  </a:moveTo>
                  <a:lnTo>
                    <a:pt x="1192" y="1254"/>
                  </a:lnTo>
                  <a:lnTo>
                    <a:pt x="1199" y="1270"/>
                  </a:lnTo>
                  <a:lnTo>
                    <a:pt x="1234" y="1256"/>
                  </a:lnTo>
                  <a:lnTo>
                    <a:pt x="1227" y="1240"/>
                  </a:lnTo>
                  <a:close/>
                  <a:moveTo>
                    <a:pt x="1298" y="1211"/>
                  </a:moveTo>
                  <a:lnTo>
                    <a:pt x="1263" y="1225"/>
                  </a:lnTo>
                  <a:lnTo>
                    <a:pt x="1270" y="1242"/>
                  </a:lnTo>
                  <a:lnTo>
                    <a:pt x="1305" y="1228"/>
                  </a:lnTo>
                  <a:lnTo>
                    <a:pt x="1298" y="1211"/>
                  </a:lnTo>
                  <a:close/>
                  <a:moveTo>
                    <a:pt x="1367" y="1180"/>
                  </a:moveTo>
                  <a:lnTo>
                    <a:pt x="1331" y="1197"/>
                  </a:lnTo>
                  <a:lnTo>
                    <a:pt x="1338" y="1214"/>
                  </a:lnTo>
                  <a:lnTo>
                    <a:pt x="1374" y="1199"/>
                  </a:lnTo>
                  <a:lnTo>
                    <a:pt x="1367" y="1180"/>
                  </a:lnTo>
                  <a:close/>
                  <a:moveTo>
                    <a:pt x="1438" y="1152"/>
                  </a:moveTo>
                  <a:lnTo>
                    <a:pt x="1402" y="1166"/>
                  </a:lnTo>
                  <a:lnTo>
                    <a:pt x="1409" y="1185"/>
                  </a:lnTo>
                  <a:lnTo>
                    <a:pt x="1445" y="1171"/>
                  </a:lnTo>
                  <a:lnTo>
                    <a:pt x="1438" y="1152"/>
                  </a:lnTo>
                  <a:close/>
                  <a:moveTo>
                    <a:pt x="1509" y="1124"/>
                  </a:moveTo>
                  <a:lnTo>
                    <a:pt x="1473" y="1138"/>
                  </a:lnTo>
                  <a:lnTo>
                    <a:pt x="1480" y="1157"/>
                  </a:lnTo>
                  <a:lnTo>
                    <a:pt x="1516" y="1143"/>
                  </a:lnTo>
                  <a:lnTo>
                    <a:pt x="1509" y="1124"/>
                  </a:lnTo>
                  <a:close/>
                  <a:moveTo>
                    <a:pt x="1577" y="1095"/>
                  </a:moveTo>
                  <a:lnTo>
                    <a:pt x="1542" y="1109"/>
                  </a:lnTo>
                  <a:lnTo>
                    <a:pt x="1549" y="1128"/>
                  </a:lnTo>
                  <a:lnTo>
                    <a:pt x="1584" y="1114"/>
                  </a:lnTo>
                  <a:lnTo>
                    <a:pt x="1577" y="1095"/>
                  </a:lnTo>
                  <a:close/>
                  <a:moveTo>
                    <a:pt x="1648" y="1067"/>
                  </a:moveTo>
                  <a:lnTo>
                    <a:pt x="1613" y="1081"/>
                  </a:lnTo>
                  <a:lnTo>
                    <a:pt x="1620" y="1100"/>
                  </a:lnTo>
                  <a:lnTo>
                    <a:pt x="1655" y="1086"/>
                  </a:lnTo>
                  <a:lnTo>
                    <a:pt x="1648" y="1067"/>
                  </a:lnTo>
                  <a:close/>
                  <a:moveTo>
                    <a:pt x="1717" y="1038"/>
                  </a:moveTo>
                  <a:lnTo>
                    <a:pt x="1684" y="1053"/>
                  </a:lnTo>
                  <a:lnTo>
                    <a:pt x="1691" y="1072"/>
                  </a:lnTo>
                  <a:lnTo>
                    <a:pt x="1724" y="1055"/>
                  </a:lnTo>
                  <a:lnTo>
                    <a:pt x="1717" y="1038"/>
                  </a:lnTo>
                  <a:close/>
                  <a:moveTo>
                    <a:pt x="1788" y="1010"/>
                  </a:moveTo>
                  <a:lnTo>
                    <a:pt x="1752" y="1024"/>
                  </a:lnTo>
                  <a:lnTo>
                    <a:pt x="1759" y="1041"/>
                  </a:lnTo>
                  <a:lnTo>
                    <a:pt x="1795" y="1027"/>
                  </a:lnTo>
                  <a:lnTo>
                    <a:pt x="1788" y="1010"/>
                  </a:lnTo>
                  <a:close/>
                  <a:moveTo>
                    <a:pt x="1859" y="982"/>
                  </a:moveTo>
                  <a:lnTo>
                    <a:pt x="1823" y="996"/>
                  </a:lnTo>
                  <a:lnTo>
                    <a:pt x="1830" y="1012"/>
                  </a:lnTo>
                  <a:lnTo>
                    <a:pt x="1866" y="998"/>
                  </a:lnTo>
                  <a:lnTo>
                    <a:pt x="1859" y="982"/>
                  </a:lnTo>
                  <a:close/>
                  <a:moveTo>
                    <a:pt x="1927" y="953"/>
                  </a:moveTo>
                  <a:lnTo>
                    <a:pt x="1894" y="968"/>
                  </a:lnTo>
                  <a:lnTo>
                    <a:pt x="1901" y="984"/>
                  </a:lnTo>
                  <a:lnTo>
                    <a:pt x="1934" y="970"/>
                  </a:lnTo>
                  <a:lnTo>
                    <a:pt x="1927" y="953"/>
                  </a:lnTo>
                  <a:close/>
                  <a:moveTo>
                    <a:pt x="1998" y="925"/>
                  </a:moveTo>
                  <a:lnTo>
                    <a:pt x="1963" y="939"/>
                  </a:lnTo>
                  <a:lnTo>
                    <a:pt x="1970" y="956"/>
                  </a:lnTo>
                  <a:lnTo>
                    <a:pt x="2005" y="942"/>
                  </a:lnTo>
                  <a:lnTo>
                    <a:pt x="1998" y="925"/>
                  </a:lnTo>
                  <a:close/>
                  <a:moveTo>
                    <a:pt x="2069" y="897"/>
                  </a:moveTo>
                  <a:lnTo>
                    <a:pt x="2034" y="911"/>
                  </a:lnTo>
                  <a:lnTo>
                    <a:pt x="2041" y="927"/>
                  </a:lnTo>
                  <a:lnTo>
                    <a:pt x="2076" y="913"/>
                  </a:lnTo>
                  <a:lnTo>
                    <a:pt x="2069" y="897"/>
                  </a:lnTo>
                  <a:close/>
                  <a:moveTo>
                    <a:pt x="2138" y="868"/>
                  </a:moveTo>
                  <a:lnTo>
                    <a:pt x="2102" y="882"/>
                  </a:lnTo>
                  <a:lnTo>
                    <a:pt x="2109" y="899"/>
                  </a:lnTo>
                  <a:lnTo>
                    <a:pt x="2145" y="885"/>
                  </a:lnTo>
                  <a:lnTo>
                    <a:pt x="2138" y="868"/>
                  </a:lnTo>
                  <a:close/>
                  <a:moveTo>
                    <a:pt x="2209" y="840"/>
                  </a:moveTo>
                  <a:lnTo>
                    <a:pt x="2173" y="854"/>
                  </a:lnTo>
                  <a:lnTo>
                    <a:pt x="2180" y="871"/>
                  </a:lnTo>
                  <a:lnTo>
                    <a:pt x="2216" y="856"/>
                  </a:lnTo>
                  <a:lnTo>
                    <a:pt x="2209" y="840"/>
                  </a:lnTo>
                  <a:close/>
                  <a:moveTo>
                    <a:pt x="2277" y="809"/>
                  </a:moveTo>
                  <a:lnTo>
                    <a:pt x="2244" y="823"/>
                  </a:lnTo>
                  <a:lnTo>
                    <a:pt x="2251" y="842"/>
                  </a:lnTo>
                  <a:lnTo>
                    <a:pt x="2287" y="828"/>
                  </a:lnTo>
                  <a:lnTo>
                    <a:pt x="2277" y="809"/>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9" name="Freeform 8"/>
            <p:cNvSpPr>
              <a:spLocks noEditPoints="1"/>
            </p:cNvSpPr>
            <p:nvPr/>
          </p:nvSpPr>
          <p:spPr bwMode="auto">
            <a:xfrm>
              <a:off x="3820196" y="3287632"/>
              <a:ext cx="4519763" cy="994599"/>
            </a:xfrm>
            <a:custGeom>
              <a:avLst/>
              <a:gdLst>
                <a:gd name="T0" fmla="*/ 6025 w 6103"/>
                <a:gd name="T1" fmla="*/ 1315 h 1343"/>
                <a:gd name="T2" fmla="*/ 5926 w 6103"/>
                <a:gd name="T3" fmla="*/ 1258 h 1343"/>
                <a:gd name="T4" fmla="*/ 5779 w 6103"/>
                <a:gd name="T5" fmla="*/ 1220 h 1343"/>
                <a:gd name="T6" fmla="*/ 5749 w 6103"/>
                <a:gd name="T7" fmla="*/ 1190 h 1343"/>
                <a:gd name="T8" fmla="*/ 5638 w 6103"/>
                <a:gd name="T9" fmla="*/ 1166 h 1343"/>
                <a:gd name="T10" fmla="*/ 5531 w 6103"/>
                <a:gd name="T11" fmla="*/ 1126 h 1343"/>
                <a:gd name="T12" fmla="*/ 5432 w 6103"/>
                <a:gd name="T13" fmla="*/ 1069 h 1343"/>
                <a:gd name="T14" fmla="*/ 5283 w 6103"/>
                <a:gd name="T15" fmla="*/ 1031 h 1343"/>
                <a:gd name="T16" fmla="*/ 5255 w 6103"/>
                <a:gd name="T17" fmla="*/ 1000 h 1343"/>
                <a:gd name="T18" fmla="*/ 5141 w 6103"/>
                <a:gd name="T19" fmla="*/ 979 h 1343"/>
                <a:gd name="T20" fmla="*/ 5037 w 6103"/>
                <a:gd name="T21" fmla="*/ 939 h 1343"/>
                <a:gd name="T22" fmla="*/ 4938 w 6103"/>
                <a:gd name="T23" fmla="*/ 880 h 1343"/>
                <a:gd name="T24" fmla="*/ 4789 w 6103"/>
                <a:gd name="T25" fmla="*/ 844 h 1343"/>
                <a:gd name="T26" fmla="*/ 4760 w 6103"/>
                <a:gd name="T27" fmla="*/ 814 h 1343"/>
                <a:gd name="T28" fmla="*/ 4647 w 6103"/>
                <a:gd name="T29" fmla="*/ 790 h 1343"/>
                <a:gd name="T30" fmla="*/ 4540 w 6103"/>
                <a:gd name="T31" fmla="*/ 750 h 1343"/>
                <a:gd name="T32" fmla="*/ 4441 w 6103"/>
                <a:gd name="T33" fmla="*/ 691 h 1343"/>
                <a:gd name="T34" fmla="*/ 4294 w 6103"/>
                <a:gd name="T35" fmla="*/ 655 h 1343"/>
                <a:gd name="T36" fmla="*/ 4266 w 6103"/>
                <a:gd name="T37" fmla="*/ 624 h 1343"/>
                <a:gd name="T38" fmla="*/ 4153 w 6103"/>
                <a:gd name="T39" fmla="*/ 601 h 1343"/>
                <a:gd name="T40" fmla="*/ 4046 w 6103"/>
                <a:gd name="T41" fmla="*/ 561 h 1343"/>
                <a:gd name="T42" fmla="*/ 3947 w 6103"/>
                <a:gd name="T43" fmla="*/ 501 h 1343"/>
                <a:gd name="T44" fmla="*/ 3798 w 6103"/>
                <a:gd name="T45" fmla="*/ 466 h 1343"/>
                <a:gd name="T46" fmla="*/ 3769 w 6103"/>
                <a:gd name="T47" fmla="*/ 435 h 1343"/>
                <a:gd name="T48" fmla="*/ 3658 w 6103"/>
                <a:gd name="T49" fmla="*/ 412 h 1343"/>
                <a:gd name="T50" fmla="*/ 3552 w 6103"/>
                <a:gd name="T51" fmla="*/ 371 h 1343"/>
                <a:gd name="T52" fmla="*/ 3453 w 6103"/>
                <a:gd name="T53" fmla="*/ 315 h 1343"/>
                <a:gd name="T54" fmla="*/ 3304 w 6103"/>
                <a:gd name="T55" fmla="*/ 277 h 1343"/>
                <a:gd name="T56" fmla="*/ 3275 w 6103"/>
                <a:gd name="T57" fmla="*/ 246 h 1343"/>
                <a:gd name="T58" fmla="*/ 3162 w 6103"/>
                <a:gd name="T59" fmla="*/ 225 h 1343"/>
                <a:gd name="T60" fmla="*/ 3053 w 6103"/>
                <a:gd name="T61" fmla="*/ 182 h 1343"/>
                <a:gd name="T62" fmla="*/ 2946 w 6103"/>
                <a:gd name="T63" fmla="*/ 177 h 1343"/>
                <a:gd name="T64" fmla="*/ 2909 w 6103"/>
                <a:gd name="T65" fmla="*/ 156 h 1343"/>
                <a:gd name="T66" fmla="*/ 2795 w 6103"/>
                <a:gd name="T67" fmla="*/ 168 h 1343"/>
                <a:gd name="T68" fmla="*/ 2682 w 6103"/>
                <a:gd name="T69" fmla="*/ 163 h 1343"/>
                <a:gd name="T70" fmla="*/ 2568 w 6103"/>
                <a:gd name="T71" fmla="*/ 137 h 1343"/>
                <a:gd name="T72" fmla="*/ 2417 w 6103"/>
                <a:gd name="T73" fmla="*/ 149 h 1343"/>
                <a:gd name="T74" fmla="*/ 2381 w 6103"/>
                <a:gd name="T75" fmla="*/ 128 h 1343"/>
                <a:gd name="T76" fmla="*/ 2265 w 6103"/>
                <a:gd name="T77" fmla="*/ 140 h 1343"/>
                <a:gd name="T78" fmla="*/ 2152 w 6103"/>
                <a:gd name="T79" fmla="*/ 135 h 1343"/>
                <a:gd name="T80" fmla="*/ 2041 w 6103"/>
                <a:gd name="T81" fmla="*/ 109 h 1343"/>
                <a:gd name="T82" fmla="*/ 1887 w 6103"/>
                <a:gd name="T83" fmla="*/ 121 h 1343"/>
                <a:gd name="T84" fmla="*/ 1852 w 6103"/>
                <a:gd name="T85" fmla="*/ 99 h 1343"/>
                <a:gd name="T86" fmla="*/ 1736 w 6103"/>
                <a:gd name="T87" fmla="*/ 111 h 1343"/>
                <a:gd name="T88" fmla="*/ 1625 w 6103"/>
                <a:gd name="T89" fmla="*/ 106 h 1343"/>
                <a:gd name="T90" fmla="*/ 1511 w 6103"/>
                <a:gd name="T91" fmla="*/ 80 h 1343"/>
                <a:gd name="T92" fmla="*/ 1360 w 6103"/>
                <a:gd name="T93" fmla="*/ 92 h 1343"/>
                <a:gd name="T94" fmla="*/ 1322 w 6103"/>
                <a:gd name="T95" fmla="*/ 71 h 1343"/>
                <a:gd name="T96" fmla="*/ 1208 w 6103"/>
                <a:gd name="T97" fmla="*/ 83 h 1343"/>
                <a:gd name="T98" fmla="*/ 1095 w 6103"/>
                <a:gd name="T99" fmla="*/ 78 h 1343"/>
                <a:gd name="T100" fmla="*/ 981 w 6103"/>
                <a:gd name="T101" fmla="*/ 52 h 1343"/>
                <a:gd name="T102" fmla="*/ 830 w 6103"/>
                <a:gd name="T103" fmla="*/ 64 h 1343"/>
                <a:gd name="T104" fmla="*/ 792 w 6103"/>
                <a:gd name="T105" fmla="*/ 43 h 1343"/>
                <a:gd name="T106" fmla="*/ 679 w 6103"/>
                <a:gd name="T107" fmla="*/ 57 h 1343"/>
                <a:gd name="T108" fmla="*/ 565 w 6103"/>
                <a:gd name="T109" fmla="*/ 50 h 1343"/>
                <a:gd name="T110" fmla="*/ 454 w 6103"/>
                <a:gd name="T111" fmla="*/ 24 h 1343"/>
                <a:gd name="T112" fmla="*/ 300 w 6103"/>
                <a:gd name="T113" fmla="*/ 35 h 1343"/>
                <a:gd name="T114" fmla="*/ 265 w 6103"/>
                <a:gd name="T115" fmla="*/ 14 h 1343"/>
                <a:gd name="T116" fmla="*/ 149 w 6103"/>
                <a:gd name="T117" fmla="*/ 28 h 1343"/>
                <a:gd name="T118" fmla="*/ 35 w 6103"/>
                <a:gd name="T119" fmla="*/ 2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3" h="1343">
                  <a:moveTo>
                    <a:pt x="6061" y="1329"/>
                  </a:moveTo>
                  <a:lnTo>
                    <a:pt x="6096" y="1343"/>
                  </a:lnTo>
                  <a:lnTo>
                    <a:pt x="6103" y="1324"/>
                  </a:lnTo>
                  <a:lnTo>
                    <a:pt x="6068" y="1310"/>
                  </a:lnTo>
                  <a:lnTo>
                    <a:pt x="6061" y="1329"/>
                  </a:lnTo>
                  <a:close/>
                  <a:moveTo>
                    <a:pt x="5990" y="1301"/>
                  </a:moveTo>
                  <a:lnTo>
                    <a:pt x="6025" y="1315"/>
                  </a:lnTo>
                  <a:lnTo>
                    <a:pt x="6033" y="1298"/>
                  </a:lnTo>
                  <a:lnTo>
                    <a:pt x="5997" y="1284"/>
                  </a:lnTo>
                  <a:lnTo>
                    <a:pt x="5990" y="1301"/>
                  </a:lnTo>
                  <a:close/>
                  <a:moveTo>
                    <a:pt x="5919" y="1275"/>
                  </a:moveTo>
                  <a:lnTo>
                    <a:pt x="5954" y="1289"/>
                  </a:lnTo>
                  <a:lnTo>
                    <a:pt x="5962" y="1270"/>
                  </a:lnTo>
                  <a:lnTo>
                    <a:pt x="5926" y="1258"/>
                  </a:lnTo>
                  <a:lnTo>
                    <a:pt x="5919" y="1275"/>
                  </a:lnTo>
                  <a:close/>
                  <a:moveTo>
                    <a:pt x="5848" y="1249"/>
                  </a:moveTo>
                  <a:lnTo>
                    <a:pt x="5884" y="1261"/>
                  </a:lnTo>
                  <a:lnTo>
                    <a:pt x="5891" y="1244"/>
                  </a:lnTo>
                  <a:lnTo>
                    <a:pt x="5855" y="1230"/>
                  </a:lnTo>
                  <a:lnTo>
                    <a:pt x="5848" y="1249"/>
                  </a:lnTo>
                  <a:close/>
                  <a:moveTo>
                    <a:pt x="5779" y="1220"/>
                  </a:moveTo>
                  <a:lnTo>
                    <a:pt x="5813" y="1235"/>
                  </a:lnTo>
                  <a:lnTo>
                    <a:pt x="5820" y="1216"/>
                  </a:lnTo>
                  <a:lnTo>
                    <a:pt x="5784" y="1204"/>
                  </a:lnTo>
                  <a:lnTo>
                    <a:pt x="5779" y="1220"/>
                  </a:lnTo>
                  <a:close/>
                  <a:moveTo>
                    <a:pt x="5709" y="1194"/>
                  </a:moveTo>
                  <a:lnTo>
                    <a:pt x="5744" y="1209"/>
                  </a:lnTo>
                  <a:lnTo>
                    <a:pt x="5749" y="1190"/>
                  </a:lnTo>
                  <a:lnTo>
                    <a:pt x="5713" y="1175"/>
                  </a:lnTo>
                  <a:lnTo>
                    <a:pt x="5709" y="1194"/>
                  </a:lnTo>
                  <a:close/>
                  <a:moveTo>
                    <a:pt x="5638" y="1166"/>
                  </a:moveTo>
                  <a:lnTo>
                    <a:pt x="5673" y="1180"/>
                  </a:lnTo>
                  <a:lnTo>
                    <a:pt x="5680" y="1164"/>
                  </a:lnTo>
                  <a:lnTo>
                    <a:pt x="5645" y="1149"/>
                  </a:lnTo>
                  <a:lnTo>
                    <a:pt x="5638" y="1166"/>
                  </a:lnTo>
                  <a:close/>
                  <a:moveTo>
                    <a:pt x="5567" y="1140"/>
                  </a:moveTo>
                  <a:lnTo>
                    <a:pt x="5602" y="1154"/>
                  </a:lnTo>
                  <a:lnTo>
                    <a:pt x="5609" y="1135"/>
                  </a:lnTo>
                  <a:lnTo>
                    <a:pt x="5574" y="1123"/>
                  </a:lnTo>
                  <a:lnTo>
                    <a:pt x="5567" y="1140"/>
                  </a:lnTo>
                  <a:close/>
                  <a:moveTo>
                    <a:pt x="5496" y="1114"/>
                  </a:moveTo>
                  <a:lnTo>
                    <a:pt x="5531" y="1126"/>
                  </a:lnTo>
                  <a:lnTo>
                    <a:pt x="5538" y="1109"/>
                  </a:lnTo>
                  <a:lnTo>
                    <a:pt x="5503" y="1095"/>
                  </a:lnTo>
                  <a:lnTo>
                    <a:pt x="5496" y="1114"/>
                  </a:lnTo>
                  <a:close/>
                  <a:moveTo>
                    <a:pt x="5425" y="1086"/>
                  </a:moveTo>
                  <a:lnTo>
                    <a:pt x="5460" y="1100"/>
                  </a:lnTo>
                  <a:lnTo>
                    <a:pt x="5467" y="1081"/>
                  </a:lnTo>
                  <a:lnTo>
                    <a:pt x="5432" y="1069"/>
                  </a:lnTo>
                  <a:lnTo>
                    <a:pt x="5425" y="1086"/>
                  </a:lnTo>
                  <a:close/>
                  <a:moveTo>
                    <a:pt x="5354" y="1060"/>
                  </a:moveTo>
                  <a:lnTo>
                    <a:pt x="5389" y="1074"/>
                  </a:lnTo>
                  <a:lnTo>
                    <a:pt x="5396" y="1055"/>
                  </a:lnTo>
                  <a:lnTo>
                    <a:pt x="5361" y="1041"/>
                  </a:lnTo>
                  <a:lnTo>
                    <a:pt x="5354" y="1060"/>
                  </a:lnTo>
                  <a:close/>
                  <a:moveTo>
                    <a:pt x="5283" y="1031"/>
                  </a:moveTo>
                  <a:lnTo>
                    <a:pt x="5318" y="1045"/>
                  </a:lnTo>
                  <a:lnTo>
                    <a:pt x="5325" y="1029"/>
                  </a:lnTo>
                  <a:lnTo>
                    <a:pt x="5290" y="1015"/>
                  </a:lnTo>
                  <a:lnTo>
                    <a:pt x="5283" y="1031"/>
                  </a:lnTo>
                  <a:close/>
                  <a:moveTo>
                    <a:pt x="5212" y="1005"/>
                  </a:moveTo>
                  <a:lnTo>
                    <a:pt x="5247" y="1019"/>
                  </a:lnTo>
                  <a:lnTo>
                    <a:pt x="5255" y="1000"/>
                  </a:lnTo>
                  <a:lnTo>
                    <a:pt x="5219" y="989"/>
                  </a:lnTo>
                  <a:lnTo>
                    <a:pt x="5212" y="1005"/>
                  </a:lnTo>
                  <a:close/>
                  <a:moveTo>
                    <a:pt x="5141" y="979"/>
                  </a:moveTo>
                  <a:lnTo>
                    <a:pt x="5176" y="991"/>
                  </a:lnTo>
                  <a:lnTo>
                    <a:pt x="5184" y="974"/>
                  </a:lnTo>
                  <a:lnTo>
                    <a:pt x="5148" y="960"/>
                  </a:lnTo>
                  <a:lnTo>
                    <a:pt x="5141" y="979"/>
                  </a:lnTo>
                  <a:close/>
                  <a:moveTo>
                    <a:pt x="5072" y="951"/>
                  </a:moveTo>
                  <a:lnTo>
                    <a:pt x="5106" y="965"/>
                  </a:lnTo>
                  <a:lnTo>
                    <a:pt x="5113" y="946"/>
                  </a:lnTo>
                  <a:lnTo>
                    <a:pt x="5077" y="934"/>
                  </a:lnTo>
                  <a:lnTo>
                    <a:pt x="5072" y="951"/>
                  </a:lnTo>
                  <a:close/>
                  <a:moveTo>
                    <a:pt x="5001" y="925"/>
                  </a:moveTo>
                  <a:lnTo>
                    <a:pt x="5037" y="939"/>
                  </a:lnTo>
                  <a:lnTo>
                    <a:pt x="5042" y="920"/>
                  </a:lnTo>
                  <a:lnTo>
                    <a:pt x="5006" y="906"/>
                  </a:lnTo>
                  <a:lnTo>
                    <a:pt x="5001" y="925"/>
                  </a:lnTo>
                  <a:close/>
                  <a:moveTo>
                    <a:pt x="4931" y="896"/>
                  </a:moveTo>
                  <a:lnTo>
                    <a:pt x="4966" y="911"/>
                  </a:lnTo>
                  <a:lnTo>
                    <a:pt x="4973" y="894"/>
                  </a:lnTo>
                  <a:lnTo>
                    <a:pt x="4938" y="880"/>
                  </a:lnTo>
                  <a:lnTo>
                    <a:pt x="4931" y="896"/>
                  </a:lnTo>
                  <a:close/>
                  <a:moveTo>
                    <a:pt x="4860" y="870"/>
                  </a:moveTo>
                  <a:lnTo>
                    <a:pt x="4895" y="885"/>
                  </a:lnTo>
                  <a:lnTo>
                    <a:pt x="4902" y="866"/>
                  </a:lnTo>
                  <a:lnTo>
                    <a:pt x="4867" y="854"/>
                  </a:lnTo>
                  <a:lnTo>
                    <a:pt x="4860" y="870"/>
                  </a:lnTo>
                  <a:close/>
                  <a:moveTo>
                    <a:pt x="4789" y="844"/>
                  </a:moveTo>
                  <a:lnTo>
                    <a:pt x="4824" y="856"/>
                  </a:lnTo>
                  <a:lnTo>
                    <a:pt x="4831" y="840"/>
                  </a:lnTo>
                  <a:lnTo>
                    <a:pt x="4796" y="825"/>
                  </a:lnTo>
                  <a:lnTo>
                    <a:pt x="4789" y="844"/>
                  </a:lnTo>
                  <a:close/>
                  <a:moveTo>
                    <a:pt x="4718" y="816"/>
                  </a:moveTo>
                  <a:lnTo>
                    <a:pt x="4753" y="830"/>
                  </a:lnTo>
                  <a:lnTo>
                    <a:pt x="4760" y="814"/>
                  </a:lnTo>
                  <a:lnTo>
                    <a:pt x="4725" y="799"/>
                  </a:lnTo>
                  <a:lnTo>
                    <a:pt x="4718" y="816"/>
                  </a:lnTo>
                  <a:close/>
                  <a:moveTo>
                    <a:pt x="4647" y="790"/>
                  </a:moveTo>
                  <a:lnTo>
                    <a:pt x="4682" y="804"/>
                  </a:lnTo>
                  <a:lnTo>
                    <a:pt x="4689" y="785"/>
                  </a:lnTo>
                  <a:lnTo>
                    <a:pt x="4654" y="771"/>
                  </a:lnTo>
                  <a:lnTo>
                    <a:pt x="4647" y="790"/>
                  </a:lnTo>
                  <a:close/>
                  <a:moveTo>
                    <a:pt x="4576" y="762"/>
                  </a:moveTo>
                  <a:lnTo>
                    <a:pt x="4611" y="776"/>
                  </a:lnTo>
                  <a:lnTo>
                    <a:pt x="4618" y="759"/>
                  </a:lnTo>
                  <a:lnTo>
                    <a:pt x="4583" y="745"/>
                  </a:lnTo>
                  <a:lnTo>
                    <a:pt x="4576" y="762"/>
                  </a:lnTo>
                  <a:close/>
                  <a:moveTo>
                    <a:pt x="4505" y="736"/>
                  </a:moveTo>
                  <a:lnTo>
                    <a:pt x="4540" y="750"/>
                  </a:lnTo>
                  <a:lnTo>
                    <a:pt x="4547" y="731"/>
                  </a:lnTo>
                  <a:lnTo>
                    <a:pt x="4512" y="719"/>
                  </a:lnTo>
                  <a:lnTo>
                    <a:pt x="4505" y="736"/>
                  </a:lnTo>
                  <a:close/>
                  <a:moveTo>
                    <a:pt x="4434" y="710"/>
                  </a:moveTo>
                  <a:lnTo>
                    <a:pt x="4469" y="721"/>
                  </a:lnTo>
                  <a:lnTo>
                    <a:pt x="4476" y="705"/>
                  </a:lnTo>
                  <a:lnTo>
                    <a:pt x="4441" y="691"/>
                  </a:lnTo>
                  <a:lnTo>
                    <a:pt x="4434" y="710"/>
                  </a:lnTo>
                  <a:close/>
                  <a:moveTo>
                    <a:pt x="4365" y="681"/>
                  </a:moveTo>
                  <a:lnTo>
                    <a:pt x="4398" y="695"/>
                  </a:lnTo>
                  <a:lnTo>
                    <a:pt x="4406" y="679"/>
                  </a:lnTo>
                  <a:lnTo>
                    <a:pt x="4370" y="665"/>
                  </a:lnTo>
                  <a:lnTo>
                    <a:pt x="4365" y="681"/>
                  </a:lnTo>
                  <a:close/>
                  <a:moveTo>
                    <a:pt x="4294" y="655"/>
                  </a:moveTo>
                  <a:lnTo>
                    <a:pt x="4330" y="669"/>
                  </a:lnTo>
                  <a:lnTo>
                    <a:pt x="4335" y="650"/>
                  </a:lnTo>
                  <a:lnTo>
                    <a:pt x="4299" y="636"/>
                  </a:lnTo>
                  <a:lnTo>
                    <a:pt x="4294" y="655"/>
                  </a:lnTo>
                  <a:close/>
                  <a:moveTo>
                    <a:pt x="4223" y="629"/>
                  </a:moveTo>
                  <a:lnTo>
                    <a:pt x="4259" y="641"/>
                  </a:lnTo>
                  <a:lnTo>
                    <a:pt x="4266" y="624"/>
                  </a:lnTo>
                  <a:lnTo>
                    <a:pt x="4231" y="610"/>
                  </a:lnTo>
                  <a:lnTo>
                    <a:pt x="4223" y="629"/>
                  </a:lnTo>
                  <a:close/>
                  <a:moveTo>
                    <a:pt x="4153" y="601"/>
                  </a:moveTo>
                  <a:lnTo>
                    <a:pt x="4188" y="615"/>
                  </a:lnTo>
                  <a:lnTo>
                    <a:pt x="4195" y="596"/>
                  </a:lnTo>
                  <a:lnTo>
                    <a:pt x="4160" y="584"/>
                  </a:lnTo>
                  <a:lnTo>
                    <a:pt x="4153" y="601"/>
                  </a:lnTo>
                  <a:close/>
                  <a:moveTo>
                    <a:pt x="4082" y="575"/>
                  </a:moveTo>
                  <a:lnTo>
                    <a:pt x="4117" y="587"/>
                  </a:lnTo>
                  <a:lnTo>
                    <a:pt x="4124" y="570"/>
                  </a:lnTo>
                  <a:lnTo>
                    <a:pt x="4089" y="556"/>
                  </a:lnTo>
                  <a:lnTo>
                    <a:pt x="4082" y="575"/>
                  </a:lnTo>
                  <a:close/>
                  <a:moveTo>
                    <a:pt x="4011" y="546"/>
                  </a:moveTo>
                  <a:lnTo>
                    <a:pt x="4046" y="561"/>
                  </a:lnTo>
                  <a:lnTo>
                    <a:pt x="4053" y="544"/>
                  </a:lnTo>
                  <a:lnTo>
                    <a:pt x="4018" y="530"/>
                  </a:lnTo>
                  <a:lnTo>
                    <a:pt x="4011" y="546"/>
                  </a:lnTo>
                  <a:close/>
                  <a:moveTo>
                    <a:pt x="3940" y="520"/>
                  </a:moveTo>
                  <a:lnTo>
                    <a:pt x="3975" y="535"/>
                  </a:lnTo>
                  <a:lnTo>
                    <a:pt x="3982" y="516"/>
                  </a:lnTo>
                  <a:lnTo>
                    <a:pt x="3947" y="501"/>
                  </a:lnTo>
                  <a:lnTo>
                    <a:pt x="3940" y="520"/>
                  </a:lnTo>
                  <a:close/>
                  <a:moveTo>
                    <a:pt x="3869" y="494"/>
                  </a:moveTo>
                  <a:lnTo>
                    <a:pt x="3904" y="506"/>
                  </a:lnTo>
                  <a:lnTo>
                    <a:pt x="3911" y="490"/>
                  </a:lnTo>
                  <a:lnTo>
                    <a:pt x="3876" y="475"/>
                  </a:lnTo>
                  <a:lnTo>
                    <a:pt x="3869" y="494"/>
                  </a:lnTo>
                  <a:close/>
                  <a:moveTo>
                    <a:pt x="3798" y="466"/>
                  </a:moveTo>
                  <a:lnTo>
                    <a:pt x="3833" y="480"/>
                  </a:lnTo>
                  <a:lnTo>
                    <a:pt x="3840" y="461"/>
                  </a:lnTo>
                  <a:lnTo>
                    <a:pt x="3805" y="449"/>
                  </a:lnTo>
                  <a:lnTo>
                    <a:pt x="3798" y="466"/>
                  </a:lnTo>
                  <a:close/>
                  <a:moveTo>
                    <a:pt x="3727" y="440"/>
                  </a:moveTo>
                  <a:lnTo>
                    <a:pt x="3762" y="452"/>
                  </a:lnTo>
                  <a:lnTo>
                    <a:pt x="3769" y="435"/>
                  </a:lnTo>
                  <a:lnTo>
                    <a:pt x="3734" y="421"/>
                  </a:lnTo>
                  <a:lnTo>
                    <a:pt x="3727" y="440"/>
                  </a:lnTo>
                  <a:close/>
                  <a:moveTo>
                    <a:pt x="3658" y="412"/>
                  </a:moveTo>
                  <a:lnTo>
                    <a:pt x="3691" y="426"/>
                  </a:lnTo>
                  <a:lnTo>
                    <a:pt x="3698" y="409"/>
                  </a:lnTo>
                  <a:lnTo>
                    <a:pt x="3663" y="395"/>
                  </a:lnTo>
                  <a:lnTo>
                    <a:pt x="3658" y="412"/>
                  </a:lnTo>
                  <a:close/>
                  <a:moveTo>
                    <a:pt x="3587" y="386"/>
                  </a:moveTo>
                  <a:lnTo>
                    <a:pt x="3623" y="400"/>
                  </a:lnTo>
                  <a:lnTo>
                    <a:pt x="3628" y="381"/>
                  </a:lnTo>
                  <a:lnTo>
                    <a:pt x="3592" y="367"/>
                  </a:lnTo>
                  <a:lnTo>
                    <a:pt x="3587" y="386"/>
                  </a:lnTo>
                  <a:close/>
                  <a:moveTo>
                    <a:pt x="3516" y="360"/>
                  </a:moveTo>
                  <a:lnTo>
                    <a:pt x="3552" y="371"/>
                  </a:lnTo>
                  <a:lnTo>
                    <a:pt x="3557" y="355"/>
                  </a:lnTo>
                  <a:lnTo>
                    <a:pt x="3523" y="341"/>
                  </a:lnTo>
                  <a:lnTo>
                    <a:pt x="3516" y="360"/>
                  </a:lnTo>
                  <a:close/>
                  <a:moveTo>
                    <a:pt x="3445" y="331"/>
                  </a:moveTo>
                  <a:lnTo>
                    <a:pt x="3481" y="345"/>
                  </a:lnTo>
                  <a:lnTo>
                    <a:pt x="3488" y="326"/>
                  </a:lnTo>
                  <a:lnTo>
                    <a:pt x="3453" y="315"/>
                  </a:lnTo>
                  <a:lnTo>
                    <a:pt x="3445" y="331"/>
                  </a:lnTo>
                  <a:close/>
                  <a:moveTo>
                    <a:pt x="3375" y="305"/>
                  </a:moveTo>
                  <a:lnTo>
                    <a:pt x="3410" y="317"/>
                  </a:lnTo>
                  <a:lnTo>
                    <a:pt x="3417" y="300"/>
                  </a:lnTo>
                  <a:lnTo>
                    <a:pt x="3382" y="286"/>
                  </a:lnTo>
                  <a:lnTo>
                    <a:pt x="3375" y="305"/>
                  </a:lnTo>
                  <a:close/>
                  <a:moveTo>
                    <a:pt x="3304" y="277"/>
                  </a:moveTo>
                  <a:lnTo>
                    <a:pt x="3339" y="291"/>
                  </a:lnTo>
                  <a:lnTo>
                    <a:pt x="3346" y="274"/>
                  </a:lnTo>
                  <a:lnTo>
                    <a:pt x="3311" y="260"/>
                  </a:lnTo>
                  <a:lnTo>
                    <a:pt x="3304" y="277"/>
                  </a:lnTo>
                  <a:close/>
                  <a:moveTo>
                    <a:pt x="3233" y="251"/>
                  </a:moveTo>
                  <a:lnTo>
                    <a:pt x="3268" y="265"/>
                  </a:lnTo>
                  <a:lnTo>
                    <a:pt x="3275" y="246"/>
                  </a:lnTo>
                  <a:lnTo>
                    <a:pt x="3240" y="232"/>
                  </a:lnTo>
                  <a:lnTo>
                    <a:pt x="3233" y="251"/>
                  </a:lnTo>
                  <a:close/>
                  <a:moveTo>
                    <a:pt x="3162" y="225"/>
                  </a:moveTo>
                  <a:lnTo>
                    <a:pt x="3197" y="237"/>
                  </a:lnTo>
                  <a:lnTo>
                    <a:pt x="3204" y="220"/>
                  </a:lnTo>
                  <a:lnTo>
                    <a:pt x="3169" y="206"/>
                  </a:lnTo>
                  <a:lnTo>
                    <a:pt x="3162" y="225"/>
                  </a:lnTo>
                  <a:close/>
                  <a:moveTo>
                    <a:pt x="3091" y="196"/>
                  </a:moveTo>
                  <a:lnTo>
                    <a:pt x="3126" y="211"/>
                  </a:lnTo>
                  <a:lnTo>
                    <a:pt x="3133" y="192"/>
                  </a:lnTo>
                  <a:lnTo>
                    <a:pt x="3098" y="180"/>
                  </a:lnTo>
                  <a:lnTo>
                    <a:pt x="3091" y="196"/>
                  </a:lnTo>
                  <a:close/>
                  <a:moveTo>
                    <a:pt x="3022" y="180"/>
                  </a:moveTo>
                  <a:lnTo>
                    <a:pt x="3053" y="182"/>
                  </a:lnTo>
                  <a:lnTo>
                    <a:pt x="3055" y="182"/>
                  </a:lnTo>
                  <a:lnTo>
                    <a:pt x="3062" y="166"/>
                  </a:lnTo>
                  <a:lnTo>
                    <a:pt x="3058" y="163"/>
                  </a:lnTo>
                  <a:lnTo>
                    <a:pt x="3058" y="163"/>
                  </a:lnTo>
                  <a:lnTo>
                    <a:pt x="3022" y="161"/>
                  </a:lnTo>
                  <a:lnTo>
                    <a:pt x="3022" y="180"/>
                  </a:lnTo>
                  <a:close/>
                  <a:moveTo>
                    <a:pt x="2946" y="177"/>
                  </a:moveTo>
                  <a:lnTo>
                    <a:pt x="2984" y="177"/>
                  </a:lnTo>
                  <a:lnTo>
                    <a:pt x="2984" y="158"/>
                  </a:lnTo>
                  <a:lnTo>
                    <a:pt x="2946" y="158"/>
                  </a:lnTo>
                  <a:lnTo>
                    <a:pt x="2946" y="177"/>
                  </a:lnTo>
                  <a:close/>
                  <a:moveTo>
                    <a:pt x="2871" y="173"/>
                  </a:moveTo>
                  <a:lnTo>
                    <a:pt x="2909" y="175"/>
                  </a:lnTo>
                  <a:lnTo>
                    <a:pt x="2909" y="156"/>
                  </a:lnTo>
                  <a:lnTo>
                    <a:pt x="2871" y="154"/>
                  </a:lnTo>
                  <a:lnTo>
                    <a:pt x="2871" y="173"/>
                  </a:lnTo>
                  <a:close/>
                  <a:moveTo>
                    <a:pt x="2795" y="168"/>
                  </a:moveTo>
                  <a:lnTo>
                    <a:pt x="2833" y="170"/>
                  </a:lnTo>
                  <a:lnTo>
                    <a:pt x="2833" y="151"/>
                  </a:lnTo>
                  <a:lnTo>
                    <a:pt x="2795" y="149"/>
                  </a:lnTo>
                  <a:lnTo>
                    <a:pt x="2795" y="168"/>
                  </a:lnTo>
                  <a:close/>
                  <a:moveTo>
                    <a:pt x="2719" y="163"/>
                  </a:moveTo>
                  <a:lnTo>
                    <a:pt x="2757" y="166"/>
                  </a:lnTo>
                  <a:lnTo>
                    <a:pt x="2757" y="147"/>
                  </a:lnTo>
                  <a:lnTo>
                    <a:pt x="2719" y="144"/>
                  </a:lnTo>
                  <a:lnTo>
                    <a:pt x="2719" y="163"/>
                  </a:lnTo>
                  <a:close/>
                  <a:moveTo>
                    <a:pt x="2644" y="161"/>
                  </a:moveTo>
                  <a:lnTo>
                    <a:pt x="2682" y="163"/>
                  </a:lnTo>
                  <a:lnTo>
                    <a:pt x="2682" y="144"/>
                  </a:lnTo>
                  <a:lnTo>
                    <a:pt x="2644" y="142"/>
                  </a:lnTo>
                  <a:lnTo>
                    <a:pt x="2644" y="161"/>
                  </a:lnTo>
                  <a:close/>
                  <a:moveTo>
                    <a:pt x="2568" y="156"/>
                  </a:moveTo>
                  <a:lnTo>
                    <a:pt x="2606" y="158"/>
                  </a:lnTo>
                  <a:lnTo>
                    <a:pt x="2606" y="140"/>
                  </a:lnTo>
                  <a:lnTo>
                    <a:pt x="2568" y="137"/>
                  </a:lnTo>
                  <a:lnTo>
                    <a:pt x="2568" y="156"/>
                  </a:lnTo>
                  <a:close/>
                  <a:moveTo>
                    <a:pt x="2492" y="151"/>
                  </a:moveTo>
                  <a:lnTo>
                    <a:pt x="2530" y="154"/>
                  </a:lnTo>
                  <a:lnTo>
                    <a:pt x="2530" y="135"/>
                  </a:lnTo>
                  <a:lnTo>
                    <a:pt x="2492" y="132"/>
                  </a:lnTo>
                  <a:lnTo>
                    <a:pt x="2492" y="151"/>
                  </a:lnTo>
                  <a:close/>
                  <a:moveTo>
                    <a:pt x="2417" y="149"/>
                  </a:moveTo>
                  <a:lnTo>
                    <a:pt x="2455" y="149"/>
                  </a:lnTo>
                  <a:lnTo>
                    <a:pt x="2455" y="132"/>
                  </a:lnTo>
                  <a:lnTo>
                    <a:pt x="2417" y="130"/>
                  </a:lnTo>
                  <a:lnTo>
                    <a:pt x="2417" y="149"/>
                  </a:lnTo>
                  <a:close/>
                  <a:moveTo>
                    <a:pt x="2341" y="144"/>
                  </a:moveTo>
                  <a:lnTo>
                    <a:pt x="2379" y="147"/>
                  </a:lnTo>
                  <a:lnTo>
                    <a:pt x="2381" y="128"/>
                  </a:lnTo>
                  <a:lnTo>
                    <a:pt x="2343" y="125"/>
                  </a:lnTo>
                  <a:lnTo>
                    <a:pt x="2341" y="144"/>
                  </a:lnTo>
                  <a:close/>
                  <a:moveTo>
                    <a:pt x="2265" y="140"/>
                  </a:moveTo>
                  <a:lnTo>
                    <a:pt x="2303" y="142"/>
                  </a:lnTo>
                  <a:lnTo>
                    <a:pt x="2306" y="123"/>
                  </a:lnTo>
                  <a:lnTo>
                    <a:pt x="2268" y="121"/>
                  </a:lnTo>
                  <a:lnTo>
                    <a:pt x="2265" y="140"/>
                  </a:lnTo>
                  <a:close/>
                  <a:moveTo>
                    <a:pt x="2190" y="137"/>
                  </a:moveTo>
                  <a:lnTo>
                    <a:pt x="2228" y="137"/>
                  </a:lnTo>
                  <a:lnTo>
                    <a:pt x="2230" y="118"/>
                  </a:lnTo>
                  <a:lnTo>
                    <a:pt x="2192" y="118"/>
                  </a:lnTo>
                  <a:lnTo>
                    <a:pt x="2190" y="137"/>
                  </a:lnTo>
                  <a:close/>
                  <a:moveTo>
                    <a:pt x="2114" y="132"/>
                  </a:moveTo>
                  <a:lnTo>
                    <a:pt x="2152" y="135"/>
                  </a:lnTo>
                  <a:lnTo>
                    <a:pt x="2154" y="116"/>
                  </a:lnTo>
                  <a:lnTo>
                    <a:pt x="2116" y="114"/>
                  </a:lnTo>
                  <a:lnTo>
                    <a:pt x="2114" y="132"/>
                  </a:lnTo>
                  <a:close/>
                  <a:moveTo>
                    <a:pt x="2038" y="128"/>
                  </a:moveTo>
                  <a:lnTo>
                    <a:pt x="2076" y="130"/>
                  </a:lnTo>
                  <a:lnTo>
                    <a:pt x="2079" y="111"/>
                  </a:lnTo>
                  <a:lnTo>
                    <a:pt x="2041" y="109"/>
                  </a:lnTo>
                  <a:lnTo>
                    <a:pt x="2038" y="128"/>
                  </a:lnTo>
                  <a:close/>
                  <a:moveTo>
                    <a:pt x="1963" y="123"/>
                  </a:moveTo>
                  <a:lnTo>
                    <a:pt x="2001" y="125"/>
                  </a:lnTo>
                  <a:lnTo>
                    <a:pt x="2003" y="106"/>
                  </a:lnTo>
                  <a:lnTo>
                    <a:pt x="1965" y="104"/>
                  </a:lnTo>
                  <a:lnTo>
                    <a:pt x="1963" y="123"/>
                  </a:lnTo>
                  <a:close/>
                  <a:moveTo>
                    <a:pt x="1887" y="121"/>
                  </a:moveTo>
                  <a:lnTo>
                    <a:pt x="1925" y="123"/>
                  </a:lnTo>
                  <a:lnTo>
                    <a:pt x="1927" y="104"/>
                  </a:lnTo>
                  <a:lnTo>
                    <a:pt x="1889" y="102"/>
                  </a:lnTo>
                  <a:lnTo>
                    <a:pt x="1887" y="121"/>
                  </a:lnTo>
                  <a:close/>
                  <a:moveTo>
                    <a:pt x="1811" y="116"/>
                  </a:moveTo>
                  <a:lnTo>
                    <a:pt x="1849" y="118"/>
                  </a:lnTo>
                  <a:lnTo>
                    <a:pt x="1852" y="99"/>
                  </a:lnTo>
                  <a:lnTo>
                    <a:pt x="1814" y="97"/>
                  </a:lnTo>
                  <a:lnTo>
                    <a:pt x="1811" y="116"/>
                  </a:lnTo>
                  <a:close/>
                  <a:moveTo>
                    <a:pt x="1736" y="111"/>
                  </a:moveTo>
                  <a:lnTo>
                    <a:pt x="1774" y="114"/>
                  </a:lnTo>
                  <a:lnTo>
                    <a:pt x="1776" y="95"/>
                  </a:lnTo>
                  <a:lnTo>
                    <a:pt x="1738" y="92"/>
                  </a:lnTo>
                  <a:lnTo>
                    <a:pt x="1736" y="111"/>
                  </a:lnTo>
                  <a:close/>
                  <a:moveTo>
                    <a:pt x="1662" y="109"/>
                  </a:moveTo>
                  <a:lnTo>
                    <a:pt x="1698" y="109"/>
                  </a:lnTo>
                  <a:lnTo>
                    <a:pt x="1700" y="92"/>
                  </a:lnTo>
                  <a:lnTo>
                    <a:pt x="1662" y="90"/>
                  </a:lnTo>
                  <a:lnTo>
                    <a:pt x="1662" y="109"/>
                  </a:lnTo>
                  <a:close/>
                  <a:moveTo>
                    <a:pt x="1587" y="104"/>
                  </a:moveTo>
                  <a:lnTo>
                    <a:pt x="1625" y="106"/>
                  </a:lnTo>
                  <a:lnTo>
                    <a:pt x="1625" y="88"/>
                  </a:lnTo>
                  <a:lnTo>
                    <a:pt x="1587" y="85"/>
                  </a:lnTo>
                  <a:lnTo>
                    <a:pt x="1587" y="104"/>
                  </a:lnTo>
                  <a:close/>
                  <a:moveTo>
                    <a:pt x="1511" y="99"/>
                  </a:moveTo>
                  <a:lnTo>
                    <a:pt x="1549" y="102"/>
                  </a:lnTo>
                  <a:lnTo>
                    <a:pt x="1549" y="83"/>
                  </a:lnTo>
                  <a:lnTo>
                    <a:pt x="1511" y="80"/>
                  </a:lnTo>
                  <a:lnTo>
                    <a:pt x="1511" y="99"/>
                  </a:lnTo>
                  <a:close/>
                  <a:moveTo>
                    <a:pt x="1435" y="97"/>
                  </a:moveTo>
                  <a:lnTo>
                    <a:pt x="1473" y="97"/>
                  </a:lnTo>
                  <a:lnTo>
                    <a:pt x="1473" y="78"/>
                  </a:lnTo>
                  <a:lnTo>
                    <a:pt x="1435" y="78"/>
                  </a:lnTo>
                  <a:lnTo>
                    <a:pt x="1435" y="97"/>
                  </a:lnTo>
                  <a:close/>
                  <a:moveTo>
                    <a:pt x="1360" y="92"/>
                  </a:moveTo>
                  <a:lnTo>
                    <a:pt x="1398" y="95"/>
                  </a:lnTo>
                  <a:lnTo>
                    <a:pt x="1398" y="76"/>
                  </a:lnTo>
                  <a:lnTo>
                    <a:pt x="1360" y="73"/>
                  </a:lnTo>
                  <a:lnTo>
                    <a:pt x="1360" y="92"/>
                  </a:lnTo>
                  <a:close/>
                  <a:moveTo>
                    <a:pt x="1284" y="88"/>
                  </a:moveTo>
                  <a:lnTo>
                    <a:pt x="1322" y="90"/>
                  </a:lnTo>
                  <a:lnTo>
                    <a:pt x="1322" y="71"/>
                  </a:lnTo>
                  <a:lnTo>
                    <a:pt x="1284" y="69"/>
                  </a:lnTo>
                  <a:lnTo>
                    <a:pt x="1284" y="88"/>
                  </a:lnTo>
                  <a:close/>
                  <a:moveTo>
                    <a:pt x="1208" y="83"/>
                  </a:moveTo>
                  <a:lnTo>
                    <a:pt x="1246" y="85"/>
                  </a:lnTo>
                  <a:lnTo>
                    <a:pt x="1246" y="66"/>
                  </a:lnTo>
                  <a:lnTo>
                    <a:pt x="1208" y="64"/>
                  </a:lnTo>
                  <a:lnTo>
                    <a:pt x="1208" y="83"/>
                  </a:lnTo>
                  <a:close/>
                  <a:moveTo>
                    <a:pt x="1133" y="80"/>
                  </a:moveTo>
                  <a:lnTo>
                    <a:pt x="1171" y="83"/>
                  </a:lnTo>
                  <a:lnTo>
                    <a:pt x="1171" y="64"/>
                  </a:lnTo>
                  <a:lnTo>
                    <a:pt x="1133" y="62"/>
                  </a:lnTo>
                  <a:lnTo>
                    <a:pt x="1133" y="80"/>
                  </a:lnTo>
                  <a:close/>
                  <a:moveTo>
                    <a:pt x="1057" y="76"/>
                  </a:moveTo>
                  <a:lnTo>
                    <a:pt x="1095" y="78"/>
                  </a:lnTo>
                  <a:lnTo>
                    <a:pt x="1095" y="59"/>
                  </a:lnTo>
                  <a:lnTo>
                    <a:pt x="1057" y="57"/>
                  </a:lnTo>
                  <a:lnTo>
                    <a:pt x="1057" y="76"/>
                  </a:lnTo>
                  <a:close/>
                  <a:moveTo>
                    <a:pt x="981" y="71"/>
                  </a:moveTo>
                  <a:lnTo>
                    <a:pt x="1019" y="73"/>
                  </a:lnTo>
                  <a:lnTo>
                    <a:pt x="1019" y="54"/>
                  </a:lnTo>
                  <a:lnTo>
                    <a:pt x="981" y="52"/>
                  </a:lnTo>
                  <a:lnTo>
                    <a:pt x="981" y="71"/>
                  </a:lnTo>
                  <a:close/>
                  <a:moveTo>
                    <a:pt x="906" y="69"/>
                  </a:moveTo>
                  <a:lnTo>
                    <a:pt x="944" y="69"/>
                  </a:lnTo>
                  <a:lnTo>
                    <a:pt x="944" y="50"/>
                  </a:lnTo>
                  <a:lnTo>
                    <a:pt x="906" y="50"/>
                  </a:lnTo>
                  <a:lnTo>
                    <a:pt x="906" y="69"/>
                  </a:lnTo>
                  <a:close/>
                  <a:moveTo>
                    <a:pt x="830" y="64"/>
                  </a:moveTo>
                  <a:lnTo>
                    <a:pt x="868" y="66"/>
                  </a:lnTo>
                  <a:lnTo>
                    <a:pt x="868" y="47"/>
                  </a:lnTo>
                  <a:lnTo>
                    <a:pt x="830" y="45"/>
                  </a:lnTo>
                  <a:lnTo>
                    <a:pt x="830" y="64"/>
                  </a:lnTo>
                  <a:close/>
                  <a:moveTo>
                    <a:pt x="754" y="59"/>
                  </a:moveTo>
                  <a:lnTo>
                    <a:pt x="792" y="62"/>
                  </a:lnTo>
                  <a:lnTo>
                    <a:pt x="792" y="43"/>
                  </a:lnTo>
                  <a:lnTo>
                    <a:pt x="754" y="40"/>
                  </a:lnTo>
                  <a:lnTo>
                    <a:pt x="754" y="59"/>
                  </a:lnTo>
                  <a:close/>
                  <a:moveTo>
                    <a:pt x="679" y="57"/>
                  </a:moveTo>
                  <a:lnTo>
                    <a:pt x="716" y="57"/>
                  </a:lnTo>
                  <a:lnTo>
                    <a:pt x="719" y="38"/>
                  </a:lnTo>
                  <a:lnTo>
                    <a:pt x="681" y="38"/>
                  </a:lnTo>
                  <a:lnTo>
                    <a:pt x="679" y="57"/>
                  </a:lnTo>
                  <a:close/>
                  <a:moveTo>
                    <a:pt x="603" y="52"/>
                  </a:moveTo>
                  <a:lnTo>
                    <a:pt x="641" y="54"/>
                  </a:lnTo>
                  <a:lnTo>
                    <a:pt x="643" y="35"/>
                  </a:lnTo>
                  <a:lnTo>
                    <a:pt x="605" y="33"/>
                  </a:lnTo>
                  <a:lnTo>
                    <a:pt x="603" y="52"/>
                  </a:lnTo>
                  <a:close/>
                  <a:moveTo>
                    <a:pt x="527" y="47"/>
                  </a:moveTo>
                  <a:lnTo>
                    <a:pt x="565" y="50"/>
                  </a:lnTo>
                  <a:lnTo>
                    <a:pt x="568" y="31"/>
                  </a:lnTo>
                  <a:lnTo>
                    <a:pt x="530" y="28"/>
                  </a:lnTo>
                  <a:lnTo>
                    <a:pt x="527" y="47"/>
                  </a:lnTo>
                  <a:close/>
                  <a:moveTo>
                    <a:pt x="452" y="43"/>
                  </a:moveTo>
                  <a:lnTo>
                    <a:pt x="489" y="45"/>
                  </a:lnTo>
                  <a:lnTo>
                    <a:pt x="492" y="26"/>
                  </a:lnTo>
                  <a:lnTo>
                    <a:pt x="454" y="24"/>
                  </a:lnTo>
                  <a:lnTo>
                    <a:pt x="452" y="43"/>
                  </a:lnTo>
                  <a:close/>
                  <a:moveTo>
                    <a:pt x="376" y="40"/>
                  </a:moveTo>
                  <a:lnTo>
                    <a:pt x="414" y="43"/>
                  </a:lnTo>
                  <a:lnTo>
                    <a:pt x="416" y="24"/>
                  </a:lnTo>
                  <a:lnTo>
                    <a:pt x="378" y="21"/>
                  </a:lnTo>
                  <a:lnTo>
                    <a:pt x="376" y="40"/>
                  </a:lnTo>
                  <a:close/>
                  <a:moveTo>
                    <a:pt x="300" y="35"/>
                  </a:moveTo>
                  <a:lnTo>
                    <a:pt x="338" y="38"/>
                  </a:lnTo>
                  <a:lnTo>
                    <a:pt x="340" y="19"/>
                  </a:lnTo>
                  <a:lnTo>
                    <a:pt x="303" y="17"/>
                  </a:lnTo>
                  <a:lnTo>
                    <a:pt x="300" y="35"/>
                  </a:lnTo>
                  <a:close/>
                  <a:moveTo>
                    <a:pt x="225" y="31"/>
                  </a:moveTo>
                  <a:lnTo>
                    <a:pt x="262" y="33"/>
                  </a:lnTo>
                  <a:lnTo>
                    <a:pt x="265" y="14"/>
                  </a:lnTo>
                  <a:lnTo>
                    <a:pt x="227" y="12"/>
                  </a:lnTo>
                  <a:lnTo>
                    <a:pt x="225" y="31"/>
                  </a:lnTo>
                  <a:close/>
                  <a:moveTo>
                    <a:pt x="149" y="28"/>
                  </a:moveTo>
                  <a:lnTo>
                    <a:pt x="187" y="28"/>
                  </a:lnTo>
                  <a:lnTo>
                    <a:pt x="189" y="9"/>
                  </a:lnTo>
                  <a:lnTo>
                    <a:pt x="151" y="9"/>
                  </a:lnTo>
                  <a:lnTo>
                    <a:pt x="149" y="28"/>
                  </a:lnTo>
                  <a:close/>
                  <a:moveTo>
                    <a:pt x="73" y="24"/>
                  </a:moveTo>
                  <a:lnTo>
                    <a:pt x="111" y="26"/>
                  </a:lnTo>
                  <a:lnTo>
                    <a:pt x="113" y="7"/>
                  </a:lnTo>
                  <a:lnTo>
                    <a:pt x="76" y="5"/>
                  </a:lnTo>
                  <a:lnTo>
                    <a:pt x="73" y="24"/>
                  </a:lnTo>
                  <a:close/>
                  <a:moveTo>
                    <a:pt x="0" y="19"/>
                  </a:moveTo>
                  <a:lnTo>
                    <a:pt x="35" y="21"/>
                  </a:lnTo>
                  <a:lnTo>
                    <a:pt x="38" y="2"/>
                  </a:lnTo>
                  <a:lnTo>
                    <a:pt x="0" y="0"/>
                  </a:lnTo>
                  <a:lnTo>
                    <a:pt x="0" y="19"/>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0" name="Freeform 9"/>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close/>
                  <a:moveTo>
                    <a:pt x="88" y="125"/>
                  </a:moveTo>
                  <a:lnTo>
                    <a:pt x="50" y="128"/>
                  </a:lnTo>
                  <a:lnTo>
                    <a:pt x="50" y="147"/>
                  </a:lnTo>
                  <a:lnTo>
                    <a:pt x="88" y="144"/>
                  </a:lnTo>
                  <a:lnTo>
                    <a:pt x="88" y="125"/>
                  </a:lnTo>
                  <a:close/>
                  <a:moveTo>
                    <a:pt x="163" y="123"/>
                  </a:moveTo>
                  <a:lnTo>
                    <a:pt x="126" y="125"/>
                  </a:lnTo>
                  <a:lnTo>
                    <a:pt x="126" y="144"/>
                  </a:lnTo>
                  <a:lnTo>
                    <a:pt x="163" y="142"/>
                  </a:lnTo>
                  <a:lnTo>
                    <a:pt x="163" y="123"/>
                  </a:lnTo>
                  <a:close/>
                  <a:moveTo>
                    <a:pt x="237" y="121"/>
                  </a:moveTo>
                  <a:lnTo>
                    <a:pt x="201" y="121"/>
                  </a:lnTo>
                  <a:lnTo>
                    <a:pt x="201" y="140"/>
                  </a:lnTo>
                  <a:lnTo>
                    <a:pt x="239" y="140"/>
                  </a:lnTo>
                  <a:lnTo>
                    <a:pt x="237" y="121"/>
                  </a:lnTo>
                  <a:close/>
                  <a:moveTo>
                    <a:pt x="312" y="118"/>
                  </a:moveTo>
                  <a:lnTo>
                    <a:pt x="275" y="118"/>
                  </a:lnTo>
                  <a:lnTo>
                    <a:pt x="277" y="137"/>
                  </a:lnTo>
                  <a:lnTo>
                    <a:pt x="315" y="135"/>
                  </a:lnTo>
                  <a:lnTo>
                    <a:pt x="312" y="118"/>
                  </a:lnTo>
                  <a:close/>
                  <a:moveTo>
                    <a:pt x="388" y="114"/>
                  </a:moveTo>
                  <a:lnTo>
                    <a:pt x="350" y="116"/>
                  </a:lnTo>
                  <a:lnTo>
                    <a:pt x="353" y="135"/>
                  </a:lnTo>
                  <a:lnTo>
                    <a:pt x="390" y="133"/>
                  </a:lnTo>
                  <a:lnTo>
                    <a:pt x="388" y="114"/>
                  </a:lnTo>
                  <a:close/>
                  <a:moveTo>
                    <a:pt x="464" y="111"/>
                  </a:moveTo>
                  <a:lnTo>
                    <a:pt x="426" y="114"/>
                  </a:lnTo>
                  <a:lnTo>
                    <a:pt x="428" y="133"/>
                  </a:lnTo>
                  <a:lnTo>
                    <a:pt x="466" y="130"/>
                  </a:lnTo>
                  <a:lnTo>
                    <a:pt x="464" y="111"/>
                  </a:lnTo>
                  <a:close/>
                  <a:moveTo>
                    <a:pt x="539" y="109"/>
                  </a:moveTo>
                  <a:lnTo>
                    <a:pt x="502" y="109"/>
                  </a:lnTo>
                  <a:lnTo>
                    <a:pt x="504" y="128"/>
                  </a:lnTo>
                  <a:lnTo>
                    <a:pt x="542" y="128"/>
                  </a:lnTo>
                  <a:lnTo>
                    <a:pt x="539" y="109"/>
                  </a:lnTo>
                  <a:close/>
                  <a:moveTo>
                    <a:pt x="615" y="104"/>
                  </a:moveTo>
                  <a:lnTo>
                    <a:pt x="577" y="107"/>
                  </a:lnTo>
                  <a:lnTo>
                    <a:pt x="580" y="125"/>
                  </a:lnTo>
                  <a:lnTo>
                    <a:pt x="617" y="123"/>
                  </a:lnTo>
                  <a:lnTo>
                    <a:pt x="615" y="104"/>
                  </a:lnTo>
                  <a:close/>
                  <a:moveTo>
                    <a:pt x="691" y="102"/>
                  </a:moveTo>
                  <a:lnTo>
                    <a:pt x="653" y="104"/>
                  </a:lnTo>
                  <a:lnTo>
                    <a:pt x="655" y="123"/>
                  </a:lnTo>
                  <a:lnTo>
                    <a:pt x="693" y="121"/>
                  </a:lnTo>
                  <a:lnTo>
                    <a:pt x="691" y="102"/>
                  </a:lnTo>
                  <a:close/>
                  <a:moveTo>
                    <a:pt x="766" y="99"/>
                  </a:moveTo>
                  <a:lnTo>
                    <a:pt x="729" y="99"/>
                  </a:lnTo>
                  <a:lnTo>
                    <a:pt x="731" y="118"/>
                  </a:lnTo>
                  <a:lnTo>
                    <a:pt x="769" y="118"/>
                  </a:lnTo>
                  <a:lnTo>
                    <a:pt x="766" y="99"/>
                  </a:lnTo>
                  <a:close/>
                  <a:moveTo>
                    <a:pt x="842" y="95"/>
                  </a:moveTo>
                  <a:lnTo>
                    <a:pt x="804" y="97"/>
                  </a:lnTo>
                  <a:lnTo>
                    <a:pt x="807" y="116"/>
                  </a:lnTo>
                  <a:lnTo>
                    <a:pt x="844" y="114"/>
                  </a:lnTo>
                  <a:lnTo>
                    <a:pt x="842" y="95"/>
                  </a:lnTo>
                  <a:close/>
                  <a:moveTo>
                    <a:pt x="918" y="92"/>
                  </a:moveTo>
                  <a:lnTo>
                    <a:pt x="880" y="95"/>
                  </a:lnTo>
                  <a:lnTo>
                    <a:pt x="882" y="114"/>
                  </a:lnTo>
                  <a:lnTo>
                    <a:pt x="920" y="111"/>
                  </a:lnTo>
                  <a:lnTo>
                    <a:pt x="918" y="92"/>
                  </a:lnTo>
                  <a:close/>
                  <a:moveTo>
                    <a:pt x="993" y="90"/>
                  </a:moveTo>
                  <a:lnTo>
                    <a:pt x="956" y="90"/>
                  </a:lnTo>
                  <a:lnTo>
                    <a:pt x="958" y="109"/>
                  </a:lnTo>
                  <a:lnTo>
                    <a:pt x="996" y="109"/>
                  </a:lnTo>
                  <a:lnTo>
                    <a:pt x="993" y="90"/>
                  </a:lnTo>
                  <a:close/>
                  <a:moveTo>
                    <a:pt x="1069" y="85"/>
                  </a:moveTo>
                  <a:lnTo>
                    <a:pt x="1031" y="88"/>
                  </a:lnTo>
                  <a:lnTo>
                    <a:pt x="1034" y="107"/>
                  </a:lnTo>
                  <a:lnTo>
                    <a:pt x="1072" y="104"/>
                  </a:lnTo>
                  <a:lnTo>
                    <a:pt x="1069" y="85"/>
                  </a:lnTo>
                  <a:close/>
                  <a:moveTo>
                    <a:pt x="1145" y="83"/>
                  </a:moveTo>
                  <a:lnTo>
                    <a:pt x="1107" y="85"/>
                  </a:lnTo>
                  <a:lnTo>
                    <a:pt x="1109" y="104"/>
                  </a:lnTo>
                  <a:lnTo>
                    <a:pt x="1145" y="102"/>
                  </a:lnTo>
                  <a:lnTo>
                    <a:pt x="1145" y="83"/>
                  </a:lnTo>
                  <a:close/>
                  <a:moveTo>
                    <a:pt x="1220" y="81"/>
                  </a:moveTo>
                  <a:lnTo>
                    <a:pt x="1183" y="81"/>
                  </a:lnTo>
                  <a:lnTo>
                    <a:pt x="1183" y="99"/>
                  </a:lnTo>
                  <a:lnTo>
                    <a:pt x="1220" y="99"/>
                  </a:lnTo>
                  <a:lnTo>
                    <a:pt x="1220" y="81"/>
                  </a:lnTo>
                  <a:close/>
                  <a:moveTo>
                    <a:pt x="1296" y="76"/>
                  </a:moveTo>
                  <a:lnTo>
                    <a:pt x="1258" y="78"/>
                  </a:lnTo>
                  <a:lnTo>
                    <a:pt x="1258" y="97"/>
                  </a:lnTo>
                  <a:lnTo>
                    <a:pt x="1296" y="95"/>
                  </a:lnTo>
                  <a:lnTo>
                    <a:pt x="1296" y="76"/>
                  </a:lnTo>
                  <a:close/>
                  <a:moveTo>
                    <a:pt x="1372" y="73"/>
                  </a:moveTo>
                  <a:lnTo>
                    <a:pt x="1334" y="76"/>
                  </a:lnTo>
                  <a:lnTo>
                    <a:pt x="1334" y="95"/>
                  </a:lnTo>
                  <a:lnTo>
                    <a:pt x="1372" y="92"/>
                  </a:lnTo>
                  <a:lnTo>
                    <a:pt x="1372" y="73"/>
                  </a:lnTo>
                  <a:close/>
                  <a:moveTo>
                    <a:pt x="1448" y="71"/>
                  </a:moveTo>
                  <a:lnTo>
                    <a:pt x="1410" y="71"/>
                  </a:lnTo>
                  <a:lnTo>
                    <a:pt x="1410" y="90"/>
                  </a:lnTo>
                  <a:lnTo>
                    <a:pt x="1448" y="90"/>
                  </a:lnTo>
                  <a:lnTo>
                    <a:pt x="1448" y="71"/>
                  </a:lnTo>
                  <a:close/>
                  <a:moveTo>
                    <a:pt x="1523" y="66"/>
                  </a:moveTo>
                  <a:lnTo>
                    <a:pt x="1485" y="69"/>
                  </a:lnTo>
                  <a:lnTo>
                    <a:pt x="1485" y="88"/>
                  </a:lnTo>
                  <a:lnTo>
                    <a:pt x="1523" y="85"/>
                  </a:lnTo>
                  <a:lnTo>
                    <a:pt x="1523" y="66"/>
                  </a:lnTo>
                  <a:close/>
                  <a:moveTo>
                    <a:pt x="1599" y="64"/>
                  </a:moveTo>
                  <a:lnTo>
                    <a:pt x="1561" y="66"/>
                  </a:lnTo>
                  <a:lnTo>
                    <a:pt x="1561" y="85"/>
                  </a:lnTo>
                  <a:lnTo>
                    <a:pt x="1599" y="83"/>
                  </a:lnTo>
                  <a:lnTo>
                    <a:pt x="1599" y="64"/>
                  </a:lnTo>
                  <a:close/>
                  <a:moveTo>
                    <a:pt x="1675" y="62"/>
                  </a:moveTo>
                  <a:lnTo>
                    <a:pt x="1637" y="62"/>
                  </a:lnTo>
                  <a:lnTo>
                    <a:pt x="1637" y="81"/>
                  </a:lnTo>
                  <a:lnTo>
                    <a:pt x="1675" y="81"/>
                  </a:lnTo>
                  <a:lnTo>
                    <a:pt x="1675" y="62"/>
                  </a:lnTo>
                  <a:close/>
                  <a:moveTo>
                    <a:pt x="1750" y="57"/>
                  </a:moveTo>
                  <a:lnTo>
                    <a:pt x="1712" y="59"/>
                  </a:lnTo>
                  <a:lnTo>
                    <a:pt x="1712" y="78"/>
                  </a:lnTo>
                  <a:lnTo>
                    <a:pt x="1750" y="76"/>
                  </a:lnTo>
                  <a:lnTo>
                    <a:pt x="1750" y="57"/>
                  </a:lnTo>
                  <a:close/>
                  <a:moveTo>
                    <a:pt x="1826" y="55"/>
                  </a:moveTo>
                  <a:lnTo>
                    <a:pt x="1788" y="57"/>
                  </a:lnTo>
                  <a:lnTo>
                    <a:pt x="1788" y="76"/>
                  </a:lnTo>
                  <a:lnTo>
                    <a:pt x="1826" y="73"/>
                  </a:lnTo>
                  <a:lnTo>
                    <a:pt x="1826" y="55"/>
                  </a:lnTo>
                  <a:close/>
                  <a:moveTo>
                    <a:pt x="1902" y="52"/>
                  </a:moveTo>
                  <a:lnTo>
                    <a:pt x="1864" y="52"/>
                  </a:lnTo>
                  <a:lnTo>
                    <a:pt x="1864" y="71"/>
                  </a:lnTo>
                  <a:lnTo>
                    <a:pt x="1902" y="71"/>
                  </a:lnTo>
                  <a:lnTo>
                    <a:pt x="1902" y="52"/>
                  </a:lnTo>
                  <a:close/>
                  <a:moveTo>
                    <a:pt x="1977" y="47"/>
                  </a:moveTo>
                  <a:lnTo>
                    <a:pt x="1939" y="50"/>
                  </a:lnTo>
                  <a:lnTo>
                    <a:pt x="1939" y="69"/>
                  </a:lnTo>
                  <a:lnTo>
                    <a:pt x="1977" y="66"/>
                  </a:lnTo>
                  <a:lnTo>
                    <a:pt x="1977" y="47"/>
                  </a:lnTo>
                  <a:close/>
                  <a:moveTo>
                    <a:pt x="2053" y="45"/>
                  </a:moveTo>
                  <a:lnTo>
                    <a:pt x="2015" y="47"/>
                  </a:lnTo>
                  <a:lnTo>
                    <a:pt x="2015" y="66"/>
                  </a:lnTo>
                  <a:lnTo>
                    <a:pt x="2053" y="64"/>
                  </a:lnTo>
                  <a:lnTo>
                    <a:pt x="2053" y="45"/>
                  </a:lnTo>
                  <a:close/>
                  <a:moveTo>
                    <a:pt x="2129" y="43"/>
                  </a:moveTo>
                  <a:lnTo>
                    <a:pt x="2091" y="43"/>
                  </a:lnTo>
                  <a:lnTo>
                    <a:pt x="2091" y="62"/>
                  </a:lnTo>
                  <a:lnTo>
                    <a:pt x="2129" y="62"/>
                  </a:lnTo>
                  <a:lnTo>
                    <a:pt x="2129" y="43"/>
                  </a:lnTo>
                  <a:close/>
                  <a:moveTo>
                    <a:pt x="2204" y="38"/>
                  </a:moveTo>
                  <a:lnTo>
                    <a:pt x="2166" y="40"/>
                  </a:lnTo>
                  <a:lnTo>
                    <a:pt x="2166" y="59"/>
                  </a:lnTo>
                  <a:lnTo>
                    <a:pt x="2204" y="57"/>
                  </a:lnTo>
                  <a:lnTo>
                    <a:pt x="2204" y="38"/>
                  </a:lnTo>
                  <a:close/>
                  <a:moveTo>
                    <a:pt x="2280" y="36"/>
                  </a:moveTo>
                  <a:lnTo>
                    <a:pt x="2242" y="38"/>
                  </a:lnTo>
                  <a:lnTo>
                    <a:pt x="2242" y="57"/>
                  </a:lnTo>
                  <a:lnTo>
                    <a:pt x="2280" y="55"/>
                  </a:lnTo>
                  <a:lnTo>
                    <a:pt x="2280" y="36"/>
                  </a:lnTo>
                  <a:close/>
                  <a:moveTo>
                    <a:pt x="2356" y="33"/>
                  </a:moveTo>
                  <a:lnTo>
                    <a:pt x="2318" y="33"/>
                  </a:lnTo>
                  <a:lnTo>
                    <a:pt x="2318" y="52"/>
                  </a:lnTo>
                  <a:lnTo>
                    <a:pt x="2356" y="52"/>
                  </a:lnTo>
                  <a:lnTo>
                    <a:pt x="2356" y="33"/>
                  </a:lnTo>
                  <a:close/>
                  <a:moveTo>
                    <a:pt x="2431" y="29"/>
                  </a:moveTo>
                  <a:lnTo>
                    <a:pt x="2393" y="31"/>
                  </a:lnTo>
                  <a:lnTo>
                    <a:pt x="2393" y="50"/>
                  </a:lnTo>
                  <a:lnTo>
                    <a:pt x="2431" y="47"/>
                  </a:lnTo>
                  <a:lnTo>
                    <a:pt x="2431" y="29"/>
                  </a:lnTo>
                  <a:close/>
                  <a:moveTo>
                    <a:pt x="2507" y="26"/>
                  </a:moveTo>
                  <a:lnTo>
                    <a:pt x="2469" y="29"/>
                  </a:lnTo>
                  <a:lnTo>
                    <a:pt x="2469" y="47"/>
                  </a:lnTo>
                  <a:lnTo>
                    <a:pt x="2507" y="45"/>
                  </a:lnTo>
                  <a:lnTo>
                    <a:pt x="2507" y="26"/>
                  </a:lnTo>
                  <a:close/>
                  <a:moveTo>
                    <a:pt x="2583" y="24"/>
                  </a:moveTo>
                  <a:lnTo>
                    <a:pt x="2545" y="24"/>
                  </a:lnTo>
                  <a:lnTo>
                    <a:pt x="2545" y="43"/>
                  </a:lnTo>
                  <a:lnTo>
                    <a:pt x="2583" y="43"/>
                  </a:lnTo>
                  <a:lnTo>
                    <a:pt x="2583" y="24"/>
                  </a:lnTo>
                  <a:close/>
                  <a:moveTo>
                    <a:pt x="2658" y="19"/>
                  </a:moveTo>
                  <a:lnTo>
                    <a:pt x="2620" y="21"/>
                  </a:lnTo>
                  <a:lnTo>
                    <a:pt x="2620" y="40"/>
                  </a:lnTo>
                  <a:lnTo>
                    <a:pt x="2658" y="38"/>
                  </a:lnTo>
                  <a:lnTo>
                    <a:pt x="2658" y="19"/>
                  </a:lnTo>
                  <a:close/>
                  <a:moveTo>
                    <a:pt x="2734" y="17"/>
                  </a:moveTo>
                  <a:lnTo>
                    <a:pt x="2696" y="19"/>
                  </a:lnTo>
                  <a:lnTo>
                    <a:pt x="2696" y="38"/>
                  </a:lnTo>
                  <a:lnTo>
                    <a:pt x="2734" y="36"/>
                  </a:lnTo>
                  <a:lnTo>
                    <a:pt x="2734" y="17"/>
                  </a:lnTo>
                  <a:close/>
                  <a:moveTo>
                    <a:pt x="2810" y="14"/>
                  </a:moveTo>
                  <a:lnTo>
                    <a:pt x="2772" y="14"/>
                  </a:lnTo>
                  <a:lnTo>
                    <a:pt x="2772" y="33"/>
                  </a:lnTo>
                  <a:lnTo>
                    <a:pt x="2810" y="33"/>
                  </a:lnTo>
                  <a:lnTo>
                    <a:pt x="2810" y="14"/>
                  </a:lnTo>
                  <a:close/>
                  <a:moveTo>
                    <a:pt x="2885" y="10"/>
                  </a:moveTo>
                  <a:lnTo>
                    <a:pt x="2847" y="12"/>
                  </a:lnTo>
                  <a:lnTo>
                    <a:pt x="2847" y="31"/>
                  </a:lnTo>
                  <a:lnTo>
                    <a:pt x="2885" y="29"/>
                  </a:lnTo>
                  <a:lnTo>
                    <a:pt x="2885" y="10"/>
                  </a:lnTo>
                  <a:close/>
                  <a:moveTo>
                    <a:pt x="2961" y="7"/>
                  </a:moveTo>
                  <a:lnTo>
                    <a:pt x="2923" y="10"/>
                  </a:lnTo>
                  <a:lnTo>
                    <a:pt x="2923" y="29"/>
                  </a:lnTo>
                  <a:lnTo>
                    <a:pt x="2961" y="26"/>
                  </a:lnTo>
                  <a:lnTo>
                    <a:pt x="2961" y="7"/>
                  </a:lnTo>
                  <a:close/>
                  <a:moveTo>
                    <a:pt x="3034" y="5"/>
                  </a:moveTo>
                  <a:lnTo>
                    <a:pt x="2996" y="5"/>
                  </a:lnTo>
                  <a:lnTo>
                    <a:pt x="2999" y="24"/>
                  </a:lnTo>
                  <a:lnTo>
                    <a:pt x="3037" y="24"/>
                  </a:lnTo>
                  <a:lnTo>
                    <a:pt x="3034" y="5"/>
                  </a:lnTo>
                  <a:close/>
                  <a:moveTo>
                    <a:pt x="3110" y="0"/>
                  </a:moveTo>
                  <a:lnTo>
                    <a:pt x="3072" y="2"/>
                  </a:lnTo>
                  <a:lnTo>
                    <a:pt x="3074" y="21"/>
                  </a:lnTo>
                  <a:lnTo>
                    <a:pt x="3112" y="19"/>
                  </a:lnTo>
                  <a:lnTo>
                    <a:pt x="3110" y="0"/>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1" name="Freeform 10"/>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moveTo>
                    <a:pt x="88" y="125"/>
                  </a:moveTo>
                  <a:lnTo>
                    <a:pt x="50" y="128"/>
                  </a:lnTo>
                  <a:lnTo>
                    <a:pt x="50" y="147"/>
                  </a:lnTo>
                  <a:lnTo>
                    <a:pt x="88" y="144"/>
                  </a:lnTo>
                  <a:lnTo>
                    <a:pt x="88" y="125"/>
                  </a:lnTo>
                  <a:moveTo>
                    <a:pt x="163" y="123"/>
                  </a:moveTo>
                  <a:lnTo>
                    <a:pt x="126" y="125"/>
                  </a:lnTo>
                  <a:lnTo>
                    <a:pt x="126" y="144"/>
                  </a:lnTo>
                  <a:lnTo>
                    <a:pt x="163" y="142"/>
                  </a:lnTo>
                  <a:lnTo>
                    <a:pt x="163" y="123"/>
                  </a:lnTo>
                  <a:moveTo>
                    <a:pt x="237" y="121"/>
                  </a:moveTo>
                  <a:lnTo>
                    <a:pt x="201" y="121"/>
                  </a:lnTo>
                  <a:lnTo>
                    <a:pt x="201" y="140"/>
                  </a:lnTo>
                  <a:lnTo>
                    <a:pt x="239" y="140"/>
                  </a:lnTo>
                  <a:lnTo>
                    <a:pt x="237" y="121"/>
                  </a:lnTo>
                  <a:moveTo>
                    <a:pt x="312" y="118"/>
                  </a:moveTo>
                  <a:lnTo>
                    <a:pt x="275" y="118"/>
                  </a:lnTo>
                  <a:lnTo>
                    <a:pt x="277" y="137"/>
                  </a:lnTo>
                  <a:lnTo>
                    <a:pt x="315" y="135"/>
                  </a:lnTo>
                  <a:lnTo>
                    <a:pt x="312" y="118"/>
                  </a:lnTo>
                  <a:moveTo>
                    <a:pt x="388" y="114"/>
                  </a:moveTo>
                  <a:lnTo>
                    <a:pt x="350" y="116"/>
                  </a:lnTo>
                  <a:lnTo>
                    <a:pt x="353" y="135"/>
                  </a:lnTo>
                  <a:lnTo>
                    <a:pt x="390" y="133"/>
                  </a:lnTo>
                  <a:lnTo>
                    <a:pt x="388" y="114"/>
                  </a:lnTo>
                  <a:moveTo>
                    <a:pt x="464" y="111"/>
                  </a:moveTo>
                  <a:lnTo>
                    <a:pt x="426" y="114"/>
                  </a:lnTo>
                  <a:lnTo>
                    <a:pt x="428" y="133"/>
                  </a:lnTo>
                  <a:lnTo>
                    <a:pt x="466" y="130"/>
                  </a:lnTo>
                  <a:lnTo>
                    <a:pt x="464" y="111"/>
                  </a:lnTo>
                  <a:moveTo>
                    <a:pt x="539" y="109"/>
                  </a:moveTo>
                  <a:lnTo>
                    <a:pt x="502" y="109"/>
                  </a:lnTo>
                  <a:lnTo>
                    <a:pt x="504" y="128"/>
                  </a:lnTo>
                  <a:lnTo>
                    <a:pt x="542" y="128"/>
                  </a:lnTo>
                  <a:lnTo>
                    <a:pt x="539" y="109"/>
                  </a:lnTo>
                  <a:moveTo>
                    <a:pt x="615" y="104"/>
                  </a:moveTo>
                  <a:lnTo>
                    <a:pt x="577" y="107"/>
                  </a:lnTo>
                  <a:lnTo>
                    <a:pt x="580" y="125"/>
                  </a:lnTo>
                  <a:lnTo>
                    <a:pt x="617" y="123"/>
                  </a:lnTo>
                  <a:lnTo>
                    <a:pt x="615" y="104"/>
                  </a:lnTo>
                  <a:moveTo>
                    <a:pt x="691" y="102"/>
                  </a:moveTo>
                  <a:lnTo>
                    <a:pt x="653" y="104"/>
                  </a:lnTo>
                  <a:lnTo>
                    <a:pt x="655" y="123"/>
                  </a:lnTo>
                  <a:lnTo>
                    <a:pt x="693" y="121"/>
                  </a:lnTo>
                  <a:lnTo>
                    <a:pt x="691" y="102"/>
                  </a:lnTo>
                  <a:moveTo>
                    <a:pt x="766" y="99"/>
                  </a:moveTo>
                  <a:lnTo>
                    <a:pt x="729" y="99"/>
                  </a:lnTo>
                  <a:lnTo>
                    <a:pt x="731" y="118"/>
                  </a:lnTo>
                  <a:lnTo>
                    <a:pt x="769" y="118"/>
                  </a:lnTo>
                  <a:lnTo>
                    <a:pt x="766" y="99"/>
                  </a:lnTo>
                  <a:moveTo>
                    <a:pt x="842" y="95"/>
                  </a:moveTo>
                  <a:lnTo>
                    <a:pt x="804" y="97"/>
                  </a:lnTo>
                  <a:lnTo>
                    <a:pt x="807" y="116"/>
                  </a:lnTo>
                  <a:lnTo>
                    <a:pt x="844" y="114"/>
                  </a:lnTo>
                  <a:lnTo>
                    <a:pt x="842" y="95"/>
                  </a:lnTo>
                  <a:moveTo>
                    <a:pt x="918" y="92"/>
                  </a:moveTo>
                  <a:lnTo>
                    <a:pt x="880" y="95"/>
                  </a:lnTo>
                  <a:lnTo>
                    <a:pt x="882" y="114"/>
                  </a:lnTo>
                  <a:lnTo>
                    <a:pt x="920" y="111"/>
                  </a:lnTo>
                  <a:lnTo>
                    <a:pt x="918" y="92"/>
                  </a:lnTo>
                  <a:moveTo>
                    <a:pt x="993" y="90"/>
                  </a:moveTo>
                  <a:lnTo>
                    <a:pt x="956" y="90"/>
                  </a:lnTo>
                  <a:lnTo>
                    <a:pt x="958" y="109"/>
                  </a:lnTo>
                  <a:lnTo>
                    <a:pt x="996" y="109"/>
                  </a:lnTo>
                  <a:lnTo>
                    <a:pt x="993" y="90"/>
                  </a:lnTo>
                  <a:moveTo>
                    <a:pt x="1069" y="85"/>
                  </a:moveTo>
                  <a:lnTo>
                    <a:pt x="1031" y="88"/>
                  </a:lnTo>
                  <a:lnTo>
                    <a:pt x="1034" y="107"/>
                  </a:lnTo>
                  <a:lnTo>
                    <a:pt x="1072" y="104"/>
                  </a:lnTo>
                  <a:lnTo>
                    <a:pt x="1069" y="85"/>
                  </a:lnTo>
                  <a:moveTo>
                    <a:pt x="1145" y="83"/>
                  </a:moveTo>
                  <a:lnTo>
                    <a:pt x="1107" y="85"/>
                  </a:lnTo>
                  <a:lnTo>
                    <a:pt x="1109" y="104"/>
                  </a:lnTo>
                  <a:lnTo>
                    <a:pt x="1145" y="102"/>
                  </a:lnTo>
                  <a:lnTo>
                    <a:pt x="1145" y="83"/>
                  </a:lnTo>
                  <a:moveTo>
                    <a:pt x="1220" y="81"/>
                  </a:moveTo>
                  <a:lnTo>
                    <a:pt x="1183" y="81"/>
                  </a:lnTo>
                  <a:lnTo>
                    <a:pt x="1183" y="99"/>
                  </a:lnTo>
                  <a:lnTo>
                    <a:pt x="1220" y="99"/>
                  </a:lnTo>
                  <a:lnTo>
                    <a:pt x="1220" y="81"/>
                  </a:lnTo>
                  <a:moveTo>
                    <a:pt x="1296" y="76"/>
                  </a:moveTo>
                  <a:lnTo>
                    <a:pt x="1258" y="78"/>
                  </a:lnTo>
                  <a:lnTo>
                    <a:pt x="1258" y="97"/>
                  </a:lnTo>
                  <a:lnTo>
                    <a:pt x="1296" y="95"/>
                  </a:lnTo>
                  <a:lnTo>
                    <a:pt x="1296" y="76"/>
                  </a:lnTo>
                  <a:moveTo>
                    <a:pt x="1372" y="73"/>
                  </a:moveTo>
                  <a:lnTo>
                    <a:pt x="1334" y="76"/>
                  </a:lnTo>
                  <a:lnTo>
                    <a:pt x="1334" y="95"/>
                  </a:lnTo>
                  <a:lnTo>
                    <a:pt x="1372" y="92"/>
                  </a:lnTo>
                  <a:lnTo>
                    <a:pt x="1372" y="73"/>
                  </a:lnTo>
                  <a:moveTo>
                    <a:pt x="1448" y="71"/>
                  </a:moveTo>
                  <a:lnTo>
                    <a:pt x="1410" y="71"/>
                  </a:lnTo>
                  <a:lnTo>
                    <a:pt x="1410" y="90"/>
                  </a:lnTo>
                  <a:lnTo>
                    <a:pt x="1448" y="90"/>
                  </a:lnTo>
                  <a:lnTo>
                    <a:pt x="1448" y="71"/>
                  </a:lnTo>
                  <a:moveTo>
                    <a:pt x="1523" y="66"/>
                  </a:moveTo>
                  <a:lnTo>
                    <a:pt x="1485" y="69"/>
                  </a:lnTo>
                  <a:lnTo>
                    <a:pt x="1485" y="88"/>
                  </a:lnTo>
                  <a:lnTo>
                    <a:pt x="1523" y="85"/>
                  </a:lnTo>
                  <a:lnTo>
                    <a:pt x="1523" y="66"/>
                  </a:lnTo>
                  <a:moveTo>
                    <a:pt x="1599" y="64"/>
                  </a:moveTo>
                  <a:lnTo>
                    <a:pt x="1561" y="66"/>
                  </a:lnTo>
                  <a:lnTo>
                    <a:pt x="1561" y="85"/>
                  </a:lnTo>
                  <a:lnTo>
                    <a:pt x="1599" y="83"/>
                  </a:lnTo>
                  <a:lnTo>
                    <a:pt x="1599" y="64"/>
                  </a:lnTo>
                  <a:moveTo>
                    <a:pt x="1675" y="62"/>
                  </a:moveTo>
                  <a:lnTo>
                    <a:pt x="1637" y="62"/>
                  </a:lnTo>
                  <a:lnTo>
                    <a:pt x="1637" y="81"/>
                  </a:lnTo>
                  <a:lnTo>
                    <a:pt x="1675" y="81"/>
                  </a:lnTo>
                  <a:lnTo>
                    <a:pt x="1675" y="62"/>
                  </a:lnTo>
                  <a:moveTo>
                    <a:pt x="1750" y="57"/>
                  </a:moveTo>
                  <a:lnTo>
                    <a:pt x="1712" y="59"/>
                  </a:lnTo>
                  <a:lnTo>
                    <a:pt x="1712" y="78"/>
                  </a:lnTo>
                  <a:lnTo>
                    <a:pt x="1750" y="76"/>
                  </a:lnTo>
                  <a:lnTo>
                    <a:pt x="1750" y="57"/>
                  </a:lnTo>
                  <a:moveTo>
                    <a:pt x="1826" y="55"/>
                  </a:moveTo>
                  <a:lnTo>
                    <a:pt x="1788" y="57"/>
                  </a:lnTo>
                  <a:lnTo>
                    <a:pt x="1788" y="76"/>
                  </a:lnTo>
                  <a:lnTo>
                    <a:pt x="1826" y="73"/>
                  </a:lnTo>
                  <a:lnTo>
                    <a:pt x="1826" y="55"/>
                  </a:lnTo>
                  <a:moveTo>
                    <a:pt x="1902" y="52"/>
                  </a:moveTo>
                  <a:lnTo>
                    <a:pt x="1864" y="52"/>
                  </a:lnTo>
                  <a:lnTo>
                    <a:pt x="1864" y="71"/>
                  </a:lnTo>
                  <a:lnTo>
                    <a:pt x="1902" y="71"/>
                  </a:lnTo>
                  <a:lnTo>
                    <a:pt x="1902" y="52"/>
                  </a:lnTo>
                  <a:moveTo>
                    <a:pt x="1977" y="47"/>
                  </a:moveTo>
                  <a:lnTo>
                    <a:pt x="1939" y="50"/>
                  </a:lnTo>
                  <a:lnTo>
                    <a:pt x="1939" y="69"/>
                  </a:lnTo>
                  <a:lnTo>
                    <a:pt x="1977" y="66"/>
                  </a:lnTo>
                  <a:lnTo>
                    <a:pt x="1977" y="47"/>
                  </a:lnTo>
                  <a:moveTo>
                    <a:pt x="2053" y="45"/>
                  </a:moveTo>
                  <a:lnTo>
                    <a:pt x="2015" y="47"/>
                  </a:lnTo>
                  <a:lnTo>
                    <a:pt x="2015" y="66"/>
                  </a:lnTo>
                  <a:lnTo>
                    <a:pt x="2053" y="64"/>
                  </a:lnTo>
                  <a:lnTo>
                    <a:pt x="2053" y="45"/>
                  </a:lnTo>
                  <a:moveTo>
                    <a:pt x="2129" y="43"/>
                  </a:moveTo>
                  <a:lnTo>
                    <a:pt x="2091" y="43"/>
                  </a:lnTo>
                  <a:lnTo>
                    <a:pt x="2091" y="62"/>
                  </a:lnTo>
                  <a:lnTo>
                    <a:pt x="2129" y="62"/>
                  </a:lnTo>
                  <a:lnTo>
                    <a:pt x="2129" y="43"/>
                  </a:lnTo>
                  <a:moveTo>
                    <a:pt x="2204" y="38"/>
                  </a:moveTo>
                  <a:lnTo>
                    <a:pt x="2166" y="40"/>
                  </a:lnTo>
                  <a:lnTo>
                    <a:pt x="2166" y="59"/>
                  </a:lnTo>
                  <a:lnTo>
                    <a:pt x="2204" y="57"/>
                  </a:lnTo>
                  <a:lnTo>
                    <a:pt x="2204" y="38"/>
                  </a:lnTo>
                  <a:moveTo>
                    <a:pt x="2280" y="36"/>
                  </a:moveTo>
                  <a:lnTo>
                    <a:pt x="2242" y="38"/>
                  </a:lnTo>
                  <a:lnTo>
                    <a:pt x="2242" y="57"/>
                  </a:lnTo>
                  <a:lnTo>
                    <a:pt x="2280" y="55"/>
                  </a:lnTo>
                  <a:lnTo>
                    <a:pt x="2280" y="36"/>
                  </a:lnTo>
                  <a:moveTo>
                    <a:pt x="2356" y="33"/>
                  </a:moveTo>
                  <a:lnTo>
                    <a:pt x="2318" y="33"/>
                  </a:lnTo>
                  <a:lnTo>
                    <a:pt x="2318" y="52"/>
                  </a:lnTo>
                  <a:lnTo>
                    <a:pt x="2356" y="52"/>
                  </a:lnTo>
                  <a:lnTo>
                    <a:pt x="2356" y="33"/>
                  </a:lnTo>
                  <a:moveTo>
                    <a:pt x="2431" y="29"/>
                  </a:moveTo>
                  <a:lnTo>
                    <a:pt x="2393" y="31"/>
                  </a:lnTo>
                  <a:lnTo>
                    <a:pt x="2393" y="50"/>
                  </a:lnTo>
                  <a:lnTo>
                    <a:pt x="2431" y="47"/>
                  </a:lnTo>
                  <a:lnTo>
                    <a:pt x="2431" y="29"/>
                  </a:lnTo>
                  <a:moveTo>
                    <a:pt x="2507" y="26"/>
                  </a:moveTo>
                  <a:lnTo>
                    <a:pt x="2469" y="29"/>
                  </a:lnTo>
                  <a:lnTo>
                    <a:pt x="2469" y="47"/>
                  </a:lnTo>
                  <a:lnTo>
                    <a:pt x="2507" y="45"/>
                  </a:lnTo>
                  <a:lnTo>
                    <a:pt x="2507" y="26"/>
                  </a:lnTo>
                  <a:moveTo>
                    <a:pt x="2583" y="24"/>
                  </a:moveTo>
                  <a:lnTo>
                    <a:pt x="2545" y="24"/>
                  </a:lnTo>
                  <a:lnTo>
                    <a:pt x="2545" y="43"/>
                  </a:lnTo>
                  <a:lnTo>
                    <a:pt x="2583" y="43"/>
                  </a:lnTo>
                  <a:lnTo>
                    <a:pt x="2583" y="24"/>
                  </a:lnTo>
                  <a:moveTo>
                    <a:pt x="2658" y="19"/>
                  </a:moveTo>
                  <a:lnTo>
                    <a:pt x="2620" y="21"/>
                  </a:lnTo>
                  <a:lnTo>
                    <a:pt x="2620" y="40"/>
                  </a:lnTo>
                  <a:lnTo>
                    <a:pt x="2658" y="38"/>
                  </a:lnTo>
                  <a:lnTo>
                    <a:pt x="2658" y="19"/>
                  </a:lnTo>
                  <a:moveTo>
                    <a:pt x="2734" y="17"/>
                  </a:moveTo>
                  <a:lnTo>
                    <a:pt x="2696" y="19"/>
                  </a:lnTo>
                  <a:lnTo>
                    <a:pt x="2696" y="38"/>
                  </a:lnTo>
                  <a:lnTo>
                    <a:pt x="2734" y="36"/>
                  </a:lnTo>
                  <a:lnTo>
                    <a:pt x="2734" y="17"/>
                  </a:lnTo>
                  <a:moveTo>
                    <a:pt x="2810" y="14"/>
                  </a:moveTo>
                  <a:lnTo>
                    <a:pt x="2772" y="14"/>
                  </a:lnTo>
                  <a:lnTo>
                    <a:pt x="2772" y="33"/>
                  </a:lnTo>
                  <a:lnTo>
                    <a:pt x="2810" y="33"/>
                  </a:lnTo>
                  <a:lnTo>
                    <a:pt x="2810" y="14"/>
                  </a:lnTo>
                  <a:moveTo>
                    <a:pt x="2885" y="10"/>
                  </a:moveTo>
                  <a:lnTo>
                    <a:pt x="2847" y="12"/>
                  </a:lnTo>
                  <a:lnTo>
                    <a:pt x="2847" y="31"/>
                  </a:lnTo>
                  <a:lnTo>
                    <a:pt x="2885" y="29"/>
                  </a:lnTo>
                  <a:lnTo>
                    <a:pt x="2885" y="10"/>
                  </a:lnTo>
                  <a:moveTo>
                    <a:pt x="2961" y="7"/>
                  </a:moveTo>
                  <a:lnTo>
                    <a:pt x="2923" y="10"/>
                  </a:lnTo>
                  <a:lnTo>
                    <a:pt x="2923" y="29"/>
                  </a:lnTo>
                  <a:lnTo>
                    <a:pt x="2961" y="26"/>
                  </a:lnTo>
                  <a:lnTo>
                    <a:pt x="2961" y="7"/>
                  </a:lnTo>
                  <a:moveTo>
                    <a:pt x="3034" y="5"/>
                  </a:moveTo>
                  <a:lnTo>
                    <a:pt x="2996" y="5"/>
                  </a:lnTo>
                  <a:lnTo>
                    <a:pt x="2999" y="24"/>
                  </a:lnTo>
                  <a:lnTo>
                    <a:pt x="3037" y="24"/>
                  </a:lnTo>
                  <a:lnTo>
                    <a:pt x="3034" y="5"/>
                  </a:lnTo>
                  <a:moveTo>
                    <a:pt x="3110" y="0"/>
                  </a:moveTo>
                  <a:lnTo>
                    <a:pt x="3072" y="2"/>
                  </a:lnTo>
                  <a:lnTo>
                    <a:pt x="3074" y="21"/>
                  </a:lnTo>
                  <a:lnTo>
                    <a:pt x="3112" y="19"/>
                  </a:lnTo>
                  <a:lnTo>
                    <a:pt x="31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2" name="Freeform 11"/>
            <p:cNvSpPr>
              <a:spLocks noEditPoints="1"/>
            </p:cNvSpPr>
            <p:nvPr/>
          </p:nvSpPr>
          <p:spPr bwMode="auto">
            <a:xfrm>
              <a:off x="5154722" y="1986433"/>
              <a:ext cx="1933656" cy="1441169"/>
            </a:xfrm>
            <a:custGeom>
              <a:avLst/>
              <a:gdLst>
                <a:gd name="T0" fmla="*/ 31 w 2611"/>
                <a:gd name="T1" fmla="*/ 21 h 1946"/>
                <a:gd name="T2" fmla="*/ 71 w 2611"/>
                <a:gd name="T3" fmla="*/ 85 h 1946"/>
                <a:gd name="T4" fmla="*/ 111 w 2611"/>
                <a:gd name="T5" fmla="*/ 149 h 1946"/>
                <a:gd name="T6" fmla="*/ 154 w 2611"/>
                <a:gd name="T7" fmla="*/ 213 h 1946"/>
                <a:gd name="T8" fmla="*/ 194 w 2611"/>
                <a:gd name="T9" fmla="*/ 276 h 1946"/>
                <a:gd name="T10" fmla="*/ 236 w 2611"/>
                <a:gd name="T11" fmla="*/ 340 h 1946"/>
                <a:gd name="T12" fmla="*/ 277 w 2611"/>
                <a:gd name="T13" fmla="*/ 404 h 1946"/>
                <a:gd name="T14" fmla="*/ 317 w 2611"/>
                <a:gd name="T15" fmla="*/ 466 h 1946"/>
                <a:gd name="T16" fmla="*/ 359 w 2611"/>
                <a:gd name="T17" fmla="*/ 529 h 1946"/>
                <a:gd name="T18" fmla="*/ 400 w 2611"/>
                <a:gd name="T19" fmla="*/ 593 h 1946"/>
                <a:gd name="T20" fmla="*/ 440 w 2611"/>
                <a:gd name="T21" fmla="*/ 657 h 1946"/>
                <a:gd name="T22" fmla="*/ 482 w 2611"/>
                <a:gd name="T23" fmla="*/ 721 h 1946"/>
                <a:gd name="T24" fmla="*/ 523 w 2611"/>
                <a:gd name="T25" fmla="*/ 785 h 1946"/>
                <a:gd name="T26" fmla="*/ 565 w 2611"/>
                <a:gd name="T27" fmla="*/ 849 h 1946"/>
                <a:gd name="T28" fmla="*/ 605 w 2611"/>
                <a:gd name="T29" fmla="*/ 910 h 1946"/>
                <a:gd name="T30" fmla="*/ 646 w 2611"/>
                <a:gd name="T31" fmla="*/ 974 h 1946"/>
                <a:gd name="T32" fmla="*/ 688 w 2611"/>
                <a:gd name="T33" fmla="*/ 1038 h 1946"/>
                <a:gd name="T34" fmla="*/ 728 w 2611"/>
                <a:gd name="T35" fmla="*/ 1102 h 1946"/>
                <a:gd name="T36" fmla="*/ 771 w 2611"/>
                <a:gd name="T37" fmla="*/ 1166 h 1946"/>
                <a:gd name="T38" fmla="*/ 811 w 2611"/>
                <a:gd name="T39" fmla="*/ 1230 h 1946"/>
                <a:gd name="T40" fmla="*/ 851 w 2611"/>
                <a:gd name="T41" fmla="*/ 1293 h 1946"/>
                <a:gd name="T42" fmla="*/ 894 w 2611"/>
                <a:gd name="T43" fmla="*/ 1355 h 1946"/>
                <a:gd name="T44" fmla="*/ 934 w 2611"/>
                <a:gd name="T45" fmla="*/ 1419 h 1946"/>
                <a:gd name="T46" fmla="*/ 974 w 2611"/>
                <a:gd name="T47" fmla="*/ 1483 h 1946"/>
                <a:gd name="T48" fmla="*/ 1017 w 2611"/>
                <a:gd name="T49" fmla="*/ 1547 h 1946"/>
                <a:gd name="T50" fmla="*/ 1057 w 2611"/>
                <a:gd name="T51" fmla="*/ 1610 h 1946"/>
                <a:gd name="T52" fmla="*/ 1100 w 2611"/>
                <a:gd name="T53" fmla="*/ 1674 h 1946"/>
                <a:gd name="T54" fmla="*/ 1140 w 2611"/>
                <a:gd name="T55" fmla="*/ 1738 h 1946"/>
                <a:gd name="T56" fmla="*/ 1180 w 2611"/>
                <a:gd name="T57" fmla="*/ 1802 h 1946"/>
                <a:gd name="T58" fmla="*/ 1223 w 2611"/>
                <a:gd name="T59" fmla="*/ 1863 h 1946"/>
                <a:gd name="T60" fmla="*/ 1241 w 2611"/>
                <a:gd name="T61" fmla="*/ 1897 h 1946"/>
                <a:gd name="T62" fmla="*/ 1291 w 2611"/>
                <a:gd name="T63" fmla="*/ 1859 h 1946"/>
                <a:gd name="T64" fmla="*/ 1334 w 2611"/>
                <a:gd name="T65" fmla="*/ 1797 h 1946"/>
                <a:gd name="T66" fmla="*/ 1379 w 2611"/>
                <a:gd name="T67" fmla="*/ 1736 h 1946"/>
                <a:gd name="T68" fmla="*/ 1421 w 2611"/>
                <a:gd name="T69" fmla="*/ 1674 h 1946"/>
                <a:gd name="T70" fmla="*/ 1466 w 2611"/>
                <a:gd name="T71" fmla="*/ 1610 h 1946"/>
                <a:gd name="T72" fmla="*/ 1509 w 2611"/>
                <a:gd name="T73" fmla="*/ 1549 h 1946"/>
                <a:gd name="T74" fmla="*/ 1551 w 2611"/>
                <a:gd name="T75" fmla="*/ 1487 h 1946"/>
                <a:gd name="T76" fmla="*/ 1596 w 2611"/>
                <a:gd name="T77" fmla="*/ 1426 h 1946"/>
                <a:gd name="T78" fmla="*/ 1639 w 2611"/>
                <a:gd name="T79" fmla="*/ 1364 h 1946"/>
                <a:gd name="T80" fmla="*/ 1681 w 2611"/>
                <a:gd name="T81" fmla="*/ 1301 h 1946"/>
                <a:gd name="T82" fmla="*/ 1726 w 2611"/>
                <a:gd name="T83" fmla="*/ 1239 h 1946"/>
                <a:gd name="T84" fmla="*/ 1769 w 2611"/>
                <a:gd name="T85" fmla="*/ 1178 h 1946"/>
                <a:gd name="T86" fmla="*/ 1814 w 2611"/>
                <a:gd name="T87" fmla="*/ 1116 h 1946"/>
                <a:gd name="T88" fmla="*/ 1856 w 2611"/>
                <a:gd name="T89" fmla="*/ 1055 h 1946"/>
                <a:gd name="T90" fmla="*/ 1899 w 2611"/>
                <a:gd name="T91" fmla="*/ 991 h 1946"/>
                <a:gd name="T92" fmla="*/ 1944 w 2611"/>
                <a:gd name="T93" fmla="*/ 929 h 1946"/>
                <a:gd name="T94" fmla="*/ 1986 w 2611"/>
                <a:gd name="T95" fmla="*/ 868 h 1946"/>
                <a:gd name="T96" fmla="*/ 2029 w 2611"/>
                <a:gd name="T97" fmla="*/ 806 h 1946"/>
                <a:gd name="T98" fmla="*/ 2074 w 2611"/>
                <a:gd name="T99" fmla="*/ 745 h 1946"/>
                <a:gd name="T100" fmla="*/ 2116 w 2611"/>
                <a:gd name="T101" fmla="*/ 681 h 1946"/>
                <a:gd name="T102" fmla="*/ 2161 w 2611"/>
                <a:gd name="T103" fmla="*/ 619 h 1946"/>
                <a:gd name="T104" fmla="*/ 2204 w 2611"/>
                <a:gd name="T105" fmla="*/ 558 h 1946"/>
                <a:gd name="T106" fmla="*/ 2246 w 2611"/>
                <a:gd name="T107" fmla="*/ 496 h 1946"/>
                <a:gd name="T108" fmla="*/ 2291 w 2611"/>
                <a:gd name="T109" fmla="*/ 435 h 1946"/>
                <a:gd name="T110" fmla="*/ 2334 w 2611"/>
                <a:gd name="T111" fmla="*/ 371 h 1946"/>
                <a:gd name="T112" fmla="*/ 2379 w 2611"/>
                <a:gd name="T113" fmla="*/ 310 h 1946"/>
                <a:gd name="T114" fmla="*/ 2421 w 2611"/>
                <a:gd name="T115" fmla="*/ 248 h 1946"/>
                <a:gd name="T116" fmla="*/ 2464 w 2611"/>
                <a:gd name="T117" fmla="*/ 187 h 1946"/>
                <a:gd name="T118" fmla="*/ 2509 w 2611"/>
                <a:gd name="T119" fmla="*/ 125 h 1946"/>
                <a:gd name="T120" fmla="*/ 2552 w 2611"/>
                <a:gd name="T121" fmla="*/ 61 h 1946"/>
                <a:gd name="T122" fmla="*/ 2594 w 2611"/>
                <a:gd name="T123" fmla="*/ 0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1" h="1946">
                  <a:moveTo>
                    <a:pt x="31" y="21"/>
                  </a:moveTo>
                  <a:lnTo>
                    <a:pt x="16" y="0"/>
                  </a:lnTo>
                  <a:lnTo>
                    <a:pt x="0" y="12"/>
                  </a:lnTo>
                  <a:lnTo>
                    <a:pt x="14" y="33"/>
                  </a:lnTo>
                  <a:lnTo>
                    <a:pt x="31" y="21"/>
                  </a:lnTo>
                  <a:close/>
                  <a:moveTo>
                    <a:pt x="71" y="85"/>
                  </a:moveTo>
                  <a:lnTo>
                    <a:pt x="50" y="54"/>
                  </a:lnTo>
                  <a:lnTo>
                    <a:pt x="35" y="64"/>
                  </a:lnTo>
                  <a:lnTo>
                    <a:pt x="54" y="97"/>
                  </a:lnTo>
                  <a:lnTo>
                    <a:pt x="71" y="85"/>
                  </a:lnTo>
                  <a:close/>
                  <a:moveTo>
                    <a:pt x="111" y="149"/>
                  </a:moveTo>
                  <a:lnTo>
                    <a:pt x="92" y="118"/>
                  </a:lnTo>
                  <a:lnTo>
                    <a:pt x="76" y="127"/>
                  </a:lnTo>
                  <a:lnTo>
                    <a:pt x="97" y="158"/>
                  </a:lnTo>
                  <a:lnTo>
                    <a:pt x="111" y="149"/>
                  </a:lnTo>
                  <a:close/>
                  <a:moveTo>
                    <a:pt x="154" y="213"/>
                  </a:moveTo>
                  <a:lnTo>
                    <a:pt x="132" y="179"/>
                  </a:lnTo>
                  <a:lnTo>
                    <a:pt x="116" y="191"/>
                  </a:lnTo>
                  <a:lnTo>
                    <a:pt x="137" y="222"/>
                  </a:lnTo>
                  <a:lnTo>
                    <a:pt x="154" y="213"/>
                  </a:lnTo>
                  <a:close/>
                  <a:moveTo>
                    <a:pt x="194" y="276"/>
                  </a:moveTo>
                  <a:lnTo>
                    <a:pt x="173" y="243"/>
                  </a:lnTo>
                  <a:lnTo>
                    <a:pt x="158" y="255"/>
                  </a:lnTo>
                  <a:lnTo>
                    <a:pt x="177" y="286"/>
                  </a:lnTo>
                  <a:lnTo>
                    <a:pt x="194" y="276"/>
                  </a:lnTo>
                  <a:close/>
                  <a:moveTo>
                    <a:pt x="236" y="340"/>
                  </a:moveTo>
                  <a:lnTo>
                    <a:pt x="215" y="307"/>
                  </a:lnTo>
                  <a:lnTo>
                    <a:pt x="199" y="319"/>
                  </a:lnTo>
                  <a:lnTo>
                    <a:pt x="220" y="350"/>
                  </a:lnTo>
                  <a:lnTo>
                    <a:pt x="236" y="340"/>
                  </a:lnTo>
                  <a:close/>
                  <a:moveTo>
                    <a:pt x="277" y="404"/>
                  </a:moveTo>
                  <a:lnTo>
                    <a:pt x="255" y="371"/>
                  </a:lnTo>
                  <a:lnTo>
                    <a:pt x="241" y="380"/>
                  </a:lnTo>
                  <a:lnTo>
                    <a:pt x="260" y="414"/>
                  </a:lnTo>
                  <a:lnTo>
                    <a:pt x="277" y="404"/>
                  </a:lnTo>
                  <a:close/>
                  <a:moveTo>
                    <a:pt x="317" y="466"/>
                  </a:moveTo>
                  <a:lnTo>
                    <a:pt x="298" y="435"/>
                  </a:lnTo>
                  <a:lnTo>
                    <a:pt x="281" y="444"/>
                  </a:lnTo>
                  <a:lnTo>
                    <a:pt x="303" y="477"/>
                  </a:lnTo>
                  <a:lnTo>
                    <a:pt x="317" y="466"/>
                  </a:lnTo>
                  <a:close/>
                  <a:moveTo>
                    <a:pt x="359" y="529"/>
                  </a:moveTo>
                  <a:lnTo>
                    <a:pt x="338" y="499"/>
                  </a:lnTo>
                  <a:lnTo>
                    <a:pt x="322" y="508"/>
                  </a:lnTo>
                  <a:lnTo>
                    <a:pt x="343" y="541"/>
                  </a:lnTo>
                  <a:lnTo>
                    <a:pt x="359" y="529"/>
                  </a:lnTo>
                  <a:close/>
                  <a:moveTo>
                    <a:pt x="400" y="593"/>
                  </a:moveTo>
                  <a:lnTo>
                    <a:pt x="378" y="563"/>
                  </a:lnTo>
                  <a:lnTo>
                    <a:pt x="364" y="572"/>
                  </a:lnTo>
                  <a:lnTo>
                    <a:pt x="383" y="603"/>
                  </a:lnTo>
                  <a:lnTo>
                    <a:pt x="400" y="593"/>
                  </a:lnTo>
                  <a:close/>
                  <a:moveTo>
                    <a:pt x="440" y="657"/>
                  </a:moveTo>
                  <a:lnTo>
                    <a:pt x="421" y="626"/>
                  </a:lnTo>
                  <a:lnTo>
                    <a:pt x="404" y="636"/>
                  </a:lnTo>
                  <a:lnTo>
                    <a:pt x="426" y="667"/>
                  </a:lnTo>
                  <a:lnTo>
                    <a:pt x="440" y="657"/>
                  </a:lnTo>
                  <a:close/>
                  <a:moveTo>
                    <a:pt x="482" y="721"/>
                  </a:moveTo>
                  <a:lnTo>
                    <a:pt x="461" y="688"/>
                  </a:lnTo>
                  <a:lnTo>
                    <a:pt x="445" y="700"/>
                  </a:lnTo>
                  <a:lnTo>
                    <a:pt x="466" y="731"/>
                  </a:lnTo>
                  <a:lnTo>
                    <a:pt x="482" y="721"/>
                  </a:lnTo>
                  <a:close/>
                  <a:moveTo>
                    <a:pt x="523" y="785"/>
                  </a:moveTo>
                  <a:lnTo>
                    <a:pt x="504" y="752"/>
                  </a:lnTo>
                  <a:lnTo>
                    <a:pt x="487" y="764"/>
                  </a:lnTo>
                  <a:lnTo>
                    <a:pt x="508" y="794"/>
                  </a:lnTo>
                  <a:lnTo>
                    <a:pt x="523" y="785"/>
                  </a:lnTo>
                  <a:close/>
                  <a:moveTo>
                    <a:pt x="565" y="849"/>
                  </a:moveTo>
                  <a:lnTo>
                    <a:pt x="544" y="816"/>
                  </a:lnTo>
                  <a:lnTo>
                    <a:pt x="527" y="825"/>
                  </a:lnTo>
                  <a:lnTo>
                    <a:pt x="549" y="858"/>
                  </a:lnTo>
                  <a:lnTo>
                    <a:pt x="565" y="849"/>
                  </a:lnTo>
                  <a:close/>
                  <a:moveTo>
                    <a:pt x="605" y="910"/>
                  </a:moveTo>
                  <a:lnTo>
                    <a:pt x="584" y="880"/>
                  </a:lnTo>
                  <a:lnTo>
                    <a:pt x="570" y="889"/>
                  </a:lnTo>
                  <a:lnTo>
                    <a:pt x="589" y="922"/>
                  </a:lnTo>
                  <a:lnTo>
                    <a:pt x="605" y="910"/>
                  </a:lnTo>
                  <a:close/>
                  <a:moveTo>
                    <a:pt x="646" y="974"/>
                  </a:moveTo>
                  <a:lnTo>
                    <a:pt x="627" y="943"/>
                  </a:lnTo>
                  <a:lnTo>
                    <a:pt x="610" y="953"/>
                  </a:lnTo>
                  <a:lnTo>
                    <a:pt x="631" y="986"/>
                  </a:lnTo>
                  <a:lnTo>
                    <a:pt x="646" y="974"/>
                  </a:lnTo>
                  <a:close/>
                  <a:moveTo>
                    <a:pt x="688" y="1038"/>
                  </a:moveTo>
                  <a:lnTo>
                    <a:pt x="667" y="1007"/>
                  </a:lnTo>
                  <a:lnTo>
                    <a:pt x="650" y="1017"/>
                  </a:lnTo>
                  <a:lnTo>
                    <a:pt x="672" y="1050"/>
                  </a:lnTo>
                  <a:lnTo>
                    <a:pt x="688" y="1038"/>
                  </a:lnTo>
                  <a:close/>
                  <a:moveTo>
                    <a:pt x="728" y="1102"/>
                  </a:moveTo>
                  <a:lnTo>
                    <a:pt x="707" y="1071"/>
                  </a:lnTo>
                  <a:lnTo>
                    <a:pt x="693" y="1081"/>
                  </a:lnTo>
                  <a:lnTo>
                    <a:pt x="712" y="1111"/>
                  </a:lnTo>
                  <a:lnTo>
                    <a:pt x="728" y="1102"/>
                  </a:lnTo>
                  <a:close/>
                  <a:moveTo>
                    <a:pt x="771" y="1166"/>
                  </a:moveTo>
                  <a:lnTo>
                    <a:pt x="750" y="1133"/>
                  </a:lnTo>
                  <a:lnTo>
                    <a:pt x="733" y="1144"/>
                  </a:lnTo>
                  <a:lnTo>
                    <a:pt x="754" y="1175"/>
                  </a:lnTo>
                  <a:lnTo>
                    <a:pt x="771" y="1166"/>
                  </a:lnTo>
                  <a:close/>
                  <a:moveTo>
                    <a:pt x="811" y="1230"/>
                  </a:moveTo>
                  <a:lnTo>
                    <a:pt x="790" y="1196"/>
                  </a:lnTo>
                  <a:lnTo>
                    <a:pt x="776" y="1208"/>
                  </a:lnTo>
                  <a:lnTo>
                    <a:pt x="794" y="1239"/>
                  </a:lnTo>
                  <a:lnTo>
                    <a:pt x="811" y="1230"/>
                  </a:lnTo>
                  <a:close/>
                  <a:moveTo>
                    <a:pt x="851" y="1293"/>
                  </a:moveTo>
                  <a:lnTo>
                    <a:pt x="832" y="1260"/>
                  </a:lnTo>
                  <a:lnTo>
                    <a:pt x="816" y="1272"/>
                  </a:lnTo>
                  <a:lnTo>
                    <a:pt x="837" y="1303"/>
                  </a:lnTo>
                  <a:lnTo>
                    <a:pt x="851" y="1293"/>
                  </a:lnTo>
                  <a:close/>
                  <a:moveTo>
                    <a:pt x="894" y="1355"/>
                  </a:moveTo>
                  <a:lnTo>
                    <a:pt x="873" y="1324"/>
                  </a:lnTo>
                  <a:lnTo>
                    <a:pt x="856" y="1334"/>
                  </a:lnTo>
                  <a:lnTo>
                    <a:pt x="877" y="1367"/>
                  </a:lnTo>
                  <a:lnTo>
                    <a:pt x="894" y="1355"/>
                  </a:lnTo>
                  <a:close/>
                  <a:moveTo>
                    <a:pt x="934" y="1419"/>
                  </a:moveTo>
                  <a:lnTo>
                    <a:pt x="913" y="1388"/>
                  </a:lnTo>
                  <a:lnTo>
                    <a:pt x="899" y="1398"/>
                  </a:lnTo>
                  <a:lnTo>
                    <a:pt x="917" y="1431"/>
                  </a:lnTo>
                  <a:lnTo>
                    <a:pt x="934" y="1419"/>
                  </a:lnTo>
                  <a:close/>
                  <a:moveTo>
                    <a:pt x="974" y="1483"/>
                  </a:moveTo>
                  <a:lnTo>
                    <a:pt x="955" y="1452"/>
                  </a:lnTo>
                  <a:lnTo>
                    <a:pt x="939" y="1461"/>
                  </a:lnTo>
                  <a:lnTo>
                    <a:pt x="960" y="1494"/>
                  </a:lnTo>
                  <a:lnTo>
                    <a:pt x="974" y="1483"/>
                  </a:lnTo>
                  <a:close/>
                  <a:moveTo>
                    <a:pt x="1017" y="1547"/>
                  </a:moveTo>
                  <a:lnTo>
                    <a:pt x="995" y="1516"/>
                  </a:lnTo>
                  <a:lnTo>
                    <a:pt x="979" y="1525"/>
                  </a:lnTo>
                  <a:lnTo>
                    <a:pt x="1000" y="1556"/>
                  </a:lnTo>
                  <a:lnTo>
                    <a:pt x="1017" y="1547"/>
                  </a:lnTo>
                  <a:close/>
                  <a:moveTo>
                    <a:pt x="1057" y="1610"/>
                  </a:moveTo>
                  <a:lnTo>
                    <a:pt x="1038" y="1580"/>
                  </a:lnTo>
                  <a:lnTo>
                    <a:pt x="1022" y="1589"/>
                  </a:lnTo>
                  <a:lnTo>
                    <a:pt x="1043" y="1620"/>
                  </a:lnTo>
                  <a:lnTo>
                    <a:pt x="1057" y="1610"/>
                  </a:lnTo>
                  <a:close/>
                  <a:moveTo>
                    <a:pt x="1100" y="1674"/>
                  </a:moveTo>
                  <a:lnTo>
                    <a:pt x="1078" y="1641"/>
                  </a:lnTo>
                  <a:lnTo>
                    <a:pt x="1062" y="1653"/>
                  </a:lnTo>
                  <a:lnTo>
                    <a:pt x="1083" y="1684"/>
                  </a:lnTo>
                  <a:lnTo>
                    <a:pt x="1100" y="1674"/>
                  </a:lnTo>
                  <a:close/>
                  <a:moveTo>
                    <a:pt x="1140" y="1738"/>
                  </a:moveTo>
                  <a:lnTo>
                    <a:pt x="1118" y="1705"/>
                  </a:lnTo>
                  <a:lnTo>
                    <a:pt x="1104" y="1717"/>
                  </a:lnTo>
                  <a:lnTo>
                    <a:pt x="1123" y="1748"/>
                  </a:lnTo>
                  <a:lnTo>
                    <a:pt x="1140" y="1738"/>
                  </a:lnTo>
                  <a:close/>
                  <a:moveTo>
                    <a:pt x="1180" y="1802"/>
                  </a:moveTo>
                  <a:lnTo>
                    <a:pt x="1161" y="1769"/>
                  </a:lnTo>
                  <a:lnTo>
                    <a:pt x="1144" y="1778"/>
                  </a:lnTo>
                  <a:lnTo>
                    <a:pt x="1166" y="1811"/>
                  </a:lnTo>
                  <a:lnTo>
                    <a:pt x="1180" y="1802"/>
                  </a:lnTo>
                  <a:close/>
                  <a:moveTo>
                    <a:pt x="1223" y="1863"/>
                  </a:moveTo>
                  <a:lnTo>
                    <a:pt x="1201" y="1833"/>
                  </a:lnTo>
                  <a:lnTo>
                    <a:pt x="1185" y="1842"/>
                  </a:lnTo>
                  <a:lnTo>
                    <a:pt x="1206" y="1875"/>
                  </a:lnTo>
                  <a:lnTo>
                    <a:pt x="1223" y="1863"/>
                  </a:lnTo>
                  <a:close/>
                  <a:moveTo>
                    <a:pt x="1249" y="1920"/>
                  </a:moveTo>
                  <a:lnTo>
                    <a:pt x="1246" y="1925"/>
                  </a:lnTo>
                  <a:lnTo>
                    <a:pt x="1253" y="1930"/>
                  </a:lnTo>
                  <a:lnTo>
                    <a:pt x="1260" y="1925"/>
                  </a:lnTo>
                  <a:lnTo>
                    <a:pt x="1241" y="1897"/>
                  </a:lnTo>
                  <a:lnTo>
                    <a:pt x="1227" y="1906"/>
                  </a:lnTo>
                  <a:lnTo>
                    <a:pt x="1253" y="1946"/>
                  </a:lnTo>
                  <a:lnTo>
                    <a:pt x="1263" y="1932"/>
                  </a:lnTo>
                  <a:lnTo>
                    <a:pt x="1249" y="1920"/>
                  </a:lnTo>
                  <a:close/>
                  <a:moveTo>
                    <a:pt x="1291" y="1859"/>
                  </a:moveTo>
                  <a:lnTo>
                    <a:pt x="1270" y="1889"/>
                  </a:lnTo>
                  <a:lnTo>
                    <a:pt x="1284" y="1901"/>
                  </a:lnTo>
                  <a:lnTo>
                    <a:pt x="1308" y="1871"/>
                  </a:lnTo>
                  <a:lnTo>
                    <a:pt x="1291" y="1859"/>
                  </a:lnTo>
                  <a:close/>
                  <a:moveTo>
                    <a:pt x="1334" y="1797"/>
                  </a:moveTo>
                  <a:lnTo>
                    <a:pt x="1312" y="1828"/>
                  </a:lnTo>
                  <a:lnTo>
                    <a:pt x="1329" y="1840"/>
                  </a:lnTo>
                  <a:lnTo>
                    <a:pt x="1350" y="1809"/>
                  </a:lnTo>
                  <a:lnTo>
                    <a:pt x="1334" y="1797"/>
                  </a:lnTo>
                  <a:close/>
                  <a:moveTo>
                    <a:pt x="1379" y="1736"/>
                  </a:moveTo>
                  <a:lnTo>
                    <a:pt x="1357" y="1766"/>
                  </a:lnTo>
                  <a:lnTo>
                    <a:pt x="1371" y="1776"/>
                  </a:lnTo>
                  <a:lnTo>
                    <a:pt x="1393" y="1745"/>
                  </a:lnTo>
                  <a:lnTo>
                    <a:pt x="1379" y="1736"/>
                  </a:lnTo>
                  <a:close/>
                  <a:moveTo>
                    <a:pt x="1421" y="1674"/>
                  </a:moveTo>
                  <a:lnTo>
                    <a:pt x="1400" y="1705"/>
                  </a:lnTo>
                  <a:lnTo>
                    <a:pt x="1414" y="1714"/>
                  </a:lnTo>
                  <a:lnTo>
                    <a:pt x="1438" y="1684"/>
                  </a:lnTo>
                  <a:lnTo>
                    <a:pt x="1421" y="1674"/>
                  </a:lnTo>
                  <a:close/>
                  <a:moveTo>
                    <a:pt x="1466" y="1610"/>
                  </a:moveTo>
                  <a:lnTo>
                    <a:pt x="1442" y="1641"/>
                  </a:lnTo>
                  <a:lnTo>
                    <a:pt x="1459" y="1653"/>
                  </a:lnTo>
                  <a:lnTo>
                    <a:pt x="1480" y="1622"/>
                  </a:lnTo>
                  <a:lnTo>
                    <a:pt x="1466" y="1610"/>
                  </a:lnTo>
                  <a:close/>
                  <a:moveTo>
                    <a:pt x="1509" y="1549"/>
                  </a:moveTo>
                  <a:lnTo>
                    <a:pt x="1487" y="1580"/>
                  </a:lnTo>
                  <a:lnTo>
                    <a:pt x="1502" y="1591"/>
                  </a:lnTo>
                  <a:lnTo>
                    <a:pt x="1523" y="1561"/>
                  </a:lnTo>
                  <a:lnTo>
                    <a:pt x="1509" y="1549"/>
                  </a:lnTo>
                  <a:close/>
                  <a:moveTo>
                    <a:pt x="1551" y="1487"/>
                  </a:moveTo>
                  <a:lnTo>
                    <a:pt x="1530" y="1518"/>
                  </a:lnTo>
                  <a:lnTo>
                    <a:pt x="1546" y="1530"/>
                  </a:lnTo>
                  <a:lnTo>
                    <a:pt x="1568" y="1499"/>
                  </a:lnTo>
                  <a:lnTo>
                    <a:pt x="1551" y="1487"/>
                  </a:lnTo>
                  <a:close/>
                  <a:moveTo>
                    <a:pt x="1596" y="1426"/>
                  </a:moveTo>
                  <a:lnTo>
                    <a:pt x="1573" y="1457"/>
                  </a:lnTo>
                  <a:lnTo>
                    <a:pt x="1589" y="1466"/>
                  </a:lnTo>
                  <a:lnTo>
                    <a:pt x="1610" y="1435"/>
                  </a:lnTo>
                  <a:lnTo>
                    <a:pt x="1596" y="1426"/>
                  </a:lnTo>
                  <a:close/>
                  <a:moveTo>
                    <a:pt x="1639" y="1364"/>
                  </a:moveTo>
                  <a:lnTo>
                    <a:pt x="1617" y="1395"/>
                  </a:lnTo>
                  <a:lnTo>
                    <a:pt x="1632" y="1405"/>
                  </a:lnTo>
                  <a:lnTo>
                    <a:pt x="1655" y="1374"/>
                  </a:lnTo>
                  <a:lnTo>
                    <a:pt x="1639" y="1364"/>
                  </a:lnTo>
                  <a:close/>
                  <a:moveTo>
                    <a:pt x="1681" y="1301"/>
                  </a:moveTo>
                  <a:lnTo>
                    <a:pt x="1660" y="1331"/>
                  </a:lnTo>
                  <a:lnTo>
                    <a:pt x="1677" y="1343"/>
                  </a:lnTo>
                  <a:lnTo>
                    <a:pt x="1698" y="1312"/>
                  </a:lnTo>
                  <a:lnTo>
                    <a:pt x="1681" y="1301"/>
                  </a:lnTo>
                  <a:close/>
                  <a:moveTo>
                    <a:pt x="1726" y="1239"/>
                  </a:moveTo>
                  <a:lnTo>
                    <a:pt x="1705" y="1270"/>
                  </a:lnTo>
                  <a:lnTo>
                    <a:pt x="1719" y="1282"/>
                  </a:lnTo>
                  <a:lnTo>
                    <a:pt x="1740" y="1251"/>
                  </a:lnTo>
                  <a:lnTo>
                    <a:pt x="1726" y="1239"/>
                  </a:lnTo>
                  <a:close/>
                  <a:moveTo>
                    <a:pt x="1769" y="1178"/>
                  </a:moveTo>
                  <a:lnTo>
                    <a:pt x="1747" y="1208"/>
                  </a:lnTo>
                  <a:lnTo>
                    <a:pt x="1764" y="1220"/>
                  </a:lnTo>
                  <a:lnTo>
                    <a:pt x="1785" y="1189"/>
                  </a:lnTo>
                  <a:lnTo>
                    <a:pt x="1769" y="1178"/>
                  </a:lnTo>
                  <a:close/>
                  <a:moveTo>
                    <a:pt x="1814" y="1116"/>
                  </a:moveTo>
                  <a:lnTo>
                    <a:pt x="1790" y="1147"/>
                  </a:lnTo>
                  <a:lnTo>
                    <a:pt x="1807" y="1156"/>
                  </a:lnTo>
                  <a:lnTo>
                    <a:pt x="1828" y="1126"/>
                  </a:lnTo>
                  <a:lnTo>
                    <a:pt x="1814" y="1116"/>
                  </a:lnTo>
                  <a:close/>
                  <a:moveTo>
                    <a:pt x="1856" y="1055"/>
                  </a:moveTo>
                  <a:lnTo>
                    <a:pt x="1835" y="1085"/>
                  </a:lnTo>
                  <a:lnTo>
                    <a:pt x="1849" y="1095"/>
                  </a:lnTo>
                  <a:lnTo>
                    <a:pt x="1873" y="1064"/>
                  </a:lnTo>
                  <a:lnTo>
                    <a:pt x="1856" y="1055"/>
                  </a:lnTo>
                  <a:close/>
                  <a:moveTo>
                    <a:pt x="1899" y="991"/>
                  </a:moveTo>
                  <a:lnTo>
                    <a:pt x="1878" y="1021"/>
                  </a:lnTo>
                  <a:lnTo>
                    <a:pt x="1894" y="1033"/>
                  </a:lnTo>
                  <a:lnTo>
                    <a:pt x="1915" y="1003"/>
                  </a:lnTo>
                  <a:lnTo>
                    <a:pt x="1899" y="991"/>
                  </a:lnTo>
                  <a:close/>
                  <a:moveTo>
                    <a:pt x="1944" y="929"/>
                  </a:moveTo>
                  <a:lnTo>
                    <a:pt x="1922" y="960"/>
                  </a:lnTo>
                  <a:lnTo>
                    <a:pt x="1937" y="972"/>
                  </a:lnTo>
                  <a:lnTo>
                    <a:pt x="1958" y="941"/>
                  </a:lnTo>
                  <a:lnTo>
                    <a:pt x="1944" y="929"/>
                  </a:lnTo>
                  <a:close/>
                  <a:moveTo>
                    <a:pt x="1986" y="868"/>
                  </a:moveTo>
                  <a:lnTo>
                    <a:pt x="1965" y="898"/>
                  </a:lnTo>
                  <a:lnTo>
                    <a:pt x="1979" y="910"/>
                  </a:lnTo>
                  <a:lnTo>
                    <a:pt x="2003" y="880"/>
                  </a:lnTo>
                  <a:lnTo>
                    <a:pt x="1986" y="868"/>
                  </a:lnTo>
                  <a:close/>
                  <a:moveTo>
                    <a:pt x="2029" y="806"/>
                  </a:moveTo>
                  <a:lnTo>
                    <a:pt x="2008" y="837"/>
                  </a:lnTo>
                  <a:lnTo>
                    <a:pt x="2024" y="849"/>
                  </a:lnTo>
                  <a:lnTo>
                    <a:pt x="2045" y="816"/>
                  </a:lnTo>
                  <a:lnTo>
                    <a:pt x="2029" y="806"/>
                  </a:lnTo>
                  <a:close/>
                  <a:moveTo>
                    <a:pt x="2074" y="745"/>
                  </a:moveTo>
                  <a:lnTo>
                    <a:pt x="2053" y="775"/>
                  </a:lnTo>
                  <a:lnTo>
                    <a:pt x="2067" y="785"/>
                  </a:lnTo>
                  <a:lnTo>
                    <a:pt x="2088" y="754"/>
                  </a:lnTo>
                  <a:lnTo>
                    <a:pt x="2074" y="745"/>
                  </a:lnTo>
                  <a:close/>
                  <a:moveTo>
                    <a:pt x="2116" y="681"/>
                  </a:moveTo>
                  <a:lnTo>
                    <a:pt x="2095" y="714"/>
                  </a:lnTo>
                  <a:lnTo>
                    <a:pt x="2112" y="723"/>
                  </a:lnTo>
                  <a:lnTo>
                    <a:pt x="2133" y="693"/>
                  </a:lnTo>
                  <a:lnTo>
                    <a:pt x="2116" y="681"/>
                  </a:lnTo>
                  <a:close/>
                  <a:moveTo>
                    <a:pt x="2161" y="619"/>
                  </a:moveTo>
                  <a:lnTo>
                    <a:pt x="2138" y="650"/>
                  </a:lnTo>
                  <a:lnTo>
                    <a:pt x="2154" y="662"/>
                  </a:lnTo>
                  <a:lnTo>
                    <a:pt x="2176" y="631"/>
                  </a:lnTo>
                  <a:lnTo>
                    <a:pt x="2161" y="619"/>
                  </a:lnTo>
                  <a:close/>
                  <a:moveTo>
                    <a:pt x="2204" y="558"/>
                  </a:moveTo>
                  <a:lnTo>
                    <a:pt x="2183" y="589"/>
                  </a:lnTo>
                  <a:lnTo>
                    <a:pt x="2197" y="600"/>
                  </a:lnTo>
                  <a:lnTo>
                    <a:pt x="2220" y="570"/>
                  </a:lnTo>
                  <a:lnTo>
                    <a:pt x="2204" y="558"/>
                  </a:lnTo>
                  <a:close/>
                  <a:moveTo>
                    <a:pt x="2246" y="496"/>
                  </a:moveTo>
                  <a:lnTo>
                    <a:pt x="2225" y="527"/>
                  </a:lnTo>
                  <a:lnTo>
                    <a:pt x="2242" y="539"/>
                  </a:lnTo>
                  <a:lnTo>
                    <a:pt x="2263" y="506"/>
                  </a:lnTo>
                  <a:lnTo>
                    <a:pt x="2246" y="496"/>
                  </a:lnTo>
                  <a:close/>
                  <a:moveTo>
                    <a:pt x="2291" y="435"/>
                  </a:moveTo>
                  <a:lnTo>
                    <a:pt x="2270" y="466"/>
                  </a:lnTo>
                  <a:lnTo>
                    <a:pt x="2284" y="475"/>
                  </a:lnTo>
                  <a:lnTo>
                    <a:pt x="2306" y="444"/>
                  </a:lnTo>
                  <a:lnTo>
                    <a:pt x="2291" y="435"/>
                  </a:lnTo>
                  <a:close/>
                  <a:moveTo>
                    <a:pt x="2334" y="371"/>
                  </a:moveTo>
                  <a:lnTo>
                    <a:pt x="2313" y="404"/>
                  </a:lnTo>
                  <a:lnTo>
                    <a:pt x="2329" y="414"/>
                  </a:lnTo>
                  <a:lnTo>
                    <a:pt x="2351" y="383"/>
                  </a:lnTo>
                  <a:lnTo>
                    <a:pt x="2334" y="371"/>
                  </a:lnTo>
                  <a:close/>
                  <a:moveTo>
                    <a:pt x="2379" y="310"/>
                  </a:moveTo>
                  <a:lnTo>
                    <a:pt x="2355" y="340"/>
                  </a:lnTo>
                  <a:lnTo>
                    <a:pt x="2372" y="352"/>
                  </a:lnTo>
                  <a:lnTo>
                    <a:pt x="2393" y="321"/>
                  </a:lnTo>
                  <a:lnTo>
                    <a:pt x="2379" y="310"/>
                  </a:lnTo>
                  <a:close/>
                  <a:moveTo>
                    <a:pt x="2421" y="248"/>
                  </a:moveTo>
                  <a:lnTo>
                    <a:pt x="2400" y="279"/>
                  </a:lnTo>
                  <a:lnTo>
                    <a:pt x="2414" y="291"/>
                  </a:lnTo>
                  <a:lnTo>
                    <a:pt x="2436" y="260"/>
                  </a:lnTo>
                  <a:lnTo>
                    <a:pt x="2421" y="248"/>
                  </a:lnTo>
                  <a:close/>
                  <a:moveTo>
                    <a:pt x="2464" y="187"/>
                  </a:moveTo>
                  <a:lnTo>
                    <a:pt x="2443" y="217"/>
                  </a:lnTo>
                  <a:lnTo>
                    <a:pt x="2459" y="229"/>
                  </a:lnTo>
                  <a:lnTo>
                    <a:pt x="2481" y="196"/>
                  </a:lnTo>
                  <a:lnTo>
                    <a:pt x="2464" y="187"/>
                  </a:lnTo>
                  <a:close/>
                  <a:moveTo>
                    <a:pt x="2509" y="125"/>
                  </a:moveTo>
                  <a:lnTo>
                    <a:pt x="2488" y="156"/>
                  </a:lnTo>
                  <a:lnTo>
                    <a:pt x="2502" y="165"/>
                  </a:lnTo>
                  <a:lnTo>
                    <a:pt x="2523" y="135"/>
                  </a:lnTo>
                  <a:lnTo>
                    <a:pt x="2509" y="125"/>
                  </a:lnTo>
                  <a:close/>
                  <a:moveTo>
                    <a:pt x="2552" y="61"/>
                  </a:moveTo>
                  <a:lnTo>
                    <a:pt x="2530" y="94"/>
                  </a:lnTo>
                  <a:lnTo>
                    <a:pt x="2544" y="104"/>
                  </a:lnTo>
                  <a:lnTo>
                    <a:pt x="2568" y="73"/>
                  </a:lnTo>
                  <a:lnTo>
                    <a:pt x="2552" y="61"/>
                  </a:lnTo>
                  <a:close/>
                  <a:moveTo>
                    <a:pt x="2594" y="0"/>
                  </a:moveTo>
                  <a:lnTo>
                    <a:pt x="2573" y="30"/>
                  </a:lnTo>
                  <a:lnTo>
                    <a:pt x="2589" y="42"/>
                  </a:lnTo>
                  <a:lnTo>
                    <a:pt x="2611" y="12"/>
                  </a:lnTo>
                  <a:lnTo>
                    <a:pt x="2594"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3" name="Freeform 12"/>
            <p:cNvSpPr/>
            <p:nvPr/>
          </p:nvSpPr>
          <p:spPr bwMode="auto">
            <a:xfrm>
              <a:off x="5163609" y="2684800"/>
              <a:ext cx="1886258" cy="3120065"/>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 name="Freeform 13"/>
            <p:cNvSpPr/>
            <p:nvPr/>
          </p:nvSpPr>
          <p:spPr bwMode="auto">
            <a:xfrm>
              <a:off x="5000681" y="5924098"/>
              <a:ext cx="609498" cy="169593"/>
            </a:xfrm>
            <a:custGeom>
              <a:avLst/>
              <a:gdLst>
                <a:gd name="T0" fmla="*/ 785 w 823"/>
                <a:gd name="T1" fmla="*/ 0 h 229"/>
                <a:gd name="T2" fmla="*/ 0 w 823"/>
                <a:gd name="T3" fmla="*/ 0 h 229"/>
                <a:gd name="T4" fmla="*/ 0 w 823"/>
                <a:gd name="T5" fmla="*/ 21 h 229"/>
                <a:gd name="T6" fmla="*/ 785 w 823"/>
                <a:gd name="T7" fmla="*/ 21 h 229"/>
                <a:gd name="T8" fmla="*/ 785 w 823"/>
                <a:gd name="T9" fmla="*/ 45 h 229"/>
                <a:gd name="T10" fmla="*/ 38 w 823"/>
                <a:gd name="T11" fmla="*/ 45 h 229"/>
                <a:gd name="T12" fmla="*/ 38 w 823"/>
                <a:gd name="T13" fmla="*/ 186 h 229"/>
                <a:gd name="T14" fmla="*/ 785 w 823"/>
                <a:gd name="T15" fmla="*/ 186 h 229"/>
                <a:gd name="T16" fmla="*/ 785 w 823"/>
                <a:gd name="T17" fmla="*/ 208 h 229"/>
                <a:gd name="T18" fmla="*/ 0 w 823"/>
                <a:gd name="T19" fmla="*/ 208 h 229"/>
                <a:gd name="T20" fmla="*/ 0 w 823"/>
                <a:gd name="T21" fmla="*/ 229 h 229"/>
                <a:gd name="T22" fmla="*/ 785 w 823"/>
                <a:gd name="T23" fmla="*/ 229 h 229"/>
                <a:gd name="T24" fmla="*/ 823 w 823"/>
                <a:gd name="T25" fmla="*/ 229 h 229"/>
                <a:gd name="T26" fmla="*/ 823 w 823"/>
                <a:gd name="T27" fmla="*/ 208 h 229"/>
                <a:gd name="T28" fmla="*/ 823 w 823"/>
                <a:gd name="T29" fmla="*/ 186 h 229"/>
                <a:gd name="T30" fmla="*/ 823 w 823"/>
                <a:gd name="T31" fmla="*/ 45 h 229"/>
                <a:gd name="T32" fmla="*/ 823 w 823"/>
                <a:gd name="T33" fmla="*/ 21 h 229"/>
                <a:gd name="T34" fmla="*/ 823 w 823"/>
                <a:gd name="T35" fmla="*/ 0 h 229"/>
                <a:gd name="T36" fmla="*/ 785 w 823"/>
                <a:gd name="T3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229">
                  <a:moveTo>
                    <a:pt x="785" y="0"/>
                  </a:moveTo>
                  <a:lnTo>
                    <a:pt x="0" y="0"/>
                  </a:lnTo>
                  <a:lnTo>
                    <a:pt x="0" y="21"/>
                  </a:lnTo>
                  <a:lnTo>
                    <a:pt x="785" y="21"/>
                  </a:lnTo>
                  <a:lnTo>
                    <a:pt x="785" y="45"/>
                  </a:lnTo>
                  <a:lnTo>
                    <a:pt x="38" y="45"/>
                  </a:lnTo>
                  <a:lnTo>
                    <a:pt x="38" y="186"/>
                  </a:lnTo>
                  <a:lnTo>
                    <a:pt x="785" y="186"/>
                  </a:lnTo>
                  <a:lnTo>
                    <a:pt x="785" y="208"/>
                  </a:lnTo>
                  <a:lnTo>
                    <a:pt x="0" y="208"/>
                  </a:lnTo>
                  <a:lnTo>
                    <a:pt x="0" y="229"/>
                  </a:lnTo>
                  <a:lnTo>
                    <a:pt x="785" y="229"/>
                  </a:lnTo>
                  <a:lnTo>
                    <a:pt x="823" y="229"/>
                  </a:lnTo>
                  <a:lnTo>
                    <a:pt x="823" y="208"/>
                  </a:lnTo>
                  <a:lnTo>
                    <a:pt x="823" y="186"/>
                  </a:lnTo>
                  <a:lnTo>
                    <a:pt x="823" y="45"/>
                  </a:lnTo>
                  <a:lnTo>
                    <a:pt x="823" y="21"/>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 name="Freeform 14"/>
            <p:cNvSpPr/>
            <p:nvPr/>
          </p:nvSpPr>
          <p:spPr bwMode="auto">
            <a:xfrm>
              <a:off x="5000681" y="5783388"/>
              <a:ext cx="649489" cy="137007"/>
            </a:xfrm>
            <a:custGeom>
              <a:avLst/>
              <a:gdLst>
                <a:gd name="T0" fmla="*/ 835 w 877"/>
                <a:gd name="T1" fmla="*/ 0 h 185"/>
                <a:gd name="T2" fmla="*/ 0 w 877"/>
                <a:gd name="T3" fmla="*/ 0 h 185"/>
                <a:gd name="T4" fmla="*/ 0 w 877"/>
                <a:gd name="T5" fmla="*/ 19 h 185"/>
                <a:gd name="T6" fmla="*/ 835 w 877"/>
                <a:gd name="T7" fmla="*/ 19 h 185"/>
                <a:gd name="T8" fmla="*/ 835 w 877"/>
                <a:gd name="T9" fmla="*/ 36 h 185"/>
                <a:gd name="T10" fmla="*/ 40 w 877"/>
                <a:gd name="T11" fmla="*/ 36 h 185"/>
                <a:gd name="T12" fmla="*/ 40 w 877"/>
                <a:gd name="T13" fmla="*/ 152 h 185"/>
                <a:gd name="T14" fmla="*/ 835 w 877"/>
                <a:gd name="T15" fmla="*/ 152 h 185"/>
                <a:gd name="T16" fmla="*/ 835 w 877"/>
                <a:gd name="T17" fmla="*/ 168 h 185"/>
                <a:gd name="T18" fmla="*/ 0 w 877"/>
                <a:gd name="T19" fmla="*/ 168 h 185"/>
                <a:gd name="T20" fmla="*/ 0 w 877"/>
                <a:gd name="T21" fmla="*/ 185 h 185"/>
                <a:gd name="T22" fmla="*/ 835 w 877"/>
                <a:gd name="T23" fmla="*/ 185 h 185"/>
                <a:gd name="T24" fmla="*/ 877 w 877"/>
                <a:gd name="T25" fmla="*/ 185 h 185"/>
                <a:gd name="T26" fmla="*/ 877 w 877"/>
                <a:gd name="T27" fmla="*/ 168 h 185"/>
                <a:gd name="T28" fmla="*/ 877 w 877"/>
                <a:gd name="T29" fmla="*/ 152 h 185"/>
                <a:gd name="T30" fmla="*/ 877 w 877"/>
                <a:gd name="T31" fmla="*/ 36 h 185"/>
                <a:gd name="T32" fmla="*/ 877 w 877"/>
                <a:gd name="T33" fmla="*/ 19 h 185"/>
                <a:gd name="T34" fmla="*/ 877 w 877"/>
                <a:gd name="T35" fmla="*/ 0 h 185"/>
                <a:gd name="T36" fmla="*/ 835 w 877"/>
                <a:gd name="T37"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85">
                  <a:moveTo>
                    <a:pt x="835" y="0"/>
                  </a:moveTo>
                  <a:lnTo>
                    <a:pt x="0" y="0"/>
                  </a:lnTo>
                  <a:lnTo>
                    <a:pt x="0" y="19"/>
                  </a:lnTo>
                  <a:lnTo>
                    <a:pt x="835" y="19"/>
                  </a:lnTo>
                  <a:lnTo>
                    <a:pt x="835" y="36"/>
                  </a:lnTo>
                  <a:lnTo>
                    <a:pt x="40" y="36"/>
                  </a:lnTo>
                  <a:lnTo>
                    <a:pt x="40" y="152"/>
                  </a:lnTo>
                  <a:lnTo>
                    <a:pt x="835" y="152"/>
                  </a:lnTo>
                  <a:lnTo>
                    <a:pt x="835" y="168"/>
                  </a:lnTo>
                  <a:lnTo>
                    <a:pt x="0" y="168"/>
                  </a:lnTo>
                  <a:lnTo>
                    <a:pt x="0" y="185"/>
                  </a:lnTo>
                  <a:lnTo>
                    <a:pt x="835" y="185"/>
                  </a:lnTo>
                  <a:lnTo>
                    <a:pt x="877" y="185"/>
                  </a:lnTo>
                  <a:lnTo>
                    <a:pt x="877" y="168"/>
                  </a:lnTo>
                  <a:lnTo>
                    <a:pt x="877" y="152"/>
                  </a:lnTo>
                  <a:lnTo>
                    <a:pt x="877" y="36"/>
                  </a:lnTo>
                  <a:lnTo>
                    <a:pt x="877" y="19"/>
                  </a:lnTo>
                  <a:lnTo>
                    <a:pt x="877" y="0"/>
                  </a:lnTo>
                  <a:lnTo>
                    <a:pt x="83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 name="Freeform 15"/>
            <p:cNvSpPr/>
            <p:nvPr/>
          </p:nvSpPr>
          <p:spPr bwMode="auto">
            <a:xfrm>
              <a:off x="5778291" y="5934466"/>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 name="Freeform 16"/>
            <p:cNvSpPr/>
            <p:nvPr/>
          </p:nvSpPr>
          <p:spPr bwMode="auto">
            <a:xfrm>
              <a:off x="5778291" y="5813752"/>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0 h 158"/>
                <a:gd name="T10" fmla="*/ 40 w 877"/>
                <a:gd name="T11" fmla="*/ 30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0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0"/>
                  </a:lnTo>
                  <a:lnTo>
                    <a:pt x="40" y="30"/>
                  </a:lnTo>
                  <a:lnTo>
                    <a:pt x="40" y="130"/>
                  </a:lnTo>
                  <a:lnTo>
                    <a:pt x="837" y="130"/>
                  </a:lnTo>
                  <a:lnTo>
                    <a:pt x="837" y="144"/>
                  </a:lnTo>
                  <a:lnTo>
                    <a:pt x="0" y="144"/>
                  </a:lnTo>
                  <a:lnTo>
                    <a:pt x="0" y="158"/>
                  </a:lnTo>
                  <a:lnTo>
                    <a:pt x="837" y="158"/>
                  </a:lnTo>
                  <a:lnTo>
                    <a:pt x="877" y="158"/>
                  </a:lnTo>
                  <a:lnTo>
                    <a:pt x="877" y="144"/>
                  </a:lnTo>
                  <a:lnTo>
                    <a:pt x="877" y="130"/>
                  </a:lnTo>
                  <a:lnTo>
                    <a:pt x="877" y="30"/>
                  </a:lnTo>
                  <a:lnTo>
                    <a:pt x="877" y="16"/>
                  </a:lnTo>
                  <a:lnTo>
                    <a:pt x="877"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8" name="Freeform 17"/>
            <p:cNvSpPr/>
            <p:nvPr/>
          </p:nvSpPr>
          <p:spPr bwMode="auto">
            <a:xfrm>
              <a:off x="5713120" y="5667857"/>
              <a:ext cx="609498" cy="145894"/>
            </a:xfrm>
            <a:custGeom>
              <a:avLst/>
              <a:gdLst>
                <a:gd name="T0" fmla="*/ 785 w 823"/>
                <a:gd name="T1" fmla="*/ 0 h 197"/>
                <a:gd name="T2" fmla="*/ 0 w 823"/>
                <a:gd name="T3" fmla="*/ 0 h 197"/>
                <a:gd name="T4" fmla="*/ 0 w 823"/>
                <a:gd name="T5" fmla="*/ 19 h 197"/>
                <a:gd name="T6" fmla="*/ 785 w 823"/>
                <a:gd name="T7" fmla="*/ 19 h 197"/>
                <a:gd name="T8" fmla="*/ 785 w 823"/>
                <a:gd name="T9" fmla="*/ 38 h 197"/>
                <a:gd name="T10" fmla="*/ 38 w 823"/>
                <a:gd name="T11" fmla="*/ 38 h 197"/>
                <a:gd name="T12" fmla="*/ 38 w 823"/>
                <a:gd name="T13" fmla="*/ 161 h 197"/>
                <a:gd name="T14" fmla="*/ 785 w 823"/>
                <a:gd name="T15" fmla="*/ 161 h 197"/>
                <a:gd name="T16" fmla="*/ 785 w 823"/>
                <a:gd name="T17" fmla="*/ 178 h 197"/>
                <a:gd name="T18" fmla="*/ 0 w 823"/>
                <a:gd name="T19" fmla="*/ 178 h 197"/>
                <a:gd name="T20" fmla="*/ 0 w 823"/>
                <a:gd name="T21" fmla="*/ 197 h 197"/>
                <a:gd name="T22" fmla="*/ 785 w 823"/>
                <a:gd name="T23" fmla="*/ 197 h 197"/>
                <a:gd name="T24" fmla="*/ 823 w 823"/>
                <a:gd name="T25" fmla="*/ 197 h 197"/>
                <a:gd name="T26" fmla="*/ 823 w 823"/>
                <a:gd name="T27" fmla="*/ 178 h 197"/>
                <a:gd name="T28" fmla="*/ 823 w 823"/>
                <a:gd name="T29" fmla="*/ 161 h 197"/>
                <a:gd name="T30" fmla="*/ 823 w 823"/>
                <a:gd name="T31" fmla="*/ 38 h 197"/>
                <a:gd name="T32" fmla="*/ 823 w 823"/>
                <a:gd name="T33" fmla="*/ 19 h 197"/>
                <a:gd name="T34" fmla="*/ 823 w 823"/>
                <a:gd name="T35" fmla="*/ 0 h 197"/>
                <a:gd name="T36" fmla="*/ 785 w 823"/>
                <a:gd name="T3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7">
                  <a:moveTo>
                    <a:pt x="785" y="0"/>
                  </a:moveTo>
                  <a:lnTo>
                    <a:pt x="0" y="0"/>
                  </a:lnTo>
                  <a:lnTo>
                    <a:pt x="0" y="19"/>
                  </a:lnTo>
                  <a:lnTo>
                    <a:pt x="785" y="19"/>
                  </a:lnTo>
                  <a:lnTo>
                    <a:pt x="785" y="38"/>
                  </a:lnTo>
                  <a:lnTo>
                    <a:pt x="38" y="38"/>
                  </a:lnTo>
                  <a:lnTo>
                    <a:pt x="38" y="161"/>
                  </a:lnTo>
                  <a:lnTo>
                    <a:pt x="785" y="161"/>
                  </a:lnTo>
                  <a:lnTo>
                    <a:pt x="785" y="178"/>
                  </a:lnTo>
                  <a:lnTo>
                    <a:pt x="0" y="178"/>
                  </a:lnTo>
                  <a:lnTo>
                    <a:pt x="0" y="197"/>
                  </a:lnTo>
                  <a:lnTo>
                    <a:pt x="785" y="197"/>
                  </a:lnTo>
                  <a:lnTo>
                    <a:pt x="823" y="197"/>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 name="Freeform 18"/>
            <p:cNvSpPr/>
            <p:nvPr/>
          </p:nvSpPr>
          <p:spPr bwMode="auto">
            <a:xfrm>
              <a:off x="5713120" y="5548624"/>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5"/>
                  </a:lnTo>
                  <a:lnTo>
                    <a:pt x="878"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0" name="Freeform 19"/>
            <p:cNvSpPr/>
            <p:nvPr/>
          </p:nvSpPr>
          <p:spPr bwMode="auto">
            <a:xfrm>
              <a:off x="5778291" y="5431612"/>
              <a:ext cx="649489" cy="117012"/>
            </a:xfrm>
            <a:custGeom>
              <a:avLst/>
              <a:gdLst>
                <a:gd name="T0" fmla="*/ 837 w 877"/>
                <a:gd name="T1" fmla="*/ 0 h 158"/>
                <a:gd name="T2" fmla="*/ 0 w 877"/>
                <a:gd name="T3" fmla="*/ 0 h 158"/>
                <a:gd name="T4" fmla="*/ 0 w 877"/>
                <a:gd name="T5" fmla="*/ 14 h 158"/>
                <a:gd name="T6" fmla="*/ 837 w 877"/>
                <a:gd name="T7" fmla="*/ 14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4"/>
                  </a:lnTo>
                  <a:lnTo>
                    <a:pt x="837" y="14"/>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4"/>
                  </a:lnTo>
                  <a:lnTo>
                    <a:pt x="877"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1" name="Freeform 20"/>
            <p:cNvSpPr/>
            <p:nvPr/>
          </p:nvSpPr>
          <p:spPr bwMode="auto">
            <a:xfrm>
              <a:off x="6584043" y="594853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7 w 823"/>
                <a:gd name="T11" fmla="*/ 38 h 196"/>
                <a:gd name="T12" fmla="*/ 37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7" y="38"/>
                  </a:lnTo>
                  <a:lnTo>
                    <a:pt x="37"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2" name="Freeform 21"/>
            <p:cNvSpPr/>
            <p:nvPr/>
          </p:nvSpPr>
          <p:spPr bwMode="auto">
            <a:xfrm>
              <a:off x="6584043" y="5827082"/>
              <a:ext cx="649489" cy="117752"/>
            </a:xfrm>
            <a:custGeom>
              <a:avLst/>
              <a:gdLst>
                <a:gd name="T0" fmla="*/ 834 w 877"/>
                <a:gd name="T1" fmla="*/ 0 h 159"/>
                <a:gd name="T2" fmla="*/ 0 w 877"/>
                <a:gd name="T3" fmla="*/ 0 h 159"/>
                <a:gd name="T4" fmla="*/ 0 w 877"/>
                <a:gd name="T5" fmla="*/ 17 h 159"/>
                <a:gd name="T6" fmla="*/ 834 w 877"/>
                <a:gd name="T7" fmla="*/ 17 h 159"/>
                <a:gd name="T8" fmla="*/ 834 w 877"/>
                <a:gd name="T9" fmla="*/ 31 h 159"/>
                <a:gd name="T10" fmla="*/ 40 w 877"/>
                <a:gd name="T11" fmla="*/ 31 h 159"/>
                <a:gd name="T12" fmla="*/ 40 w 877"/>
                <a:gd name="T13" fmla="*/ 131 h 159"/>
                <a:gd name="T14" fmla="*/ 834 w 877"/>
                <a:gd name="T15" fmla="*/ 131 h 159"/>
                <a:gd name="T16" fmla="*/ 834 w 877"/>
                <a:gd name="T17" fmla="*/ 145 h 159"/>
                <a:gd name="T18" fmla="*/ 0 w 877"/>
                <a:gd name="T19" fmla="*/ 145 h 159"/>
                <a:gd name="T20" fmla="*/ 0 w 877"/>
                <a:gd name="T21" fmla="*/ 159 h 159"/>
                <a:gd name="T22" fmla="*/ 834 w 877"/>
                <a:gd name="T23" fmla="*/ 159 h 159"/>
                <a:gd name="T24" fmla="*/ 877 w 877"/>
                <a:gd name="T25" fmla="*/ 159 h 159"/>
                <a:gd name="T26" fmla="*/ 877 w 877"/>
                <a:gd name="T27" fmla="*/ 145 h 159"/>
                <a:gd name="T28" fmla="*/ 877 w 877"/>
                <a:gd name="T29" fmla="*/ 131 h 159"/>
                <a:gd name="T30" fmla="*/ 877 w 877"/>
                <a:gd name="T31" fmla="*/ 31 h 159"/>
                <a:gd name="T32" fmla="*/ 877 w 877"/>
                <a:gd name="T33" fmla="*/ 17 h 159"/>
                <a:gd name="T34" fmla="*/ 877 w 877"/>
                <a:gd name="T35" fmla="*/ 0 h 159"/>
                <a:gd name="T36" fmla="*/ 834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4" y="0"/>
                  </a:moveTo>
                  <a:lnTo>
                    <a:pt x="0" y="0"/>
                  </a:lnTo>
                  <a:lnTo>
                    <a:pt x="0" y="17"/>
                  </a:lnTo>
                  <a:lnTo>
                    <a:pt x="834" y="17"/>
                  </a:lnTo>
                  <a:lnTo>
                    <a:pt x="834" y="31"/>
                  </a:lnTo>
                  <a:lnTo>
                    <a:pt x="40" y="31"/>
                  </a:lnTo>
                  <a:lnTo>
                    <a:pt x="40" y="131"/>
                  </a:lnTo>
                  <a:lnTo>
                    <a:pt x="834" y="131"/>
                  </a:lnTo>
                  <a:lnTo>
                    <a:pt x="834" y="145"/>
                  </a:lnTo>
                  <a:lnTo>
                    <a:pt x="0" y="145"/>
                  </a:lnTo>
                  <a:lnTo>
                    <a:pt x="0" y="159"/>
                  </a:lnTo>
                  <a:lnTo>
                    <a:pt x="834" y="159"/>
                  </a:lnTo>
                  <a:lnTo>
                    <a:pt x="877" y="159"/>
                  </a:lnTo>
                  <a:lnTo>
                    <a:pt x="877" y="145"/>
                  </a:lnTo>
                  <a:lnTo>
                    <a:pt x="877" y="131"/>
                  </a:lnTo>
                  <a:lnTo>
                    <a:pt x="877" y="31"/>
                  </a:lnTo>
                  <a:lnTo>
                    <a:pt x="877" y="17"/>
                  </a:lnTo>
                  <a:lnTo>
                    <a:pt x="877" y="0"/>
                  </a:lnTo>
                  <a:lnTo>
                    <a:pt x="834"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3" name="Freeform 22"/>
            <p:cNvSpPr/>
            <p:nvPr/>
          </p:nvSpPr>
          <p:spPr bwMode="auto">
            <a:xfrm>
              <a:off x="6517390" y="5681928"/>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8 h 196"/>
                <a:gd name="T18" fmla="*/ 0 w 823"/>
                <a:gd name="T19" fmla="*/ 178 h 196"/>
                <a:gd name="T20" fmla="*/ 0 w 823"/>
                <a:gd name="T21" fmla="*/ 196 h 196"/>
                <a:gd name="T22" fmla="*/ 785 w 823"/>
                <a:gd name="T23" fmla="*/ 196 h 196"/>
                <a:gd name="T24" fmla="*/ 823 w 823"/>
                <a:gd name="T25" fmla="*/ 196 h 196"/>
                <a:gd name="T26" fmla="*/ 823 w 823"/>
                <a:gd name="T27" fmla="*/ 178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8"/>
                  </a:lnTo>
                  <a:lnTo>
                    <a:pt x="0" y="178"/>
                  </a:lnTo>
                  <a:lnTo>
                    <a:pt x="0" y="196"/>
                  </a:lnTo>
                  <a:lnTo>
                    <a:pt x="785" y="196"/>
                  </a:lnTo>
                  <a:lnTo>
                    <a:pt x="823" y="196"/>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4" name="Freeform 23"/>
            <p:cNvSpPr/>
            <p:nvPr/>
          </p:nvSpPr>
          <p:spPr bwMode="auto">
            <a:xfrm>
              <a:off x="6517390" y="5562695"/>
              <a:ext cx="649489" cy="117752"/>
            </a:xfrm>
            <a:custGeom>
              <a:avLst/>
              <a:gdLst>
                <a:gd name="T0" fmla="*/ 837 w 877"/>
                <a:gd name="T1" fmla="*/ 0 h 159"/>
                <a:gd name="T2" fmla="*/ 0 w 877"/>
                <a:gd name="T3" fmla="*/ 0 h 159"/>
                <a:gd name="T4" fmla="*/ 0 w 877"/>
                <a:gd name="T5" fmla="*/ 15 h 159"/>
                <a:gd name="T6" fmla="*/ 837 w 877"/>
                <a:gd name="T7" fmla="*/ 15 h 159"/>
                <a:gd name="T8" fmla="*/ 837 w 877"/>
                <a:gd name="T9" fmla="*/ 31 h 159"/>
                <a:gd name="T10" fmla="*/ 40 w 877"/>
                <a:gd name="T11" fmla="*/ 31 h 159"/>
                <a:gd name="T12" fmla="*/ 40 w 877"/>
                <a:gd name="T13" fmla="*/ 130 h 159"/>
                <a:gd name="T14" fmla="*/ 837 w 877"/>
                <a:gd name="T15" fmla="*/ 130 h 159"/>
                <a:gd name="T16" fmla="*/ 837 w 877"/>
                <a:gd name="T17" fmla="*/ 145 h 159"/>
                <a:gd name="T18" fmla="*/ 0 w 877"/>
                <a:gd name="T19" fmla="*/ 145 h 159"/>
                <a:gd name="T20" fmla="*/ 0 w 877"/>
                <a:gd name="T21" fmla="*/ 159 h 159"/>
                <a:gd name="T22" fmla="*/ 837 w 877"/>
                <a:gd name="T23" fmla="*/ 159 h 159"/>
                <a:gd name="T24" fmla="*/ 877 w 877"/>
                <a:gd name="T25" fmla="*/ 159 h 159"/>
                <a:gd name="T26" fmla="*/ 877 w 877"/>
                <a:gd name="T27" fmla="*/ 145 h 159"/>
                <a:gd name="T28" fmla="*/ 877 w 877"/>
                <a:gd name="T29" fmla="*/ 130 h 159"/>
                <a:gd name="T30" fmla="*/ 877 w 877"/>
                <a:gd name="T31" fmla="*/ 31 h 159"/>
                <a:gd name="T32" fmla="*/ 877 w 877"/>
                <a:gd name="T33" fmla="*/ 15 h 159"/>
                <a:gd name="T34" fmla="*/ 877 w 877"/>
                <a:gd name="T35" fmla="*/ 0 h 159"/>
                <a:gd name="T36" fmla="*/ 837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7" y="159"/>
                  </a:lnTo>
                  <a:lnTo>
                    <a:pt x="877" y="145"/>
                  </a:lnTo>
                  <a:lnTo>
                    <a:pt x="877" y="130"/>
                  </a:lnTo>
                  <a:lnTo>
                    <a:pt x="877" y="31"/>
                  </a:lnTo>
                  <a:lnTo>
                    <a:pt x="877" y="15"/>
                  </a:lnTo>
                  <a:lnTo>
                    <a:pt x="877"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5" name="Freeform 24"/>
            <p:cNvSpPr/>
            <p:nvPr/>
          </p:nvSpPr>
          <p:spPr bwMode="auto">
            <a:xfrm>
              <a:off x="6452219" y="5327931"/>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0 h 159"/>
                <a:gd name="T14" fmla="*/ 837 w 878"/>
                <a:gd name="T15" fmla="*/ 130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0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8" y="159"/>
                  </a:lnTo>
                  <a:lnTo>
                    <a:pt x="878" y="145"/>
                  </a:lnTo>
                  <a:lnTo>
                    <a:pt x="878" y="130"/>
                  </a:lnTo>
                  <a:lnTo>
                    <a:pt x="878" y="31"/>
                  </a:lnTo>
                  <a:lnTo>
                    <a:pt x="878" y="15"/>
                  </a:lnTo>
                  <a:lnTo>
                    <a:pt x="878"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6" name="Freeform 25"/>
            <p:cNvSpPr/>
            <p:nvPr/>
          </p:nvSpPr>
          <p:spPr bwMode="auto">
            <a:xfrm>
              <a:off x="6432964" y="4944310"/>
              <a:ext cx="650230" cy="117752"/>
            </a:xfrm>
            <a:custGeom>
              <a:avLst/>
              <a:gdLst>
                <a:gd name="T0" fmla="*/ 837 w 878"/>
                <a:gd name="T1" fmla="*/ 0 h 159"/>
                <a:gd name="T2" fmla="*/ 0 w 878"/>
                <a:gd name="T3" fmla="*/ 0 h 159"/>
                <a:gd name="T4" fmla="*/ 0 w 878"/>
                <a:gd name="T5" fmla="*/ 17 h 159"/>
                <a:gd name="T6" fmla="*/ 837 w 878"/>
                <a:gd name="T7" fmla="*/ 17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7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7"/>
                  </a:lnTo>
                  <a:lnTo>
                    <a:pt x="837" y="17"/>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7"/>
                  </a:lnTo>
                  <a:lnTo>
                    <a:pt x="878"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7" name="Freeform 26"/>
            <p:cNvSpPr/>
            <p:nvPr/>
          </p:nvSpPr>
          <p:spPr bwMode="auto">
            <a:xfrm>
              <a:off x="6387789" y="518277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8" name="Freeform 27"/>
            <p:cNvSpPr/>
            <p:nvPr/>
          </p:nvSpPr>
          <p:spPr bwMode="auto">
            <a:xfrm>
              <a:off x="6387789" y="5062063"/>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6"/>
                  </a:lnTo>
                  <a:lnTo>
                    <a:pt x="877" y="0"/>
                  </a:lnTo>
                  <a:lnTo>
                    <a:pt x="837"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29" name="Freeform 28"/>
            <p:cNvSpPr/>
            <p:nvPr/>
          </p:nvSpPr>
          <p:spPr bwMode="auto">
            <a:xfrm>
              <a:off x="6584043" y="5445683"/>
              <a:ext cx="649489" cy="117012"/>
            </a:xfrm>
            <a:custGeom>
              <a:avLst/>
              <a:gdLst>
                <a:gd name="T0" fmla="*/ 834 w 877"/>
                <a:gd name="T1" fmla="*/ 0 h 158"/>
                <a:gd name="T2" fmla="*/ 0 w 877"/>
                <a:gd name="T3" fmla="*/ 0 h 158"/>
                <a:gd name="T4" fmla="*/ 0 w 877"/>
                <a:gd name="T5" fmla="*/ 14 h 158"/>
                <a:gd name="T6" fmla="*/ 834 w 877"/>
                <a:gd name="T7" fmla="*/ 14 h 158"/>
                <a:gd name="T8" fmla="*/ 834 w 877"/>
                <a:gd name="T9" fmla="*/ 31 h 158"/>
                <a:gd name="T10" fmla="*/ 40 w 877"/>
                <a:gd name="T11" fmla="*/ 31 h 158"/>
                <a:gd name="T12" fmla="*/ 40 w 877"/>
                <a:gd name="T13" fmla="*/ 130 h 158"/>
                <a:gd name="T14" fmla="*/ 834 w 877"/>
                <a:gd name="T15" fmla="*/ 130 h 158"/>
                <a:gd name="T16" fmla="*/ 834 w 877"/>
                <a:gd name="T17" fmla="*/ 144 h 158"/>
                <a:gd name="T18" fmla="*/ 0 w 877"/>
                <a:gd name="T19" fmla="*/ 144 h 158"/>
                <a:gd name="T20" fmla="*/ 0 w 877"/>
                <a:gd name="T21" fmla="*/ 158 h 158"/>
                <a:gd name="T22" fmla="*/ 834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4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4" y="0"/>
                  </a:moveTo>
                  <a:lnTo>
                    <a:pt x="0" y="0"/>
                  </a:lnTo>
                  <a:lnTo>
                    <a:pt x="0" y="14"/>
                  </a:lnTo>
                  <a:lnTo>
                    <a:pt x="834" y="14"/>
                  </a:lnTo>
                  <a:lnTo>
                    <a:pt x="834" y="31"/>
                  </a:lnTo>
                  <a:lnTo>
                    <a:pt x="40" y="31"/>
                  </a:lnTo>
                  <a:lnTo>
                    <a:pt x="40" y="130"/>
                  </a:lnTo>
                  <a:lnTo>
                    <a:pt x="834" y="130"/>
                  </a:lnTo>
                  <a:lnTo>
                    <a:pt x="834" y="144"/>
                  </a:lnTo>
                  <a:lnTo>
                    <a:pt x="0" y="144"/>
                  </a:lnTo>
                  <a:lnTo>
                    <a:pt x="0" y="158"/>
                  </a:lnTo>
                  <a:lnTo>
                    <a:pt x="834" y="158"/>
                  </a:lnTo>
                  <a:lnTo>
                    <a:pt x="877" y="158"/>
                  </a:lnTo>
                  <a:lnTo>
                    <a:pt x="877" y="144"/>
                  </a:lnTo>
                  <a:lnTo>
                    <a:pt x="877" y="130"/>
                  </a:lnTo>
                  <a:lnTo>
                    <a:pt x="877" y="31"/>
                  </a:lnTo>
                  <a:lnTo>
                    <a:pt x="877" y="14"/>
                  </a:lnTo>
                  <a:lnTo>
                    <a:pt x="877" y="0"/>
                  </a:lnTo>
                  <a:lnTo>
                    <a:pt x="834" y="0"/>
                  </a:lnTo>
                  <a:close/>
                </a:path>
              </a:pathLst>
            </a:custGeom>
            <a:solidFill>
              <a:schemeClr val="tx2">
                <a:lumMod val="40000"/>
                <a:lumOff val="60000"/>
              </a:schemeClr>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39" name="Freeform 138"/>
            <p:cNvSpPr/>
            <p:nvPr/>
          </p:nvSpPr>
          <p:spPr bwMode="auto">
            <a:xfrm>
              <a:off x="3629126" y="3832699"/>
              <a:ext cx="791681" cy="791680"/>
            </a:xfrm>
            <a:custGeom>
              <a:avLst/>
              <a:gdLst>
                <a:gd name="T0" fmla="*/ 372 w 452"/>
                <a:gd name="T1" fmla="*/ 372 h 452"/>
                <a:gd name="T2" fmla="*/ 81 w 452"/>
                <a:gd name="T3" fmla="*/ 372 h 452"/>
                <a:gd name="T4" fmla="*/ 81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1" y="372"/>
                  </a:cubicBezTo>
                  <a:cubicBezTo>
                    <a:pt x="0" y="291"/>
                    <a:pt x="0" y="161"/>
                    <a:pt x="81" y="81"/>
                  </a:cubicBezTo>
                  <a:cubicBezTo>
                    <a:pt x="161" y="0"/>
                    <a:pt x="291" y="0"/>
                    <a:pt x="372" y="81"/>
                  </a:cubicBezTo>
                  <a:cubicBezTo>
                    <a:pt x="452" y="161"/>
                    <a:pt x="452" y="291"/>
                    <a:pt x="372" y="372"/>
                  </a:cubicBezTo>
                  <a:close/>
                </a:path>
              </a:pathLst>
            </a:custGeom>
            <a:solidFill>
              <a:schemeClr val="accent1"/>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0" name="Freeform 139"/>
            <p:cNvSpPr/>
            <p:nvPr/>
          </p:nvSpPr>
          <p:spPr bwMode="auto">
            <a:xfrm>
              <a:off x="7198724"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1"/>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1" name="Freeform 140"/>
            <p:cNvSpPr/>
            <p:nvPr/>
          </p:nvSpPr>
          <p:spPr bwMode="auto">
            <a:xfrm>
              <a:off x="5720526" y="1742782"/>
              <a:ext cx="791681" cy="791680"/>
            </a:xfrm>
            <a:custGeom>
              <a:avLst/>
              <a:gdLst>
                <a:gd name="T0" fmla="*/ 372 w 452"/>
                <a:gd name="T1" fmla="*/ 371 h 452"/>
                <a:gd name="T2" fmla="*/ 80 w 452"/>
                <a:gd name="T3" fmla="*/ 371 h 452"/>
                <a:gd name="T4" fmla="*/ 80 w 452"/>
                <a:gd name="T5" fmla="*/ 80 h 452"/>
                <a:gd name="T6" fmla="*/ 372 w 452"/>
                <a:gd name="T7" fmla="*/ 80 h 452"/>
                <a:gd name="T8" fmla="*/ 372 w 452"/>
                <a:gd name="T9" fmla="*/ 371 h 452"/>
              </a:gdLst>
              <a:ahLst/>
              <a:cxnLst>
                <a:cxn ang="0">
                  <a:pos x="T0" y="T1"/>
                </a:cxn>
                <a:cxn ang="0">
                  <a:pos x="T2" y="T3"/>
                </a:cxn>
                <a:cxn ang="0">
                  <a:pos x="T4" y="T5"/>
                </a:cxn>
                <a:cxn ang="0">
                  <a:pos x="T6" y="T7"/>
                </a:cxn>
                <a:cxn ang="0">
                  <a:pos x="T8" y="T9"/>
                </a:cxn>
              </a:cxnLst>
              <a:rect l="0" t="0" r="r" b="b"/>
              <a:pathLst>
                <a:path w="452" h="452">
                  <a:moveTo>
                    <a:pt x="372" y="371"/>
                  </a:moveTo>
                  <a:cubicBezTo>
                    <a:pt x="291" y="452"/>
                    <a:pt x="161" y="452"/>
                    <a:pt x="80" y="371"/>
                  </a:cubicBezTo>
                  <a:cubicBezTo>
                    <a:pt x="0" y="291"/>
                    <a:pt x="0" y="160"/>
                    <a:pt x="80" y="80"/>
                  </a:cubicBezTo>
                  <a:cubicBezTo>
                    <a:pt x="161" y="0"/>
                    <a:pt x="291" y="0"/>
                    <a:pt x="372" y="80"/>
                  </a:cubicBezTo>
                  <a:cubicBezTo>
                    <a:pt x="452" y="160"/>
                    <a:pt x="452" y="291"/>
                    <a:pt x="372" y="371"/>
                  </a:cubicBezTo>
                  <a:close/>
                </a:path>
              </a:pathLst>
            </a:custGeom>
            <a:solidFill>
              <a:schemeClr val="accent4"/>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2" name="Freeform 141"/>
            <p:cNvSpPr/>
            <p:nvPr/>
          </p:nvSpPr>
          <p:spPr bwMode="auto">
            <a:xfrm>
              <a:off x="4242327"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2"/>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3" name="Freeform 142"/>
            <p:cNvSpPr/>
            <p:nvPr/>
          </p:nvSpPr>
          <p:spPr bwMode="auto">
            <a:xfrm>
              <a:off x="7811184" y="3832699"/>
              <a:ext cx="791681" cy="791680"/>
            </a:xfrm>
            <a:custGeom>
              <a:avLst/>
              <a:gdLst>
                <a:gd name="T0" fmla="*/ 371 w 452"/>
                <a:gd name="T1" fmla="*/ 372 h 452"/>
                <a:gd name="T2" fmla="*/ 80 w 452"/>
                <a:gd name="T3" fmla="*/ 372 h 452"/>
                <a:gd name="T4" fmla="*/ 80 w 452"/>
                <a:gd name="T5" fmla="*/ 81 h 452"/>
                <a:gd name="T6" fmla="*/ 371 w 452"/>
                <a:gd name="T7" fmla="*/ 81 h 452"/>
                <a:gd name="T8" fmla="*/ 371 w 452"/>
                <a:gd name="T9" fmla="*/ 372 h 452"/>
              </a:gdLst>
              <a:ahLst/>
              <a:cxnLst>
                <a:cxn ang="0">
                  <a:pos x="T0" y="T1"/>
                </a:cxn>
                <a:cxn ang="0">
                  <a:pos x="T2" y="T3"/>
                </a:cxn>
                <a:cxn ang="0">
                  <a:pos x="T4" y="T5"/>
                </a:cxn>
                <a:cxn ang="0">
                  <a:pos x="T6" y="T7"/>
                </a:cxn>
                <a:cxn ang="0">
                  <a:pos x="T8" y="T9"/>
                </a:cxn>
              </a:cxnLst>
              <a:rect l="0" t="0" r="r" b="b"/>
              <a:pathLst>
                <a:path w="452" h="452">
                  <a:moveTo>
                    <a:pt x="371" y="372"/>
                  </a:moveTo>
                  <a:cubicBezTo>
                    <a:pt x="291" y="452"/>
                    <a:pt x="161" y="452"/>
                    <a:pt x="80" y="372"/>
                  </a:cubicBezTo>
                  <a:cubicBezTo>
                    <a:pt x="0" y="291"/>
                    <a:pt x="0" y="161"/>
                    <a:pt x="80" y="81"/>
                  </a:cubicBezTo>
                  <a:cubicBezTo>
                    <a:pt x="161" y="0"/>
                    <a:pt x="291" y="0"/>
                    <a:pt x="371" y="81"/>
                  </a:cubicBezTo>
                  <a:cubicBezTo>
                    <a:pt x="452" y="161"/>
                    <a:pt x="452" y="291"/>
                    <a:pt x="371" y="372"/>
                  </a:cubicBezTo>
                  <a:close/>
                </a:path>
              </a:pathLst>
            </a:custGeom>
            <a:solidFill>
              <a:schemeClr val="accent3"/>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4" name="Freeform 143"/>
            <p:cNvSpPr/>
            <p:nvPr/>
          </p:nvSpPr>
          <p:spPr bwMode="auto">
            <a:xfrm>
              <a:off x="8086680" y="3042500"/>
              <a:ext cx="570247" cy="570987"/>
            </a:xfrm>
            <a:custGeom>
              <a:avLst/>
              <a:gdLst>
                <a:gd name="T0" fmla="*/ 268 w 326"/>
                <a:gd name="T1" fmla="*/ 268 h 326"/>
                <a:gd name="T2" fmla="*/ 58 w 326"/>
                <a:gd name="T3" fmla="*/ 268 h 326"/>
                <a:gd name="T4" fmla="*/ 58 w 326"/>
                <a:gd name="T5" fmla="*/ 58 h 326"/>
                <a:gd name="T6" fmla="*/ 268 w 326"/>
                <a:gd name="T7" fmla="*/ 58 h 326"/>
                <a:gd name="T8" fmla="*/ 268 w 326"/>
                <a:gd name="T9" fmla="*/ 268 h 326"/>
              </a:gdLst>
              <a:ahLst/>
              <a:cxnLst>
                <a:cxn ang="0">
                  <a:pos x="T0" y="T1"/>
                </a:cxn>
                <a:cxn ang="0">
                  <a:pos x="T2" y="T3"/>
                </a:cxn>
                <a:cxn ang="0">
                  <a:pos x="T4" y="T5"/>
                </a:cxn>
                <a:cxn ang="0">
                  <a:pos x="T6" y="T7"/>
                </a:cxn>
                <a:cxn ang="0">
                  <a:pos x="T8" y="T9"/>
                </a:cxn>
              </a:cxnLst>
              <a:rect l="0" t="0" r="r" b="b"/>
              <a:pathLst>
                <a:path w="326" h="326">
                  <a:moveTo>
                    <a:pt x="268" y="268"/>
                  </a:moveTo>
                  <a:cubicBezTo>
                    <a:pt x="210" y="326"/>
                    <a:pt x="116" y="326"/>
                    <a:pt x="58" y="268"/>
                  </a:cubicBezTo>
                  <a:cubicBezTo>
                    <a:pt x="0" y="210"/>
                    <a:pt x="0" y="116"/>
                    <a:pt x="58" y="58"/>
                  </a:cubicBezTo>
                  <a:cubicBezTo>
                    <a:pt x="116" y="0"/>
                    <a:pt x="210" y="0"/>
                    <a:pt x="268" y="58"/>
                  </a:cubicBezTo>
                  <a:cubicBezTo>
                    <a:pt x="326" y="116"/>
                    <a:pt x="326" y="210"/>
                    <a:pt x="268" y="268"/>
                  </a:cubicBezTo>
                </a:path>
              </a:pathLst>
            </a:custGeom>
            <a:solidFill>
              <a:schemeClr val="accent2"/>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5" name="Freeform 144"/>
            <p:cNvSpPr/>
            <p:nvPr/>
          </p:nvSpPr>
          <p:spPr bwMode="auto">
            <a:xfrm>
              <a:off x="6757338" y="1733895"/>
              <a:ext cx="568766" cy="569506"/>
            </a:xfrm>
            <a:custGeom>
              <a:avLst/>
              <a:gdLst>
                <a:gd name="T0" fmla="*/ 268 w 325"/>
                <a:gd name="T1" fmla="*/ 268 h 325"/>
                <a:gd name="T2" fmla="*/ 58 w 325"/>
                <a:gd name="T3" fmla="*/ 268 h 325"/>
                <a:gd name="T4" fmla="*/ 58 w 325"/>
                <a:gd name="T5" fmla="*/ 58 h 325"/>
                <a:gd name="T6" fmla="*/ 268 w 325"/>
                <a:gd name="T7" fmla="*/ 58 h 325"/>
                <a:gd name="T8" fmla="*/ 268 w 325"/>
                <a:gd name="T9" fmla="*/ 268 h 325"/>
              </a:gdLst>
              <a:ahLst/>
              <a:cxnLst>
                <a:cxn ang="0">
                  <a:pos x="T0" y="T1"/>
                </a:cxn>
                <a:cxn ang="0">
                  <a:pos x="T2" y="T3"/>
                </a:cxn>
                <a:cxn ang="0">
                  <a:pos x="T4" y="T5"/>
                </a:cxn>
                <a:cxn ang="0">
                  <a:pos x="T6" y="T7"/>
                </a:cxn>
                <a:cxn ang="0">
                  <a:pos x="T8" y="T9"/>
                </a:cxn>
              </a:cxnLst>
              <a:rect l="0" t="0" r="r" b="b"/>
              <a:pathLst>
                <a:path w="325" h="325">
                  <a:moveTo>
                    <a:pt x="268" y="268"/>
                  </a:moveTo>
                  <a:cubicBezTo>
                    <a:pt x="210" y="325"/>
                    <a:pt x="116" y="325"/>
                    <a:pt x="58" y="268"/>
                  </a:cubicBezTo>
                  <a:cubicBezTo>
                    <a:pt x="0" y="210"/>
                    <a:pt x="0" y="116"/>
                    <a:pt x="58" y="58"/>
                  </a:cubicBezTo>
                  <a:cubicBezTo>
                    <a:pt x="116" y="0"/>
                    <a:pt x="210" y="0"/>
                    <a:pt x="268" y="58"/>
                  </a:cubicBezTo>
                  <a:cubicBezTo>
                    <a:pt x="325" y="116"/>
                    <a:pt x="325" y="210"/>
                    <a:pt x="268" y="268"/>
                  </a:cubicBezTo>
                  <a:close/>
                </a:path>
              </a:pathLst>
            </a:custGeom>
            <a:solidFill>
              <a:schemeClr val="accent1"/>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6" name="Freeform 145"/>
            <p:cNvSpPr/>
            <p:nvPr/>
          </p:nvSpPr>
          <p:spPr bwMode="auto">
            <a:xfrm>
              <a:off x="4890335" y="1723527"/>
              <a:ext cx="568766" cy="570987"/>
            </a:xfrm>
            <a:custGeom>
              <a:avLst/>
              <a:gdLst>
                <a:gd name="T0" fmla="*/ 267 w 325"/>
                <a:gd name="T1" fmla="*/ 268 h 326"/>
                <a:gd name="T2" fmla="*/ 57 w 325"/>
                <a:gd name="T3" fmla="*/ 268 h 326"/>
                <a:gd name="T4" fmla="*/ 57 w 325"/>
                <a:gd name="T5" fmla="*/ 58 h 326"/>
                <a:gd name="T6" fmla="*/ 267 w 325"/>
                <a:gd name="T7" fmla="*/ 58 h 326"/>
                <a:gd name="T8" fmla="*/ 267 w 325"/>
                <a:gd name="T9" fmla="*/ 268 h 326"/>
              </a:gdLst>
              <a:ahLst/>
              <a:cxnLst>
                <a:cxn ang="0">
                  <a:pos x="T0" y="T1"/>
                </a:cxn>
                <a:cxn ang="0">
                  <a:pos x="T2" y="T3"/>
                </a:cxn>
                <a:cxn ang="0">
                  <a:pos x="T4" y="T5"/>
                </a:cxn>
                <a:cxn ang="0">
                  <a:pos x="T6" y="T7"/>
                </a:cxn>
                <a:cxn ang="0">
                  <a:pos x="T8" y="T9"/>
                </a:cxn>
              </a:cxnLst>
              <a:rect l="0" t="0" r="r" b="b"/>
              <a:pathLst>
                <a:path w="325" h="326">
                  <a:moveTo>
                    <a:pt x="267" y="268"/>
                  </a:moveTo>
                  <a:cubicBezTo>
                    <a:pt x="209" y="326"/>
                    <a:pt x="115" y="326"/>
                    <a:pt x="57" y="268"/>
                  </a:cubicBezTo>
                  <a:cubicBezTo>
                    <a:pt x="0" y="210"/>
                    <a:pt x="0" y="116"/>
                    <a:pt x="57" y="58"/>
                  </a:cubicBezTo>
                  <a:cubicBezTo>
                    <a:pt x="115" y="0"/>
                    <a:pt x="209" y="0"/>
                    <a:pt x="267" y="58"/>
                  </a:cubicBezTo>
                  <a:cubicBezTo>
                    <a:pt x="325" y="116"/>
                    <a:pt x="325" y="210"/>
                    <a:pt x="267" y="268"/>
                  </a:cubicBezTo>
                  <a:close/>
                </a:path>
              </a:pathLst>
            </a:custGeom>
            <a:solidFill>
              <a:schemeClr val="accent3"/>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7" name="Freeform 146"/>
            <p:cNvSpPr/>
            <p:nvPr/>
          </p:nvSpPr>
          <p:spPr bwMode="auto">
            <a:xfrm>
              <a:off x="3534332" y="3009174"/>
              <a:ext cx="569506" cy="569506"/>
            </a:xfrm>
            <a:custGeom>
              <a:avLst/>
              <a:gdLst>
                <a:gd name="T0" fmla="*/ 267 w 325"/>
                <a:gd name="T1" fmla="*/ 267 h 325"/>
                <a:gd name="T2" fmla="*/ 58 w 325"/>
                <a:gd name="T3" fmla="*/ 267 h 325"/>
                <a:gd name="T4" fmla="*/ 58 w 325"/>
                <a:gd name="T5" fmla="*/ 58 h 325"/>
                <a:gd name="T6" fmla="*/ 267 w 325"/>
                <a:gd name="T7" fmla="*/ 58 h 325"/>
                <a:gd name="T8" fmla="*/ 267 w 325"/>
                <a:gd name="T9" fmla="*/ 267 h 325"/>
              </a:gdLst>
              <a:ahLst/>
              <a:cxnLst>
                <a:cxn ang="0">
                  <a:pos x="T0" y="T1"/>
                </a:cxn>
                <a:cxn ang="0">
                  <a:pos x="T2" y="T3"/>
                </a:cxn>
                <a:cxn ang="0">
                  <a:pos x="T4" y="T5"/>
                </a:cxn>
                <a:cxn ang="0">
                  <a:pos x="T6" y="T7"/>
                </a:cxn>
                <a:cxn ang="0">
                  <a:pos x="T8" y="T9"/>
                </a:cxn>
              </a:cxnLst>
              <a:rect l="0" t="0" r="r" b="b"/>
              <a:pathLst>
                <a:path w="325" h="325">
                  <a:moveTo>
                    <a:pt x="267" y="267"/>
                  </a:moveTo>
                  <a:cubicBezTo>
                    <a:pt x="210" y="325"/>
                    <a:pt x="116" y="325"/>
                    <a:pt x="58" y="267"/>
                  </a:cubicBezTo>
                  <a:cubicBezTo>
                    <a:pt x="0" y="209"/>
                    <a:pt x="0" y="116"/>
                    <a:pt x="58" y="58"/>
                  </a:cubicBezTo>
                  <a:cubicBezTo>
                    <a:pt x="116" y="0"/>
                    <a:pt x="210" y="0"/>
                    <a:pt x="267" y="58"/>
                  </a:cubicBezTo>
                  <a:cubicBezTo>
                    <a:pt x="325" y="116"/>
                    <a:pt x="325" y="209"/>
                    <a:pt x="267" y="267"/>
                  </a:cubicBezTo>
                </a:path>
              </a:pathLst>
            </a:custGeom>
            <a:solidFill>
              <a:schemeClr val="accent1"/>
            </a:solidFill>
            <a:ln>
              <a:noFill/>
            </a:ln>
          </p:spPr>
          <p:txBody>
            <a:bodyPr vert="horz" wrap="square" lIns="128533" tIns="64268" rIns="128533" bIns="64268" numCol="1" anchor="t" anchorCtr="0" compatLnSpc="1"/>
            <a:lstStyle/>
            <a:p>
              <a:pPr algn="just">
                <a:lnSpc>
                  <a:spcPct val="120000"/>
                </a:lnSpc>
              </a:pPr>
              <a:endParaRPr lang="en-GB"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8" name="Freeform 147"/>
            <p:cNvSpPr>
              <a:spLocks noEditPoints="1"/>
            </p:cNvSpPr>
            <p:nvPr/>
          </p:nvSpPr>
          <p:spPr bwMode="auto">
            <a:xfrm>
              <a:off x="4513433" y="2573503"/>
              <a:ext cx="249468" cy="34553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49" name="Freeform 148"/>
            <p:cNvSpPr>
              <a:spLocks noEditPoints="1"/>
            </p:cNvSpPr>
            <p:nvPr/>
          </p:nvSpPr>
          <p:spPr bwMode="auto">
            <a:xfrm>
              <a:off x="8088833" y="4114063"/>
              <a:ext cx="237999" cy="265241"/>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0" name="Freeform 149"/>
            <p:cNvSpPr>
              <a:spLocks noEditPoints="1"/>
            </p:cNvSpPr>
            <p:nvPr/>
          </p:nvSpPr>
          <p:spPr bwMode="auto">
            <a:xfrm>
              <a:off x="3684009" y="3154356"/>
              <a:ext cx="299649" cy="299650"/>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1" name="Freeform 150"/>
            <p:cNvSpPr>
              <a:spLocks noEditPoints="1"/>
            </p:cNvSpPr>
            <p:nvPr/>
          </p:nvSpPr>
          <p:spPr bwMode="auto">
            <a:xfrm>
              <a:off x="5030106" y="1859022"/>
              <a:ext cx="245168" cy="299650"/>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2" name="Freeform 151"/>
            <p:cNvSpPr>
              <a:spLocks noEditPoints="1"/>
            </p:cNvSpPr>
            <p:nvPr/>
          </p:nvSpPr>
          <p:spPr bwMode="auto">
            <a:xfrm>
              <a:off x="7453812" y="2537454"/>
              <a:ext cx="310531" cy="388598"/>
            </a:xfrm>
            <a:custGeom>
              <a:avLst/>
              <a:gdLst>
                <a:gd name="T0" fmla="*/ 49 w 83"/>
                <a:gd name="T1" fmla="*/ 71 h 104"/>
                <a:gd name="T2" fmla="*/ 43 w 83"/>
                <a:gd name="T3" fmla="*/ 71 h 104"/>
                <a:gd name="T4" fmla="*/ 60 w 83"/>
                <a:gd name="T5" fmla="*/ 99 h 104"/>
                <a:gd name="T6" fmla="*/ 69 w 83"/>
                <a:gd name="T7" fmla="*/ 104 h 104"/>
                <a:gd name="T8" fmla="*/ 77 w 83"/>
                <a:gd name="T9" fmla="*/ 69 h 104"/>
                <a:gd name="T10" fmla="*/ 78 w 83"/>
                <a:gd name="T11" fmla="*/ 27 h 104"/>
                <a:gd name="T12" fmla="*/ 52 w 83"/>
                <a:gd name="T13" fmla="*/ 35 h 104"/>
                <a:gd name="T14" fmla="*/ 32 w 83"/>
                <a:gd name="T15" fmla="*/ 38 h 104"/>
                <a:gd name="T16" fmla="*/ 24 w 83"/>
                <a:gd name="T17" fmla="*/ 37 h 104"/>
                <a:gd name="T18" fmla="*/ 8 w 83"/>
                <a:gd name="T19" fmla="*/ 54 h 104"/>
                <a:gd name="T20" fmla="*/ 12 w 83"/>
                <a:gd name="T21" fmla="*/ 90 h 104"/>
                <a:gd name="T22" fmla="*/ 20 w 83"/>
                <a:gd name="T23" fmla="*/ 104 h 104"/>
                <a:gd name="T24" fmla="*/ 41 w 83"/>
                <a:gd name="T25" fmla="*/ 104 h 104"/>
                <a:gd name="T26" fmla="*/ 42 w 83"/>
                <a:gd name="T27" fmla="*/ 0 h 104"/>
                <a:gd name="T28" fmla="*/ 59 w 83"/>
                <a:gd name="T29" fmla="*/ 17 h 104"/>
                <a:gd name="T30" fmla="*/ 42 w 83"/>
                <a:gd name="T31" fmla="*/ 35 h 104"/>
                <a:gd name="T32" fmla="*/ 25 w 83"/>
                <a:gd name="T33" fmla="*/ 17 h 104"/>
                <a:gd name="T34" fmla="*/ 42 w 83"/>
                <a:gd name="T35" fmla="*/ 0 h 104"/>
                <a:gd name="T36" fmla="*/ 52 w 83"/>
                <a:gd name="T37" fmla="*/ 17 h 104"/>
                <a:gd name="T38" fmla="*/ 42 w 83"/>
                <a:gd name="T39" fmla="*/ 27 h 104"/>
                <a:gd name="T40" fmla="*/ 32 w 83"/>
                <a:gd name="T41" fmla="*/ 17 h 104"/>
                <a:gd name="T42" fmla="*/ 42 w 83"/>
                <a:gd name="T43" fmla="*/ 8 h 104"/>
                <a:gd name="T44" fmla="*/ 41 w 83"/>
                <a:gd name="T45" fmla="*/ 57 h 104"/>
                <a:gd name="T46" fmla="*/ 41 w 83"/>
                <a:gd name="T47" fmla="*/ 85 h 104"/>
                <a:gd name="T48" fmla="*/ 41 w 83"/>
                <a:gd name="T49" fmla="*/ 57 h 104"/>
                <a:gd name="T50" fmla="*/ 21 w 83"/>
                <a:gd name="T51" fmla="*/ 54 h 104"/>
                <a:gd name="T52" fmla="*/ 29 w 83"/>
                <a:gd name="T53" fmla="*/ 48 h 104"/>
                <a:gd name="T54" fmla="*/ 33 w 83"/>
                <a:gd name="T55" fmla="*/ 53 h 104"/>
                <a:gd name="T56" fmla="*/ 27 w 83"/>
                <a:gd name="T57" fmla="*/ 54 h 104"/>
                <a:gd name="T58" fmla="*/ 25 w 83"/>
                <a:gd name="T59" fmla="*/ 57 h 104"/>
                <a:gd name="T60" fmla="*/ 62 w 83"/>
                <a:gd name="T61" fmla="*/ 57 h 104"/>
                <a:gd name="T62" fmla="*/ 58 w 83"/>
                <a:gd name="T63" fmla="*/ 55 h 104"/>
                <a:gd name="T64" fmla="*/ 54 w 83"/>
                <a:gd name="T65" fmla="*/ 53 h 104"/>
                <a:gd name="T66" fmla="*/ 49 w 83"/>
                <a:gd name="T67" fmla="*/ 49 h 104"/>
                <a:gd name="T68" fmla="*/ 59 w 83"/>
                <a:gd name="T69" fmla="*/ 50 h 104"/>
                <a:gd name="T70" fmla="*/ 62 w 83"/>
                <a:gd name="T71" fmla="*/ 57 h 104"/>
                <a:gd name="T72" fmla="*/ 39 w 83"/>
                <a:gd name="T73" fmla="*/ 71 h 104"/>
                <a:gd name="T74" fmla="*/ 33 w 83"/>
                <a:gd name="T75"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3" name="Freeform 152"/>
            <p:cNvSpPr>
              <a:spLocks noEditPoints="1"/>
            </p:cNvSpPr>
            <p:nvPr/>
          </p:nvSpPr>
          <p:spPr bwMode="auto">
            <a:xfrm>
              <a:off x="5944618" y="1978825"/>
              <a:ext cx="343494" cy="329615"/>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4" name="Freeform 153"/>
            <p:cNvSpPr>
              <a:spLocks noEditPoints="1"/>
            </p:cNvSpPr>
            <p:nvPr/>
          </p:nvSpPr>
          <p:spPr bwMode="auto">
            <a:xfrm>
              <a:off x="6875882" y="1890215"/>
              <a:ext cx="253770" cy="2480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5" name="Freeform 154"/>
            <p:cNvSpPr>
              <a:spLocks noEditPoints="1"/>
            </p:cNvSpPr>
            <p:nvPr/>
          </p:nvSpPr>
          <p:spPr bwMode="auto">
            <a:xfrm>
              <a:off x="8262006" y="3187331"/>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6" name="Freeform 155"/>
            <p:cNvSpPr>
              <a:spLocks noEditPoints="1"/>
            </p:cNvSpPr>
            <p:nvPr/>
          </p:nvSpPr>
          <p:spPr bwMode="auto">
            <a:xfrm>
              <a:off x="3855843" y="4017374"/>
              <a:ext cx="338245" cy="424345"/>
            </a:xfrm>
            <a:custGeom>
              <a:avLst/>
              <a:gdLst>
                <a:gd name="T0" fmla="*/ 228 w 228"/>
                <a:gd name="T1" fmla="*/ 76 h 286"/>
                <a:gd name="T2" fmla="*/ 186 w 228"/>
                <a:gd name="T3" fmla="*/ 103 h 286"/>
                <a:gd name="T4" fmla="*/ 0 w 228"/>
                <a:gd name="T5" fmla="*/ 76 h 286"/>
                <a:gd name="T6" fmla="*/ 65 w 228"/>
                <a:gd name="T7" fmla="*/ 278 h 286"/>
                <a:gd name="T8" fmla="*/ 72 w 228"/>
                <a:gd name="T9" fmla="*/ 282 h 286"/>
                <a:gd name="T10" fmla="*/ 153 w 228"/>
                <a:gd name="T11" fmla="*/ 282 h 286"/>
                <a:gd name="T12" fmla="*/ 160 w 228"/>
                <a:gd name="T13" fmla="*/ 278 h 286"/>
                <a:gd name="T14" fmla="*/ 212 w 228"/>
                <a:gd name="T15" fmla="*/ 147 h 286"/>
                <a:gd name="T16" fmla="*/ 165 w 228"/>
                <a:gd name="T17" fmla="*/ 169 h 286"/>
                <a:gd name="T18" fmla="*/ 176 w 228"/>
                <a:gd name="T19" fmla="*/ 174 h 286"/>
                <a:gd name="T20" fmla="*/ 180 w 228"/>
                <a:gd name="T21" fmla="*/ 191 h 286"/>
                <a:gd name="T22" fmla="*/ 176 w 228"/>
                <a:gd name="T23" fmla="*/ 201 h 286"/>
                <a:gd name="T24" fmla="*/ 148 w 228"/>
                <a:gd name="T25" fmla="*/ 206 h 286"/>
                <a:gd name="T26" fmla="*/ 137 w 228"/>
                <a:gd name="T27" fmla="*/ 201 h 286"/>
                <a:gd name="T28" fmla="*/ 133 w 228"/>
                <a:gd name="T29" fmla="*/ 184 h 286"/>
                <a:gd name="T30" fmla="*/ 137 w 228"/>
                <a:gd name="T31" fmla="*/ 174 h 286"/>
                <a:gd name="T32" fmla="*/ 165 w 228"/>
                <a:gd name="T33" fmla="*/ 178 h 286"/>
                <a:gd name="T34" fmla="*/ 172 w 228"/>
                <a:gd name="T35" fmla="*/ 184 h 286"/>
                <a:gd name="T36" fmla="*/ 170 w 228"/>
                <a:gd name="T37" fmla="*/ 195 h 286"/>
                <a:gd name="T38" fmla="*/ 165 w 228"/>
                <a:gd name="T39" fmla="*/ 197 h 286"/>
                <a:gd name="T40" fmla="*/ 143 w 228"/>
                <a:gd name="T41" fmla="*/ 195 h 286"/>
                <a:gd name="T42" fmla="*/ 141 w 228"/>
                <a:gd name="T43" fmla="*/ 191 h 286"/>
                <a:gd name="T44" fmla="*/ 143 w 228"/>
                <a:gd name="T45" fmla="*/ 180 h 286"/>
                <a:gd name="T46" fmla="*/ 148 w 228"/>
                <a:gd name="T47" fmla="*/ 178 h 286"/>
                <a:gd name="T48" fmla="*/ 60 w 228"/>
                <a:gd name="T49" fmla="*/ 170 h 286"/>
                <a:gd name="T50" fmla="*/ 96 w 228"/>
                <a:gd name="T51" fmla="*/ 183 h 286"/>
                <a:gd name="T52" fmla="*/ 82 w 228"/>
                <a:gd name="T53" fmla="*/ 205 h 286"/>
                <a:gd name="T54" fmla="*/ 46 w 228"/>
                <a:gd name="T55" fmla="*/ 192 h 286"/>
                <a:gd name="T56" fmla="*/ 60 w 228"/>
                <a:gd name="T57" fmla="*/ 170 h 286"/>
                <a:gd name="T58" fmla="*/ 39 w 228"/>
                <a:gd name="T59" fmla="*/ 139 h 286"/>
                <a:gd name="T60" fmla="*/ 120 w 228"/>
                <a:gd name="T61" fmla="*/ 157 h 286"/>
                <a:gd name="T62" fmla="*/ 114 w 228"/>
                <a:gd name="T63" fmla="*/ 158 h 286"/>
                <a:gd name="T64" fmla="*/ 139 w 228"/>
                <a:gd name="T65" fmla="*/ 158 h 286"/>
                <a:gd name="T66" fmla="*/ 186 w 228"/>
                <a:gd name="T67" fmla="*/ 140 h 286"/>
                <a:gd name="T68" fmla="*/ 139 w 228"/>
                <a:gd name="T69" fmla="*/ 158 h 286"/>
                <a:gd name="T70" fmla="*/ 145 w 228"/>
                <a:gd name="T71" fmla="*/ 257 h 286"/>
                <a:gd name="T72" fmla="*/ 119 w 228"/>
                <a:gd name="T73" fmla="*/ 258 h 286"/>
                <a:gd name="T74" fmla="*/ 97 w 228"/>
                <a:gd name="T75" fmla="*/ 258 h 286"/>
                <a:gd name="T76" fmla="*/ 80 w 228"/>
                <a:gd name="T77" fmla="*/ 256 h 286"/>
                <a:gd name="T78" fmla="*/ 97 w 228"/>
                <a:gd name="T79" fmla="*/ 217 h 286"/>
                <a:gd name="T80" fmla="*/ 100 w 228"/>
                <a:gd name="T81" fmla="*/ 215 h 286"/>
                <a:gd name="T82" fmla="*/ 119 w 228"/>
                <a:gd name="T83" fmla="*/ 199 h 286"/>
                <a:gd name="T84" fmla="*/ 129 w 228"/>
                <a:gd name="T85" fmla="*/ 217 h 286"/>
                <a:gd name="T86" fmla="*/ 169 w 228"/>
                <a:gd name="T87" fmla="*/ 217 h 286"/>
                <a:gd name="T88" fmla="*/ 187 w 228"/>
                <a:gd name="T89" fmla="*/ 166 h 286"/>
                <a:gd name="T90" fmla="*/ 134 w 228"/>
                <a:gd name="T91" fmla="*/ 209 h 286"/>
                <a:gd name="T92" fmla="*/ 124 w 228"/>
                <a:gd name="T93" fmla="*/ 191 h 286"/>
                <a:gd name="T94" fmla="*/ 107 w 228"/>
                <a:gd name="T95" fmla="*/ 191 h 286"/>
                <a:gd name="T96" fmla="*/ 103 w 228"/>
                <a:gd name="T97" fmla="*/ 193 h 286"/>
                <a:gd name="T98" fmla="*/ 41 w 228"/>
                <a:gd name="T99" fmla="*/ 209 h 286"/>
                <a:gd name="T100" fmla="*/ 114 w 228"/>
                <a:gd name="T101" fmla="*/ 16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286">
                  <a:moveTo>
                    <a:pt x="212" y="147"/>
                  </a:moveTo>
                  <a:cubicBezTo>
                    <a:pt x="228" y="76"/>
                    <a:pt x="228" y="76"/>
                    <a:pt x="228" y="76"/>
                  </a:cubicBezTo>
                  <a:cubicBezTo>
                    <a:pt x="221" y="77"/>
                    <a:pt x="213" y="78"/>
                    <a:pt x="206" y="77"/>
                  </a:cubicBezTo>
                  <a:cubicBezTo>
                    <a:pt x="186" y="103"/>
                    <a:pt x="186" y="103"/>
                    <a:pt x="186" y="103"/>
                  </a:cubicBezTo>
                  <a:cubicBezTo>
                    <a:pt x="184" y="74"/>
                    <a:pt x="184" y="74"/>
                    <a:pt x="184" y="74"/>
                  </a:cubicBezTo>
                  <a:cubicBezTo>
                    <a:pt x="123" y="57"/>
                    <a:pt x="64" y="0"/>
                    <a:pt x="0" y="76"/>
                  </a:cubicBezTo>
                  <a:cubicBezTo>
                    <a:pt x="5" y="102"/>
                    <a:pt x="19" y="187"/>
                    <a:pt x="27" y="211"/>
                  </a:cubicBezTo>
                  <a:cubicBezTo>
                    <a:pt x="35" y="238"/>
                    <a:pt x="48" y="260"/>
                    <a:pt x="65" y="278"/>
                  </a:cubicBezTo>
                  <a:cubicBezTo>
                    <a:pt x="68" y="281"/>
                    <a:pt x="68" y="281"/>
                    <a:pt x="68" y="281"/>
                  </a:cubicBezTo>
                  <a:cubicBezTo>
                    <a:pt x="72" y="282"/>
                    <a:pt x="72" y="282"/>
                    <a:pt x="72" y="282"/>
                  </a:cubicBezTo>
                  <a:cubicBezTo>
                    <a:pt x="80" y="283"/>
                    <a:pt x="87" y="284"/>
                    <a:pt x="95" y="284"/>
                  </a:cubicBezTo>
                  <a:cubicBezTo>
                    <a:pt x="114" y="286"/>
                    <a:pt x="132" y="285"/>
                    <a:pt x="153" y="282"/>
                  </a:cubicBezTo>
                  <a:cubicBezTo>
                    <a:pt x="158" y="281"/>
                    <a:pt x="158" y="281"/>
                    <a:pt x="158" y="281"/>
                  </a:cubicBezTo>
                  <a:cubicBezTo>
                    <a:pt x="160" y="278"/>
                    <a:pt x="160" y="278"/>
                    <a:pt x="160" y="278"/>
                  </a:cubicBezTo>
                  <a:cubicBezTo>
                    <a:pt x="177" y="261"/>
                    <a:pt x="190" y="238"/>
                    <a:pt x="199" y="211"/>
                  </a:cubicBezTo>
                  <a:cubicBezTo>
                    <a:pt x="206" y="192"/>
                    <a:pt x="210" y="170"/>
                    <a:pt x="212" y="147"/>
                  </a:cubicBezTo>
                  <a:close/>
                  <a:moveTo>
                    <a:pt x="148" y="169"/>
                  </a:moveTo>
                  <a:cubicBezTo>
                    <a:pt x="165" y="169"/>
                    <a:pt x="165" y="169"/>
                    <a:pt x="165" y="169"/>
                  </a:cubicBezTo>
                  <a:cubicBezTo>
                    <a:pt x="169" y="169"/>
                    <a:pt x="173" y="171"/>
                    <a:pt x="176" y="174"/>
                  </a:cubicBezTo>
                  <a:cubicBezTo>
                    <a:pt x="176" y="174"/>
                    <a:pt x="176" y="174"/>
                    <a:pt x="176" y="174"/>
                  </a:cubicBezTo>
                  <a:cubicBezTo>
                    <a:pt x="179" y="177"/>
                    <a:pt x="180" y="180"/>
                    <a:pt x="180" y="184"/>
                  </a:cubicBezTo>
                  <a:cubicBezTo>
                    <a:pt x="180" y="191"/>
                    <a:pt x="180" y="191"/>
                    <a:pt x="180" y="191"/>
                  </a:cubicBezTo>
                  <a:cubicBezTo>
                    <a:pt x="180" y="195"/>
                    <a:pt x="179" y="199"/>
                    <a:pt x="176" y="201"/>
                  </a:cubicBezTo>
                  <a:cubicBezTo>
                    <a:pt x="176" y="201"/>
                    <a:pt x="176" y="201"/>
                    <a:pt x="176" y="201"/>
                  </a:cubicBezTo>
                  <a:cubicBezTo>
                    <a:pt x="173" y="204"/>
                    <a:pt x="169" y="206"/>
                    <a:pt x="165" y="206"/>
                  </a:cubicBezTo>
                  <a:cubicBezTo>
                    <a:pt x="148" y="206"/>
                    <a:pt x="148" y="206"/>
                    <a:pt x="148" y="206"/>
                  </a:cubicBezTo>
                  <a:cubicBezTo>
                    <a:pt x="144" y="206"/>
                    <a:pt x="140" y="204"/>
                    <a:pt x="137" y="201"/>
                  </a:cubicBezTo>
                  <a:cubicBezTo>
                    <a:pt x="137" y="201"/>
                    <a:pt x="137" y="201"/>
                    <a:pt x="137" y="201"/>
                  </a:cubicBezTo>
                  <a:cubicBezTo>
                    <a:pt x="135" y="198"/>
                    <a:pt x="133" y="195"/>
                    <a:pt x="133" y="191"/>
                  </a:cubicBezTo>
                  <a:cubicBezTo>
                    <a:pt x="133" y="184"/>
                    <a:pt x="133" y="184"/>
                    <a:pt x="133" y="184"/>
                  </a:cubicBezTo>
                  <a:cubicBezTo>
                    <a:pt x="133" y="180"/>
                    <a:pt x="135" y="177"/>
                    <a:pt x="137" y="174"/>
                  </a:cubicBezTo>
                  <a:cubicBezTo>
                    <a:pt x="137" y="174"/>
                    <a:pt x="137" y="174"/>
                    <a:pt x="137" y="174"/>
                  </a:cubicBezTo>
                  <a:cubicBezTo>
                    <a:pt x="140" y="171"/>
                    <a:pt x="144" y="169"/>
                    <a:pt x="148" y="169"/>
                  </a:cubicBezTo>
                  <a:close/>
                  <a:moveTo>
                    <a:pt x="165" y="178"/>
                  </a:moveTo>
                  <a:cubicBezTo>
                    <a:pt x="167" y="178"/>
                    <a:pt x="169" y="179"/>
                    <a:pt x="170" y="180"/>
                  </a:cubicBezTo>
                  <a:cubicBezTo>
                    <a:pt x="171" y="181"/>
                    <a:pt x="172" y="183"/>
                    <a:pt x="172" y="184"/>
                  </a:cubicBezTo>
                  <a:cubicBezTo>
                    <a:pt x="172" y="191"/>
                    <a:pt x="172" y="191"/>
                    <a:pt x="172" y="191"/>
                  </a:cubicBezTo>
                  <a:cubicBezTo>
                    <a:pt x="172" y="192"/>
                    <a:pt x="171" y="194"/>
                    <a:pt x="170" y="195"/>
                  </a:cubicBezTo>
                  <a:cubicBezTo>
                    <a:pt x="170" y="195"/>
                    <a:pt x="170" y="195"/>
                    <a:pt x="170" y="195"/>
                  </a:cubicBezTo>
                  <a:cubicBezTo>
                    <a:pt x="169" y="196"/>
                    <a:pt x="167" y="197"/>
                    <a:pt x="165" y="197"/>
                  </a:cubicBezTo>
                  <a:cubicBezTo>
                    <a:pt x="148" y="197"/>
                    <a:pt x="148" y="197"/>
                    <a:pt x="148" y="197"/>
                  </a:cubicBezTo>
                  <a:cubicBezTo>
                    <a:pt x="146" y="197"/>
                    <a:pt x="144" y="196"/>
                    <a:pt x="143" y="195"/>
                  </a:cubicBezTo>
                  <a:cubicBezTo>
                    <a:pt x="143" y="195"/>
                    <a:pt x="143" y="195"/>
                    <a:pt x="143" y="195"/>
                  </a:cubicBezTo>
                  <a:cubicBezTo>
                    <a:pt x="142" y="194"/>
                    <a:pt x="141" y="192"/>
                    <a:pt x="141" y="191"/>
                  </a:cubicBezTo>
                  <a:cubicBezTo>
                    <a:pt x="141" y="184"/>
                    <a:pt x="141" y="184"/>
                    <a:pt x="141" y="184"/>
                  </a:cubicBezTo>
                  <a:cubicBezTo>
                    <a:pt x="141" y="183"/>
                    <a:pt x="142" y="181"/>
                    <a:pt x="143" y="180"/>
                  </a:cubicBezTo>
                  <a:cubicBezTo>
                    <a:pt x="143" y="180"/>
                    <a:pt x="143" y="180"/>
                    <a:pt x="143" y="180"/>
                  </a:cubicBezTo>
                  <a:cubicBezTo>
                    <a:pt x="144" y="179"/>
                    <a:pt x="146" y="178"/>
                    <a:pt x="148" y="178"/>
                  </a:cubicBezTo>
                  <a:cubicBezTo>
                    <a:pt x="165" y="178"/>
                    <a:pt x="165" y="178"/>
                    <a:pt x="165" y="178"/>
                  </a:cubicBezTo>
                  <a:close/>
                  <a:moveTo>
                    <a:pt x="60" y="170"/>
                  </a:moveTo>
                  <a:cubicBezTo>
                    <a:pt x="82" y="170"/>
                    <a:pt x="82" y="170"/>
                    <a:pt x="82" y="170"/>
                  </a:cubicBezTo>
                  <a:cubicBezTo>
                    <a:pt x="90" y="170"/>
                    <a:pt x="96" y="176"/>
                    <a:pt x="96" y="183"/>
                  </a:cubicBezTo>
                  <a:cubicBezTo>
                    <a:pt x="96" y="192"/>
                    <a:pt x="96" y="192"/>
                    <a:pt x="96" y="192"/>
                  </a:cubicBezTo>
                  <a:cubicBezTo>
                    <a:pt x="96" y="199"/>
                    <a:pt x="90" y="205"/>
                    <a:pt x="82" y="205"/>
                  </a:cubicBezTo>
                  <a:cubicBezTo>
                    <a:pt x="60" y="205"/>
                    <a:pt x="60" y="205"/>
                    <a:pt x="60" y="205"/>
                  </a:cubicBezTo>
                  <a:cubicBezTo>
                    <a:pt x="52" y="205"/>
                    <a:pt x="46" y="199"/>
                    <a:pt x="46" y="192"/>
                  </a:cubicBezTo>
                  <a:cubicBezTo>
                    <a:pt x="46" y="183"/>
                    <a:pt x="46" y="183"/>
                    <a:pt x="46" y="183"/>
                  </a:cubicBezTo>
                  <a:cubicBezTo>
                    <a:pt x="46" y="176"/>
                    <a:pt x="52" y="170"/>
                    <a:pt x="60" y="170"/>
                  </a:cubicBezTo>
                  <a:close/>
                  <a:moveTo>
                    <a:pt x="41" y="158"/>
                  </a:moveTo>
                  <a:cubicBezTo>
                    <a:pt x="40" y="151"/>
                    <a:pt x="40" y="145"/>
                    <a:pt x="39" y="139"/>
                  </a:cubicBezTo>
                  <a:cubicBezTo>
                    <a:pt x="69" y="154"/>
                    <a:pt x="105" y="151"/>
                    <a:pt x="133" y="143"/>
                  </a:cubicBezTo>
                  <a:cubicBezTo>
                    <a:pt x="129" y="148"/>
                    <a:pt x="125" y="153"/>
                    <a:pt x="120" y="157"/>
                  </a:cubicBezTo>
                  <a:cubicBezTo>
                    <a:pt x="121" y="158"/>
                    <a:pt x="121" y="158"/>
                    <a:pt x="121" y="158"/>
                  </a:cubicBezTo>
                  <a:cubicBezTo>
                    <a:pt x="114" y="158"/>
                    <a:pt x="114" y="158"/>
                    <a:pt x="114" y="158"/>
                  </a:cubicBezTo>
                  <a:cubicBezTo>
                    <a:pt x="41" y="158"/>
                    <a:pt x="41" y="158"/>
                    <a:pt x="41" y="158"/>
                  </a:cubicBezTo>
                  <a:close/>
                  <a:moveTo>
                    <a:pt x="139" y="158"/>
                  </a:moveTo>
                  <a:cubicBezTo>
                    <a:pt x="151" y="153"/>
                    <a:pt x="164" y="145"/>
                    <a:pt x="169" y="134"/>
                  </a:cubicBezTo>
                  <a:cubicBezTo>
                    <a:pt x="173" y="133"/>
                    <a:pt x="183" y="140"/>
                    <a:pt x="186" y="140"/>
                  </a:cubicBezTo>
                  <a:cubicBezTo>
                    <a:pt x="186" y="145"/>
                    <a:pt x="185" y="151"/>
                    <a:pt x="185" y="158"/>
                  </a:cubicBezTo>
                  <a:cubicBezTo>
                    <a:pt x="139" y="158"/>
                    <a:pt x="139" y="158"/>
                    <a:pt x="139" y="158"/>
                  </a:cubicBezTo>
                  <a:close/>
                  <a:moveTo>
                    <a:pt x="169" y="217"/>
                  </a:moveTo>
                  <a:cubicBezTo>
                    <a:pt x="163" y="232"/>
                    <a:pt x="155" y="246"/>
                    <a:pt x="145" y="257"/>
                  </a:cubicBezTo>
                  <a:cubicBezTo>
                    <a:pt x="136" y="258"/>
                    <a:pt x="128" y="258"/>
                    <a:pt x="119" y="258"/>
                  </a:cubicBezTo>
                  <a:cubicBezTo>
                    <a:pt x="119" y="258"/>
                    <a:pt x="119" y="258"/>
                    <a:pt x="119" y="258"/>
                  </a:cubicBezTo>
                  <a:cubicBezTo>
                    <a:pt x="115" y="258"/>
                    <a:pt x="111" y="258"/>
                    <a:pt x="107" y="258"/>
                  </a:cubicBezTo>
                  <a:cubicBezTo>
                    <a:pt x="104" y="258"/>
                    <a:pt x="100" y="258"/>
                    <a:pt x="97" y="258"/>
                  </a:cubicBezTo>
                  <a:cubicBezTo>
                    <a:pt x="95" y="258"/>
                    <a:pt x="95" y="258"/>
                    <a:pt x="95" y="258"/>
                  </a:cubicBezTo>
                  <a:cubicBezTo>
                    <a:pt x="90" y="257"/>
                    <a:pt x="85" y="257"/>
                    <a:pt x="80" y="256"/>
                  </a:cubicBezTo>
                  <a:cubicBezTo>
                    <a:pt x="70" y="245"/>
                    <a:pt x="63" y="232"/>
                    <a:pt x="57" y="217"/>
                  </a:cubicBezTo>
                  <a:cubicBezTo>
                    <a:pt x="97" y="217"/>
                    <a:pt x="97" y="217"/>
                    <a:pt x="97" y="217"/>
                  </a:cubicBezTo>
                  <a:cubicBezTo>
                    <a:pt x="99" y="217"/>
                    <a:pt x="99" y="217"/>
                    <a:pt x="99" y="217"/>
                  </a:cubicBezTo>
                  <a:cubicBezTo>
                    <a:pt x="100" y="215"/>
                    <a:pt x="100" y="215"/>
                    <a:pt x="100" y="215"/>
                  </a:cubicBezTo>
                  <a:cubicBezTo>
                    <a:pt x="109" y="199"/>
                    <a:pt x="109" y="199"/>
                    <a:pt x="109" y="199"/>
                  </a:cubicBezTo>
                  <a:cubicBezTo>
                    <a:pt x="119" y="199"/>
                    <a:pt x="119" y="199"/>
                    <a:pt x="119" y="199"/>
                  </a:cubicBezTo>
                  <a:cubicBezTo>
                    <a:pt x="128" y="215"/>
                    <a:pt x="128" y="215"/>
                    <a:pt x="128" y="215"/>
                  </a:cubicBezTo>
                  <a:cubicBezTo>
                    <a:pt x="129" y="217"/>
                    <a:pt x="129" y="217"/>
                    <a:pt x="129" y="217"/>
                  </a:cubicBezTo>
                  <a:cubicBezTo>
                    <a:pt x="132" y="217"/>
                    <a:pt x="132" y="217"/>
                    <a:pt x="132" y="217"/>
                  </a:cubicBezTo>
                  <a:cubicBezTo>
                    <a:pt x="169" y="217"/>
                    <a:pt x="169" y="217"/>
                    <a:pt x="169" y="217"/>
                  </a:cubicBezTo>
                  <a:close/>
                  <a:moveTo>
                    <a:pt x="114" y="166"/>
                  </a:moveTo>
                  <a:cubicBezTo>
                    <a:pt x="187" y="166"/>
                    <a:pt x="187" y="166"/>
                    <a:pt x="187" y="166"/>
                  </a:cubicBezTo>
                  <a:cubicBezTo>
                    <a:pt x="187" y="209"/>
                    <a:pt x="187" y="209"/>
                    <a:pt x="187" y="209"/>
                  </a:cubicBezTo>
                  <a:cubicBezTo>
                    <a:pt x="134" y="209"/>
                    <a:pt x="134" y="209"/>
                    <a:pt x="134" y="209"/>
                  </a:cubicBezTo>
                  <a:cubicBezTo>
                    <a:pt x="125" y="193"/>
                    <a:pt x="125" y="193"/>
                    <a:pt x="125" y="193"/>
                  </a:cubicBezTo>
                  <a:cubicBezTo>
                    <a:pt x="124" y="191"/>
                    <a:pt x="124" y="191"/>
                    <a:pt x="124" y="191"/>
                  </a:cubicBezTo>
                  <a:cubicBezTo>
                    <a:pt x="121" y="191"/>
                    <a:pt x="121" y="191"/>
                    <a:pt x="121" y="191"/>
                  </a:cubicBezTo>
                  <a:cubicBezTo>
                    <a:pt x="107" y="191"/>
                    <a:pt x="107" y="191"/>
                    <a:pt x="107" y="191"/>
                  </a:cubicBezTo>
                  <a:cubicBezTo>
                    <a:pt x="105" y="191"/>
                    <a:pt x="105" y="191"/>
                    <a:pt x="105" y="191"/>
                  </a:cubicBezTo>
                  <a:cubicBezTo>
                    <a:pt x="103" y="193"/>
                    <a:pt x="103" y="193"/>
                    <a:pt x="103" y="193"/>
                  </a:cubicBezTo>
                  <a:cubicBezTo>
                    <a:pt x="94" y="209"/>
                    <a:pt x="94" y="209"/>
                    <a:pt x="94" y="209"/>
                  </a:cubicBezTo>
                  <a:cubicBezTo>
                    <a:pt x="41" y="209"/>
                    <a:pt x="41" y="209"/>
                    <a:pt x="41" y="209"/>
                  </a:cubicBezTo>
                  <a:cubicBezTo>
                    <a:pt x="41" y="166"/>
                    <a:pt x="41" y="166"/>
                    <a:pt x="41" y="166"/>
                  </a:cubicBezTo>
                  <a:lnTo>
                    <a:pt x="114" y="166"/>
                  </a:lnTo>
                  <a:close/>
                </a:path>
              </a:pathLst>
            </a:custGeom>
            <a:solidFill>
              <a:schemeClr val="bg2"/>
            </a:solidFill>
            <a:ln>
              <a:noFill/>
            </a:ln>
          </p:spPr>
          <p:txBody>
            <a:bodyPr vert="horz" wrap="square" lIns="128533" tIns="64268" rIns="128533" bIns="6426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35" dirty="0">
                <a:solidFill>
                  <a:prstClr val="black"/>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sp>
        <p:nvSpPr>
          <p:cNvPr id="158" name="Rectangle 157"/>
          <p:cNvSpPr/>
          <p:nvPr/>
        </p:nvSpPr>
        <p:spPr>
          <a:xfrm>
            <a:off x="6577700" y="3013707"/>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59" name="Rectangle 158"/>
          <p:cNvSpPr/>
          <p:nvPr/>
        </p:nvSpPr>
        <p:spPr>
          <a:xfrm>
            <a:off x="6577700" y="3013707"/>
            <a:ext cx="2022871" cy="327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0" name="Content Placeholder 2"/>
          <p:cNvSpPr txBox="1"/>
          <p:nvPr/>
        </p:nvSpPr>
        <p:spPr>
          <a:xfrm>
            <a:off x="6714516" y="3033079"/>
            <a:ext cx="716715" cy="398661"/>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50%</a:t>
            </a:r>
            <a:endPar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1" name="Rectangle 160"/>
          <p:cNvSpPr/>
          <p:nvPr/>
        </p:nvSpPr>
        <p:spPr>
          <a:xfrm>
            <a:off x="6577700" y="4493537"/>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2" name="Rectangle 161"/>
          <p:cNvSpPr/>
          <p:nvPr/>
        </p:nvSpPr>
        <p:spPr>
          <a:xfrm>
            <a:off x="6577700" y="4493537"/>
            <a:ext cx="1665891" cy="3278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3" name="Content Placeholder 2"/>
          <p:cNvSpPr txBox="1"/>
          <p:nvPr/>
        </p:nvSpPr>
        <p:spPr>
          <a:xfrm>
            <a:off x="6714516" y="4514255"/>
            <a:ext cx="716715" cy="398661"/>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45%</a:t>
            </a:r>
            <a:endPar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4" name="Rectangle 163"/>
          <p:cNvSpPr/>
          <p:nvPr/>
        </p:nvSpPr>
        <p:spPr>
          <a:xfrm>
            <a:off x="6577700" y="3997342"/>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5" name="Rectangle 164"/>
          <p:cNvSpPr/>
          <p:nvPr/>
        </p:nvSpPr>
        <p:spPr>
          <a:xfrm>
            <a:off x="6577703" y="3997342"/>
            <a:ext cx="3014473" cy="3278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6" name="Content Placeholder 2"/>
          <p:cNvSpPr txBox="1"/>
          <p:nvPr/>
        </p:nvSpPr>
        <p:spPr>
          <a:xfrm>
            <a:off x="6714516" y="4016715"/>
            <a:ext cx="716715" cy="398661"/>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75%</a:t>
            </a:r>
            <a:endPar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7" name="Rectangle 166"/>
          <p:cNvSpPr/>
          <p:nvPr/>
        </p:nvSpPr>
        <p:spPr>
          <a:xfrm>
            <a:off x="6577700" y="3501634"/>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8" name="Rectangle 167"/>
          <p:cNvSpPr/>
          <p:nvPr/>
        </p:nvSpPr>
        <p:spPr>
          <a:xfrm>
            <a:off x="6577702" y="3501634"/>
            <a:ext cx="2379848" cy="3278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69" name="Content Placeholder 2"/>
          <p:cNvSpPr txBox="1"/>
          <p:nvPr/>
        </p:nvSpPr>
        <p:spPr>
          <a:xfrm>
            <a:off x="6714516" y="3521007"/>
            <a:ext cx="716715" cy="398661"/>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62%</a:t>
            </a:r>
            <a:endParaRPr lang="en-US" sz="1600"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nvGrpSpPr>
          <p:cNvPr id="3" name="Group 169"/>
          <p:cNvGrpSpPr/>
          <p:nvPr/>
        </p:nvGrpSpPr>
        <p:grpSpPr>
          <a:xfrm>
            <a:off x="6077974" y="3485534"/>
            <a:ext cx="331544" cy="332175"/>
            <a:chOff x="7275629" y="3973834"/>
            <a:chExt cx="464344" cy="465138"/>
          </a:xfrm>
          <a:solidFill>
            <a:schemeClr val="tx2">
              <a:lumMod val="60000"/>
              <a:lumOff val="40000"/>
            </a:schemeClr>
          </a:solidFill>
        </p:grpSpPr>
        <p:sp>
          <p:nvSpPr>
            <p:cNvPr id="171"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2"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3"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4"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5"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6"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grpSp>
        <p:nvGrpSpPr>
          <p:cNvPr id="4" name="Group 176"/>
          <p:cNvGrpSpPr/>
          <p:nvPr/>
        </p:nvGrpSpPr>
        <p:grpSpPr>
          <a:xfrm>
            <a:off x="6106816" y="4502211"/>
            <a:ext cx="281733" cy="321964"/>
            <a:chOff x="9162373" y="3045147"/>
            <a:chExt cx="406400" cy="464344"/>
          </a:xfrm>
          <a:solidFill>
            <a:schemeClr val="tx2">
              <a:lumMod val="60000"/>
              <a:lumOff val="40000"/>
            </a:schemeClr>
          </a:solidFill>
        </p:grpSpPr>
        <p:sp>
          <p:nvSpPr>
            <p:cNvPr id="178"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79"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80"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81"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grpSp>
        <p:nvGrpSpPr>
          <p:cNvPr id="5" name="Group 181"/>
          <p:cNvGrpSpPr/>
          <p:nvPr/>
        </p:nvGrpSpPr>
        <p:grpSpPr>
          <a:xfrm>
            <a:off x="6137987" y="3008518"/>
            <a:ext cx="227829" cy="332175"/>
            <a:chOff x="3582988" y="3510757"/>
            <a:chExt cx="319088" cy="465138"/>
          </a:xfrm>
          <a:solidFill>
            <a:schemeClr val="tx2">
              <a:lumMod val="60000"/>
              <a:lumOff val="40000"/>
            </a:schemeClr>
          </a:solidFill>
        </p:grpSpPr>
        <p:sp>
          <p:nvSpPr>
            <p:cNvPr id="183"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84"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grpSp>
        <p:nvGrpSpPr>
          <p:cNvPr id="30" name="Group 184"/>
          <p:cNvGrpSpPr/>
          <p:nvPr/>
        </p:nvGrpSpPr>
        <p:grpSpPr>
          <a:xfrm>
            <a:off x="6119795" y="3993870"/>
            <a:ext cx="248797" cy="332175"/>
            <a:chOff x="2639219" y="3510757"/>
            <a:chExt cx="348456" cy="465138"/>
          </a:xfrm>
          <a:solidFill>
            <a:schemeClr val="tx2">
              <a:lumMod val="60000"/>
              <a:lumOff val="40000"/>
            </a:schemeClr>
          </a:solidFill>
        </p:grpSpPr>
        <p:sp>
          <p:nvSpPr>
            <p:cNvPr id="186"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87"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sp>
        <p:nvSpPr>
          <p:cNvPr id="188" name="TextBox 187"/>
          <p:cNvSpPr txBox="1"/>
          <p:nvPr/>
        </p:nvSpPr>
        <p:spPr>
          <a:xfrm>
            <a:off x="6089126" y="1547576"/>
            <a:ext cx="1785803" cy="333441"/>
          </a:xfrm>
          <a:prstGeom prst="rect">
            <a:avLst/>
          </a:prstGeom>
          <a:noFill/>
        </p:spPr>
        <p:txBody>
          <a:bodyPr wrap="square" lIns="91396" tIns="45696" rIns="91396" bIns="45696" rtlCol="0">
            <a:spAutoFit/>
          </a:bodyPr>
          <a:lstStyle/>
          <a:p>
            <a:pPr>
              <a:lnSpc>
                <a:spcPct val="120000"/>
              </a:lnSpc>
            </a:pPr>
            <a:r>
              <a:rPr lang="zh-CN" altLang="en-US" sz="1400" dirty="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请替换文字内容</a:t>
            </a:r>
            <a:endParaRPr lang="id-ID" sz="1400" dirty="0">
              <a:solidFill>
                <a:schemeClr val="tx1">
                  <a:lumMod val="85000"/>
                  <a:lumOff val="15000"/>
                </a:schemeClr>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2" name="Rectangle 191"/>
          <p:cNvSpPr/>
          <p:nvPr/>
        </p:nvSpPr>
        <p:spPr>
          <a:xfrm>
            <a:off x="6577700" y="4967959"/>
            <a:ext cx="4045740" cy="32786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3" name="Rectangle 192"/>
          <p:cNvSpPr/>
          <p:nvPr/>
        </p:nvSpPr>
        <p:spPr>
          <a:xfrm>
            <a:off x="6577700" y="4967959"/>
            <a:ext cx="3756429" cy="3278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algn="just">
              <a:lnSpc>
                <a:spcPct val="120000"/>
              </a:lnSpc>
            </a:pPr>
            <a:endParaRPr lang="en-US" sz="935" dirty="0">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4" name="Content Placeholder 2"/>
          <p:cNvSpPr txBox="1"/>
          <p:nvPr/>
        </p:nvSpPr>
        <p:spPr>
          <a:xfrm>
            <a:off x="6714516" y="4987329"/>
            <a:ext cx="716715" cy="375770"/>
          </a:xfrm>
          <a:prstGeom prst="rect">
            <a:avLst/>
          </a:prstGeom>
          <a:noFill/>
        </p:spPr>
        <p:txBody>
          <a:bodyPr vert="horz" wrap="square" lIns="121884" tIns="60941" rIns="121884" bIns="60941"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465"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rPr>
              <a:t>90%</a:t>
            </a:r>
            <a:endParaRPr lang="en-US" sz="1465" dirty="0">
              <a:solidFill>
                <a:schemeClr val="bg1"/>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nvGrpSpPr>
          <p:cNvPr id="31" name="Group 194"/>
          <p:cNvGrpSpPr/>
          <p:nvPr/>
        </p:nvGrpSpPr>
        <p:grpSpPr>
          <a:xfrm>
            <a:off x="6112496" y="4982416"/>
            <a:ext cx="297021" cy="317136"/>
            <a:chOff x="9159875" y="1647825"/>
            <a:chExt cx="434975" cy="464344"/>
          </a:xfrm>
          <a:solidFill>
            <a:schemeClr val="tx2">
              <a:lumMod val="60000"/>
              <a:lumOff val="40000"/>
            </a:schemeClr>
          </a:solidFill>
        </p:grpSpPr>
        <p:sp>
          <p:nvSpPr>
            <p:cNvPr id="19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19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79" tIns="26779" rIns="26779" bIns="26779" anchor="ctr"/>
            <a:lstStyle/>
            <a:p>
              <a:pPr algn="just" defTabSz="227965" hangingPunct="0">
                <a:lnSpc>
                  <a:spcPct val="120000"/>
                </a:lnSpc>
              </a:pPr>
              <a:endParaRPr lang="en-US" sz="935" dirty="0">
                <a:solidFill>
                  <a:srgbClr val="FFFFFF"/>
                </a:solidFill>
                <a:effectLst>
                  <a:outerShdw blurRad="38100" dist="38100" dir="2700000" algn="tl">
                    <a:srgbClr val="000000"/>
                  </a:outerShdw>
                </a:effectLst>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grpSp>
      <p:sp>
        <p:nvSpPr>
          <p:cNvPr id="199" name="TextBox 198"/>
          <p:cNvSpPr txBox="1"/>
          <p:nvPr/>
        </p:nvSpPr>
        <p:spPr>
          <a:xfrm>
            <a:off x="6070697" y="1836922"/>
            <a:ext cx="4694344" cy="535483"/>
          </a:xfrm>
          <a:prstGeom prst="rect">
            <a:avLst/>
          </a:prstGeom>
          <a:noFill/>
        </p:spPr>
        <p:txBody>
          <a:bodyPr wrap="square" lIns="91396" tIns="45696" rIns="91396" bIns="45696" rtlCol="0">
            <a:spAutoFit/>
          </a:bodyPr>
          <a:lstStyle/>
          <a:p>
            <a:pPr>
              <a:lnSpc>
                <a:spcPct val="120000"/>
              </a:lnSpc>
            </a:pP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endParaRPr lang="en-US" altLang="zh-CN" sz="1200" dirty="0">
              <a:solidFill>
                <a:schemeClr val="bg1">
                  <a:lumMod val="65000"/>
                </a:schemeClr>
              </a:solidFill>
              <a:latin typeface="Noto Sans S Chinese Light" panose="020B0300000000000000" pitchFamily="34" charset="-122"/>
              <a:ea typeface="Noto Sans S Chinese Light" panose="020B0300000000000000" pitchFamily="34" charset="-122"/>
              <a:cs typeface="+mn-ea"/>
              <a:sym typeface="Arial" panose="020B0604020202020204" pitchFamily="34" charset="0"/>
            </a:endParaRPr>
          </a:p>
        </p:txBody>
      </p:sp>
      <p:sp>
        <p:nvSpPr>
          <p:cNvPr id="32" name="文本框 3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33" name="文本框 32"/>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8"/>
                                        </p:tgtEl>
                                        <p:attrNameLst>
                                          <p:attrName>style.visibility</p:attrName>
                                        </p:attrNameLst>
                                      </p:cBhvr>
                                      <p:to>
                                        <p:strVal val="visible"/>
                                      </p:to>
                                    </p:set>
                                    <p:animEffect transition="in" filter="fade">
                                      <p:cBhvr>
                                        <p:cTn id="13" dur="500"/>
                                        <p:tgtEl>
                                          <p:spTgt spid="18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500"/>
                                        <p:tgtEl>
                                          <p:spTgt spid="19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wipe(left)">
                                      <p:cBhvr>
                                        <p:cTn id="27" dur="500"/>
                                        <p:tgtEl>
                                          <p:spTgt spid="15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wipe(left)">
                                      <p:cBhvr>
                                        <p:cTn id="31" dur="500"/>
                                        <p:tgtEl>
                                          <p:spTgt spid="159"/>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60"/>
                                        </p:tgtEl>
                                        <p:attrNameLst>
                                          <p:attrName>style.visibility</p:attrName>
                                        </p:attrNameLst>
                                      </p:cBhvr>
                                      <p:to>
                                        <p:strVal val="visible"/>
                                      </p:to>
                                    </p:set>
                                    <p:anim calcmode="lin" valueType="num">
                                      <p:cBhvr>
                                        <p:cTn id="35" dur="500" fill="hold"/>
                                        <p:tgtEl>
                                          <p:spTgt spid="160"/>
                                        </p:tgtEl>
                                        <p:attrNameLst>
                                          <p:attrName>ppt_w</p:attrName>
                                        </p:attrNameLst>
                                      </p:cBhvr>
                                      <p:tavLst>
                                        <p:tav tm="0">
                                          <p:val>
                                            <p:fltVal val="0"/>
                                          </p:val>
                                        </p:tav>
                                        <p:tav tm="100000">
                                          <p:val>
                                            <p:strVal val="#ppt_w"/>
                                          </p:val>
                                        </p:tav>
                                      </p:tavLst>
                                    </p:anim>
                                    <p:anim calcmode="lin" valueType="num">
                                      <p:cBhvr>
                                        <p:cTn id="36" dur="500" fill="hold"/>
                                        <p:tgtEl>
                                          <p:spTgt spid="160"/>
                                        </p:tgtEl>
                                        <p:attrNameLst>
                                          <p:attrName>ppt_h</p:attrName>
                                        </p:attrNameLst>
                                      </p:cBhvr>
                                      <p:tavLst>
                                        <p:tav tm="0">
                                          <p:val>
                                            <p:fltVal val="0"/>
                                          </p:val>
                                        </p:tav>
                                        <p:tav tm="100000">
                                          <p:val>
                                            <p:strVal val="#ppt_h"/>
                                          </p:val>
                                        </p:tav>
                                      </p:tavLst>
                                    </p:anim>
                                    <p:animEffect transition="in" filter="fade">
                                      <p:cBhvr>
                                        <p:cTn id="37" dur="500"/>
                                        <p:tgtEl>
                                          <p:spTgt spid="16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67"/>
                                        </p:tgtEl>
                                        <p:attrNameLst>
                                          <p:attrName>style.visibility</p:attrName>
                                        </p:attrNameLst>
                                      </p:cBhvr>
                                      <p:to>
                                        <p:strVal val="visible"/>
                                      </p:to>
                                    </p:set>
                                    <p:animEffect transition="in" filter="wipe(left)">
                                      <p:cBhvr>
                                        <p:cTn id="47" dur="500"/>
                                        <p:tgtEl>
                                          <p:spTgt spid="167"/>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wipe(left)">
                                      <p:cBhvr>
                                        <p:cTn id="51" dur="500"/>
                                        <p:tgtEl>
                                          <p:spTgt spid="168"/>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 calcmode="lin" valueType="num">
                                      <p:cBhvr>
                                        <p:cTn id="55" dur="500" fill="hold"/>
                                        <p:tgtEl>
                                          <p:spTgt spid="169"/>
                                        </p:tgtEl>
                                        <p:attrNameLst>
                                          <p:attrName>ppt_w</p:attrName>
                                        </p:attrNameLst>
                                      </p:cBhvr>
                                      <p:tavLst>
                                        <p:tav tm="0">
                                          <p:val>
                                            <p:fltVal val="0"/>
                                          </p:val>
                                        </p:tav>
                                        <p:tav tm="100000">
                                          <p:val>
                                            <p:strVal val="#ppt_w"/>
                                          </p:val>
                                        </p:tav>
                                      </p:tavLst>
                                    </p:anim>
                                    <p:anim calcmode="lin" valueType="num">
                                      <p:cBhvr>
                                        <p:cTn id="56" dur="500" fill="hold"/>
                                        <p:tgtEl>
                                          <p:spTgt spid="169"/>
                                        </p:tgtEl>
                                        <p:attrNameLst>
                                          <p:attrName>ppt_h</p:attrName>
                                        </p:attrNameLst>
                                      </p:cBhvr>
                                      <p:tavLst>
                                        <p:tav tm="0">
                                          <p:val>
                                            <p:fltVal val="0"/>
                                          </p:val>
                                        </p:tav>
                                        <p:tav tm="100000">
                                          <p:val>
                                            <p:strVal val="#ppt_h"/>
                                          </p:val>
                                        </p:tav>
                                      </p:tavLst>
                                    </p:anim>
                                    <p:animEffect transition="in" filter="fade">
                                      <p:cBhvr>
                                        <p:cTn id="57" dur="500"/>
                                        <p:tgtEl>
                                          <p:spTgt spid="169"/>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64"/>
                                        </p:tgtEl>
                                        <p:attrNameLst>
                                          <p:attrName>style.visibility</p:attrName>
                                        </p:attrNameLst>
                                      </p:cBhvr>
                                      <p:to>
                                        <p:strVal val="visible"/>
                                      </p:to>
                                    </p:set>
                                    <p:animEffect transition="in" filter="wipe(left)">
                                      <p:cBhvr>
                                        <p:cTn id="67" dur="500"/>
                                        <p:tgtEl>
                                          <p:spTgt spid="164"/>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165"/>
                                        </p:tgtEl>
                                        <p:attrNameLst>
                                          <p:attrName>style.visibility</p:attrName>
                                        </p:attrNameLst>
                                      </p:cBhvr>
                                      <p:to>
                                        <p:strVal val="visible"/>
                                      </p:to>
                                    </p:set>
                                    <p:animEffect transition="in" filter="wipe(left)">
                                      <p:cBhvr>
                                        <p:cTn id="71" dur="500"/>
                                        <p:tgtEl>
                                          <p:spTgt spid="165"/>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166"/>
                                        </p:tgtEl>
                                        <p:attrNameLst>
                                          <p:attrName>style.visibility</p:attrName>
                                        </p:attrNameLst>
                                      </p:cBhvr>
                                      <p:to>
                                        <p:strVal val="visible"/>
                                      </p:to>
                                    </p:set>
                                    <p:anim calcmode="lin" valueType="num">
                                      <p:cBhvr>
                                        <p:cTn id="75" dur="500" fill="hold"/>
                                        <p:tgtEl>
                                          <p:spTgt spid="166"/>
                                        </p:tgtEl>
                                        <p:attrNameLst>
                                          <p:attrName>ppt_w</p:attrName>
                                        </p:attrNameLst>
                                      </p:cBhvr>
                                      <p:tavLst>
                                        <p:tav tm="0">
                                          <p:val>
                                            <p:fltVal val="0"/>
                                          </p:val>
                                        </p:tav>
                                        <p:tav tm="100000">
                                          <p:val>
                                            <p:strVal val="#ppt_w"/>
                                          </p:val>
                                        </p:tav>
                                      </p:tavLst>
                                    </p:anim>
                                    <p:anim calcmode="lin" valueType="num">
                                      <p:cBhvr>
                                        <p:cTn id="76" dur="500" fill="hold"/>
                                        <p:tgtEl>
                                          <p:spTgt spid="166"/>
                                        </p:tgtEl>
                                        <p:attrNameLst>
                                          <p:attrName>ppt_h</p:attrName>
                                        </p:attrNameLst>
                                      </p:cBhvr>
                                      <p:tavLst>
                                        <p:tav tm="0">
                                          <p:val>
                                            <p:fltVal val="0"/>
                                          </p:val>
                                        </p:tav>
                                        <p:tav tm="100000">
                                          <p:val>
                                            <p:strVal val="#ppt_h"/>
                                          </p:val>
                                        </p:tav>
                                      </p:tavLst>
                                    </p:anim>
                                    <p:animEffect transition="in" filter="fade">
                                      <p:cBhvr>
                                        <p:cTn id="77" dur="500"/>
                                        <p:tgtEl>
                                          <p:spTgt spid="166"/>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500" fill="hold"/>
                                        <p:tgtEl>
                                          <p:spTgt spid="4"/>
                                        </p:tgtEl>
                                        <p:attrNameLst>
                                          <p:attrName>ppt_w</p:attrName>
                                        </p:attrNameLst>
                                      </p:cBhvr>
                                      <p:tavLst>
                                        <p:tav tm="0">
                                          <p:val>
                                            <p:fltVal val="0"/>
                                          </p:val>
                                        </p:tav>
                                        <p:tav tm="100000">
                                          <p:val>
                                            <p:strVal val="#ppt_w"/>
                                          </p:val>
                                        </p:tav>
                                      </p:tavLst>
                                    </p:anim>
                                    <p:anim calcmode="lin" valueType="num">
                                      <p:cBhvr>
                                        <p:cTn id="82" dur="500" fill="hold"/>
                                        <p:tgtEl>
                                          <p:spTgt spid="4"/>
                                        </p:tgtEl>
                                        <p:attrNameLst>
                                          <p:attrName>ppt_h</p:attrName>
                                        </p:attrNameLst>
                                      </p:cBhvr>
                                      <p:tavLst>
                                        <p:tav tm="0">
                                          <p:val>
                                            <p:fltVal val="0"/>
                                          </p:val>
                                        </p:tav>
                                        <p:tav tm="100000">
                                          <p:val>
                                            <p:strVal val="#ppt_h"/>
                                          </p:val>
                                        </p:tav>
                                      </p:tavLst>
                                    </p:anim>
                                    <p:animEffect transition="in" filter="fade">
                                      <p:cBhvr>
                                        <p:cTn id="83" dur="500"/>
                                        <p:tgtEl>
                                          <p:spTgt spid="4"/>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161"/>
                                        </p:tgtEl>
                                        <p:attrNameLst>
                                          <p:attrName>style.visibility</p:attrName>
                                        </p:attrNameLst>
                                      </p:cBhvr>
                                      <p:to>
                                        <p:strVal val="visible"/>
                                      </p:to>
                                    </p:set>
                                    <p:animEffect transition="in" filter="wipe(left)">
                                      <p:cBhvr>
                                        <p:cTn id="87" dur="500"/>
                                        <p:tgtEl>
                                          <p:spTgt spid="161"/>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162"/>
                                        </p:tgtEl>
                                        <p:attrNameLst>
                                          <p:attrName>style.visibility</p:attrName>
                                        </p:attrNameLst>
                                      </p:cBhvr>
                                      <p:to>
                                        <p:strVal val="visible"/>
                                      </p:to>
                                    </p:set>
                                    <p:animEffect transition="in" filter="wipe(left)">
                                      <p:cBhvr>
                                        <p:cTn id="91" dur="500"/>
                                        <p:tgtEl>
                                          <p:spTgt spid="162"/>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p:cTn id="95" dur="500" fill="hold"/>
                                        <p:tgtEl>
                                          <p:spTgt spid="163"/>
                                        </p:tgtEl>
                                        <p:attrNameLst>
                                          <p:attrName>ppt_w</p:attrName>
                                        </p:attrNameLst>
                                      </p:cBhvr>
                                      <p:tavLst>
                                        <p:tav tm="0">
                                          <p:val>
                                            <p:fltVal val="0"/>
                                          </p:val>
                                        </p:tav>
                                        <p:tav tm="100000">
                                          <p:val>
                                            <p:strVal val="#ppt_w"/>
                                          </p:val>
                                        </p:tav>
                                      </p:tavLst>
                                    </p:anim>
                                    <p:anim calcmode="lin" valueType="num">
                                      <p:cBhvr>
                                        <p:cTn id="96" dur="500" fill="hold"/>
                                        <p:tgtEl>
                                          <p:spTgt spid="163"/>
                                        </p:tgtEl>
                                        <p:attrNameLst>
                                          <p:attrName>ppt_h</p:attrName>
                                        </p:attrNameLst>
                                      </p:cBhvr>
                                      <p:tavLst>
                                        <p:tav tm="0">
                                          <p:val>
                                            <p:fltVal val="0"/>
                                          </p:val>
                                        </p:tav>
                                        <p:tav tm="100000">
                                          <p:val>
                                            <p:strVal val="#ppt_h"/>
                                          </p:val>
                                        </p:tav>
                                      </p:tavLst>
                                    </p:anim>
                                    <p:animEffect transition="in" filter="fade">
                                      <p:cBhvr>
                                        <p:cTn id="97" dur="500"/>
                                        <p:tgtEl>
                                          <p:spTgt spid="163"/>
                                        </p:tgtEl>
                                      </p:cBhvr>
                                    </p:animEffect>
                                  </p:childTnLst>
                                </p:cTn>
                              </p:par>
                            </p:childTnLst>
                          </p:cTn>
                        </p:par>
                        <p:par>
                          <p:cTn id="98" fill="hold">
                            <p:stCondLst>
                              <p:cond delay="10000"/>
                            </p:stCondLst>
                            <p:childTnLst>
                              <p:par>
                                <p:cTn id="99" presetID="53" presetClass="entr" presetSubtype="16"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childTnLst>
                          </p:cTn>
                        </p:par>
                        <p:par>
                          <p:cTn id="104" fill="hold">
                            <p:stCondLst>
                              <p:cond delay="10500"/>
                            </p:stCondLst>
                            <p:childTnLst>
                              <p:par>
                                <p:cTn id="105" presetID="22" presetClass="entr" presetSubtype="8" fill="hold" grpId="0" nodeType="afterEffect">
                                  <p:stCondLst>
                                    <p:cond delay="0"/>
                                  </p:stCondLst>
                                  <p:childTnLst>
                                    <p:set>
                                      <p:cBhvr>
                                        <p:cTn id="106" dur="1" fill="hold">
                                          <p:stCondLst>
                                            <p:cond delay="0"/>
                                          </p:stCondLst>
                                        </p:cTn>
                                        <p:tgtEl>
                                          <p:spTgt spid="192"/>
                                        </p:tgtEl>
                                        <p:attrNameLst>
                                          <p:attrName>style.visibility</p:attrName>
                                        </p:attrNameLst>
                                      </p:cBhvr>
                                      <p:to>
                                        <p:strVal val="visible"/>
                                      </p:to>
                                    </p:set>
                                    <p:animEffect transition="in" filter="wipe(left)">
                                      <p:cBhvr>
                                        <p:cTn id="107" dur="500"/>
                                        <p:tgtEl>
                                          <p:spTgt spid="192"/>
                                        </p:tgtEl>
                                      </p:cBhvr>
                                    </p:animEffect>
                                  </p:childTnLst>
                                </p:cTn>
                              </p:par>
                            </p:childTnLst>
                          </p:cTn>
                        </p:par>
                        <p:par>
                          <p:cTn id="108" fill="hold">
                            <p:stCondLst>
                              <p:cond delay="110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194"/>
                                        </p:tgtEl>
                                        <p:attrNameLst>
                                          <p:attrName>style.visibility</p:attrName>
                                        </p:attrNameLst>
                                      </p:cBhvr>
                                      <p:to>
                                        <p:strVal val="visible"/>
                                      </p:to>
                                    </p:set>
                                    <p:anim calcmode="lin" valueType="num">
                                      <p:cBhvr>
                                        <p:cTn id="115" dur="500" fill="hold"/>
                                        <p:tgtEl>
                                          <p:spTgt spid="194"/>
                                        </p:tgtEl>
                                        <p:attrNameLst>
                                          <p:attrName>ppt_w</p:attrName>
                                        </p:attrNameLst>
                                      </p:cBhvr>
                                      <p:tavLst>
                                        <p:tav tm="0">
                                          <p:val>
                                            <p:fltVal val="0"/>
                                          </p:val>
                                        </p:tav>
                                        <p:tav tm="100000">
                                          <p:val>
                                            <p:strVal val="#ppt_w"/>
                                          </p:val>
                                        </p:tav>
                                      </p:tavLst>
                                    </p:anim>
                                    <p:anim calcmode="lin" valueType="num">
                                      <p:cBhvr>
                                        <p:cTn id="116" dur="500" fill="hold"/>
                                        <p:tgtEl>
                                          <p:spTgt spid="194"/>
                                        </p:tgtEl>
                                        <p:attrNameLst>
                                          <p:attrName>ppt_h</p:attrName>
                                        </p:attrNameLst>
                                      </p:cBhvr>
                                      <p:tavLst>
                                        <p:tav tm="0">
                                          <p:val>
                                            <p:fltVal val="0"/>
                                          </p:val>
                                        </p:tav>
                                        <p:tav tm="100000">
                                          <p:val>
                                            <p:strVal val="#ppt_h"/>
                                          </p:val>
                                        </p:tav>
                                      </p:tavLst>
                                    </p:anim>
                                    <p:animEffect transition="in" filter="fade">
                                      <p:cBhvr>
                                        <p:cTn id="117" dur="500"/>
                                        <p:tgtEl>
                                          <p:spTgt spid="194"/>
                                        </p:tgtEl>
                                      </p:cBhvr>
                                    </p:animEffect>
                                  </p:childTnLst>
                                </p:cTn>
                              </p:par>
                              <p:par>
                                <p:cTn id="118" presetID="2" presetClass="entr" presetSubtype="2" fill="hold" grpId="0" nodeType="withEffect">
                                  <p:stCondLst>
                                    <p:cond delay="3000"/>
                                  </p:stCondLst>
                                  <p:iterate type="lt">
                                    <p:tmPct val="10000"/>
                                  </p:iterate>
                                  <p:childTnLst>
                                    <p:set>
                                      <p:cBhvr>
                                        <p:cTn id="119" dur="1" fill="hold">
                                          <p:stCondLst>
                                            <p:cond delay="0"/>
                                          </p:stCondLst>
                                        </p:cTn>
                                        <p:tgtEl>
                                          <p:spTgt spid="33"/>
                                        </p:tgtEl>
                                        <p:attrNameLst>
                                          <p:attrName>style.visibility</p:attrName>
                                        </p:attrNameLst>
                                      </p:cBhvr>
                                      <p:to>
                                        <p:strVal val="visible"/>
                                      </p:to>
                                    </p:set>
                                    <p:anim calcmode="lin" valueType="num">
                                      <p:cBhvr additive="base">
                                        <p:cTn id="120" dur="500" fill="hold"/>
                                        <p:tgtEl>
                                          <p:spTgt spid="33"/>
                                        </p:tgtEl>
                                        <p:attrNameLst>
                                          <p:attrName>ppt_x</p:attrName>
                                        </p:attrNameLst>
                                      </p:cBhvr>
                                      <p:tavLst>
                                        <p:tav tm="0">
                                          <p:val>
                                            <p:strVal val="1+#ppt_w/2"/>
                                          </p:val>
                                        </p:tav>
                                        <p:tav tm="100000">
                                          <p:val>
                                            <p:strVal val="#ppt_x"/>
                                          </p:val>
                                        </p:tav>
                                      </p:tavLst>
                                    </p:anim>
                                    <p:anim calcmode="lin" valueType="num">
                                      <p:cBhvr additive="base">
                                        <p:cTn id="12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59" grpId="0" animBg="1"/>
      <p:bldP spid="160" grpId="0"/>
      <p:bldP spid="161" grpId="0" animBg="1"/>
      <p:bldP spid="162" grpId="0" animBg="1"/>
      <p:bldP spid="163" grpId="0"/>
      <p:bldP spid="164" grpId="0" animBg="1"/>
      <p:bldP spid="165" grpId="0" animBg="1"/>
      <p:bldP spid="166" grpId="0"/>
      <p:bldP spid="167" grpId="0" animBg="1"/>
      <p:bldP spid="168" grpId="0" animBg="1"/>
      <p:bldP spid="169" grpId="0"/>
      <p:bldP spid="188" grpId="0"/>
      <p:bldP spid="192" grpId="0" animBg="1"/>
      <p:bldP spid="193" grpId="0" animBg="1"/>
      <p:bldP spid="194" grpId="0"/>
      <p:bldP spid="199"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4"/>
          <p:cNvGrpSpPr/>
          <p:nvPr/>
        </p:nvGrpSpPr>
        <p:grpSpPr>
          <a:xfrm>
            <a:off x="6969068" y="1378847"/>
            <a:ext cx="1879683" cy="2278603"/>
            <a:chOff x="9683156" y="2245342"/>
            <a:chExt cx="1880262" cy="2278603"/>
          </a:xfrm>
          <a:effectLst>
            <a:outerShdw blurRad="368300" dir="13500000" sy="23000" kx="1200000" algn="br" rotWithShape="0">
              <a:prstClr val="black">
                <a:alpha val="25000"/>
              </a:prstClr>
            </a:outerShdw>
          </a:effectLst>
        </p:grpSpPr>
        <p:sp>
          <p:nvSpPr>
            <p:cNvPr id="46" name="Freeform 45"/>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4"/>
            </a:soli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sp>
          <p:nvSpPr>
            <p:cNvPr id="47"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grpSp>
      <p:grpSp>
        <p:nvGrpSpPr>
          <p:cNvPr id="3" name="Group 47"/>
          <p:cNvGrpSpPr/>
          <p:nvPr/>
        </p:nvGrpSpPr>
        <p:grpSpPr>
          <a:xfrm>
            <a:off x="5169764" y="1979145"/>
            <a:ext cx="1879683" cy="2278603"/>
            <a:chOff x="9683156" y="2245342"/>
            <a:chExt cx="1880262" cy="2278603"/>
          </a:xfrm>
          <a:effectLst>
            <a:outerShdw blurRad="368300" dir="13500000" sy="23000" kx="1200000" algn="br" rotWithShape="0">
              <a:prstClr val="black">
                <a:alpha val="25000"/>
              </a:prstClr>
            </a:outerShdw>
          </a:effectLst>
        </p:grpSpPr>
        <p:sp>
          <p:nvSpPr>
            <p:cNvPr id="49" name="Freeform 48"/>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sp>
          <p:nvSpPr>
            <p:cNvPr id="50"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grpSp>
      <p:grpSp>
        <p:nvGrpSpPr>
          <p:cNvPr id="4" name="Group 50"/>
          <p:cNvGrpSpPr/>
          <p:nvPr/>
        </p:nvGrpSpPr>
        <p:grpSpPr>
          <a:xfrm>
            <a:off x="3304303" y="2372150"/>
            <a:ext cx="1879683" cy="2278603"/>
            <a:chOff x="4666657" y="2245342"/>
            <a:chExt cx="1880262" cy="2278603"/>
          </a:xfrm>
          <a:effectLst>
            <a:outerShdw blurRad="368300" dir="13500000" sy="23000" kx="1200000" algn="br" rotWithShape="0">
              <a:prstClr val="black">
                <a:alpha val="25000"/>
              </a:prstClr>
            </a:outerShdw>
          </a:effectLst>
        </p:grpSpPr>
        <p:sp>
          <p:nvSpPr>
            <p:cNvPr id="52" name="Freeform 51"/>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sp>
          <p:nvSpPr>
            <p:cNvPr id="54"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grpSp>
      <p:grpSp>
        <p:nvGrpSpPr>
          <p:cNvPr id="5" name="Group 54"/>
          <p:cNvGrpSpPr/>
          <p:nvPr/>
        </p:nvGrpSpPr>
        <p:grpSpPr>
          <a:xfrm>
            <a:off x="1424622" y="2813171"/>
            <a:ext cx="1879683" cy="2278603"/>
            <a:chOff x="7146332" y="2245342"/>
            <a:chExt cx="1880262" cy="2278603"/>
          </a:xfrm>
          <a:effectLst>
            <a:outerShdw blurRad="368300" dir="13500000" sy="23000" kx="1200000" algn="br" rotWithShape="0">
              <a:prstClr val="black">
                <a:alpha val="25000"/>
              </a:prstClr>
            </a:outerShdw>
          </a:effectLst>
        </p:grpSpPr>
        <p:sp>
          <p:nvSpPr>
            <p:cNvPr id="56" name="Freeform 55"/>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sp>
          <p:nvSpPr>
            <p:cNvPr id="57"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121882" tIns="60941" rIns="121882" bIns="60941" numCol="1" anchor="t" anchorCtr="0" compatLnSpc="1"/>
            <a:lstStyle/>
            <a:p>
              <a:endParaRPr lang="id-ID" sz="2400">
                <a:latin typeface="Noto Sans S Chinese Light" panose="020B0300000000000000" pitchFamily="34" charset="-122"/>
                <a:ea typeface="Noto Sans S Chinese Light" panose="020B0300000000000000" pitchFamily="34" charset="-122"/>
              </a:endParaRPr>
            </a:p>
          </p:txBody>
        </p:sp>
      </p:grpSp>
      <p:grpSp>
        <p:nvGrpSpPr>
          <p:cNvPr id="6" name="Group 57"/>
          <p:cNvGrpSpPr/>
          <p:nvPr/>
        </p:nvGrpSpPr>
        <p:grpSpPr>
          <a:xfrm flipV="1">
            <a:off x="2571507" y="3803300"/>
            <a:ext cx="261210" cy="1167018"/>
            <a:chOff x="1374514" y="1504950"/>
            <a:chExt cx="261290" cy="1167018"/>
          </a:xfrm>
        </p:grpSpPr>
        <p:cxnSp>
          <p:nvCxnSpPr>
            <p:cNvPr id="59" name="Straight Connector 58"/>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7" name="Group 60"/>
          <p:cNvGrpSpPr/>
          <p:nvPr/>
        </p:nvGrpSpPr>
        <p:grpSpPr>
          <a:xfrm flipV="1">
            <a:off x="4479324" y="3497535"/>
            <a:ext cx="261210" cy="1167018"/>
            <a:chOff x="1374514" y="1504950"/>
            <a:chExt cx="261290" cy="1167018"/>
          </a:xfrm>
        </p:grpSpPr>
        <p:cxnSp>
          <p:nvCxnSpPr>
            <p:cNvPr id="62" name="Straight Connector 61"/>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 name="Group 63"/>
          <p:cNvGrpSpPr/>
          <p:nvPr/>
        </p:nvGrpSpPr>
        <p:grpSpPr>
          <a:xfrm flipV="1">
            <a:off x="6359007" y="3197481"/>
            <a:ext cx="261210" cy="1167018"/>
            <a:chOff x="1374514" y="1504950"/>
            <a:chExt cx="261290" cy="1167018"/>
          </a:xfrm>
        </p:grpSpPr>
        <p:cxnSp>
          <p:nvCxnSpPr>
            <p:cNvPr id="65" name="Straight Connector 64"/>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9" name="Group 68"/>
          <p:cNvGrpSpPr/>
          <p:nvPr/>
        </p:nvGrpSpPr>
        <p:grpSpPr>
          <a:xfrm flipV="1">
            <a:off x="8282765" y="2392516"/>
            <a:ext cx="261210" cy="1167018"/>
            <a:chOff x="1374514" y="1504950"/>
            <a:chExt cx="261290" cy="1167018"/>
          </a:xfrm>
        </p:grpSpPr>
        <p:cxnSp>
          <p:nvCxnSpPr>
            <p:cNvPr id="70" name="Straight Connector 69"/>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6" name="AutoShape 3"/>
          <p:cNvSpPr>
            <a:spLocks noChangeAspect="1" noChangeArrowheads="1" noTextEdit="1"/>
          </p:cNvSpPr>
          <p:nvPr/>
        </p:nvSpPr>
        <p:spPr bwMode="auto">
          <a:xfrm>
            <a:off x="1522806" y="1574371"/>
            <a:ext cx="1623207" cy="180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sp>
        <p:nvSpPr>
          <p:cNvPr id="77" name="Freeform 17"/>
          <p:cNvSpPr>
            <a:spLocks noEditPoints="1"/>
          </p:cNvSpPr>
          <p:nvPr/>
        </p:nvSpPr>
        <p:spPr bwMode="auto">
          <a:xfrm>
            <a:off x="1521971" y="1573954"/>
            <a:ext cx="1624041" cy="1803610"/>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solidFill>
          <a:ln>
            <a:noFill/>
          </a:ln>
        </p:spPr>
        <p:txBody>
          <a:bodyPr vert="horz" wrap="square" lIns="91412" tIns="45706" rIns="91412" bIns="45706"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grpSp>
        <p:nvGrpSpPr>
          <p:cNvPr id="10" name="Group 77"/>
          <p:cNvGrpSpPr/>
          <p:nvPr/>
        </p:nvGrpSpPr>
        <p:grpSpPr>
          <a:xfrm>
            <a:off x="3372111" y="1135677"/>
            <a:ext cx="1624041" cy="1803611"/>
            <a:chOff x="4001051" y="2334890"/>
            <a:chExt cx="1624542" cy="1803611"/>
          </a:xfrm>
        </p:grpSpPr>
        <p:sp>
          <p:nvSpPr>
            <p:cNvPr id="79" name="AutoShape 3"/>
            <p:cNvSpPr>
              <a:spLocks noChangeAspect="1" noChangeArrowheads="1" noTextEdit="1"/>
            </p:cNvSpPr>
            <p:nvPr/>
          </p:nvSpPr>
          <p:spPr bwMode="auto">
            <a:xfrm>
              <a:off x="4001886" y="2335307"/>
              <a:ext cx="1623707" cy="18031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121882" tIns="60941" rIns="121882" bIns="60941"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sp>
          <p:nvSpPr>
            <p:cNvPr id="80" name="Freeform 17"/>
            <p:cNvSpPr>
              <a:spLocks noEditPoints="1"/>
            </p:cNvSpPr>
            <p:nvPr/>
          </p:nvSpPr>
          <p:spPr bwMode="auto">
            <a:xfrm>
              <a:off x="4001051" y="2334890"/>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2"/>
            </a:solidFill>
            <a:ln w="9525">
              <a:noFill/>
              <a:round/>
            </a:ln>
          </p:spPr>
          <p:txBody>
            <a:bodyPr vert="horz" wrap="square" lIns="121882" tIns="60941" rIns="121882" bIns="60941"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grpSp>
      <p:grpSp>
        <p:nvGrpSpPr>
          <p:cNvPr id="11" name="Group 81"/>
          <p:cNvGrpSpPr/>
          <p:nvPr/>
        </p:nvGrpSpPr>
        <p:grpSpPr>
          <a:xfrm>
            <a:off x="5205209" y="792864"/>
            <a:ext cx="1624041" cy="1803611"/>
            <a:chOff x="5834714" y="1992076"/>
            <a:chExt cx="1624543" cy="1803611"/>
          </a:xfrm>
        </p:grpSpPr>
        <p:sp>
          <p:nvSpPr>
            <p:cNvPr id="83" name="AutoShape 3"/>
            <p:cNvSpPr>
              <a:spLocks noChangeAspect="1" noChangeArrowheads="1" noTextEdit="1"/>
            </p:cNvSpPr>
            <p:nvPr/>
          </p:nvSpPr>
          <p:spPr bwMode="auto">
            <a:xfrm>
              <a:off x="5835549" y="1992493"/>
              <a:ext cx="1623708"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sp>
          <p:nvSpPr>
            <p:cNvPr id="84" name="Freeform 17"/>
            <p:cNvSpPr>
              <a:spLocks noEditPoints="1"/>
            </p:cNvSpPr>
            <p:nvPr/>
          </p:nvSpPr>
          <p:spPr bwMode="auto">
            <a:xfrm>
              <a:off x="5834714" y="1992076"/>
              <a:ext cx="1624543"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en-US" sz="2400">
                <a:latin typeface="Noto Sans S Chinese Light" panose="020B0300000000000000" pitchFamily="34" charset="-122"/>
                <a:ea typeface="Noto Sans S Chinese Light" panose="020B0300000000000000" pitchFamily="34" charset="-122"/>
              </a:endParaRPr>
            </a:p>
          </p:txBody>
        </p:sp>
      </p:grpSp>
      <p:grpSp>
        <p:nvGrpSpPr>
          <p:cNvPr id="12" name="Group 84"/>
          <p:cNvGrpSpPr/>
          <p:nvPr/>
        </p:nvGrpSpPr>
        <p:grpSpPr>
          <a:xfrm>
            <a:off x="7069627" y="175533"/>
            <a:ext cx="1624041" cy="1803611"/>
            <a:chOff x="7699708" y="1374746"/>
            <a:chExt cx="1624542" cy="1803611"/>
          </a:xfrm>
        </p:grpSpPr>
        <p:sp>
          <p:nvSpPr>
            <p:cNvPr id="86" name="AutoShape 3"/>
            <p:cNvSpPr>
              <a:spLocks noChangeAspect="1" noChangeArrowheads="1" noTextEdit="1"/>
            </p:cNvSpPr>
            <p:nvPr/>
          </p:nvSpPr>
          <p:spPr bwMode="auto">
            <a:xfrm>
              <a:off x="7700543" y="1375163"/>
              <a:ext cx="1623707"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lstStyle/>
            <a:p>
              <a:endParaRPr lang="en-US" sz="2400"/>
            </a:p>
          </p:txBody>
        </p:sp>
        <p:sp>
          <p:nvSpPr>
            <p:cNvPr id="87" name="Freeform 17"/>
            <p:cNvSpPr>
              <a:spLocks noEditPoints="1"/>
            </p:cNvSpPr>
            <p:nvPr/>
          </p:nvSpPr>
          <p:spPr bwMode="auto">
            <a:xfrm>
              <a:off x="7699708" y="1374746"/>
              <a:ext cx="1624542" cy="1803611"/>
            </a:xfrm>
            <a:custGeom>
              <a:avLst/>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4"/>
            </a:solidFill>
            <a:ln w="9525">
              <a:noFill/>
              <a:round/>
            </a:ln>
          </p:spPr>
          <p:txBody>
            <a:bodyPr vert="horz" wrap="square" lIns="121882" tIns="60941" rIns="121882" bIns="60941" numCol="1" anchor="t" anchorCtr="0" compatLnSpc="1"/>
            <a:lstStyle/>
            <a:p>
              <a:endParaRPr lang="en-US" sz="2400"/>
            </a:p>
          </p:txBody>
        </p:sp>
      </p:grpSp>
      <p:sp>
        <p:nvSpPr>
          <p:cNvPr id="41" name="išľíďè"/>
          <p:cNvSpPr/>
          <p:nvPr/>
        </p:nvSpPr>
        <p:spPr bwMode="auto">
          <a:xfrm>
            <a:off x="1675712" y="5579847"/>
            <a:ext cx="326964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42" name="iSlíďè"/>
          <p:cNvSpPr txBox="1"/>
          <p:nvPr/>
        </p:nvSpPr>
        <p:spPr bwMode="auto">
          <a:xfrm>
            <a:off x="1674356" y="523876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43" name="išľíďè"/>
          <p:cNvSpPr/>
          <p:nvPr/>
        </p:nvSpPr>
        <p:spPr bwMode="auto">
          <a:xfrm>
            <a:off x="3727832" y="5032468"/>
            <a:ext cx="326964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44" name="iSlíďè"/>
          <p:cNvSpPr txBox="1"/>
          <p:nvPr/>
        </p:nvSpPr>
        <p:spPr bwMode="auto">
          <a:xfrm>
            <a:off x="3726476" y="469138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45" name="išľíďè"/>
          <p:cNvSpPr/>
          <p:nvPr/>
        </p:nvSpPr>
        <p:spPr bwMode="auto">
          <a:xfrm>
            <a:off x="6139035" y="4598834"/>
            <a:ext cx="326964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48" name="iSlíďè"/>
          <p:cNvSpPr txBox="1"/>
          <p:nvPr/>
        </p:nvSpPr>
        <p:spPr bwMode="auto">
          <a:xfrm>
            <a:off x="6137679" y="425774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51" name="išľíďè"/>
          <p:cNvSpPr/>
          <p:nvPr/>
        </p:nvSpPr>
        <p:spPr bwMode="auto">
          <a:xfrm>
            <a:off x="8347731" y="3796013"/>
            <a:ext cx="326964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53" name="iSlíďè"/>
          <p:cNvSpPr txBox="1"/>
          <p:nvPr/>
        </p:nvSpPr>
        <p:spPr bwMode="auto">
          <a:xfrm>
            <a:off x="8346375" y="345492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3" name="文本框 1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4" name="文本框 13"/>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1000"/>
                                        <p:tgtEl>
                                          <p:spTgt spid="77"/>
                                        </p:tgtEl>
                                      </p:cBhvr>
                                    </p:animEffect>
                                    <p:anim calcmode="lin" valueType="num">
                                      <p:cBhvr>
                                        <p:cTn id="16" dur="1000" fill="hold"/>
                                        <p:tgtEl>
                                          <p:spTgt spid="77"/>
                                        </p:tgtEl>
                                        <p:attrNameLst>
                                          <p:attrName>ppt_x</p:attrName>
                                        </p:attrNameLst>
                                      </p:cBhvr>
                                      <p:tavLst>
                                        <p:tav tm="0">
                                          <p:val>
                                            <p:strVal val="#ppt_x"/>
                                          </p:val>
                                        </p:tav>
                                        <p:tav tm="100000">
                                          <p:val>
                                            <p:strVal val="#ppt_x"/>
                                          </p:val>
                                        </p:tav>
                                      </p:tavLst>
                                    </p:anim>
                                    <p:anim calcmode="lin" valueType="num">
                                      <p:cBhvr>
                                        <p:cTn id="17" dur="900" decel="100000" fill="hold"/>
                                        <p:tgtEl>
                                          <p:spTgt spid="7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900" decel="100000" fill="hold"/>
                                        <p:tgtEl>
                                          <p:spTgt spid="4"/>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900" decel="100000" fill="hold"/>
                                        <p:tgtEl>
                                          <p:spTgt spid="10"/>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900" decel="100000" fill="hold"/>
                                        <p:tgtEl>
                                          <p:spTgt spid="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900" decel="100000" fill="hold"/>
                                        <p:tgtEl>
                                          <p:spTgt spid="11"/>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37" presetClass="entr" presetSubtype="0" fill="hold" nodeType="click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900" decel="100000" fill="hold"/>
                                        <p:tgtEl>
                                          <p:spTgt spid="2"/>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7" presetClass="entr" presetSubtype="0" fill="hold" nodeType="click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1000"/>
                                        <p:tgtEl>
                                          <p:spTgt spid="12"/>
                                        </p:tgtEl>
                                      </p:cBhvr>
                                    </p:animEffect>
                                    <p:anim calcmode="lin" valueType="num">
                                      <p:cBhvr>
                                        <p:cTn id="79" dur="1000" fill="hold"/>
                                        <p:tgtEl>
                                          <p:spTgt spid="12"/>
                                        </p:tgtEl>
                                        <p:attrNameLst>
                                          <p:attrName>ppt_x</p:attrName>
                                        </p:attrNameLst>
                                      </p:cBhvr>
                                      <p:tavLst>
                                        <p:tav tm="0">
                                          <p:val>
                                            <p:strVal val="#ppt_x"/>
                                          </p:val>
                                        </p:tav>
                                        <p:tav tm="100000">
                                          <p:val>
                                            <p:strVal val="#ppt_x"/>
                                          </p:val>
                                        </p:tav>
                                      </p:tavLst>
                                    </p:anim>
                                    <p:anim calcmode="lin" valueType="num">
                                      <p:cBhvr>
                                        <p:cTn id="80" dur="900" decel="100000" fill="hold"/>
                                        <p:tgtEl>
                                          <p:spTgt spid="12"/>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wipe(left)">
                                      <p:cBhvr>
                                        <p:cTn id="86" dur="500"/>
                                        <p:tgtEl>
                                          <p:spTgt spid="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down)">
                                      <p:cBhvr>
                                        <p:cTn id="96" dur="500"/>
                                        <p:tgtEl>
                                          <p:spTgt spid="4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wipe(down)">
                                      <p:cBhvr>
                                        <p:cTn id="101" dur="500"/>
                                        <p:tgtEl>
                                          <p:spTgt spid="44"/>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down)">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down)">
                                      <p:cBhvr>
                                        <p:cTn id="111" dur="500"/>
                                        <p:tgtEl>
                                          <p:spTgt spid="4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wipe(down)">
                                      <p:cBhvr>
                                        <p:cTn id="116" dur="500"/>
                                        <p:tgtEl>
                                          <p:spTgt spid="45"/>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grpId="0" nodeType="clickEffect">
                                  <p:stCondLst>
                                    <p:cond delay="0"/>
                                  </p:stCondLst>
                                  <p:childTnLst>
                                    <p:set>
                                      <p:cBhvr>
                                        <p:cTn id="120" dur="1" fill="hold">
                                          <p:stCondLst>
                                            <p:cond delay="0"/>
                                          </p:stCondLst>
                                        </p:cTn>
                                        <p:tgtEl>
                                          <p:spTgt spid="53"/>
                                        </p:tgtEl>
                                        <p:attrNameLst>
                                          <p:attrName>style.visibility</p:attrName>
                                        </p:attrNameLst>
                                      </p:cBhvr>
                                      <p:to>
                                        <p:strVal val="visible"/>
                                      </p:to>
                                    </p:set>
                                    <p:animEffect transition="in" filter="wipe(down)">
                                      <p:cBhvr>
                                        <p:cTn id="121" dur="500"/>
                                        <p:tgtEl>
                                          <p:spTgt spid="53"/>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4" fill="hold" grpId="0" nodeType="click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wipe(down)">
                                      <p:cBhvr>
                                        <p:cTn id="126" dur="500"/>
                                        <p:tgtEl>
                                          <p:spTgt spid="51"/>
                                        </p:tgtEl>
                                      </p:cBhvr>
                                    </p:animEffect>
                                  </p:childTnLst>
                                </p:cTn>
                              </p:par>
                              <p:par>
                                <p:cTn id="127" presetID="2" presetClass="entr" presetSubtype="2" fill="hold" grpId="0" nodeType="withEffect">
                                  <p:stCondLst>
                                    <p:cond delay="3000"/>
                                  </p:stCondLst>
                                  <p:iterate type="lt">
                                    <p:tmPct val="10000"/>
                                  </p:iterate>
                                  <p:childTnLst>
                                    <p:set>
                                      <p:cBhvr>
                                        <p:cTn id="128" dur="1" fill="hold">
                                          <p:stCondLst>
                                            <p:cond delay="0"/>
                                          </p:stCondLst>
                                        </p:cTn>
                                        <p:tgtEl>
                                          <p:spTgt spid="14"/>
                                        </p:tgtEl>
                                        <p:attrNameLst>
                                          <p:attrName>style.visibility</p:attrName>
                                        </p:attrNameLst>
                                      </p:cBhvr>
                                      <p:to>
                                        <p:strVal val="visible"/>
                                      </p:to>
                                    </p:set>
                                    <p:anim calcmode="lin" valueType="num">
                                      <p:cBhvr additive="base">
                                        <p:cTn id="129" dur="500" fill="hold"/>
                                        <p:tgtEl>
                                          <p:spTgt spid="14"/>
                                        </p:tgtEl>
                                        <p:attrNameLst>
                                          <p:attrName>ppt_x</p:attrName>
                                        </p:attrNameLst>
                                      </p:cBhvr>
                                      <p:tavLst>
                                        <p:tav tm="0">
                                          <p:val>
                                            <p:strVal val="1+#ppt_w/2"/>
                                          </p:val>
                                        </p:tav>
                                        <p:tav tm="100000">
                                          <p:val>
                                            <p:strVal val="#ppt_x"/>
                                          </p:val>
                                        </p:tav>
                                      </p:tavLst>
                                    </p:anim>
                                    <p:anim calcmode="lin" valueType="num">
                                      <p:cBhvr additive="base">
                                        <p:cTn id="1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41" grpId="0"/>
      <p:bldP spid="42" grpId="0"/>
      <p:bldP spid="43" grpId="0"/>
      <p:bldP spid="44" grpId="0"/>
      <p:bldP spid="45" grpId="0"/>
      <p:bldP spid="48" grpId="0"/>
      <p:bldP spid="51" grpId="0"/>
      <p:bldP spid="5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53" name="文本框 52"/>
          <p:cNvSpPr txBox="1"/>
          <p:nvPr/>
        </p:nvSpPr>
        <p:spPr>
          <a:xfrm>
            <a:off x="4124325" y="2203368"/>
            <a:ext cx="3713324" cy="658514"/>
          </a:xfrm>
          <a:prstGeom prst="rect">
            <a:avLst/>
          </a:prstGeom>
          <a:solidFill>
            <a:srgbClr val="402DAA"/>
          </a:solidFill>
          <a:effectLst>
            <a:outerShdw blurRad="50800" dist="38100" dir="5400000" algn="t" rotWithShape="0">
              <a:prstClr val="black">
                <a:alpha val="40000"/>
              </a:prstClr>
            </a:outerShdw>
          </a:effectLst>
        </p:spPr>
        <p:txBody>
          <a:bodyPr wrap="square" rtlCol="0">
            <a:spAutoFit/>
          </a:bodyPr>
          <a:lstStyle/>
          <a:p>
            <a:pPr algn="ctr"/>
            <a:r>
              <a:rPr lang="en-US" altLang="zh-CN" sz="3680" dirty="0">
                <a:solidFill>
                  <a:schemeClr val="bg1"/>
                </a:solidFill>
                <a:latin typeface="Noto Sans S Chinese Light" panose="020B0300000000000000" pitchFamily="34" charset="-122"/>
                <a:ea typeface="Noto Sans S Chinese Light" panose="020B0300000000000000" pitchFamily="34" charset="-122"/>
              </a:rPr>
              <a:t>PART  04</a:t>
            </a:r>
            <a:endParaRPr lang="zh-CN" altLang="en-US" sz="368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6" name="文本框 15"/>
          <p:cNvSpPr txBox="1"/>
          <p:nvPr/>
        </p:nvSpPr>
        <p:spPr>
          <a:xfrm>
            <a:off x="3861966" y="4110410"/>
            <a:ext cx="4412255" cy="325795"/>
          </a:xfrm>
          <a:prstGeom prst="rect">
            <a:avLst/>
          </a:prstGeom>
          <a:noFill/>
        </p:spPr>
        <p:txBody>
          <a:bodyPr wrap="square" rtlCol="0">
            <a:spAutoFit/>
          </a:bodyPr>
          <a:lstStyle/>
          <a:p>
            <a:pPr algn="ctr"/>
            <a:r>
              <a:rPr lang="en-US" altLang="zh-CN"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rPr>
              <a:t>PLEASE REPLACE THE WRITTEN CONTENT</a:t>
            </a:r>
            <a:endParaRPr lang="zh-CN" altLang="en-US"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endParaRPr>
          </a:p>
        </p:txBody>
      </p:sp>
      <p:sp>
        <p:nvSpPr>
          <p:cNvPr id="18" name="Rectangle 5"/>
          <p:cNvSpPr/>
          <p:nvPr/>
        </p:nvSpPr>
        <p:spPr bwMode="auto">
          <a:xfrm>
            <a:off x="5513789" y="3409467"/>
            <a:ext cx="2808392" cy="149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eaLnBrk="0" hangingPunct="0">
              <a:defRPr sz="2100">
                <a:solidFill>
                  <a:srgbClr val="000000"/>
                </a:solidFill>
                <a:latin typeface="Gill Sans"/>
                <a:ea typeface="ヒラギノ角ゴ ProN W3"/>
                <a:cs typeface="ヒラギノ角ゴ ProN W3"/>
                <a:sym typeface="Gill Sans"/>
              </a:defRPr>
            </a:lvl1pPr>
            <a:lvl2pPr marL="742950" indent="-285750" algn="ctr" eaLnBrk="0" hangingPunct="0">
              <a:defRPr sz="2100">
                <a:solidFill>
                  <a:srgbClr val="000000"/>
                </a:solidFill>
                <a:latin typeface="Gill Sans"/>
                <a:ea typeface="ヒラギノ角ゴ ProN W3"/>
                <a:cs typeface="ヒラギノ角ゴ ProN W3"/>
                <a:sym typeface="Gill Sans"/>
              </a:defRPr>
            </a:lvl2pPr>
            <a:lvl3pPr marL="1143000" indent="-228600" algn="ctr" eaLnBrk="0" hangingPunct="0">
              <a:defRPr sz="2100">
                <a:solidFill>
                  <a:srgbClr val="000000"/>
                </a:solidFill>
                <a:latin typeface="Gill Sans"/>
                <a:ea typeface="ヒラギノ角ゴ ProN W3"/>
                <a:cs typeface="ヒラギノ角ゴ ProN W3"/>
                <a:sym typeface="Gill Sans"/>
              </a:defRPr>
            </a:lvl3pPr>
            <a:lvl4pPr marL="1600200" indent="-228600" algn="ctr" eaLnBrk="0" hangingPunct="0">
              <a:defRPr sz="2100">
                <a:solidFill>
                  <a:srgbClr val="000000"/>
                </a:solidFill>
                <a:latin typeface="Gill Sans"/>
                <a:ea typeface="ヒラギノ角ゴ ProN W3"/>
                <a:cs typeface="ヒラギノ角ゴ ProN W3"/>
                <a:sym typeface="Gill Sans"/>
              </a:defRPr>
            </a:lvl4pPr>
            <a:lvl5pPr marL="2057400" indent="-228600" algn="ctr" eaLnBrk="0" hangingPunct="0">
              <a:defRPr sz="2100">
                <a:solidFill>
                  <a:srgbClr val="000000"/>
                </a:solidFill>
                <a:latin typeface="Gill Sans"/>
                <a:ea typeface="ヒラギノ角ゴ ProN W3"/>
                <a:cs typeface="ヒラギノ角ゴ ProN W3"/>
                <a:sym typeface="Gill Sans"/>
              </a:defRPr>
            </a:lvl5pPr>
            <a:lvl6pPr marL="25146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6pPr>
            <a:lvl7pPr marL="29718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7pPr>
            <a:lvl8pPr marL="34290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8pPr>
            <a:lvl9pPr marL="38862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9pPr>
          </a:lstStyle>
          <a:p>
            <a:pPr algn="l" eaLnBrk="1" hangingPunct="1">
              <a:lnSpc>
                <a:spcPct val="150000"/>
              </a:lnSpc>
            </a:pPr>
            <a:endParaRPr lang="en-US" altLang="zh-CN" sz="1050" dirty="0">
              <a:solidFill>
                <a:srgbClr val="292421"/>
              </a:solidFill>
              <a:latin typeface="Noto Sans S Chinese Thin" panose="020B0200000000000000" pitchFamily="34" charset="-122"/>
              <a:ea typeface="Noto Sans S Chinese Thin" panose="020B0200000000000000" pitchFamily="34" charset="-122"/>
              <a:cs typeface="+mn-ea"/>
              <a:sym typeface="+mn-lt"/>
            </a:endParaRPr>
          </a:p>
        </p:txBody>
      </p:sp>
      <p:sp>
        <p:nvSpPr>
          <p:cNvPr id="19" name="文本框 18"/>
          <p:cNvSpPr txBox="1"/>
          <p:nvPr/>
        </p:nvSpPr>
        <p:spPr>
          <a:xfrm>
            <a:off x="3094182" y="4504332"/>
            <a:ext cx="5966691" cy="596445"/>
          </a:xfrm>
          <a:prstGeom prst="rect">
            <a:avLst/>
          </a:prstGeom>
          <a:noFill/>
        </p:spPr>
        <p:txBody>
          <a:bodyPr wrap="square" rtlCol="0">
            <a:spAutoFit/>
          </a:bodyPr>
          <a:lstStyle/>
          <a:p>
            <a:pPr algn="ctr">
              <a:lnSpc>
                <a:spcPct val="130000"/>
              </a:lnSpc>
            </a:pPr>
            <a:r>
              <a:rPr lang="en-US" altLang="zh-CN" sz="1315" dirty="0">
                <a:solidFill>
                  <a:srgbClr val="292421"/>
                </a:solidFill>
                <a:latin typeface="Noto Sans S Chinese Thin" panose="020B0200000000000000" pitchFamily="34" charset="-122"/>
                <a:ea typeface="Noto Sans S Chinese Thin" panose="020B0200000000000000" pitchFamily="34" charset="-122"/>
              </a:rPr>
              <a:t>This power point is made by mike.everything in this template is all original. This power point is made by mike.  </a:t>
            </a:r>
            <a:endParaRPr lang="zh-CN" altLang="en-US" sz="1315" dirty="0">
              <a:solidFill>
                <a:srgbClr val="292421"/>
              </a:solidFill>
              <a:latin typeface="Noto Sans S Chinese Thin" panose="020B0200000000000000" pitchFamily="34" charset="-122"/>
              <a:ea typeface="Noto Sans S Chinese Thin" panose="020B0200000000000000" pitchFamily="34" charset="-122"/>
            </a:endParaRPr>
          </a:p>
        </p:txBody>
      </p:sp>
      <p:sp>
        <p:nvSpPr>
          <p:cNvPr id="20" name="文本框 19"/>
          <p:cNvSpPr txBox="1"/>
          <p:nvPr/>
        </p:nvSpPr>
        <p:spPr>
          <a:xfrm>
            <a:off x="4870651" y="3330785"/>
            <a:ext cx="3649147" cy="646331"/>
          </a:xfrm>
          <a:prstGeom prst="rect">
            <a:avLst/>
          </a:prstGeom>
          <a:noFill/>
        </p:spPr>
        <p:txBody>
          <a:bodyPr wrap="square" rtlCol="0">
            <a:spAutoFit/>
          </a:bodyPr>
          <a:lstStyle/>
          <a:p>
            <a:pPr defTabSz="449580">
              <a:defRPr/>
            </a:pPr>
            <a:r>
              <a:rPr lang="zh-CN" altLang="en-US" sz="3600" b="1" spc="600" dirty="0">
                <a:latin typeface="Noto Sans S Chinese Light" panose="020B0300000000000000" pitchFamily="34" charset="-122"/>
                <a:ea typeface="Noto Sans S Chinese Light" panose="020B0300000000000000" pitchFamily="34" charset="-122"/>
                <a:sym typeface="+mn-ea"/>
              </a:rPr>
              <a:t>目标计划</a:t>
            </a:r>
            <a:endPar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2" presetClass="entr" presetSubtype="4" decel="48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16"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41" name="文本框 40"/>
          <p:cNvSpPr txBox="1"/>
          <p:nvPr/>
        </p:nvSpPr>
        <p:spPr>
          <a:xfrm>
            <a:off x="2261183" y="3318194"/>
            <a:ext cx="524503" cy="456279"/>
          </a:xfrm>
          <a:prstGeom prst="rect">
            <a:avLst/>
          </a:prstGeom>
          <a:noFill/>
        </p:spPr>
        <p:txBody>
          <a:bodyPr wrap="none" rtlCol="0">
            <a:spAutoFit/>
          </a:bodyPr>
          <a:lstStyle/>
          <a:p>
            <a:r>
              <a:rPr lang="en-US" altLang="zh-CN" sz="2365" b="1" dirty="0">
                <a:latin typeface="Noto Sans S Chinese Light" panose="020B0300000000000000" pitchFamily="34" charset="-122"/>
                <a:ea typeface="Noto Sans S Chinese Light" panose="020B0300000000000000" pitchFamily="34" charset="-122"/>
              </a:rPr>
              <a:t>01</a:t>
            </a:r>
            <a:endParaRPr lang="zh-CN" altLang="en-US" sz="2365" b="1" dirty="0">
              <a:latin typeface="Noto Sans S Chinese Light" panose="020B0300000000000000" pitchFamily="34" charset="-122"/>
              <a:ea typeface="Noto Sans S Chinese Light" panose="020B0300000000000000" pitchFamily="34" charset="-122"/>
            </a:endParaRPr>
          </a:p>
        </p:txBody>
      </p:sp>
      <p:sp>
        <p:nvSpPr>
          <p:cNvPr id="42" name="文本框 41"/>
          <p:cNvSpPr txBox="1"/>
          <p:nvPr/>
        </p:nvSpPr>
        <p:spPr>
          <a:xfrm>
            <a:off x="3131179" y="3252571"/>
            <a:ext cx="1460656" cy="375359"/>
          </a:xfrm>
          <a:prstGeom prst="rect">
            <a:avLst/>
          </a:prstGeom>
          <a:noFill/>
        </p:spPr>
        <p:txBody>
          <a:bodyPr wrap="none" rtlCol="0">
            <a:spAutoFit/>
          </a:bodyPr>
          <a:lstStyle/>
          <a:p>
            <a:pPr defTabSz="449580">
              <a:defRPr/>
            </a:pPr>
            <a:r>
              <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rPr>
              <a:t>企业简介</a:t>
            </a:r>
            <a:endPar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endParaRPr>
          </a:p>
        </p:txBody>
      </p:sp>
      <p:sp>
        <p:nvSpPr>
          <p:cNvPr id="43" name="文本框 42"/>
          <p:cNvSpPr txBox="1"/>
          <p:nvPr/>
        </p:nvSpPr>
        <p:spPr>
          <a:xfrm>
            <a:off x="2261554" y="4227938"/>
            <a:ext cx="524503" cy="456279"/>
          </a:xfrm>
          <a:prstGeom prst="rect">
            <a:avLst/>
          </a:prstGeom>
          <a:noFill/>
        </p:spPr>
        <p:txBody>
          <a:bodyPr wrap="none" rtlCol="0">
            <a:spAutoFit/>
          </a:bodyPr>
          <a:lstStyle/>
          <a:p>
            <a:r>
              <a:rPr lang="en-US" altLang="zh-CN" sz="2365" b="1" dirty="0">
                <a:latin typeface="Noto Sans S Chinese Light" panose="020B0300000000000000" pitchFamily="34" charset="-122"/>
                <a:ea typeface="Noto Sans S Chinese Light" panose="020B0300000000000000" pitchFamily="34" charset="-122"/>
              </a:rPr>
              <a:t>02</a:t>
            </a:r>
            <a:endParaRPr lang="zh-CN" altLang="en-US" sz="2365" b="1" dirty="0">
              <a:latin typeface="Noto Sans S Chinese Light" panose="020B0300000000000000" pitchFamily="34" charset="-122"/>
              <a:ea typeface="Noto Sans S Chinese Light" panose="020B0300000000000000" pitchFamily="34" charset="-122"/>
            </a:endParaRPr>
          </a:p>
        </p:txBody>
      </p:sp>
      <p:sp>
        <p:nvSpPr>
          <p:cNvPr id="44" name="文本框 43"/>
          <p:cNvSpPr txBox="1"/>
          <p:nvPr/>
        </p:nvSpPr>
        <p:spPr>
          <a:xfrm>
            <a:off x="3131179" y="4280011"/>
            <a:ext cx="1460656" cy="375359"/>
          </a:xfrm>
          <a:prstGeom prst="rect">
            <a:avLst/>
          </a:prstGeom>
          <a:noFill/>
        </p:spPr>
        <p:txBody>
          <a:bodyPr wrap="none" rtlCol="0">
            <a:spAutoFit/>
          </a:bodyPr>
          <a:lstStyle/>
          <a:p>
            <a:pPr defTabSz="449580">
              <a:defRPr/>
            </a:pPr>
            <a:r>
              <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rPr>
              <a:t>培训内容</a:t>
            </a:r>
            <a:endPar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endParaRPr>
          </a:p>
        </p:txBody>
      </p:sp>
      <p:sp>
        <p:nvSpPr>
          <p:cNvPr id="45" name="文本框 44"/>
          <p:cNvSpPr txBox="1"/>
          <p:nvPr/>
        </p:nvSpPr>
        <p:spPr>
          <a:xfrm>
            <a:off x="6368250" y="3308316"/>
            <a:ext cx="524503" cy="456279"/>
          </a:xfrm>
          <a:prstGeom prst="rect">
            <a:avLst/>
          </a:prstGeom>
          <a:noFill/>
        </p:spPr>
        <p:txBody>
          <a:bodyPr wrap="none" rtlCol="0">
            <a:spAutoFit/>
          </a:bodyPr>
          <a:lstStyle/>
          <a:p>
            <a:r>
              <a:rPr lang="en-US" altLang="zh-CN" sz="2365" b="1" dirty="0">
                <a:latin typeface="Noto Sans S Chinese Light" panose="020B0300000000000000" pitchFamily="34" charset="-122"/>
                <a:ea typeface="Noto Sans S Chinese Light" panose="020B0300000000000000" pitchFamily="34" charset="-122"/>
              </a:rPr>
              <a:t>03</a:t>
            </a:r>
            <a:endParaRPr lang="zh-CN" altLang="en-US" sz="2365" b="1" dirty="0">
              <a:latin typeface="Noto Sans S Chinese Light" panose="020B0300000000000000" pitchFamily="34" charset="-122"/>
              <a:ea typeface="Noto Sans S Chinese Light" panose="020B0300000000000000" pitchFamily="34" charset="-122"/>
            </a:endParaRPr>
          </a:p>
        </p:txBody>
      </p:sp>
      <p:sp>
        <p:nvSpPr>
          <p:cNvPr id="46" name="文本框 45"/>
          <p:cNvSpPr txBox="1"/>
          <p:nvPr/>
        </p:nvSpPr>
        <p:spPr>
          <a:xfrm>
            <a:off x="7228644" y="3184238"/>
            <a:ext cx="1460656" cy="375359"/>
          </a:xfrm>
          <a:prstGeom prst="rect">
            <a:avLst/>
          </a:prstGeom>
          <a:noFill/>
        </p:spPr>
        <p:txBody>
          <a:bodyPr wrap="none" rtlCol="0">
            <a:spAutoFit/>
          </a:bodyPr>
          <a:lstStyle/>
          <a:p>
            <a:pPr defTabSz="449580">
              <a:defRPr/>
            </a:pPr>
            <a:r>
              <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rPr>
              <a:t>培训目的</a:t>
            </a:r>
            <a:endPar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endParaRPr>
          </a:p>
        </p:txBody>
      </p:sp>
      <p:sp>
        <p:nvSpPr>
          <p:cNvPr id="47" name="文本框 46"/>
          <p:cNvSpPr txBox="1"/>
          <p:nvPr/>
        </p:nvSpPr>
        <p:spPr>
          <a:xfrm>
            <a:off x="6368249" y="4324740"/>
            <a:ext cx="524503" cy="456279"/>
          </a:xfrm>
          <a:prstGeom prst="rect">
            <a:avLst/>
          </a:prstGeom>
          <a:noFill/>
        </p:spPr>
        <p:txBody>
          <a:bodyPr wrap="none" rtlCol="0">
            <a:spAutoFit/>
          </a:bodyPr>
          <a:lstStyle/>
          <a:p>
            <a:r>
              <a:rPr lang="en-US" altLang="zh-CN" sz="2365" b="1" dirty="0">
                <a:latin typeface="Noto Sans S Chinese Light" panose="020B0300000000000000" pitchFamily="34" charset="-122"/>
                <a:ea typeface="Noto Sans S Chinese Light" panose="020B0300000000000000" pitchFamily="34" charset="-122"/>
              </a:rPr>
              <a:t>04</a:t>
            </a:r>
            <a:endParaRPr lang="zh-CN" altLang="en-US" sz="2365" b="1" dirty="0">
              <a:latin typeface="Noto Sans S Chinese Light" panose="020B0300000000000000" pitchFamily="34" charset="-122"/>
              <a:ea typeface="Noto Sans S Chinese Light" panose="020B0300000000000000" pitchFamily="34" charset="-122"/>
            </a:endParaRPr>
          </a:p>
        </p:txBody>
      </p:sp>
      <p:sp>
        <p:nvSpPr>
          <p:cNvPr id="48" name="文本框 47"/>
          <p:cNvSpPr txBox="1"/>
          <p:nvPr/>
        </p:nvSpPr>
        <p:spPr>
          <a:xfrm>
            <a:off x="7210537" y="4259531"/>
            <a:ext cx="1860138" cy="375359"/>
          </a:xfrm>
          <a:prstGeom prst="rect">
            <a:avLst/>
          </a:prstGeom>
          <a:noFill/>
        </p:spPr>
        <p:txBody>
          <a:bodyPr wrap="square" rtlCol="0">
            <a:spAutoFit/>
          </a:bodyPr>
          <a:lstStyle/>
          <a:p>
            <a:pPr defTabSz="449580">
              <a:defRPr/>
            </a:pPr>
            <a:r>
              <a:rPr lang="zh-CN" altLang="en-US" sz="1840" b="1" spc="600" dirty="0">
                <a:latin typeface="Noto Sans S Chinese Light" panose="020B0300000000000000" pitchFamily="34" charset="-122"/>
                <a:ea typeface="Noto Sans S Chinese Light" panose="020B0300000000000000" pitchFamily="34" charset="-122"/>
                <a:sym typeface="+mn-ea"/>
              </a:rPr>
              <a:t>目标计划</a:t>
            </a:r>
            <a:endParaRPr kumimoji="1" lang="zh-CN" altLang="en-US" sz="1840" b="1" kern="0" spc="600" dirty="0">
              <a:latin typeface="Noto Sans S Chinese Light" panose="020B0300000000000000" pitchFamily="34" charset="-122"/>
              <a:ea typeface="Noto Sans S Chinese Light" panose="020B0300000000000000" pitchFamily="34" charset="-122"/>
              <a:cs typeface="+mn-ea"/>
              <a:sym typeface="+mn-ea"/>
            </a:endParaRPr>
          </a:p>
        </p:txBody>
      </p:sp>
      <p:sp>
        <p:nvSpPr>
          <p:cNvPr id="49" name="文本框 48"/>
          <p:cNvSpPr txBox="1"/>
          <p:nvPr/>
        </p:nvSpPr>
        <p:spPr>
          <a:xfrm>
            <a:off x="3149286" y="3801973"/>
            <a:ext cx="3020855" cy="294568"/>
          </a:xfrm>
          <a:prstGeom prst="rect">
            <a:avLst/>
          </a:prstGeom>
          <a:noFill/>
        </p:spPr>
        <p:txBody>
          <a:bodyPr wrap="square">
            <a:spAutoFit/>
          </a:bodyPr>
          <a:lstStyle/>
          <a:p>
            <a:pPr>
              <a:defRPr/>
            </a:pPr>
            <a:r>
              <a:rPr lang="en-US" altLang="zh-CN" sz="1315" b="1" dirty="0">
                <a:latin typeface="Noto Sans S Chinese Light" panose="020B0300000000000000" pitchFamily="34" charset="-122"/>
                <a:ea typeface="Noto Sans S Chinese Light" panose="020B0300000000000000" pitchFamily="34" charset="-122"/>
              </a:rPr>
              <a:t>Click here to add your text here </a:t>
            </a:r>
            <a:endParaRPr lang="zh-CN" altLang="en-US" sz="1315" b="1" dirty="0">
              <a:latin typeface="Noto Sans S Chinese Light" panose="020B0300000000000000" pitchFamily="34" charset="-122"/>
              <a:ea typeface="Noto Sans S Chinese Light" panose="020B0300000000000000" pitchFamily="34" charset="-122"/>
            </a:endParaRPr>
          </a:p>
        </p:txBody>
      </p:sp>
      <p:sp>
        <p:nvSpPr>
          <p:cNvPr id="50" name="文本框 49"/>
          <p:cNvSpPr txBox="1"/>
          <p:nvPr/>
        </p:nvSpPr>
        <p:spPr>
          <a:xfrm>
            <a:off x="3131179" y="4727590"/>
            <a:ext cx="3020855" cy="294568"/>
          </a:xfrm>
          <a:prstGeom prst="rect">
            <a:avLst/>
          </a:prstGeom>
          <a:noFill/>
        </p:spPr>
        <p:txBody>
          <a:bodyPr wrap="square">
            <a:spAutoFit/>
          </a:bodyPr>
          <a:lstStyle/>
          <a:p>
            <a:pPr>
              <a:defRPr/>
            </a:pPr>
            <a:r>
              <a:rPr lang="en-US" altLang="zh-CN" sz="1315" b="1" dirty="0">
                <a:latin typeface="Noto Sans S Chinese Light" panose="020B0300000000000000" pitchFamily="34" charset="-122"/>
                <a:ea typeface="Noto Sans S Chinese Light" panose="020B0300000000000000" pitchFamily="34" charset="-122"/>
              </a:rPr>
              <a:t>Click here to add your text here </a:t>
            </a:r>
            <a:endParaRPr lang="zh-CN" altLang="en-US" sz="1315" b="1" dirty="0">
              <a:latin typeface="Noto Sans S Chinese Light" panose="020B0300000000000000" pitchFamily="34" charset="-122"/>
              <a:ea typeface="Noto Sans S Chinese Light" panose="020B0300000000000000" pitchFamily="34" charset="-122"/>
            </a:endParaRPr>
          </a:p>
        </p:txBody>
      </p:sp>
      <p:sp>
        <p:nvSpPr>
          <p:cNvPr id="51" name="文本框 50"/>
          <p:cNvSpPr txBox="1"/>
          <p:nvPr/>
        </p:nvSpPr>
        <p:spPr>
          <a:xfrm>
            <a:off x="7246751" y="3775339"/>
            <a:ext cx="3020855" cy="294568"/>
          </a:xfrm>
          <a:prstGeom prst="rect">
            <a:avLst/>
          </a:prstGeom>
          <a:noFill/>
        </p:spPr>
        <p:txBody>
          <a:bodyPr wrap="square">
            <a:spAutoFit/>
          </a:bodyPr>
          <a:lstStyle/>
          <a:p>
            <a:pPr>
              <a:defRPr/>
            </a:pPr>
            <a:r>
              <a:rPr lang="en-US" altLang="zh-CN" sz="1315" b="1" dirty="0">
                <a:latin typeface="Noto Sans S Chinese Light" panose="020B0300000000000000" pitchFamily="34" charset="-122"/>
                <a:ea typeface="Noto Sans S Chinese Light" panose="020B0300000000000000" pitchFamily="34" charset="-122"/>
              </a:rPr>
              <a:t>Click here to add your text here </a:t>
            </a:r>
            <a:endParaRPr lang="zh-CN" altLang="en-US" sz="1315" b="1" dirty="0">
              <a:latin typeface="Noto Sans S Chinese Light" panose="020B0300000000000000" pitchFamily="34" charset="-122"/>
              <a:ea typeface="Noto Sans S Chinese Light" panose="020B0300000000000000" pitchFamily="34" charset="-122"/>
            </a:endParaRPr>
          </a:p>
        </p:txBody>
      </p:sp>
      <p:sp>
        <p:nvSpPr>
          <p:cNvPr id="52" name="文本框 51"/>
          <p:cNvSpPr txBox="1"/>
          <p:nvPr/>
        </p:nvSpPr>
        <p:spPr>
          <a:xfrm>
            <a:off x="7210537" y="4738736"/>
            <a:ext cx="3020855" cy="294568"/>
          </a:xfrm>
          <a:prstGeom prst="rect">
            <a:avLst/>
          </a:prstGeom>
          <a:noFill/>
        </p:spPr>
        <p:txBody>
          <a:bodyPr wrap="square">
            <a:spAutoFit/>
          </a:bodyPr>
          <a:lstStyle/>
          <a:p>
            <a:pPr>
              <a:defRPr/>
            </a:pPr>
            <a:r>
              <a:rPr lang="en-US" altLang="zh-CN" sz="1315" b="1" dirty="0">
                <a:latin typeface="Noto Sans S Chinese Light" panose="020B0300000000000000" pitchFamily="34" charset="-122"/>
                <a:ea typeface="Noto Sans S Chinese Light" panose="020B0300000000000000" pitchFamily="34" charset="-122"/>
              </a:rPr>
              <a:t>Click here to add your text here </a:t>
            </a:r>
            <a:endParaRPr lang="zh-CN" altLang="en-US" sz="1315" b="1" dirty="0">
              <a:latin typeface="Noto Sans S Chinese Light" panose="020B0300000000000000" pitchFamily="34" charset="-122"/>
              <a:ea typeface="Noto Sans S Chinese Light" panose="020B0300000000000000" pitchFamily="34" charset="-122"/>
            </a:endParaRPr>
          </a:p>
        </p:txBody>
      </p:sp>
      <p:sp>
        <p:nvSpPr>
          <p:cNvPr id="53" name="文本框 52"/>
          <p:cNvSpPr txBox="1"/>
          <p:nvPr/>
        </p:nvSpPr>
        <p:spPr>
          <a:xfrm>
            <a:off x="4096616" y="1935513"/>
            <a:ext cx="3713324" cy="658514"/>
          </a:xfrm>
          <a:prstGeom prst="rect">
            <a:avLst/>
          </a:prstGeom>
          <a:solidFill>
            <a:srgbClr val="402DAA"/>
          </a:solidFill>
          <a:effectLst>
            <a:outerShdw blurRad="50800" dist="38100" dir="5400000" algn="t" rotWithShape="0">
              <a:prstClr val="black">
                <a:alpha val="40000"/>
              </a:prstClr>
            </a:outerShdw>
          </a:effectLst>
        </p:spPr>
        <p:txBody>
          <a:bodyPr wrap="square" rtlCol="0">
            <a:spAutoFit/>
          </a:bodyPr>
          <a:lstStyle/>
          <a:p>
            <a:pPr algn="ctr"/>
            <a:r>
              <a:rPr lang="en-US" altLang="zh-CN" sz="3680" dirty="0">
                <a:solidFill>
                  <a:schemeClr val="bg1"/>
                </a:solidFill>
                <a:latin typeface="Noto Sans S Chinese Light" panose="020B0300000000000000" pitchFamily="34" charset="-122"/>
                <a:ea typeface="Noto Sans S Chinese Light" panose="020B0300000000000000" pitchFamily="34" charset="-122"/>
              </a:rPr>
              <a:t>CONTENTS</a:t>
            </a:r>
            <a:endParaRPr lang="zh-CN" altLang="en-US" sz="3680" dirty="0">
              <a:solidFill>
                <a:schemeClr val="bg1"/>
              </a:solidFill>
              <a:latin typeface="Noto Sans S Chinese Light" panose="020B0300000000000000" pitchFamily="34" charset="-122"/>
              <a:ea typeface="Noto Sans S Chinese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314166" y="1291281"/>
          <a:ext cx="7574678" cy="3076084"/>
        </p:xfrm>
        <a:graphic>
          <a:graphicData uri="http://schemas.openxmlformats.org/drawingml/2006/chart">
            <c:chart xmlns:c="http://schemas.openxmlformats.org/drawingml/2006/chart" xmlns:r="http://schemas.openxmlformats.org/officeDocument/2006/relationships" r:id="rId1"/>
          </a:graphicData>
        </a:graphic>
      </p:graphicFrame>
      <p:sp>
        <p:nvSpPr>
          <p:cNvPr id="6" name="Rounded Rectangle 5"/>
          <p:cNvSpPr/>
          <p:nvPr/>
        </p:nvSpPr>
        <p:spPr>
          <a:xfrm>
            <a:off x="8223313" y="1835466"/>
            <a:ext cx="340390" cy="34039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8" name="Rounded Rectangle 7"/>
          <p:cNvSpPr/>
          <p:nvPr/>
        </p:nvSpPr>
        <p:spPr>
          <a:xfrm>
            <a:off x="8223313" y="2815751"/>
            <a:ext cx="340390" cy="340390"/>
          </a:xfrm>
          <a:prstGeom prst="roundRect">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10" name="Rounded Rectangle 9"/>
          <p:cNvSpPr/>
          <p:nvPr/>
        </p:nvSpPr>
        <p:spPr>
          <a:xfrm>
            <a:off x="8223313" y="3831150"/>
            <a:ext cx="340390" cy="340390"/>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15">
              <a:latin typeface="Noto Sans S Chinese Light" panose="020B0300000000000000" pitchFamily="34" charset="-122"/>
              <a:ea typeface="Noto Sans S Chinese Light" panose="020B0300000000000000" pitchFamily="34" charset="-122"/>
              <a:sym typeface="Arial" panose="020B0604020202020204" pitchFamily="34" charset="0"/>
            </a:endParaRPr>
          </a:p>
        </p:txBody>
      </p:sp>
      <p:sp>
        <p:nvSpPr>
          <p:cNvPr id="14" name="išľíďè"/>
          <p:cNvSpPr/>
          <p:nvPr/>
        </p:nvSpPr>
        <p:spPr bwMode="auto">
          <a:xfrm>
            <a:off x="8671356" y="2005842"/>
            <a:ext cx="311091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5" name="iSlíďè"/>
          <p:cNvSpPr txBox="1"/>
          <p:nvPr/>
        </p:nvSpPr>
        <p:spPr bwMode="auto">
          <a:xfrm>
            <a:off x="8684453" y="1677709"/>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6" name="išľíďè"/>
          <p:cNvSpPr/>
          <p:nvPr/>
        </p:nvSpPr>
        <p:spPr bwMode="auto">
          <a:xfrm>
            <a:off x="8684453" y="3065723"/>
            <a:ext cx="311091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7" name="iSlíďè"/>
          <p:cNvSpPr txBox="1"/>
          <p:nvPr/>
        </p:nvSpPr>
        <p:spPr bwMode="auto">
          <a:xfrm>
            <a:off x="8697550" y="273759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8" name="išľíďè"/>
          <p:cNvSpPr/>
          <p:nvPr/>
        </p:nvSpPr>
        <p:spPr bwMode="auto">
          <a:xfrm>
            <a:off x="8684453" y="4088620"/>
            <a:ext cx="311091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19" name="iSlíďè"/>
          <p:cNvSpPr txBox="1"/>
          <p:nvPr/>
        </p:nvSpPr>
        <p:spPr bwMode="auto">
          <a:xfrm>
            <a:off x="8697550" y="376048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cxnSp>
        <p:nvCxnSpPr>
          <p:cNvPr id="20" name="Straight Connector 3"/>
          <p:cNvCxnSpPr/>
          <p:nvPr/>
        </p:nvCxnSpPr>
        <p:spPr>
          <a:xfrm>
            <a:off x="1229957" y="4924021"/>
            <a:ext cx="943269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išľíďè"/>
          <p:cNvSpPr/>
          <p:nvPr/>
        </p:nvSpPr>
        <p:spPr bwMode="auto">
          <a:xfrm>
            <a:off x="905965" y="5370507"/>
            <a:ext cx="99918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endPar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22" name="iSlíďè"/>
          <p:cNvSpPr txBox="1"/>
          <p:nvPr/>
        </p:nvSpPr>
        <p:spPr bwMode="auto">
          <a:xfrm>
            <a:off x="919062" y="504237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par>
                          <p:cTn id="33" fill="hold">
                            <p:stCondLst>
                              <p:cond delay="500"/>
                            </p:stCondLst>
                            <p:childTnLst>
                              <p:par>
                                <p:cTn id="34" presetID="16" presetClass="entr" presetSubtype="21"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inVertic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down)">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500"/>
                                        <p:tgtEl>
                                          <p:spTgt spid="21"/>
                                        </p:tgtEl>
                                      </p:cBhvr>
                                    </p:animEffect>
                                  </p:childTnLst>
                                </p:cTn>
                              </p:par>
                              <p:par>
                                <p:cTn id="47" presetID="2" presetClass="entr" presetSubtype="2" fill="hold" grpId="0" nodeType="withEffect">
                                  <p:stCondLst>
                                    <p:cond delay="3000"/>
                                  </p:stCondLst>
                                  <p:iterate type="lt">
                                    <p:tmPct val="10000"/>
                                  </p:iterate>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1" grpId="0"/>
      <p:bldP spid="22"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652251" y="1250842"/>
            <a:ext cx="2259076" cy="505832"/>
            <a:chOff x="3657600" y="1863070"/>
            <a:chExt cx="2148116" cy="480986"/>
          </a:xfrm>
          <a:solidFill>
            <a:srgbClr val="29A0D1"/>
          </a:solidFill>
        </p:grpSpPr>
        <p:sp>
          <p:nvSpPr>
            <p:cNvPr id="11" name="Rectangle 13"/>
            <p:cNvSpPr/>
            <p:nvPr/>
          </p:nvSpPr>
          <p:spPr>
            <a:xfrm>
              <a:off x="3657600" y="1863070"/>
              <a:ext cx="2148116" cy="480986"/>
            </a:xfrm>
            <a:prstGeom prst="rect">
              <a:avLst/>
            </a:prstGeom>
            <a:solidFill>
              <a:schemeClr val="accent2"/>
            </a:solidFill>
            <a:ln w="12700" cap="flat" cmpd="sng" algn="ctr">
              <a:noFill/>
              <a:prstDash val="solid"/>
              <a:miter lim="800000"/>
            </a:ln>
            <a:effectLst/>
          </p:spPr>
          <p:txBody>
            <a:bodyPr rtlCol="0" anchor="ctr"/>
            <a:lstStyle/>
            <a:p>
              <a:pPr algn="ctr" defTabSz="600710"/>
              <a:endParaRPr lang="en-US" sz="2365" kern="0" dirty="0">
                <a:solidFill>
                  <a:prstClr val="black">
                    <a:lumMod val="75000"/>
                    <a:lumOff val="25000"/>
                  </a:prstClr>
                </a:solidFill>
                <a:latin typeface="Noto Sans S Chinese Light" panose="020B0300000000000000" pitchFamily="34" charset="-122"/>
                <a:ea typeface="Noto Sans S Chinese Light" panose="020B0300000000000000" pitchFamily="34" charset="-122"/>
                <a:cs typeface="+mn-ea"/>
                <a:sym typeface="+mn-lt"/>
              </a:endParaRPr>
            </a:p>
          </p:txBody>
        </p:sp>
        <p:sp>
          <p:nvSpPr>
            <p:cNvPr id="12" name="Content Placeholder 2"/>
            <p:cNvSpPr txBox="1"/>
            <p:nvPr/>
          </p:nvSpPr>
          <p:spPr>
            <a:xfrm>
              <a:off x="3744686" y="1908381"/>
              <a:ext cx="2061030" cy="392133"/>
            </a:xfrm>
            <a:prstGeom prst="rect">
              <a:avLst/>
            </a:prstGeom>
            <a:solidFill>
              <a:schemeClr val="accent2"/>
            </a:solidFill>
          </p:spPr>
          <p:txBody>
            <a:bodyPr vert="horz" lIns="120140" tIns="60070" rIns="120140" bIns="6007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buClr>
                  <a:srgbClr val="99CB38">
                    <a:lumMod val="75000"/>
                  </a:srgbClr>
                </a:buClr>
              </a:pPr>
              <a:r>
                <a:rPr lang="id-ID" sz="2365" b="1" dirty="0">
                  <a:solidFill>
                    <a:prstClr val="white"/>
                  </a:solidFill>
                  <a:latin typeface="Noto Sans S Chinese Light" panose="020B0300000000000000" pitchFamily="34" charset="-122"/>
                  <a:ea typeface="Noto Sans S Chinese Light" panose="020B0300000000000000" pitchFamily="34" charset="-122"/>
                  <a:cs typeface="+mn-ea"/>
                  <a:sym typeface="+mn-lt"/>
                </a:rPr>
                <a:t>BAKOEL CIRENG</a:t>
              </a:r>
              <a:endParaRPr lang="en-US" sz="2365" b="1" dirty="0">
                <a:solidFill>
                  <a:prstClr val="white"/>
                </a:solidFill>
                <a:latin typeface="Noto Sans S Chinese Light" panose="020B0300000000000000" pitchFamily="34" charset="-122"/>
                <a:ea typeface="Noto Sans S Chinese Light" panose="020B0300000000000000" pitchFamily="34" charset="-122"/>
                <a:cs typeface="+mn-ea"/>
                <a:sym typeface="+mn-lt"/>
              </a:endParaRPr>
            </a:p>
          </p:txBody>
        </p:sp>
      </p:grpSp>
      <p:grpSp>
        <p:nvGrpSpPr>
          <p:cNvPr id="13" name="组合 12"/>
          <p:cNvGrpSpPr/>
          <p:nvPr/>
        </p:nvGrpSpPr>
        <p:grpSpPr>
          <a:xfrm>
            <a:off x="8697010" y="1258343"/>
            <a:ext cx="2259076" cy="505832"/>
            <a:chOff x="8454575" y="1870203"/>
            <a:chExt cx="2148116" cy="480986"/>
          </a:xfrm>
          <a:solidFill>
            <a:schemeClr val="accent2"/>
          </a:solidFill>
        </p:grpSpPr>
        <p:sp>
          <p:nvSpPr>
            <p:cNvPr id="14" name="Rectangle 17"/>
            <p:cNvSpPr/>
            <p:nvPr/>
          </p:nvSpPr>
          <p:spPr>
            <a:xfrm>
              <a:off x="8454575" y="1870203"/>
              <a:ext cx="2148116" cy="480986"/>
            </a:xfrm>
            <a:prstGeom prst="rect">
              <a:avLst/>
            </a:prstGeom>
            <a:grpFill/>
            <a:ln w="12700" cap="flat" cmpd="sng" algn="ctr">
              <a:noFill/>
              <a:prstDash val="solid"/>
              <a:miter lim="800000"/>
            </a:ln>
            <a:effectLst/>
          </p:spPr>
          <p:txBody>
            <a:bodyPr rtlCol="0" anchor="ctr"/>
            <a:lstStyle/>
            <a:p>
              <a:pPr algn="ctr" defTabSz="600710"/>
              <a:endParaRPr lang="en-US" sz="2365" kern="0" dirty="0">
                <a:solidFill>
                  <a:prstClr val="white"/>
                </a:solidFill>
                <a:latin typeface="Noto Sans S Chinese Light" panose="020B0300000000000000" pitchFamily="34" charset="-122"/>
                <a:ea typeface="Noto Sans S Chinese Light" panose="020B0300000000000000" pitchFamily="34" charset="-122"/>
                <a:cs typeface="+mn-ea"/>
                <a:sym typeface="+mn-lt"/>
              </a:endParaRPr>
            </a:p>
          </p:txBody>
        </p:sp>
        <p:sp>
          <p:nvSpPr>
            <p:cNvPr id="15" name="Content Placeholder 2"/>
            <p:cNvSpPr txBox="1"/>
            <p:nvPr/>
          </p:nvSpPr>
          <p:spPr>
            <a:xfrm>
              <a:off x="8541660" y="1915514"/>
              <a:ext cx="2061030" cy="392133"/>
            </a:xfrm>
            <a:prstGeom prst="rect">
              <a:avLst/>
            </a:prstGeom>
            <a:grpFill/>
          </p:spPr>
          <p:txBody>
            <a:bodyPr vert="horz" lIns="120140" tIns="60070" rIns="120140" bIns="6007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buClr>
                  <a:srgbClr val="99CB38">
                    <a:lumMod val="75000"/>
                  </a:srgbClr>
                </a:buClr>
              </a:pPr>
              <a:r>
                <a:rPr lang="id-ID" sz="2365" b="1" dirty="0">
                  <a:solidFill>
                    <a:prstClr val="white"/>
                  </a:solidFill>
                  <a:latin typeface="Noto Sans S Chinese Light" panose="020B0300000000000000" pitchFamily="34" charset="-122"/>
                  <a:ea typeface="Noto Sans S Chinese Light" panose="020B0300000000000000" pitchFamily="34" charset="-122"/>
                  <a:cs typeface="+mn-ea"/>
                  <a:sym typeface="+mn-lt"/>
                </a:rPr>
                <a:t>LIE TUN SOON</a:t>
              </a:r>
              <a:endParaRPr lang="en-US" sz="2365" b="1" dirty="0">
                <a:solidFill>
                  <a:prstClr val="white"/>
                </a:solidFill>
                <a:latin typeface="Noto Sans S Chinese Light" panose="020B0300000000000000" pitchFamily="34" charset="-122"/>
                <a:ea typeface="Noto Sans S Chinese Light" panose="020B0300000000000000" pitchFamily="34" charset="-122"/>
                <a:cs typeface="+mn-ea"/>
                <a:sym typeface="+mn-lt"/>
              </a:endParaRPr>
            </a:p>
          </p:txBody>
        </p:sp>
      </p:grpSp>
      <p:cxnSp>
        <p:nvCxnSpPr>
          <p:cNvPr id="18" name="Straight Connector 21"/>
          <p:cNvCxnSpPr/>
          <p:nvPr/>
        </p:nvCxnSpPr>
        <p:spPr>
          <a:xfrm>
            <a:off x="1220869" y="4925143"/>
            <a:ext cx="9799496" cy="0"/>
          </a:xfrm>
          <a:prstGeom prst="line">
            <a:avLst/>
          </a:prstGeom>
          <a:noFill/>
          <a:ln w="12700" cap="flat" cmpd="sng" algn="ctr">
            <a:solidFill>
              <a:schemeClr val="bg1">
                <a:lumMod val="50000"/>
              </a:schemeClr>
            </a:solidFill>
            <a:prstDash val="sysDot"/>
            <a:miter lim="800000"/>
            <a:headEnd type="oval" w="med" len="med"/>
            <a:tailEnd type="oval"/>
          </a:ln>
          <a:effectLst/>
        </p:spPr>
      </p:cxnSp>
      <p:sp>
        <p:nvSpPr>
          <p:cNvPr id="19" name="文本框 18"/>
          <p:cNvSpPr txBox="1"/>
          <p:nvPr/>
        </p:nvSpPr>
        <p:spPr>
          <a:xfrm>
            <a:off x="3520866" y="2268247"/>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0" name="Rectangle 24"/>
          <p:cNvSpPr>
            <a:spLocks noChangeArrowheads="1"/>
          </p:cNvSpPr>
          <p:nvPr/>
        </p:nvSpPr>
        <p:spPr bwMode="auto">
          <a:xfrm>
            <a:off x="3652251" y="1967402"/>
            <a:ext cx="1610636"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5"/>
              </a:spcBef>
            </a:pPr>
            <a:r>
              <a:rPr lang="zh-CN" altLang="en-US" sz="1575"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endParaRPr lang="zh-CN" altLang="en-US" sz="1575" b="1" dirty="0">
              <a:solidFill>
                <a:schemeClr val="bg2">
                  <a:lumMod val="25000"/>
                </a:schemeClr>
              </a:solidFill>
              <a:latin typeface="Noto Sans S Chinese Light" panose="020B0300000000000000" pitchFamily="34" charset="-122"/>
              <a:ea typeface="Noto Sans S Chinese Light" panose="020B0300000000000000" pitchFamily="34" charset="-122"/>
            </a:endParaRPr>
          </a:p>
        </p:txBody>
      </p:sp>
      <p:sp>
        <p:nvSpPr>
          <p:cNvPr id="21" name="文本框 20"/>
          <p:cNvSpPr txBox="1"/>
          <p:nvPr/>
        </p:nvSpPr>
        <p:spPr>
          <a:xfrm>
            <a:off x="3520866" y="2886795"/>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2" name="文本框 21"/>
          <p:cNvSpPr txBox="1"/>
          <p:nvPr/>
        </p:nvSpPr>
        <p:spPr>
          <a:xfrm>
            <a:off x="3520866" y="3513581"/>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3" name="文本框 22"/>
          <p:cNvSpPr txBox="1"/>
          <p:nvPr/>
        </p:nvSpPr>
        <p:spPr>
          <a:xfrm>
            <a:off x="8569047" y="2260007"/>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4" name="Rectangle 24"/>
          <p:cNvSpPr>
            <a:spLocks noChangeArrowheads="1"/>
          </p:cNvSpPr>
          <p:nvPr/>
        </p:nvSpPr>
        <p:spPr bwMode="auto">
          <a:xfrm>
            <a:off x="8700432" y="1959162"/>
            <a:ext cx="1610636" cy="2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5"/>
              </a:spcBef>
            </a:pPr>
            <a:r>
              <a:rPr lang="zh-CN" altLang="en-US" sz="1575" b="1" dirty="0">
                <a:solidFill>
                  <a:schemeClr val="bg2">
                    <a:lumMod val="25000"/>
                  </a:schemeClr>
                </a:solidFill>
                <a:latin typeface="Noto Sans S Chinese Light" panose="020B0300000000000000" pitchFamily="34" charset="-122"/>
                <a:ea typeface="Noto Sans S Chinese Light" panose="020B0300000000000000" pitchFamily="34" charset="-122"/>
              </a:rPr>
              <a:t>单击填加标题</a:t>
            </a:r>
            <a:endParaRPr lang="zh-CN" altLang="en-US" sz="1575" b="1" dirty="0">
              <a:solidFill>
                <a:schemeClr val="bg2">
                  <a:lumMod val="25000"/>
                </a:schemeClr>
              </a:solidFill>
              <a:latin typeface="Noto Sans S Chinese Light" panose="020B0300000000000000" pitchFamily="34" charset="-122"/>
              <a:ea typeface="Noto Sans S Chinese Light" panose="020B0300000000000000" pitchFamily="34" charset="-122"/>
            </a:endParaRPr>
          </a:p>
        </p:txBody>
      </p:sp>
      <p:sp>
        <p:nvSpPr>
          <p:cNvPr id="25" name="文本框 24"/>
          <p:cNvSpPr txBox="1"/>
          <p:nvPr/>
        </p:nvSpPr>
        <p:spPr>
          <a:xfrm>
            <a:off x="8569047" y="2878556"/>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6" name="文本框 25"/>
          <p:cNvSpPr txBox="1"/>
          <p:nvPr/>
        </p:nvSpPr>
        <p:spPr>
          <a:xfrm>
            <a:off x="8569047" y="3505342"/>
            <a:ext cx="2521845" cy="599395"/>
          </a:xfrm>
          <a:prstGeom prst="rect">
            <a:avLst/>
          </a:prstGeom>
          <a:noFill/>
        </p:spPr>
        <p:txBody>
          <a:bodyPr wrap="square" rtlCol="0">
            <a:spAutoFit/>
          </a:bodyPr>
          <a:lstStyle/>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a:p>
            <a:pPr algn="ctr">
              <a:spcBef>
                <a:spcPts val="790"/>
              </a:spcBef>
            </a:pPr>
            <a:r>
              <a:rPr lang="zh-CN" altLang="en-US" sz="1315" dirty="0">
                <a:latin typeface="Noto Sans S Chinese Light" panose="020B0300000000000000" pitchFamily="34" charset="-122"/>
                <a:ea typeface="Noto Sans S Chinese Light" panose="020B0300000000000000" pitchFamily="34" charset="-122"/>
                <a:cs typeface="Hiragino Sans GB W3" charset="-122"/>
              </a:rPr>
              <a:t>输入替换内容</a:t>
            </a:r>
            <a:r>
              <a:rPr lang="en-US" altLang="zh-CN" sz="1315" dirty="0">
                <a:latin typeface="Noto Sans S Chinese Light" panose="020B0300000000000000" pitchFamily="34" charset="-122"/>
                <a:ea typeface="Noto Sans S Chinese Light" panose="020B0300000000000000" pitchFamily="34" charset="-122"/>
                <a:cs typeface="Hiragino Sans GB W3" charset="-122"/>
              </a:rPr>
              <a:t>58pic.com</a:t>
            </a:r>
            <a:endParaRPr lang="en-US" altLang="zh-CN" sz="1315" dirty="0">
              <a:latin typeface="Noto Sans S Chinese Light" panose="020B0300000000000000" pitchFamily="34" charset="-122"/>
              <a:ea typeface="Noto Sans S Chinese Light" panose="020B0300000000000000" pitchFamily="34" charset="-122"/>
              <a:cs typeface="Hiragino Sans GB W3" charset="-122"/>
            </a:endParaRPr>
          </a:p>
        </p:txBody>
      </p:sp>
      <p:sp>
        <p:nvSpPr>
          <p:cNvPr id="2" name="矩形 1"/>
          <p:cNvSpPr/>
          <p:nvPr/>
        </p:nvSpPr>
        <p:spPr>
          <a:xfrm>
            <a:off x="1209964" y="1237673"/>
            <a:ext cx="2096655" cy="27986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Light" panose="020B0300000000000000" pitchFamily="34" charset="-122"/>
              <a:ea typeface="Noto Sans S Chinese Light" panose="020B0300000000000000" pitchFamily="34" charset="-122"/>
            </a:endParaRPr>
          </a:p>
        </p:txBody>
      </p:sp>
      <p:sp>
        <p:nvSpPr>
          <p:cNvPr id="27" name="矩形 26"/>
          <p:cNvSpPr/>
          <p:nvPr/>
        </p:nvSpPr>
        <p:spPr>
          <a:xfrm>
            <a:off x="6322291" y="1242291"/>
            <a:ext cx="2096655" cy="27986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Light" panose="020B0300000000000000" pitchFamily="34" charset="-122"/>
              <a:ea typeface="Noto Sans S Chinese Light" panose="020B0300000000000000" pitchFamily="34" charset="-122"/>
            </a:endParaRPr>
          </a:p>
        </p:txBody>
      </p:sp>
      <p:sp>
        <p:nvSpPr>
          <p:cNvPr id="32" name="išľíďè"/>
          <p:cNvSpPr/>
          <p:nvPr/>
        </p:nvSpPr>
        <p:spPr bwMode="auto">
          <a:xfrm>
            <a:off x="1016801" y="5555235"/>
            <a:ext cx="999188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r>
              <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rPr>
              <a:t>输入替换内容</a:t>
            </a:r>
            <a:r>
              <a:rPr lang="en-US" altLang="zh-CN" sz="1200" dirty="0">
                <a:solidFill>
                  <a:schemeClr val="bg2">
                    <a:lumMod val="10000"/>
                  </a:schemeClr>
                </a:solidFill>
                <a:latin typeface="Noto Sans S Chinese Light" panose="020B0300000000000000" pitchFamily="34" charset="-122"/>
                <a:ea typeface="Noto Sans S Chinese Light" panose="020B0300000000000000" pitchFamily="34" charset="-122"/>
              </a:rPr>
              <a:t>58pic.com</a:t>
            </a:r>
            <a:endPar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defTabSz="913765">
              <a:lnSpc>
                <a:spcPct val="120000"/>
              </a:lnSpc>
              <a:spcBef>
                <a:spcPct val="0"/>
              </a:spcBef>
              <a:defRPr/>
            </a:pPr>
            <a:endParaRPr lang="zh-CN" altLang="en-US" sz="1200" dirty="0">
              <a:solidFill>
                <a:schemeClr val="bg2">
                  <a:lumMod val="10000"/>
                </a:schemeClr>
              </a:solidFill>
              <a:latin typeface="Noto Sans S Chinese Light" panose="020B0300000000000000" pitchFamily="34" charset="-122"/>
              <a:ea typeface="Noto Sans S Chinese Light" panose="020B0300000000000000" pitchFamily="34" charset="-122"/>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33" name="iSlíďè"/>
          <p:cNvSpPr txBox="1"/>
          <p:nvPr/>
        </p:nvSpPr>
        <p:spPr bwMode="auto">
          <a:xfrm>
            <a:off x="1029898" y="522710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Light" panose="020B0300000000000000" pitchFamily="34" charset="-122"/>
              <a:ea typeface="Noto Sans S Chinese Light" panose="020B03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3" name="文本框 2"/>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par>
                                <p:cTn id="53" presetID="2" presetClass="entr" presetSubtype="2" fill="hold" grpId="0" nodeType="withEffect">
                                  <p:stCondLst>
                                    <p:cond delay="3000"/>
                                  </p:stCondLst>
                                  <p:iterate type="lt">
                                    <p:tmPct val="10000"/>
                                  </p:iterate>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32" grpId="0"/>
      <p:bldP spid="33"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1"/>
          <p:cNvSpPr txBox="1">
            <a:spLocks noChangeArrowheads="1"/>
          </p:cNvSpPr>
          <p:nvPr/>
        </p:nvSpPr>
        <p:spPr bwMode="auto">
          <a:xfrm>
            <a:off x="2245786" y="5405970"/>
            <a:ext cx="1083733" cy="311427"/>
          </a:xfrm>
          <a:prstGeom prst="rect">
            <a:avLst/>
          </a:prstGeom>
          <a:noFill/>
          <a:ln w="9525">
            <a:noFill/>
            <a:miter lim="800000"/>
          </a:ln>
        </p:spPr>
        <p:txBody>
          <a:bodyPr lIns="105276" tIns="52639" rIns="105276" bIns="52639">
            <a:spAutoFit/>
          </a:bodyPr>
          <a:lstStyle/>
          <a:p>
            <a:pPr algn="ctr" defTabSz="1051560"/>
            <a:r>
              <a:rPr lang="zh-CN" altLang="en-US" sz="1335" dirty="0">
                <a:latin typeface="Noto Sans S Chinese Thin" panose="020B0200000000000000" pitchFamily="34" charset="-122"/>
                <a:ea typeface="Noto Sans S Chinese Thin" panose="020B0200000000000000" pitchFamily="34" charset="-122"/>
              </a:rPr>
              <a:t>收入来源一</a:t>
            </a:r>
            <a:endParaRPr lang="zh-CN" altLang="en-US" sz="1335" dirty="0">
              <a:latin typeface="Noto Sans S Chinese Thin" panose="020B0200000000000000" pitchFamily="34" charset="-122"/>
              <a:ea typeface="Noto Sans S Chinese Thin" panose="020B0200000000000000" pitchFamily="34" charset="-122"/>
            </a:endParaRPr>
          </a:p>
        </p:txBody>
      </p:sp>
      <p:sp>
        <p:nvSpPr>
          <p:cNvPr id="45" name="TextBox 2"/>
          <p:cNvSpPr txBox="1">
            <a:spLocks noChangeArrowheads="1"/>
          </p:cNvSpPr>
          <p:nvPr/>
        </p:nvSpPr>
        <p:spPr bwMode="auto">
          <a:xfrm>
            <a:off x="1849967" y="4834468"/>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100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4" name="TextBox 3"/>
          <p:cNvSpPr txBox="1">
            <a:spLocks noChangeArrowheads="1"/>
          </p:cNvSpPr>
          <p:nvPr/>
        </p:nvSpPr>
        <p:spPr bwMode="auto">
          <a:xfrm>
            <a:off x="3484035" y="5405970"/>
            <a:ext cx="1083733" cy="311427"/>
          </a:xfrm>
          <a:prstGeom prst="rect">
            <a:avLst/>
          </a:prstGeom>
          <a:noFill/>
          <a:ln w="9525">
            <a:noFill/>
            <a:miter lim="800000"/>
          </a:ln>
        </p:spPr>
        <p:txBody>
          <a:bodyPr lIns="105276" tIns="52639" rIns="105276" bIns="52639">
            <a:spAutoFit/>
          </a:bodyPr>
          <a:lstStyle/>
          <a:p>
            <a:pPr algn="ctr" defTabSz="1051560"/>
            <a:r>
              <a:rPr lang="zh-CN" altLang="en-US" sz="1335" dirty="0">
                <a:latin typeface="Noto Sans S Chinese Thin" panose="020B0200000000000000" pitchFamily="34" charset="-122"/>
                <a:ea typeface="Noto Sans S Chinese Thin" panose="020B0200000000000000" pitchFamily="34" charset="-122"/>
              </a:rPr>
              <a:t>收入来源二</a:t>
            </a:r>
            <a:endParaRPr lang="zh-CN" altLang="en-US" sz="1335" dirty="0">
              <a:latin typeface="Noto Sans S Chinese Thin" panose="020B0200000000000000" pitchFamily="34" charset="-122"/>
              <a:ea typeface="Noto Sans S Chinese Thin" panose="020B0200000000000000" pitchFamily="34" charset="-122"/>
            </a:endParaRPr>
          </a:p>
        </p:txBody>
      </p:sp>
      <p:sp>
        <p:nvSpPr>
          <p:cNvPr id="5" name="TextBox 4"/>
          <p:cNvSpPr txBox="1">
            <a:spLocks noChangeArrowheads="1"/>
          </p:cNvSpPr>
          <p:nvPr/>
        </p:nvSpPr>
        <p:spPr bwMode="auto">
          <a:xfrm>
            <a:off x="4707470" y="5405970"/>
            <a:ext cx="1087967" cy="311427"/>
          </a:xfrm>
          <a:prstGeom prst="rect">
            <a:avLst/>
          </a:prstGeom>
          <a:noFill/>
          <a:ln w="9525">
            <a:noFill/>
            <a:miter lim="800000"/>
          </a:ln>
        </p:spPr>
        <p:txBody>
          <a:bodyPr lIns="105276" tIns="52639" rIns="105276" bIns="52639">
            <a:spAutoFit/>
          </a:bodyPr>
          <a:lstStyle/>
          <a:p>
            <a:pPr algn="ctr" defTabSz="1051560"/>
            <a:r>
              <a:rPr lang="zh-CN" altLang="en-US" sz="1335" dirty="0">
                <a:latin typeface="Noto Sans S Chinese Thin" panose="020B0200000000000000" pitchFamily="34" charset="-122"/>
                <a:ea typeface="Noto Sans S Chinese Thin" panose="020B0200000000000000" pitchFamily="34" charset="-122"/>
              </a:rPr>
              <a:t>收入来源三</a:t>
            </a:r>
            <a:endParaRPr lang="zh-CN" altLang="en-US" sz="1335" dirty="0">
              <a:latin typeface="Noto Sans S Chinese Thin" panose="020B0200000000000000" pitchFamily="34" charset="-122"/>
              <a:ea typeface="Noto Sans S Chinese Thin" panose="020B0200000000000000" pitchFamily="34" charset="-122"/>
            </a:endParaRPr>
          </a:p>
        </p:txBody>
      </p:sp>
      <p:sp>
        <p:nvSpPr>
          <p:cNvPr id="6" name="TextBox 5"/>
          <p:cNvSpPr txBox="1">
            <a:spLocks noChangeArrowheads="1"/>
          </p:cNvSpPr>
          <p:nvPr/>
        </p:nvSpPr>
        <p:spPr bwMode="auto">
          <a:xfrm>
            <a:off x="5933019" y="5405970"/>
            <a:ext cx="1083733" cy="311427"/>
          </a:xfrm>
          <a:prstGeom prst="rect">
            <a:avLst/>
          </a:prstGeom>
          <a:noFill/>
          <a:ln w="9525">
            <a:noFill/>
            <a:miter lim="800000"/>
          </a:ln>
        </p:spPr>
        <p:txBody>
          <a:bodyPr lIns="105276" tIns="52639" rIns="105276" bIns="52639">
            <a:spAutoFit/>
          </a:bodyPr>
          <a:lstStyle/>
          <a:p>
            <a:pPr algn="ctr" defTabSz="1051560"/>
            <a:r>
              <a:rPr lang="zh-CN" altLang="en-US" sz="1335" dirty="0">
                <a:latin typeface="Noto Sans S Chinese Thin" panose="020B0200000000000000" pitchFamily="34" charset="-122"/>
                <a:ea typeface="Noto Sans S Chinese Thin" panose="020B0200000000000000" pitchFamily="34" charset="-122"/>
              </a:rPr>
              <a:t>收入来源四</a:t>
            </a:r>
            <a:endParaRPr lang="zh-CN" altLang="en-US" sz="1335" dirty="0">
              <a:latin typeface="Noto Sans S Chinese Thin" panose="020B0200000000000000" pitchFamily="34" charset="-122"/>
              <a:ea typeface="Noto Sans S Chinese Thin" panose="020B0200000000000000" pitchFamily="34" charset="-122"/>
            </a:endParaRPr>
          </a:p>
        </p:txBody>
      </p:sp>
      <p:sp>
        <p:nvSpPr>
          <p:cNvPr id="7" name="TextBox 6"/>
          <p:cNvSpPr txBox="1">
            <a:spLocks noChangeArrowheads="1"/>
          </p:cNvSpPr>
          <p:nvPr/>
        </p:nvSpPr>
        <p:spPr bwMode="auto">
          <a:xfrm>
            <a:off x="1849967" y="4419601"/>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200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8" name="TextBox 7"/>
          <p:cNvSpPr txBox="1">
            <a:spLocks noChangeArrowheads="1"/>
          </p:cNvSpPr>
          <p:nvPr/>
        </p:nvSpPr>
        <p:spPr bwMode="auto">
          <a:xfrm>
            <a:off x="1849967" y="4006853"/>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300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9" name="TextBox 8"/>
          <p:cNvSpPr txBox="1">
            <a:spLocks noChangeArrowheads="1"/>
          </p:cNvSpPr>
          <p:nvPr/>
        </p:nvSpPr>
        <p:spPr bwMode="auto">
          <a:xfrm>
            <a:off x="1849967" y="3594102"/>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400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10" name="TextBox 9"/>
          <p:cNvSpPr txBox="1">
            <a:spLocks noChangeArrowheads="1"/>
          </p:cNvSpPr>
          <p:nvPr/>
        </p:nvSpPr>
        <p:spPr bwMode="auto">
          <a:xfrm>
            <a:off x="1849967" y="3183469"/>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500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11" name="TextBox 10"/>
          <p:cNvSpPr txBox="1">
            <a:spLocks noChangeArrowheads="1"/>
          </p:cNvSpPr>
          <p:nvPr/>
        </p:nvSpPr>
        <p:spPr bwMode="auto">
          <a:xfrm>
            <a:off x="1849967" y="2768602"/>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600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12" name="TextBox 11"/>
          <p:cNvSpPr txBox="1">
            <a:spLocks noChangeArrowheads="1"/>
          </p:cNvSpPr>
          <p:nvPr/>
        </p:nvSpPr>
        <p:spPr bwMode="auto">
          <a:xfrm>
            <a:off x="1849967" y="2349502"/>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700</a:t>
            </a:r>
            <a:endParaRPr lang="zh-CN" altLang="en-US" sz="1065" dirty="0">
              <a:latin typeface="Noto Sans S Chinese Thin" panose="020B0200000000000000" pitchFamily="34" charset="-122"/>
              <a:ea typeface="Noto Sans S Chinese Thin" panose="020B0200000000000000" pitchFamily="34" charset="-122"/>
            </a:endParaRPr>
          </a:p>
        </p:txBody>
      </p:sp>
      <p:grpSp>
        <p:nvGrpSpPr>
          <p:cNvPr id="2" name="组合 12"/>
          <p:cNvGrpSpPr/>
          <p:nvPr/>
        </p:nvGrpSpPr>
        <p:grpSpPr bwMode="auto">
          <a:xfrm>
            <a:off x="2167467" y="2021419"/>
            <a:ext cx="4921251" cy="3304116"/>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896"/>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5091"/>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4395"/>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5591"/>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8677"/>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9872"/>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176"/>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a:spLocks noChangeArrowheads="1"/>
          </p:cNvSpPr>
          <p:nvPr/>
        </p:nvSpPr>
        <p:spPr bwMode="auto">
          <a:xfrm>
            <a:off x="1849967" y="1943102"/>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800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24" name="TextBox 23"/>
          <p:cNvSpPr txBox="1">
            <a:spLocks noChangeArrowheads="1"/>
          </p:cNvSpPr>
          <p:nvPr/>
        </p:nvSpPr>
        <p:spPr bwMode="auto">
          <a:xfrm>
            <a:off x="1849967" y="5249334"/>
            <a:ext cx="239184" cy="164212"/>
          </a:xfrm>
          <a:prstGeom prst="rect">
            <a:avLst/>
          </a:prstGeom>
          <a:noFill/>
          <a:ln w="9525">
            <a:noFill/>
            <a:miter lim="800000"/>
          </a:ln>
        </p:spPr>
        <p:txBody>
          <a:bodyPr lIns="0" tIns="0" rIns="0" bIns="0">
            <a:spAutoFit/>
          </a:bodyPr>
          <a:lstStyle/>
          <a:p>
            <a:pPr algn="just" defTabSz="1051560"/>
            <a:r>
              <a:rPr lang="en-US" altLang="zh-CN" sz="1065" dirty="0">
                <a:latin typeface="Noto Sans S Chinese Thin" panose="020B0200000000000000" pitchFamily="34" charset="-122"/>
                <a:ea typeface="Noto Sans S Chinese Thin" panose="020B0200000000000000" pitchFamily="34" charset="-122"/>
              </a:rPr>
              <a:t>0</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25" name="矩形 24"/>
          <p:cNvSpPr>
            <a:spLocks noChangeArrowheads="1"/>
          </p:cNvSpPr>
          <p:nvPr/>
        </p:nvSpPr>
        <p:spPr bwMode="auto">
          <a:xfrm>
            <a:off x="2455335" y="2434170"/>
            <a:ext cx="713317" cy="2891367"/>
          </a:xfrm>
          <a:prstGeom prst="rect">
            <a:avLst/>
          </a:prstGeom>
          <a:solidFill>
            <a:schemeClr val="bg1">
              <a:lumMod val="75000"/>
            </a:schemeClr>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26" name="矩形 25"/>
          <p:cNvSpPr>
            <a:spLocks noChangeArrowheads="1"/>
          </p:cNvSpPr>
          <p:nvPr/>
        </p:nvSpPr>
        <p:spPr bwMode="auto">
          <a:xfrm>
            <a:off x="2455335" y="2637370"/>
            <a:ext cx="713317" cy="2688167"/>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105276" tIns="52639" rIns="105276" bIns="52639" anchor="ctr"/>
          <a:lstStyle/>
          <a:p>
            <a:pPr algn="ctr" defTabSz="1051560">
              <a:defRPr/>
            </a:pPr>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27" name="矩形 26"/>
          <p:cNvSpPr>
            <a:spLocks noChangeArrowheads="1"/>
          </p:cNvSpPr>
          <p:nvPr/>
        </p:nvSpPr>
        <p:spPr bwMode="auto">
          <a:xfrm>
            <a:off x="3670304" y="3261784"/>
            <a:ext cx="715433" cy="2063749"/>
          </a:xfrm>
          <a:prstGeom prst="rect">
            <a:avLst/>
          </a:prstGeom>
          <a:solidFill>
            <a:schemeClr val="bg1">
              <a:lumMod val="75000"/>
            </a:schemeClr>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28" name="矩形 27"/>
          <p:cNvSpPr>
            <a:spLocks noChangeArrowheads="1"/>
          </p:cNvSpPr>
          <p:nvPr/>
        </p:nvSpPr>
        <p:spPr bwMode="auto">
          <a:xfrm>
            <a:off x="3670304" y="3594102"/>
            <a:ext cx="715433" cy="1731433"/>
          </a:xfrm>
          <a:prstGeom prst="rect">
            <a:avLst/>
          </a:prstGeom>
          <a:solidFill>
            <a:schemeClr val="accent2"/>
          </a:solidFill>
          <a:ln w="25400" algn="ctr">
            <a:noFill/>
            <a:miter lim="800000"/>
          </a:ln>
          <a:effectLst>
            <a:outerShdw dist="101600" dir="8400003" sx="105000" sy="105000" algn="tr" rotWithShape="0">
              <a:srgbClr val="000000">
                <a:alpha val="39998"/>
              </a:srgbClr>
            </a:outerShdw>
          </a:effectLst>
        </p:spPr>
        <p:txBody>
          <a:bodyPr lIns="105276" tIns="52639" rIns="105276" bIns="52639" anchor="ctr"/>
          <a:lstStyle/>
          <a:p>
            <a:pPr algn="ctr" defTabSz="1051560">
              <a:defRPr/>
            </a:pPr>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29" name="矩形 28"/>
          <p:cNvSpPr>
            <a:spLocks noChangeArrowheads="1"/>
          </p:cNvSpPr>
          <p:nvPr/>
        </p:nvSpPr>
        <p:spPr bwMode="auto">
          <a:xfrm>
            <a:off x="4895853" y="3879852"/>
            <a:ext cx="713316" cy="1445683"/>
          </a:xfrm>
          <a:prstGeom prst="rect">
            <a:avLst/>
          </a:prstGeom>
          <a:solidFill>
            <a:schemeClr val="bg1">
              <a:lumMod val="75000"/>
            </a:schemeClr>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30" name="矩形 29"/>
          <p:cNvSpPr>
            <a:spLocks noChangeArrowheads="1"/>
          </p:cNvSpPr>
          <p:nvPr/>
        </p:nvSpPr>
        <p:spPr bwMode="auto">
          <a:xfrm>
            <a:off x="4895853" y="4419600"/>
            <a:ext cx="713316" cy="905933"/>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105276" tIns="52639" rIns="105276" bIns="52639" anchor="ctr"/>
          <a:lstStyle/>
          <a:p>
            <a:pPr algn="ctr" defTabSz="1051560">
              <a:defRPr/>
            </a:pPr>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31" name="矩形 30"/>
          <p:cNvSpPr>
            <a:spLocks noChangeArrowheads="1"/>
          </p:cNvSpPr>
          <p:nvPr/>
        </p:nvSpPr>
        <p:spPr bwMode="auto">
          <a:xfrm>
            <a:off x="6123519" y="4085169"/>
            <a:ext cx="713316" cy="1240367"/>
          </a:xfrm>
          <a:prstGeom prst="rect">
            <a:avLst/>
          </a:prstGeom>
          <a:solidFill>
            <a:schemeClr val="bg1">
              <a:lumMod val="75000"/>
            </a:schemeClr>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32" name="矩形 31"/>
          <p:cNvSpPr>
            <a:spLocks noChangeArrowheads="1"/>
          </p:cNvSpPr>
          <p:nvPr/>
        </p:nvSpPr>
        <p:spPr bwMode="auto">
          <a:xfrm>
            <a:off x="6123519" y="4353986"/>
            <a:ext cx="713316" cy="971549"/>
          </a:xfrm>
          <a:prstGeom prst="rect">
            <a:avLst/>
          </a:prstGeom>
          <a:solidFill>
            <a:schemeClr val="accent2"/>
          </a:solidFill>
          <a:ln w="25400" algn="ctr">
            <a:noFill/>
            <a:miter lim="800000"/>
          </a:ln>
          <a:effectLst>
            <a:outerShdw dist="101600" dir="8400003" sx="105000" sy="105000" algn="tr" rotWithShape="0">
              <a:srgbClr val="000000">
                <a:alpha val="39998"/>
              </a:srgbClr>
            </a:outerShdw>
          </a:effectLst>
        </p:spPr>
        <p:txBody>
          <a:bodyPr lIns="105276" tIns="52639" rIns="105276" bIns="52639" anchor="ctr"/>
          <a:lstStyle/>
          <a:p>
            <a:pPr algn="ctr" defTabSz="1051560">
              <a:defRPr/>
            </a:pPr>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33" name="TextBox 32"/>
          <p:cNvSpPr txBox="1">
            <a:spLocks noChangeArrowheads="1"/>
          </p:cNvSpPr>
          <p:nvPr/>
        </p:nvSpPr>
        <p:spPr bwMode="auto">
          <a:xfrm>
            <a:off x="7577667" y="2421467"/>
            <a:ext cx="2702984" cy="1107996"/>
          </a:xfrm>
          <a:prstGeom prst="rect">
            <a:avLst/>
          </a:prstGeom>
          <a:noFill/>
          <a:ln w="9525">
            <a:noFill/>
            <a:miter lim="800000"/>
          </a:ln>
        </p:spPr>
        <p:txBody>
          <a:bodyPr lIns="0" tIns="0" rIns="0" bIns="0">
            <a:spAutoFit/>
          </a:bodyPr>
          <a:lstStyle/>
          <a:p>
            <a:pPr algn="just" defTabSz="1051560">
              <a:lnSpc>
                <a:spcPct val="120000"/>
              </a:lnSpc>
            </a:pP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endPar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endParaRPr>
          </a:p>
          <a:p>
            <a:pPr algn="just" defTabSz="1051560">
              <a:lnSpc>
                <a:spcPct val="120000"/>
              </a:lnSpc>
            </a:pP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r>
              <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rPr>
              <a:t>输入替换内容</a:t>
            </a:r>
            <a:r>
              <a:rPr lang="en-US" altLang="zh-CN" sz="1200" dirty="0">
                <a:solidFill>
                  <a:schemeClr val="bg2">
                    <a:lumMod val="10000"/>
                  </a:schemeClr>
                </a:solidFill>
                <a:latin typeface="Noto Sans S Chinese Thin" panose="020B0200000000000000" pitchFamily="34" charset="-122"/>
                <a:ea typeface="Noto Sans S Chinese Thin" panose="020B0200000000000000" pitchFamily="34" charset="-122"/>
              </a:rPr>
              <a:t>58pic.com</a:t>
            </a:r>
            <a:endParaRPr lang="zh-CN" altLang="en-US" sz="1200" dirty="0">
              <a:solidFill>
                <a:schemeClr val="bg2">
                  <a:lumMod val="10000"/>
                </a:schemeClr>
              </a:solidFill>
              <a:latin typeface="Noto Sans S Chinese Thin" panose="020B0200000000000000" pitchFamily="34" charset="-122"/>
              <a:ea typeface="Noto Sans S Chinese Thin" panose="020B0200000000000000" pitchFamily="34" charset="-122"/>
            </a:endParaRPr>
          </a:p>
          <a:p>
            <a:pPr algn="just" defTabSz="1051560">
              <a:lnSpc>
                <a:spcPct val="120000"/>
              </a:lnSpc>
            </a:pPr>
            <a:endParaRPr lang="zh-CN" altLang="en-US" sz="1200"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34" name="TextBox 33"/>
          <p:cNvSpPr txBox="1">
            <a:spLocks noChangeArrowheads="1"/>
          </p:cNvSpPr>
          <p:nvPr/>
        </p:nvSpPr>
        <p:spPr bwMode="auto">
          <a:xfrm>
            <a:off x="7577667" y="1879600"/>
            <a:ext cx="2269067" cy="287323"/>
          </a:xfrm>
          <a:prstGeom prst="rect">
            <a:avLst/>
          </a:prstGeom>
          <a:noFill/>
          <a:ln w="9525">
            <a:noFill/>
            <a:miter lim="800000"/>
          </a:ln>
        </p:spPr>
        <p:txBody>
          <a:bodyPr lIns="0" tIns="0" rIns="0" bIns="0">
            <a:spAutoFit/>
          </a:bodyPr>
          <a:lstStyle/>
          <a:p>
            <a:pPr defTabSz="1051560"/>
            <a:r>
              <a:rPr lang="zh-CN" altLang="en-US" sz="1865" b="1"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点击输入标题文本</a:t>
            </a:r>
            <a:endParaRPr lang="zh-CN" altLang="en-US" sz="1865" b="1"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35" name="TextBox 34"/>
          <p:cNvSpPr txBox="1">
            <a:spLocks noChangeArrowheads="1"/>
          </p:cNvSpPr>
          <p:nvPr/>
        </p:nvSpPr>
        <p:spPr bwMode="auto">
          <a:xfrm>
            <a:off x="7552268" y="3998385"/>
            <a:ext cx="2508251" cy="533544"/>
          </a:xfrm>
          <a:prstGeom prst="rect">
            <a:avLst/>
          </a:prstGeom>
          <a:noFill/>
          <a:ln w="9525">
            <a:noFill/>
            <a:miter lim="800000"/>
          </a:ln>
        </p:spPr>
        <p:txBody>
          <a:bodyPr lIns="0" tIns="0" rIns="0" bIns="0">
            <a:spAutoFit/>
          </a:bodyPr>
          <a:lstStyle/>
          <a:p>
            <a:pPr defTabSz="1051560"/>
            <a:r>
              <a:rPr lang="en-US" altLang="zh-CN" sz="346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18,500,000</a:t>
            </a:r>
            <a:endParaRPr lang="zh-CN" altLang="en-US" sz="3465"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36" name="TextBox 35"/>
          <p:cNvSpPr txBox="1">
            <a:spLocks noChangeArrowheads="1"/>
          </p:cNvSpPr>
          <p:nvPr/>
        </p:nvSpPr>
        <p:spPr bwMode="auto">
          <a:xfrm>
            <a:off x="7577667" y="3733801"/>
            <a:ext cx="1591733" cy="287323"/>
          </a:xfrm>
          <a:prstGeom prst="rect">
            <a:avLst/>
          </a:prstGeom>
          <a:noFill/>
          <a:ln w="9525">
            <a:noFill/>
            <a:miter lim="800000"/>
          </a:ln>
        </p:spPr>
        <p:txBody>
          <a:bodyPr lIns="0" tIns="0" rIns="0" bIns="0">
            <a:spAutoFit/>
          </a:bodyPr>
          <a:lstStyle/>
          <a:p>
            <a:pPr defTabSz="1051560"/>
            <a:r>
              <a:rPr lang="zh-CN" altLang="en-US" sz="1865" b="1"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全年总额：</a:t>
            </a:r>
            <a:endParaRPr lang="zh-CN" altLang="en-US" sz="1865" b="1"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39" name="TextBox 38"/>
          <p:cNvSpPr txBox="1">
            <a:spLocks noChangeArrowheads="1"/>
          </p:cNvSpPr>
          <p:nvPr/>
        </p:nvSpPr>
        <p:spPr bwMode="auto">
          <a:xfrm>
            <a:off x="7590369" y="5018619"/>
            <a:ext cx="698500" cy="266676"/>
          </a:xfrm>
          <a:prstGeom prst="rect">
            <a:avLst/>
          </a:prstGeom>
          <a:noFill/>
          <a:ln w="9525">
            <a:noFill/>
            <a:miter lim="800000"/>
          </a:ln>
        </p:spPr>
        <p:txBody>
          <a:bodyPr lIns="0" tIns="0" rIns="0" bIns="0">
            <a:spAutoFit/>
          </a:bodyPr>
          <a:lstStyle/>
          <a:p>
            <a:pPr defTabSz="1051560"/>
            <a:r>
              <a:rPr lang="zh-CN" altLang="en-US" sz="1735" dirty="0">
                <a:latin typeface="Noto Sans S Chinese Thin" panose="020B0200000000000000" pitchFamily="34" charset="-122"/>
                <a:ea typeface="Noto Sans S Chinese Thin" panose="020B0200000000000000" pitchFamily="34" charset="-122"/>
              </a:rPr>
              <a:t>毛利润</a:t>
            </a:r>
            <a:endParaRPr lang="zh-CN" altLang="en-US" sz="1735" dirty="0">
              <a:latin typeface="Noto Sans S Chinese Thin" panose="020B0200000000000000" pitchFamily="34" charset="-122"/>
              <a:ea typeface="Noto Sans S Chinese Thin" panose="020B0200000000000000" pitchFamily="34" charset="-122"/>
            </a:endParaRPr>
          </a:p>
        </p:txBody>
      </p:sp>
      <p:sp>
        <p:nvSpPr>
          <p:cNvPr id="40" name="TextBox 39"/>
          <p:cNvSpPr txBox="1">
            <a:spLocks noChangeArrowheads="1"/>
          </p:cNvSpPr>
          <p:nvPr/>
        </p:nvSpPr>
        <p:spPr bwMode="auto">
          <a:xfrm>
            <a:off x="7590369" y="5403853"/>
            <a:ext cx="698500" cy="266676"/>
          </a:xfrm>
          <a:prstGeom prst="rect">
            <a:avLst/>
          </a:prstGeom>
          <a:noFill/>
          <a:ln w="9525">
            <a:noFill/>
            <a:miter lim="800000"/>
          </a:ln>
        </p:spPr>
        <p:txBody>
          <a:bodyPr lIns="0" tIns="0" rIns="0" bIns="0">
            <a:spAutoFit/>
          </a:bodyPr>
          <a:lstStyle/>
          <a:p>
            <a:pPr defTabSz="1051560"/>
            <a:r>
              <a:rPr lang="zh-CN" altLang="en-US" sz="1735" dirty="0">
                <a:latin typeface="Noto Sans S Chinese Thin" panose="020B0200000000000000" pitchFamily="34" charset="-122"/>
                <a:ea typeface="Noto Sans S Chinese Thin" panose="020B0200000000000000" pitchFamily="34" charset="-122"/>
              </a:rPr>
              <a:t>纯利润</a:t>
            </a:r>
            <a:endParaRPr lang="zh-CN" altLang="en-US" sz="1735" dirty="0">
              <a:latin typeface="Noto Sans S Chinese Thin" panose="020B0200000000000000" pitchFamily="34" charset="-122"/>
              <a:ea typeface="Noto Sans S Chinese Thin" panose="020B0200000000000000" pitchFamily="34" charset="-122"/>
            </a:endParaRPr>
          </a:p>
        </p:txBody>
      </p:sp>
      <p:sp>
        <p:nvSpPr>
          <p:cNvPr id="42" name="TextBox 9"/>
          <p:cNvSpPr txBox="1">
            <a:spLocks noChangeArrowheads="1"/>
          </p:cNvSpPr>
          <p:nvPr/>
        </p:nvSpPr>
        <p:spPr bwMode="auto">
          <a:xfrm>
            <a:off x="4977499" y="3566584"/>
            <a:ext cx="569066" cy="266676"/>
          </a:xfrm>
          <a:prstGeom prst="rect">
            <a:avLst/>
          </a:prstGeom>
          <a:noFill/>
          <a:ln w="9525">
            <a:noFill/>
            <a:miter lim="800000"/>
          </a:ln>
        </p:spPr>
        <p:txBody>
          <a:bodyPr wrap="none" lIns="0" tIns="0" rIns="0" bIns="0">
            <a:spAutoFit/>
          </a:bodyPr>
          <a:lstStyle/>
          <a:p>
            <a:pPr algn="ctr" defTabSz="1051560"/>
            <a:r>
              <a:rPr lang="en-US" altLang="zh-CN"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350</a:t>
            </a:r>
            <a:r>
              <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万</a:t>
            </a:r>
            <a:endPar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43" name="TextBox 9"/>
          <p:cNvSpPr txBox="1">
            <a:spLocks noChangeArrowheads="1"/>
          </p:cNvSpPr>
          <p:nvPr/>
        </p:nvSpPr>
        <p:spPr bwMode="auto">
          <a:xfrm>
            <a:off x="3741366" y="2969684"/>
            <a:ext cx="569066" cy="266676"/>
          </a:xfrm>
          <a:prstGeom prst="rect">
            <a:avLst/>
          </a:prstGeom>
          <a:noFill/>
          <a:ln w="9525">
            <a:noFill/>
            <a:miter lim="800000"/>
          </a:ln>
        </p:spPr>
        <p:txBody>
          <a:bodyPr wrap="none" lIns="0" tIns="0" rIns="0" bIns="0">
            <a:spAutoFit/>
          </a:bodyPr>
          <a:lstStyle/>
          <a:p>
            <a:pPr algn="ctr" defTabSz="1051560"/>
            <a:r>
              <a:rPr lang="en-US" altLang="zh-CN"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500</a:t>
            </a:r>
            <a:r>
              <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万</a:t>
            </a:r>
            <a:endPar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44" name="TextBox 9"/>
          <p:cNvSpPr txBox="1">
            <a:spLocks noChangeArrowheads="1"/>
          </p:cNvSpPr>
          <p:nvPr/>
        </p:nvSpPr>
        <p:spPr bwMode="auto">
          <a:xfrm>
            <a:off x="6192466" y="3801535"/>
            <a:ext cx="569066" cy="266676"/>
          </a:xfrm>
          <a:prstGeom prst="rect">
            <a:avLst/>
          </a:prstGeom>
          <a:noFill/>
          <a:ln w="9525">
            <a:noFill/>
            <a:miter lim="800000"/>
          </a:ln>
        </p:spPr>
        <p:txBody>
          <a:bodyPr wrap="none" lIns="0" tIns="0" rIns="0" bIns="0">
            <a:spAutoFit/>
          </a:bodyPr>
          <a:lstStyle/>
          <a:p>
            <a:pPr algn="ctr" defTabSz="1051560"/>
            <a:r>
              <a:rPr lang="en-US" altLang="zh-CN"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300</a:t>
            </a:r>
            <a:r>
              <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万</a:t>
            </a:r>
            <a:endPar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48" name="TextBox 47"/>
          <p:cNvSpPr txBox="1">
            <a:spLocks noChangeArrowheads="1"/>
          </p:cNvSpPr>
          <p:nvPr/>
        </p:nvSpPr>
        <p:spPr bwMode="auto">
          <a:xfrm>
            <a:off x="1657353" y="5431367"/>
            <a:ext cx="588433" cy="434729"/>
          </a:xfrm>
          <a:prstGeom prst="rect">
            <a:avLst/>
          </a:prstGeom>
          <a:noFill/>
          <a:ln w="9525">
            <a:noFill/>
            <a:miter lim="800000"/>
          </a:ln>
        </p:spPr>
        <p:txBody>
          <a:bodyPr lIns="105276" tIns="52639" rIns="105276" bIns="52639">
            <a:spAutoFit/>
          </a:bodyPr>
          <a:lstStyle/>
          <a:p>
            <a:pPr algn="ctr" defTabSz="1051560"/>
            <a:r>
              <a:rPr lang="zh-CN" altLang="en-US" sz="1065" dirty="0">
                <a:latin typeface="Noto Sans S Chinese Thin" panose="020B0200000000000000" pitchFamily="34" charset="-122"/>
                <a:ea typeface="Noto Sans S Chinese Thin" panose="020B0200000000000000" pitchFamily="34" charset="-122"/>
              </a:rPr>
              <a:t>（万元）</a:t>
            </a:r>
            <a:endParaRPr lang="zh-CN" altLang="en-US" sz="1065" dirty="0">
              <a:latin typeface="Noto Sans S Chinese Thin" panose="020B0200000000000000" pitchFamily="34" charset="-122"/>
              <a:ea typeface="Noto Sans S Chinese Thin" panose="020B0200000000000000" pitchFamily="34" charset="-122"/>
            </a:endParaRPr>
          </a:p>
        </p:txBody>
      </p:sp>
      <p:sp>
        <p:nvSpPr>
          <p:cNvPr id="49" name="TextBox 9"/>
          <p:cNvSpPr txBox="1">
            <a:spLocks noChangeArrowheads="1"/>
          </p:cNvSpPr>
          <p:nvPr/>
        </p:nvSpPr>
        <p:spPr bwMode="auto">
          <a:xfrm>
            <a:off x="2591581" y="2743202"/>
            <a:ext cx="440825" cy="205121"/>
          </a:xfrm>
          <a:prstGeom prst="rect">
            <a:avLst/>
          </a:prstGeom>
          <a:noFill/>
          <a:ln w="9525">
            <a:noFill/>
            <a:miter lim="800000"/>
          </a:ln>
        </p:spPr>
        <p:txBody>
          <a:bodyPr wrap="none" lIns="0" tIns="0" rIns="0" bIns="0">
            <a:spAutoFit/>
          </a:bodyPr>
          <a:lstStyle/>
          <a:p>
            <a:pPr algn="ctr" defTabSz="1051560"/>
            <a:r>
              <a:rPr lang="en-US" altLang="zh-CN"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650</a:t>
            </a:r>
            <a:r>
              <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万</a:t>
            </a:r>
            <a:endPar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endParaRPr>
          </a:p>
        </p:txBody>
      </p:sp>
      <p:sp>
        <p:nvSpPr>
          <p:cNvPr id="50" name="TextBox 9"/>
          <p:cNvSpPr txBox="1">
            <a:spLocks noChangeArrowheads="1"/>
          </p:cNvSpPr>
          <p:nvPr/>
        </p:nvSpPr>
        <p:spPr bwMode="auto">
          <a:xfrm>
            <a:off x="3804431" y="3683001"/>
            <a:ext cx="440825" cy="205121"/>
          </a:xfrm>
          <a:prstGeom prst="rect">
            <a:avLst/>
          </a:prstGeom>
          <a:noFill/>
          <a:ln w="9525">
            <a:noFill/>
            <a:miter lim="800000"/>
          </a:ln>
        </p:spPr>
        <p:txBody>
          <a:bodyPr wrap="none" lIns="0" tIns="0" rIns="0" bIns="0">
            <a:spAutoFit/>
          </a:bodyPr>
          <a:lstStyle/>
          <a:p>
            <a:pPr algn="ctr" defTabSz="1051560"/>
            <a:r>
              <a:rPr lang="en-US" altLang="zh-CN"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420</a:t>
            </a:r>
            <a:r>
              <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万</a:t>
            </a:r>
            <a:endPar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endParaRPr>
          </a:p>
        </p:txBody>
      </p:sp>
      <p:sp>
        <p:nvSpPr>
          <p:cNvPr id="51" name="TextBox 9"/>
          <p:cNvSpPr txBox="1">
            <a:spLocks noChangeArrowheads="1"/>
          </p:cNvSpPr>
          <p:nvPr/>
        </p:nvSpPr>
        <p:spPr bwMode="auto">
          <a:xfrm>
            <a:off x="5032098" y="4500034"/>
            <a:ext cx="440825" cy="205121"/>
          </a:xfrm>
          <a:prstGeom prst="rect">
            <a:avLst/>
          </a:prstGeom>
          <a:noFill/>
          <a:ln w="9525">
            <a:noFill/>
            <a:miter lim="800000"/>
          </a:ln>
        </p:spPr>
        <p:txBody>
          <a:bodyPr wrap="none" lIns="0" tIns="0" rIns="0" bIns="0">
            <a:spAutoFit/>
          </a:bodyPr>
          <a:lstStyle/>
          <a:p>
            <a:pPr algn="ctr" defTabSz="1051560"/>
            <a:r>
              <a:rPr lang="en-US" altLang="zh-CN"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220</a:t>
            </a:r>
            <a:r>
              <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万</a:t>
            </a:r>
            <a:endPar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endParaRPr>
          </a:p>
        </p:txBody>
      </p:sp>
      <p:sp>
        <p:nvSpPr>
          <p:cNvPr id="52" name="TextBox 9"/>
          <p:cNvSpPr txBox="1">
            <a:spLocks noChangeArrowheads="1"/>
          </p:cNvSpPr>
          <p:nvPr/>
        </p:nvSpPr>
        <p:spPr bwMode="auto">
          <a:xfrm>
            <a:off x="6237539" y="4474634"/>
            <a:ext cx="440825" cy="205121"/>
          </a:xfrm>
          <a:prstGeom prst="rect">
            <a:avLst/>
          </a:prstGeom>
          <a:noFill/>
          <a:ln w="9525">
            <a:noFill/>
            <a:miter lim="800000"/>
          </a:ln>
        </p:spPr>
        <p:txBody>
          <a:bodyPr wrap="none" lIns="0" tIns="0" rIns="0" bIns="0">
            <a:spAutoFit/>
          </a:bodyPr>
          <a:lstStyle/>
          <a:p>
            <a:pPr algn="ctr" defTabSz="1051560"/>
            <a:r>
              <a:rPr lang="en-US" altLang="zh-CN"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240</a:t>
            </a:r>
            <a:r>
              <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rPr>
              <a:t>万</a:t>
            </a:r>
            <a:endParaRPr lang="zh-CN" altLang="en-US" sz="1335" dirty="0">
              <a:solidFill>
                <a:schemeClr val="tx1">
                  <a:lumMod val="10000"/>
                  <a:lumOff val="90000"/>
                </a:schemeClr>
              </a:solidFill>
              <a:latin typeface="Noto Sans S Chinese Thin" panose="020B0200000000000000" pitchFamily="34" charset="-122"/>
              <a:ea typeface="Noto Sans S Chinese Thin" panose="020B0200000000000000" pitchFamily="34" charset="-122"/>
            </a:endParaRPr>
          </a:p>
        </p:txBody>
      </p:sp>
      <p:sp>
        <p:nvSpPr>
          <p:cNvPr id="53" name="矩形 52"/>
          <p:cNvSpPr>
            <a:spLocks noChangeArrowheads="1"/>
          </p:cNvSpPr>
          <p:nvPr/>
        </p:nvSpPr>
        <p:spPr bwMode="auto">
          <a:xfrm>
            <a:off x="8288868" y="5048254"/>
            <a:ext cx="423333" cy="205316"/>
          </a:xfrm>
          <a:prstGeom prst="rect">
            <a:avLst/>
          </a:prstGeom>
          <a:solidFill>
            <a:schemeClr val="bg1">
              <a:lumMod val="75000"/>
            </a:schemeClr>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54" name="矩形 53"/>
          <p:cNvSpPr>
            <a:spLocks noChangeArrowheads="1"/>
          </p:cNvSpPr>
          <p:nvPr/>
        </p:nvSpPr>
        <p:spPr bwMode="auto">
          <a:xfrm>
            <a:off x="8288868" y="5420788"/>
            <a:ext cx="423333" cy="207433"/>
          </a:xfrm>
          <a:prstGeom prst="rect">
            <a:avLst/>
          </a:prstGeom>
          <a:solidFill>
            <a:schemeClr val="accent1"/>
          </a:solidFill>
          <a:ln w="25400" algn="ctr">
            <a:noFill/>
            <a:miter lim="800000"/>
          </a:ln>
        </p:spPr>
        <p:txBody>
          <a:bodyPr lIns="105276" tIns="52639" rIns="105276" bIns="52639" anchor="ctr"/>
          <a:lstStyle/>
          <a:p>
            <a:pPr algn="ctr" defTabSz="1051560"/>
            <a:endParaRPr lang="zh-CN" altLang="en-US" sz="2135" dirty="0">
              <a:solidFill>
                <a:srgbClr val="FFFFFF"/>
              </a:solidFill>
              <a:latin typeface="Noto Sans S Chinese Thin" panose="020B0200000000000000" pitchFamily="34" charset="-122"/>
              <a:ea typeface="Noto Sans S Chinese Thin" panose="020B0200000000000000" pitchFamily="34" charset="-122"/>
            </a:endParaRPr>
          </a:p>
        </p:txBody>
      </p:sp>
      <p:sp>
        <p:nvSpPr>
          <p:cNvPr id="60" name="TextBox 9"/>
          <p:cNvSpPr txBox="1">
            <a:spLocks noChangeArrowheads="1"/>
          </p:cNvSpPr>
          <p:nvPr/>
        </p:nvSpPr>
        <p:spPr bwMode="auto">
          <a:xfrm>
            <a:off x="2543333" y="2161117"/>
            <a:ext cx="569066" cy="266676"/>
          </a:xfrm>
          <a:prstGeom prst="rect">
            <a:avLst/>
          </a:prstGeom>
          <a:noFill/>
          <a:ln w="9525">
            <a:noFill/>
            <a:miter lim="800000"/>
          </a:ln>
        </p:spPr>
        <p:txBody>
          <a:bodyPr wrap="none" lIns="0" tIns="0" rIns="0" bIns="0">
            <a:spAutoFit/>
          </a:bodyPr>
          <a:lstStyle/>
          <a:p>
            <a:pPr algn="ctr" defTabSz="1051560"/>
            <a:r>
              <a:rPr lang="en-US" altLang="zh-CN"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700</a:t>
            </a:r>
            <a:r>
              <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rPr>
              <a:t>万</a:t>
            </a:r>
            <a:endParaRPr lang="zh-CN" altLang="en-US" sz="1735" dirty="0">
              <a:solidFill>
                <a:schemeClr val="tx1">
                  <a:lumMod val="65000"/>
                  <a:lumOff val="35000"/>
                </a:schemeClr>
              </a:solidFill>
              <a:latin typeface="Noto Sans S Chinese Thin" panose="020B0200000000000000" pitchFamily="34" charset="-122"/>
              <a:ea typeface="Noto Sans S Chinese Thin" panose="020B0200000000000000" pitchFamily="34" charset="-122"/>
            </a:endParaRPr>
          </a:p>
        </p:txBody>
      </p:sp>
      <p:sp>
        <p:nvSpPr>
          <p:cNvPr id="3" name="文本框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3" name="文本框 12"/>
          <p:cNvSpPr txBox="1"/>
          <p:nvPr userDrawn="1"/>
        </p:nvSpPr>
        <p:spPr>
          <a:xfrm>
            <a:off x="3666175" y="483840"/>
            <a:ext cx="2121093" cy="375359"/>
          </a:xfrm>
          <a:prstGeom prst="rect">
            <a:avLst/>
          </a:prstGeom>
          <a:noFill/>
        </p:spPr>
        <p:txBody>
          <a:bodyPr wrap="none" rtlCol="0">
            <a:spAutoFit/>
          </a:bodyPr>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100" fill="hold"/>
                                        <p:tgtEl>
                                          <p:spTgt spid="45"/>
                                        </p:tgtEl>
                                        <p:attrNameLst>
                                          <p:attrName>ppt_x</p:attrName>
                                        </p:attrNameLst>
                                      </p:cBhvr>
                                      <p:tavLst>
                                        <p:tav tm="0">
                                          <p:val>
                                            <p:strVal val="0-#ppt_w/2"/>
                                          </p:val>
                                        </p:tav>
                                        <p:tav tm="100000">
                                          <p:val>
                                            <p:strVal val="#ppt_x"/>
                                          </p:val>
                                        </p:tav>
                                      </p:tavLst>
                                    </p:anim>
                                    <p:anim calcmode="lin" valueType="num">
                                      <p:cBhvr additive="base">
                                        <p:cTn id="17" dur="100" fill="hold"/>
                                        <p:tgtEl>
                                          <p:spTgt spid="4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200" fill="hold"/>
                                        <p:tgtEl>
                                          <p:spTgt spid="41"/>
                                        </p:tgtEl>
                                        <p:attrNameLst>
                                          <p:attrName>ppt_x</p:attrName>
                                        </p:attrNameLst>
                                      </p:cBhvr>
                                      <p:tavLst>
                                        <p:tav tm="0">
                                          <p:val>
                                            <p:strVal val="0-#ppt_w/2"/>
                                          </p:val>
                                        </p:tav>
                                        <p:tav tm="100000">
                                          <p:val>
                                            <p:strVal val="#ppt_x"/>
                                          </p:val>
                                        </p:tav>
                                      </p:tavLst>
                                    </p:anim>
                                    <p:anim calcmode="lin" valueType="num">
                                      <p:cBhvr additive="base">
                                        <p:cTn id="62" dur="200" fill="hold"/>
                                        <p:tgtEl>
                                          <p:spTgt spid="41"/>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par>
                                <p:cTn id="192" presetID="2" presetClass="entr" presetSubtype="2" fill="hold" grpId="0" nodeType="withEffect">
                                  <p:stCondLst>
                                    <p:cond delay="3000"/>
                                  </p:stCondLst>
                                  <p:iterate type="lt">
                                    <p:tmPct val="10000"/>
                                  </p:iterate>
                                  <p:childTnLst>
                                    <p:set>
                                      <p:cBhvr>
                                        <p:cTn id="193" dur="1" fill="hold">
                                          <p:stCondLst>
                                            <p:cond delay="0"/>
                                          </p:stCondLst>
                                        </p:cTn>
                                        <p:tgtEl>
                                          <p:spTgt spid="13"/>
                                        </p:tgtEl>
                                        <p:attrNameLst>
                                          <p:attrName>style.visibility</p:attrName>
                                        </p:attrNameLst>
                                      </p:cBhvr>
                                      <p:to>
                                        <p:strVal val="visible"/>
                                      </p:to>
                                    </p:set>
                                    <p:anim calcmode="lin" valueType="num">
                                      <p:cBhvr additive="base">
                                        <p:cTn id="194" dur="500" fill="hold"/>
                                        <p:tgtEl>
                                          <p:spTgt spid="13"/>
                                        </p:tgtEl>
                                        <p:attrNameLst>
                                          <p:attrName>ppt_x</p:attrName>
                                        </p:attrNameLst>
                                      </p:cBhvr>
                                      <p:tavLst>
                                        <p:tav tm="0">
                                          <p:val>
                                            <p:strVal val="1+#ppt_w/2"/>
                                          </p:val>
                                        </p:tav>
                                        <p:tav tm="100000">
                                          <p:val>
                                            <p:strVal val="#ppt_x"/>
                                          </p:val>
                                        </p:tav>
                                      </p:tavLst>
                                    </p:anim>
                                    <p:anim calcmode="lin" valueType="num">
                                      <p:cBhvr additive="base">
                                        <p:cTn id="19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5"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6074dae5-03b0-4812-a51b-6a8d2a43eead" descr="pwUAAB+LCAAAAAAABADNVE1P4zAQ/S9muVUorcqy5EapChULiyiCA+rBJNNkhONUzgQVqvz3HSdxm6jhozeUS/TmTd688XPW4he9LUH4YpZIQ2OUkZHJlCARPTENha9zpXpihDpEHV2YNF9mwn9ab9qalUek+DxVqbG9GgmlepAqZ9oO39F26v8WCwzgDgLQ5Eh30bPw+4OT36fD02MexuRZzNSDyWR8Mv5zPmDKfdndLwqrHMJK+J4DhftMLW3NdXqwhaaFGr6VvBEgMB02Wi1bYs/ayIDOgq0N3zvyHD4yGMWkIctquJrUKzais1gu4YY/ZycVIxm8lIiY77hiVdZogUXv53kbfOStTMA9rOib3uYd7jbpq+L0Zfoc7Ro1JnlS08ppr+WqAfW9CsQwVNCkTTXv4nWj0LdY+T4jwwKT1CSSWHDtFYfbmA+HR15XQt08303obZoRpnq/c6ybmif5AIYwkOpMYaQTXrX9D5ABCmKuXqYG31NN7fpfWBAXrwCW9fpm+M5yC6kycEtwJ+y8VeHlmwxKEr62CC1MfBSTNqup08jNdi+t5FTr/eRWlPHba5m2o7nJrmPfJ/H1BF1jz/n5D+K84EynBQAA"/>
          <p:cNvGrpSpPr>
            <a:grpSpLocks noChangeAspect="1"/>
          </p:cNvGrpSpPr>
          <p:nvPr/>
        </p:nvGrpSpPr>
        <p:grpSpPr>
          <a:xfrm>
            <a:off x="606383" y="716708"/>
            <a:ext cx="11167801" cy="981438"/>
            <a:chOff x="2007511" y="1177799"/>
            <a:chExt cx="8280782" cy="995977"/>
          </a:xfrm>
        </p:grpSpPr>
        <p:sp>
          <p:nvSpPr>
            <p:cNvPr id="7" name="CustomText"/>
            <p:cNvSpPr txBox="1"/>
            <p:nvPr/>
          </p:nvSpPr>
          <p:spPr>
            <a:xfrm>
              <a:off x="2007511" y="1662158"/>
              <a:ext cx="1371920" cy="276999"/>
            </a:xfrm>
            <a:prstGeom prst="rect">
              <a:avLst/>
            </a:prstGeom>
            <a:noFill/>
          </p:spPr>
          <p:txBody>
            <a:bodyPr wrap="square" lIns="0" tIns="0" rIns="0" bIns="0" anchor="ctr">
              <a:normAutofit/>
            </a:bodyPr>
            <a:lstStyle/>
            <a:p>
              <a:r>
                <a:rPr lang="en-US" altLang="zh-CN" sz="1340">
                  <a:solidFill>
                    <a:sysClr val="windowText" lastClr="000000"/>
                  </a:solidFill>
                  <a:latin typeface="Noto Sans S Chinese Thin" panose="020B0200000000000000" pitchFamily="34" charset="-122"/>
                  <a:ea typeface="Noto Sans S Chinese Thin" panose="020B0200000000000000" pitchFamily="34" charset="-122"/>
                </a:rPr>
                <a:t>TEXT HERE</a:t>
              </a:r>
              <a:endParaRPr lang="en-US" altLang="zh-CN" sz="1340">
                <a:solidFill>
                  <a:sysClr val="windowText" lastClr="000000"/>
                </a:solidFill>
                <a:latin typeface="Noto Sans S Chinese Thin" panose="020B0200000000000000" pitchFamily="34" charset="-122"/>
                <a:ea typeface="Noto Sans S Chinese Thin" panose="020B0200000000000000" pitchFamily="34" charset="-122"/>
              </a:endParaRPr>
            </a:p>
          </p:txBody>
        </p:sp>
        <p:sp>
          <p:nvSpPr>
            <p:cNvPr id="8" name="BackShape"/>
            <p:cNvSpPr/>
            <p:nvPr/>
          </p:nvSpPr>
          <p:spPr>
            <a:xfrm>
              <a:off x="3718557" y="1582115"/>
              <a:ext cx="5638549" cy="44012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9" name="RelativeShape"/>
            <p:cNvSpPr/>
            <p:nvPr/>
          </p:nvSpPr>
          <p:spPr>
            <a:xfrm>
              <a:off x="3836215" y="1665535"/>
              <a:ext cx="5403233"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10" name="ValueShape"/>
            <p:cNvSpPr/>
            <p:nvPr/>
          </p:nvSpPr>
          <p:spPr>
            <a:xfrm>
              <a:off x="3836215" y="1665536"/>
              <a:ext cx="2377422"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11" name="ValueText"/>
            <p:cNvSpPr txBox="1"/>
            <p:nvPr/>
          </p:nvSpPr>
          <p:spPr>
            <a:xfrm>
              <a:off x="9567993" y="1582115"/>
              <a:ext cx="682297" cy="437086"/>
            </a:xfrm>
            <a:prstGeom prst="rect">
              <a:avLst/>
            </a:prstGeom>
            <a:noFill/>
          </p:spPr>
          <p:txBody>
            <a:bodyPr wrap="square" anchor="ctr" anchorCtr="1">
              <a:prstTxWarp prst="textPlain">
                <a:avLst/>
              </a:prstTxWarp>
              <a:normAutofit lnSpcReduction="10000"/>
            </a:bodyPr>
            <a:lstStyle/>
            <a:p>
              <a:endParaRPr lang="en-US" altLang="zh-CN" sz="2365" dirty="0">
                <a:solidFill>
                  <a:schemeClr val="accent1">
                    <a:lumMod val="100000"/>
                  </a:schemeClr>
                </a:solidFill>
                <a:latin typeface="Noto Sans S Chinese Thin" panose="020B0200000000000000" pitchFamily="34" charset="-122"/>
                <a:ea typeface="Noto Sans S Chinese Thin" panose="020B0200000000000000" pitchFamily="34" charset="-122"/>
              </a:endParaRPr>
            </a:p>
          </p:txBody>
        </p:sp>
        <p:sp>
          <p:nvSpPr>
            <p:cNvPr id="12" name="CustomText1"/>
            <p:cNvSpPr/>
            <p:nvPr/>
          </p:nvSpPr>
          <p:spPr>
            <a:xfrm>
              <a:off x="3718555" y="1177799"/>
              <a:ext cx="5638549" cy="320897"/>
            </a:xfrm>
            <a:prstGeom prst="rect">
              <a:avLst/>
            </a:prstGeom>
            <a:noFill/>
          </p:spPr>
          <p:txBody>
            <a:bodyPr wrap="none" lIns="0" tIns="0" rIns="0" bIns="0">
              <a:normAutofit/>
            </a:bodyPr>
            <a:lstStyle/>
            <a:p>
              <a:r>
                <a:rPr lang="en-US" altLang="zh-CN" sz="1340">
                  <a:latin typeface="Noto Sans S Chinese Thin" panose="020B0200000000000000" pitchFamily="34" charset="-122"/>
                  <a:ea typeface="Noto Sans S Chinese Thin" panose="020B0200000000000000" pitchFamily="34" charset="-122"/>
                </a:rPr>
                <a:t>Supporting text here</a:t>
              </a:r>
              <a:endParaRPr lang="en-US" altLang="zh-CN" sz="1340" dirty="0">
                <a:latin typeface="Noto Sans S Chinese Thin" panose="020B0200000000000000" pitchFamily="34" charset="-122"/>
                <a:ea typeface="Noto Sans S Chinese Thin" panose="020B0200000000000000" pitchFamily="34" charset="-122"/>
              </a:endParaRPr>
            </a:p>
          </p:txBody>
        </p:sp>
        <p:cxnSp>
          <p:nvCxnSpPr>
            <p:cNvPr id="13" name="LineShape"/>
            <p:cNvCxnSpPr/>
            <p:nvPr/>
          </p:nvCxnSpPr>
          <p:spPr>
            <a:xfrm flipH="1">
              <a:off x="2007511" y="2173776"/>
              <a:ext cx="828078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14" name="6074dae5-03b0-4812-a51b-6a8d2a43eead" descr="0AUAAB+LCAAAAAAABADNVE1v2kAQ/S/b5mZFJpE4cIOmTlBLgwpKDxWHrT3gSddrtB4jCuK/d9b2wlo4H9wiX6yZN/vmvX32Xnymf2sQAzHLpKE7lCsjszFBJgIxTsRAl0oFYoQ6Qb26N3m5LsTg9/445nd+IaVfcpUbO6uRUKonqUqGneEd7Kz/uFxiDPMUMnCYOWoa6mSWyoQR4XXI+xhcpaShKJrC459niMkbG/QtqixSPvNTFEVfe3e3kT2sogkPB7tiAlt+d0XhCJsdrQudYm3D19qUp5KtAwLTobc1cgIGVm8BNIxj0NRsXguq6mc63fpHUnZlDT/4OLupGMn4b1URizNVzMocreIh+Hjabl7SVkVlDlt6p7ZFh7pjTOvcvRlTB5ugxqzMGli17URuvVIvrIuYJAp82FizF5sjQ8/WqvcZGSaIcpNJYsJ9eLg6fQ/92+uwK6Fun/cmdJoXhLm+7B6bIf8mn8AQxlINFa50xlbbHwYZoDjl7kNucJdrave/w5K4+Q1g3dg3wx3TLaUqwJngbthpq8MbiJ+gJOGmBWjVxEsxaaN8Hi83J19ayantfeWrqOJ3kZl2wney69ovSXyzQdfaC37+Ay8AsurQBQAA"/>
          <p:cNvGrpSpPr>
            <a:grpSpLocks noChangeAspect="1"/>
          </p:cNvGrpSpPr>
          <p:nvPr/>
        </p:nvGrpSpPr>
        <p:grpSpPr>
          <a:xfrm>
            <a:off x="606383" y="2102811"/>
            <a:ext cx="11167801" cy="981438"/>
            <a:chOff x="2007511" y="1177799"/>
            <a:chExt cx="8280782" cy="995977"/>
          </a:xfrm>
        </p:grpSpPr>
        <p:sp>
          <p:nvSpPr>
            <p:cNvPr id="15" name="CustomText"/>
            <p:cNvSpPr txBox="1"/>
            <p:nvPr/>
          </p:nvSpPr>
          <p:spPr>
            <a:xfrm>
              <a:off x="2007511" y="1662158"/>
              <a:ext cx="1371920" cy="276999"/>
            </a:xfrm>
            <a:prstGeom prst="rect">
              <a:avLst/>
            </a:prstGeom>
            <a:noFill/>
          </p:spPr>
          <p:txBody>
            <a:bodyPr wrap="square" lIns="0" tIns="0" rIns="0" bIns="0" anchor="ctr">
              <a:normAutofit/>
            </a:bodyPr>
            <a:lstStyle/>
            <a:p>
              <a:r>
                <a:rPr lang="en-US" altLang="zh-CN" sz="1340">
                  <a:solidFill>
                    <a:sysClr val="windowText" lastClr="000000"/>
                  </a:solidFill>
                  <a:latin typeface="Noto Sans S Chinese Thin" panose="020B0200000000000000" pitchFamily="34" charset="-122"/>
                  <a:ea typeface="Noto Sans S Chinese Thin" panose="020B0200000000000000" pitchFamily="34" charset="-122"/>
                </a:rPr>
                <a:t>TEXT HERE</a:t>
              </a:r>
              <a:endParaRPr lang="en-US" altLang="zh-CN" sz="1340">
                <a:solidFill>
                  <a:sysClr val="windowText" lastClr="000000"/>
                </a:solidFill>
                <a:latin typeface="Noto Sans S Chinese Thin" panose="020B0200000000000000" pitchFamily="34" charset="-122"/>
                <a:ea typeface="Noto Sans S Chinese Thin" panose="020B0200000000000000" pitchFamily="34" charset="-122"/>
              </a:endParaRPr>
            </a:p>
          </p:txBody>
        </p:sp>
        <p:sp>
          <p:nvSpPr>
            <p:cNvPr id="16" name="BackShape"/>
            <p:cNvSpPr/>
            <p:nvPr/>
          </p:nvSpPr>
          <p:spPr>
            <a:xfrm>
              <a:off x="3718557" y="1582115"/>
              <a:ext cx="5638549" cy="44012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dirty="0">
                <a:latin typeface="Noto Sans S Chinese Thin" panose="020B0200000000000000" pitchFamily="34" charset="-122"/>
                <a:ea typeface="Noto Sans S Chinese Thin" panose="020B0200000000000000" pitchFamily="34" charset="-122"/>
              </a:endParaRPr>
            </a:p>
          </p:txBody>
        </p:sp>
        <p:sp>
          <p:nvSpPr>
            <p:cNvPr id="17" name="RelativeShape"/>
            <p:cNvSpPr/>
            <p:nvPr/>
          </p:nvSpPr>
          <p:spPr>
            <a:xfrm>
              <a:off x="3836215" y="1665535"/>
              <a:ext cx="5403233"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18" name="ValueShape"/>
            <p:cNvSpPr/>
            <p:nvPr/>
          </p:nvSpPr>
          <p:spPr>
            <a:xfrm>
              <a:off x="3836215" y="1665535"/>
              <a:ext cx="3404037"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19" name="ValueText"/>
            <p:cNvSpPr txBox="1"/>
            <p:nvPr/>
          </p:nvSpPr>
          <p:spPr>
            <a:xfrm>
              <a:off x="9567993" y="1582115"/>
              <a:ext cx="682297" cy="437086"/>
            </a:xfrm>
            <a:prstGeom prst="rect">
              <a:avLst/>
            </a:prstGeom>
            <a:noFill/>
          </p:spPr>
          <p:txBody>
            <a:bodyPr wrap="square" anchor="ctr" anchorCtr="1">
              <a:prstTxWarp prst="textPlain">
                <a:avLst/>
              </a:prstTxWarp>
              <a:normAutofit lnSpcReduction="10000"/>
            </a:bodyPr>
            <a:lstStyle/>
            <a:p>
              <a:endParaRPr lang="en-US" altLang="zh-CN" sz="2365" dirty="0">
                <a:solidFill>
                  <a:schemeClr val="accent2">
                    <a:lumMod val="100000"/>
                  </a:schemeClr>
                </a:solidFill>
                <a:latin typeface="Noto Sans S Chinese Thin" panose="020B0200000000000000" pitchFamily="34" charset="-122"/>
                <a:ea typeface="Noto Sans S Chinese Thin" panose="020B0200000000000000" pitchFamily="34" charset="-122"/>
              </a:endParaRPr>
            </a:p>
          </p:txBody>
        </p:sp>
        <p:sp>
          <p:nvSpPr>
            <p:cNvPr id="20" name="CustomText1"/>
            <p:cNvSpPr/>
            <p:nvPr/>
          </p:nvSpPr>
          <p:spPr>
            <a:xfrm>
              <a:off x="3718555" y="1177799"/>
              <a:ext cx="5638549" cy="320897"/>
            </a:xfrm>
            <a:prstGeom prst="rect">
              <a:avLst/>
            </a:prstGeom>
            <a:noFill/>
          </p:spPr>
          <p:txBody>
            <a:bodyPr wrap="none" lIns="0" tIns="0" rIns="0" bIns="0">
              <a:normAutofit/>
            </a:bodyPr>
            <a:lstStyle/>
            <a:p>
              <a:r>
                <a:rPr lang="en-US" altLang="zh-CN" sz="1340">
                  <a:latin typeface="Noto Sans S Chinese Thin" panose="020B0200000000000000" pitchFamily="34" charset="-122"/>
                  <a:ea typeface="Noto Sans S Chinese Thin" panose="020B0200000000000000" pitchFamily="34" charset="-122"/>
                </a:rPr>
                <a:t>Supporting text here</a:t>
              </a:r>
              <a:endParaRPr lang="en-US" altLang="zh-CN" sz="1340" dirty="0">
                <a:latin typeface="Noto Sans S Chinese Thin" panose="020B0200000000000000" pitchFamily="34" charset="-122"/>
                <a:ea typeface="Noto Sans S Chinese Thin" panose="020B0200000000000000" pitchFamily="34" charset="-122"/>
              </a:endParaRPr>
            </a:p>
          </p:txBody>
        </p:sp>
        <p:cxnSp>
          <p:nvCxnSpPr>
            <p:cNvPr id="21" name="LineShape"/>
            <p:cNvCxnSpPr/>
            <p:nvPr/>
          </p:nvCxnSpPr>
          <p:spPr>
            <a:xfrm flipH="1">
              <a:off x="2007511" y="2173776"/>
              <a:ext cx="828078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22" name="6074dae5-03b0-4812-a51b-6a8d2a43eead" descr="pwUAAB+LCAAAAAAABADNVMFum0AQ/ZdterMibKWNwy2O5cRqkkax5RwqH7YwhlGWxVoGy43Fv2cWWBtk0sa3igt684Y3b/YtO3FGf9YgfDFLpKExysjIZEqQiJ6YhsLXuVI9MUIdoo5uTZqvM+H/2u3bmpUXpPgmVamxvRoJpVpIlTPtiO9oR/WfqxUG8AwBaHKk5+i38PuDy+9XF1ffeBiTZzFTv0wm48vx8GbAlHnZ3S8KqxzCVvieA4X7TC1tzXV6sIWmhRp+krwRIDAdNlotB2LP2siAroODDd879xw+MhjFpCHLaria1Cv2orNYruGRP2cnFSMZvJaIWB65YlXWaIFF7//zNvjIW5mAOWzpk96WHe726avi9M/0OdoDakzypKaV0z7IbQPqexWIYaigSZtq3sVmr9C3WPk+I8MCk9Qkklhw5xVfDzEfDM+9roS6eT6b0Kc0I0z1aedYNzVPcgGGMJDqWmGkE161/Q+QAQpirt6lBt9STe36PayIiz8A1vX6ZvjGciupMnBLcCfsvFXh5ZsMShJuWoQWJj6KSZvV1Gnk5rCXVnKq9f7lVpTxO2mZtqO5ya5jPyXx9QRdYy/5eQc8pROdpwUAAA=="/>
          <p:cNvGrpSpPr>
            <a:grpSpLocks noChangeAspect="1"/>
          </p:cNvGrpSpPr>
          <p:nvPr/>
        </p:nvGrpSpPr>
        <p:grpSpPr>
          <a:xfrm>
            <a:off x="606383" y="3488914"/>
            <a:ext cx="11167801" cy="981438"/>
            <a:chOff x="2007511" y="1177799"/>
            <a:chExt cx="8280782" cy="995977"/>
          </a:xfrm>
        </p:grpSpPr>
        <p:sp>
          <p:nvSpPr>
            <p:cNvPr id="23" name="CustomText"/>
            <p:cNvSpPr txBox="1"/>
            <p:nvPr/>
          </p:nvSpPr>
          <p:spPr>
            <a:xfrm>
              <a:off x="2007511" y="1662158"/>
              <a:ext cx="1371920" cy="276999"/>
            </a:xfrm>
            <a:prstGeom prst="rect">
              <a:avLst/>
            </a:prstGeom>
            <a:noFill/>
          </p:spPr>
          <p:txBody>
            <a:bodyPr wrap="square" lIns="0" tIns="0" rIns="0" bIns="0" anchor="ctr">
              <a:normAutofit/>
            </a:bodyPr>
            <a:lstStyle/>
            <a:p>
              <a:r>
                <a:rPr lang="en-US" altLang="zh-CN" sz="1340">
                  <a:solidFill>
                    <a:sysClr val="windowText" lastClr="000000"/>
                  </a:solidFill>
                  <a:latin typeface="Noto Sans S Chinese Thin" panose="020B0200000000000000" pitchFamily="34" charset="-122"/>
                  <a:ea typeface="Noto Sans S Chinese Thin" panose="020B0200000000000000" pitchFamily="34" charset="-122"/>
                </a:rPr>
                <a:t>TEXT HERE</a:t>
              </a:r>
              <a:endParaRPr lang="en-US" altLang="zh-CN" sz="1340">
                <a:solidFill>
                  <a:sysClr val="windowText" lastClr="000000"/>
                </a:solidFill>
                <a:latin typeface="Noto Sans S Chinese Thin" panose="020B0200000000000000" pitchFamily="34" charset="-122"/>
                <a:ea typeface="Noto Sans S Chinese Thin" panose="020B0200000000000000" pitchFamily="34" charset="-122"/>
              </a:endParaRPr>
            </a:p>
          </p:txBody>
        </p:sp>
        <p:sp>
          <p:nvSpPr>
            <p:cNvPr id="24" name="BackShape"/>
            <p:cNvSpPr/>
            <p:nvPr/>
          </p:nvSpPr>
          <p:spPr>
            <a:xfrm>
              <a:off x="3718557" y="1582115"/>
              <a:ext cx="5638549" cy="44012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25" name="RelativeShape"/>
            <p:cNvSpPr/>
            <p:nvPr/>
          </p:nvSpPr>
          <p:spPr>
            <a:xfrm>
              <a:off x="3836215" y="1665535"/>
              <a:ext cx="5403233"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26" name="ValueShape"/>
            <p:cNvSpPr/>
            <p:nvPr/>
          </p:nvSpPr>
          <p:spPr>
            <a:xfrm>
              <a:off x="3836215" y="1665535"/>
              <a:ext cx="1512905"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40">
                <a:latin typeface="Noto Sans S Chinese Thin" panose="020B0200000000000000" pitchFamily="34" charset="-122"/>
                <a:ea typeface="Noto Sans S Chinese Thin" panose="020B0200000000000000" pitchFamily="34" charset="-122"/>
              </a:endParaRPr>
            </a:p>
          </p:txBody>
        </p:sp>
        <p:sp>
          <p:nvSpPr>
            <p:cNvPr id="27" name="ValueText"/>
            <p:cNvSpPr txBox="1"/>
            <p:nvPr/>
          </p:nvSpPr>
          <p:spPr>
            <a:xfrm>
              <a:off x="9567993" y="1582115"/>
              <a:ext cx="682297" cy="437086"/>
            </a:xfrm>
            <a:prstGeom prst="rect">
              <a:avLst/>
            </a:prstGeom>
            <a:noFill/>
          </p:spPr>
          <p:txBody>
            <a:bodyPr wrap="square" anchor="ctr" anchorCtr="1">
              <a:prstTxWarp prst="textPlain">
                <a:avLst/>
              </a:prstTxWarp>
              <a:normAutofit lnSpcReduction="10000"/>
            </a:bodyPr>
            <a:lstStyle/>
            <a:p>
              <a:endParaRPr lang="en-US" altLang="zh-CN" sz="2365" dirty="0">
                <a:solidFill>
                  <a:schemeClr val="accent1">
                    <a:lumMod val="100000"/>
                  </a:schemeClr>
                </a:solidFill>
                <a:latin typeface="Noto Sans S Chinese Thin" panose="020B0200000000000000" pitchFamily="34" charset="-122"/>
                <a:ea typeface="Noto Sans S Chinese Thin" panose="020B0200000000000000" pitchFamily="34" charset="-122"/>
              </a:endParaRPr>
            </a:p>
          </p:txBody>
        </p:sp>
        <p:sp>
          <p:nvSpPr>
            <p:cNvPr id="28" name="CustomText1"/>
            <p:cNvSpPr/>
            <p:nvPr/>
          </p:nvSpPr>
          <p:spPr>
            <a:xfrm>
              <a:off x="3718555" y="1177799"/>
              <a:ext cx="5638549" cy="320897"/>
            </a:xfrm>
            <a:prstGeom prst="rect">
              <a:avLst/>
            </a:prstGeom>
            <a:noFill/>
          </p:spPr>
          <p:txBody>
            <a:bodyPr wrap="none" lIns="0" tIns="0" rIns="0" bIns="0">
              <a:normAutofit/>
            </a:bodyPr>
            <a:lstStyle/>
            <a:p>
              <a:r>
                <a:rPr lang="en-US" altLang="zh-CN" sz="1340">
                  <a:latin typeface="Noto Sans S Chinese Thin" panose="020B0200000000000000" pitchFamily="34" charset="-122"/>
                  <a:ea typeface="Noto Sans S Chinese Thin" panose="020B0200000000000000" pitchFamily="34" charset="-122"/>
                </a:rPr>
                <a:t>Supporting text here</a:t>
              </a:r>
              <a:endParaRPr lang="en-US" altLang="zh-CN" sz="1340" dirty="0">
                <a:latin typeface="Noto Sans S Chinese Thin" panose="020B0200000000000000" pitchFamily="34" charset="-122"/>
                <a:ea typeface="Noto Sans S Chinese Thin" panose="020B0200000000000000" pitchFamily="34" charset="-122"/>
              </a:endParaRPr>
            </a:p>
          </p:txBody>
        </p:sp>
        <p:cxnSp>
          <p:nvCxnSpPr>
            <p:cNvPr id="29" name="LineShape"/>
            <p:cNvCxnSpPr/>
            <p:nvPr/>
          </p:nvCxnSpPr>
          <p:spPr>
            <a:xfrm flipH="1">
              <a:off x="2007511" y="2173776"/>
              <a:ext cx="828078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sp>
        <p:nvSpPr>
          <p:cNvPr id="30" name="文本框 29"/>
          <p:cNvSpPr txBox="1"/>
          <p:nvPr/>
        </p:nvSpPr>
        <p:spPr>
          <a:xfrm>
            <a:off x="1119769" y="4701548"/>
            <a:ext cx="9834384" cy="1159100"/>
          </a:xfrm>
          <a:prstGeom prst="rect">
            <a:avLst/>
          </a:prstGeom>
          <a:noFill/>
        </p:spPr>
        <p:txBody>
          <a:bodyPr wrap="square" rtlCol="0">
            <a:spAutoFit/>
          </a:bodyPr>
          <a:lstStyle/>
          <a:p>
            <a:pPr algn="ctr">
              <a:lnSpc>
                <a:spcPts val="2890"/>
              </a:lnSpc>
            </a:pPr>
            <a:r>
              <a:rPr lang="en-US" altLang="zh-CN" sz="1315" dirty="0">
                <a:solidFill>
                  <a:schemeClr val="bg2">
                    <a:lumMod val="50000"/>
                  </a:schemeClr>
                </a:solidFill>
                <a:latin typeface="Noto Sans S Chinese Thin" panose="020B0200000000000000" pitchFamily="34" charset="-122"/>
                <a:ea typeface="Noto Sans S Chinese Thin" panose="020B0200000000000000" pitchFamily="34" charset="-122"/>
              </a:rPr>
              <a:t>Flattening of the concept of the core meaning is: remove redundancy, messiness and multifarious adornment effect. Flattening of the concept of the core meaning is: remove redundancy, messiness and multifarious </a:t>
            </a:r>
            <a:endParaRPr lang="zh-CN" altLang="en-US" sz="1315" dirty="0">
              <a:solidFill>
                <a:schemeClr val="bg2">
                  <a:lumMod val="50000"/>
                </a:schemeClr>
              </a:solidFill>
              <a:latin typeface="Noto Sans S Chinese Thin" panose="020B0200000000000000" pitchFamily="34" charset="-122"/>
              <a:ea typeface="Noto Sans S Chinese Thin" panose="020B0200000000000000" pitchFamily="34" charset="-122"/>
            </a:endParaRPr>
          </a:p>
          <a:p>
            <a:pPr algn="ctr">
              <a:lnSpc>
                <a:spcPts val="2890"/>
              </a:lnSpc>
            </a:pPr>
            <a:endParaRPr lang="zh-CN" altLang="en-US" sz="1315" dirty="0">
              <a:solidFill>
                <a:schemeClr val="bg2">
                  <a:lumMod val="50000"/>
                </a:schemeClr>
              </a:solidFill>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18" name="TextBox 12"/>
          <p:cNvSpPr txBox="1"/>
          <p:nvPr/>
        </p:nvSpPr>
        <p:spPr>
          <a:xfrm>
            <a:off x="6419273" y="3640438"/>
            <a:ext cx="4630766" cy="923330"/>
          </a:xfrm>
          <a:prstGeom prst="rect">
            <a:avLst/>
          </a:prstGeom>
          <a:noFill/>
        </p:spPr>
        <p:txBody>
          <a:bodyPr wrap="square" rtlCol="0">
            <a:spAutoFit/>
          </a:bodyPr>
          <a:lstStyle/>
          <a:p>
            <a:pPr algn="ctr"/>
            <a:r>
              <a:rPr lang="en-US" altLang="zh-CN"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rPr>
              <a:t>THANKS~</a:t>
            </a:r>
            <a:endParaRPr lang="zh-CN" altLang="en-US" sz="5400" b="1" dirty="0">
              <a:solidFill>
                <a:schemeClr val="tx1">
                  <a:lumMod val="95000"/>
                  <a:lumOff val="5000"/>
                </a:schemeClr>
              </a:solidFill>
              <a:latin typeface="Noto Sans S Chinese Regular" panose="020B0500000000000000" pitchFamily="34" charset="-122"/>
              <a:ea typeface="Noto Sans S Chinese Regular" panose="020B0500000000000000" pitchFamily="34" charset="-122"/>
              <a:cs typeface="+mn-ea"/>
              <a:sym typeface="+mn-lt"/>
            </a:endParaRPr>
          </a:p>
        </p:txBody>
      </p:sp>
      <p:sp>
        <p:nvSpPr>
          <p:cNvPr id="19" name="圆角矩形 18"/>
          <p:cNvSpPr/>
          <p:nvPr/>
        </p:nvSpPr>
        <p:spPr>
          <a:xfrm>
            <a:off x="6680611" y="4641046"/>
            <a:ext cx="3695700" cy="412305"/>
          </a:xfrm>
          <a:prstGeom prst="roundRect">
            <a:avLst/>
          </a:prstGeom>
          <a:solidFill>
            <a:srgbClr val="402D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dirty="0">
                <a:solidFill>
                  <a:schemeClr val="bg1"/>
                </a:solidFill>
                <a:latin typeface="Noto Sans S Chinese Light" panose="020B0300000000000000" pitchFamily="34" charset="-122"/>
                <a:ea typeface="Noto Sans S Chinese Light" panose="020B0300000000000000" pitchFamily="34" charset="-122"/>
              </a:rPr>
              <a:t>汇报人：小木头   时间：</a:t>
            </a:r>
            <a:r>
              <a:rPr lang="en-US" altLang="zh-CN" sz="1315" dirty="0">
                <a:solidFill>
                  <a:schemeClr val="bg1"/>
                </a:solidFill>
                <a:latin typeface="Noto Sans S Chinese Light" panose="020B0300000000000000" pitchFamily="34" charset="-122"/>
                <a:ea typeface="Noto Sans S Chinese Light" panose="020B0300000000000000" pitchFamily="34" charset="-122"/>
              </a:rPr>
              <a:t>20XX.XX.XX</a:t>
            </a:r>
            <a:endParaRPr lang="zh-CN" altLang="en-US" sz="1315" dirty="0">
              <a:solidFill>
                <a:schemeClr val="bg1"/>
              </a:solidFill>
              <a:latin typeface="Noto Sans S Chinese Light" panose="020B0300000000000000" pitchFamily="34" charset="-122"/>
              <a:ea typeface="Noto Sans S Chinese Light" panose="020B0300000000000000" pitchFamily="34" charset="-122"/>
            </a:endParaRPr>
          </a:p>
        </p:txBody>
      </p:sp>
      <p:sp>
        <p:nvSpPr>
          <p:cNvPr id="20" name="TextBox 19"/>
          <p:cNvSpPr txBox="1"/>
          <p:nvPr/>
        </p:nvSpPr>
        <p:spPr>
          <a:xfrm>
            <a:off x="1828800" y="5130507"/>
            <a:ext cx="8693561" cy="552074"/>
          </a:xfrm>
          <a:prstGeom prst="rect">
            <a:avLst/>
          </a:prstGeom>
          <a:noFill/>
        </p:spPr>
        <p:txBody>
          <a:bodyPr wrap="square" rtlCol="0">
            <a:spAutoFit/>
          </a:bodyPr>
          <a:lstStyle/>
          <a:p>
            <a:pPr algn="r">
              <a:lnSpc>
                <a:spcPct val="150000"/>
              </a:lnSpc>
            </a:pPr>
            <a:r>
              <a:rPr lang="zh-CN" altLang="en-US" sz="1050"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Open Sans" pitchFamily="34" charset="0"/>
              </a:rPr>
              <a:t>您的内容打在这里，或者通过复制您的文本后，在此框中选择粘贴。您的内容打在这里，或者通过复制您的文本后，在此框中选择粘贴。</a:t>
            </a:r>
            <a:endParaRPr lang="zh-CN" altLang="en-US" sz="1050" dirty="0">
              <a:solidFill>
                <a:schemeClr val="tx1">
                  <a:lumMod val="95000"/>
                  <a:lumOff val="5000"/>
                </a:schemeClr>
              </a:solidFill>
              <a:latin typeface="Noto Sans S Chinese Light" panose="020B0300000000000000" pitchFamily="34" charset="-122"/>
              <a:ea typeface="Noto Sans S Chinese Light" panose="020B0300000000000000" pitchFamily="34" charset="-122"/>
            </a:endParaRPr>
          </a:p>
        </p:txBody>
      </p:sp>
      <p:sp>
        <p:nvSpPr>
          <p:cNvPr id="21" name="矩形 259"/>
          <p:cNvSpPr>
            <a:spLocks noChangeArrowheads="1"/>
          </p:cNvSpPr>
          <p:nvPr/>
        </p:nvSpPr>
        <p:spPr bwMode="auto">
          <a:xfrm>
            <a:off x="6123252" y="3393513"/>
            <a:ext cx="4656568" cy="25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buNone/>
            </a:pP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适用于述职报告</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个人简介</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工作总结</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r>
              <a:rPr lang="zh-CN" altLang="en-US"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会议报告等</a:t>
            </a:r>
            <a:r>
              <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rPr>
              <a:t>|</a:t>
            </a:r>
            <a:endParaRPr lang="en-US" altLang="zh-CN" sz="1000" cap="all" spc="394" dirty="0">
              <a:solidFill>
                <a:schemeClr val="tx1">
                  <a:lumMod val="95000"/>
                  <a:lumOff val="5000"/>
                </a:schemeClr>
              </a:solidFill>
              <a:latin typeface="Noto Sans S Chinese Light" panose="020B0300000000000000" pitchFamily="34" charset="-122"/>
              <a:ea typeface="Noto Sans S Chinese Light" panose="020B0300000000000000" pitchFamily="34" charset="-122"/>
              <a:cs typeface="Arial" panose="020B0604020202020204" pitchFamily="34" charset="0"/>
            </a:endParaRPr>
          </a:p>
        </p:txBody>
      </p:sp>
      <p:sp>
        <p:nvSpPr>
          <p:cNvPr id="22" name="文本框 21"/>
          <p:cNvSpPr txBox="1"/>
          <p:nvPr/>
        </p:nvSpPr>
        <p:spPr>
          <a:xfrm>
            <a:off x="1900046" y="1859448"/>
            <a:ext cx="8773557" cy="1569660"/>
          </a:xfrm>
          <a:prstGeom prst="rect">
            <a:avLst/>
          </a:prstGeom>
          <a:noFill/>
        </p:spPr>
        <p:txBody>
          <a:bodyPr wrap="none" rtlCol="0">
            <a:spAutoFit/>
          </a:bodyPr>
          <a:lstStyle/>
          <a:p>
            <a:pPr algn="ctr"/>
            <a:r>
              <a:rPr lang="en-US" altLang="zh-CN" sz="9600" dirty="0">
                <a:solidFill>
                  <a:schemeClr val="tx1">
                    <a:lumMod val="95000"/>
                    <a:lumOff val="5000"/>
                  </a:schemeClr>
                </a:solidFill>
                <a:latin typeface="Noto Sans S Chinese Black" panose="020B0A00000000000000" pitchFamily="34" charset="-122"/>
                <a:ea typeface="Noto Sans S Chinese Black" panose="020B0A00000000000000" pitchFamily="34" charset="-122"/>
              </a:rPr>
              <a:t>POWERPOINT</a:t>
            </a:r>
            <a:endParaRPr lang="zh-CN" altLang="en-US" sz="9600" dirty="0">
              <a:solidFill>
                <a:schemeClr val="tx1">
                  <a:lumMod val="95000"/>
                  <a:lumOff val="5000"/>
                </a:schemeClr>
              </a:solidFill>
              <a:latin typeface="Noto Sans S Chinese Black" panose="020B0A00000000000000" pitchFamily="34" charset="-122"/>
              <a:ea typeface="Noto Sans S Chinese Black"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53" name="文本框 52"/>
          <p:cNvSpPr txBox="1"/>
          <p:nvPr/>
        </p:nvSpPr>
        <p:spPr>
          <a:xfrm>
            <a:off x="4124325" y="2203368"/>
            <a:ext cx="3713324" cy="658514"/>
          </a:xfrm>
          <a:prstGeom prst="rect">
            <a:avLst/>
          </a:prstGeom>
          <a:solidFill>
            <a:srgbClr val="402DAA"/>
          </a:solidFill>
          <a:effectLst>
            <a:outerShdw blurRad="50800" dist="38100" dir="5400000" algn="t" rotWithShape="0">
              <a:prstClr val="black">
                <a:alpha val="40000"/>
              </a:prstClr>
            </a:outerShdw>
          </a:effectLst>
        </p:spPr>
        <p:txBody>
          <a:bodyPr wrap="square" rtlCol="0">
            <a:spAutoFit/>
          </a:bodyPr>
          <a:lstStyle/>
          <a:p>
            <a:pPr algn="ctr"/>
            <a:r>
              <a:rPr lang="en-US" altLang="zh-CN" sz="3680" dirty="0">
                <a:solidFill>
                  <a:schemeClr val="bg1"/>
                </a:solidFill>
                <a:latin typeface="Noto Sans S Chinese Light" panose="020B0300000000000000" pitchFamily="34" charset="-122"/>
                <a:ea typeface="Noto Sans S Chinese Light" panose="020B0300000000000000" pitchFamily="34" charset="-122"/>
              </a:rPr>
              <a:t>PART  01</a:t>
            </a:r>
            <a:endParaRPr lang="zh-CN" altLang="en-US" sz="368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6" name="文本框 15"/>
          <p:cNvSpPr txBox="1"/>
          <p:nvPr/>
        </p:nvSpPr>
        <p:spPr>
          <a:xfrm>
            <a:off x="3861966" y="4110410"/>
            <a:ext cx="4412255" cy="325795"/>
          </a:xfrm>
          <a:prstGeom prst="rect">
            <a:avLst/>
          </a:prstGeom>
          <a:noFill/>
        </p:spPr>
        <p:txBody>
          <a:bodyPr wrap="square" rtlCol="0">
            <a:spAutoFit/>
          </a:bodyPr>
          <a:lstStyle/>
          <a:p>
            <a:pPr algn="ctr"/>
            <a:r>
              <a:rPr lang="en-US" altLang="zh-CN"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rPr>
              <a:t>PLEASE REPLACE THE WRITTEN CONTENT</a:t>
            </a:r>
            <a:endParaRPr lang="zh-CN" altLang="en-US"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endParaRPr>
          </a:p>
        </p:txBody>
      </p:sp>
      <p:sp>
        <p:nvSpPr>
          <p:cNvPr id="18" name="Rectangle 5"/>
          <p:cNvSpPr/>
          <p:nvPr/>
        </p:nvSpPr>
        <p:spPr bwMode="auto">
          <a:xfrm>
            <a:off x="5513789" y="3409467"/>
            <a:ext cx="2808392" cy="149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eaLnBrk="0" hangingPunct="0">
              <a:defRPr sz="2100">
                <a:solidFill>
                  <a:srgbClr val="000000"/>
                </a:solidFill>
                <a:latin typeface="Gill Sans"/>
                <a:ea typeface="ヒラギノ角ゴ ProN W3"/>
                <a:cs typeface="ヒラギノ角ゴ ProN W3"/>
                <a:sym typeface="Gill Sans"/>
              </a:defRPr>
            </a:lvl1pPr>
            <a:lvl2pPr marL="742950" indent="-285750" algn="ctr" eaLnBrk="0" hangingPunct="0">
              <a:defRPr sz="2100">
                <a:solidFill>
                  <a:srgbClr val="000000"/>
                </a:solidFill>
                <a:latin typeface="Gill Sans"/>
                <a:ea typeface="ヒラギノ角ゴ ProN W3"/>
                <a:cs typeface="ヒラギノ角ゴ ProN W3"/>
                <a:sym typeface="Gill Sans"/>
              </a:defRPr>
            </a:lvl2pPr>
            <a:lvl3pPr marL="1143000" indent="-228600" algn="ctr" eaLnBrk="0" hangingPunct="0">
              <a:defRPr sz="2100">
                <a:solidFill>
                  <a:srgbClr val="000000"/>
                </a:solidFill>
                <a:latin typeface="Gill Sans"/>
                <a:ea typeface="ヒラギノ角ゴ ProN W3"/>
                <a:cs typeface="ヒラギノ角ゴ ProN W3"/>
                <a:sym typeface="Gill Sans"/>
              </a:defRPr>
            </a:lvl3pPr>
            <a:lvl4pPr marL="1600200" indent="-228600" algn="ctr" eaLnBrk="0" hangingPunct="0">
              <a:defRPr sz="2100">
                <a:solidFill>
                  <a:srgbClr val="000000"/>
                </a:solidFill>
                <a:latin typeface="Gill Sans"/>
                <a:ea typeface="ヒラギノ角ゴ ProN W3"/>
                <a:cs typeface="ヒラギノ角ゴ ProN W3"/>
                <a:sym typeface="Gill Sans"/>
              </a:defRPr>
            </a:lvl4pPr>
            <a:lvl5pPr marL="2057400" indent="-228600" algn="ctr" eaLnBrk="0" hangingPunct="0">
              <a:defRPr sz="2100">
                <a:solidFill>
                  <a:srgbClr val="000000"/>
                </a:solidFill>
                <a:latin typeface="Gill Sans"/>
                <a:ea typeface="ヒラギノ角ゴ ProN W3"/>
                <a:cs typeface="ヒラギノ角ゴ ProN W3"/>
                <a:sym typeface="Gill Sans"/>
              </a:defRPr>
            </a:lvl5pPr>
            <a:lvl6pPr marL="25146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6pPr>
            <a:lvl7pPr marL="29718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7pPr>
            <a:lvl8pPr marL="34290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8pPr>
            <a:lvl9pPr marL="38862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9pPr>
          </a:lstStyle>
          <a:p>
            <a:pPr algn="l" eaLnBrk="1" hangingPunct="1">
              <a:lnSpc>
                <a:spcPct val="150000"/>
              </a:lnSpc>
            </a:pPr>
            <a:endParaRPr lang="en-US" altLang="zh-CN" sz="1050" dirty="0">
              <a:solidFill>
                <a:srgbClr val="292421"/>
              </a:solidFill>
              <a:latin typeface="Noto Sans S Chinese Thin" panose="020B0200000000000000" pitchFamily="34" charset="-122"/>
              <a:ea typeface="Noto Sans S Chinese Thin" panose="020B0200000000000000" pitchFamily="34" charset="-122"/>
              <a:cs typeface="+mn-ea"/>
              <a:sym typeface="+mn-lt"/>
            </a:endParaRPr>
          </a:p>
        </p:txBody>
      </p:sp>
      <p:sp>
        <p:nvSpPr>
          <p:cNvPr id="19" name="文本框 18"/>
          <p:cNvSpPr txBox="1"/>
          <p:nvPr/>
        </p:nvSpPr>
        <p:spPr>
          <a:xfrm>
            <a:off x="3094182" y="4504332"/>
            <a:ext cx="5966691" cy="596445"/>
          </a:xfrm>
          <a:prstGeom prst="rect">
            <a:avLst/>
          </a:prstGeom>
          <a:noFill/>
        </p:spPr>
        <p:txBody>
          <a:bodyPr wrap="square" rtlCol="0">
            <a:spAutoFit/>
          </a:bodyPr>
          <a:lstStyle/>
          <a:p>
            <a:pPr algn="ctr">
              <a:lnSpc>
                <a:spcPct val="130000"/>
              </a:lnSpc>
            </a:pPr>
            <a:r>
              <a:rPr lang="en-US" altLang="zh-CN" sz="1315" dirty="0">
                <a:solidFill>
                  <a:srgbClr val="292421"/>
                </a:solidFill>
                <a:latin typeface="Noto Sans S Chinese Thin" panose="020B0200000000000000" pitchFamily="34" charset="-122"/>
                <a:ea typeface="Noto Sans S Chinese Thin" panose="020B0200000000000000" pitchFamily="34" charset="-122"/>
              </a:rPr>
              <a:t>This power point is made by mike.everything in this template is all original. This power point is made by mike.  </a:t>
            </a:r>
            <a:endParaRPr lang="zh-CN" altLang="en-US" sz="1315" dirty="0">
              <a:solidFill>
                <a:srgbClr val="292421"/>
              </a:solidFill>
              <a:latin typeface="Noto Sans S Chinese Thin" panose="020B0200000000000000" pitchFamily="34" charset="-122"/>
              <a:ea typeface="Noto Sans S Chinese Thin" panose="020B0200000000000000" pitchFamily="34" charset="-122"/>
            </a:endParaRPr>
          </a:p>
        </p:txBody>
      </p:sp>
      <p:sp>
        <p:nvSpPr>
          <p:cNvPr id="20" name="文本框 19"/>
          <p:cNvSpPr txBox="1"/>
          <p:nvPr/>
        </p:nvSpPr>
        <p:spPr>
          <a:xfrm>
            <a:off x="4870651" y="3330785"/>
            <a:ext cx="3649147" cy="646331"/>
          </a:xfrm>
          <a:prstGeom prst="rect">
            <a:avLst/>
          </a:prstGeom>
          <a:noFill/>
        </p:spPr>
        <p:txBody>
          <a:bodyPr wrap="square" rtlCol="0">
            <a:spAutoFit/>
          </a:bodyPr>
          <a:lstStyle/>
          <a:p>
            <a:pPr defTabSz="449580">
              <a:defRPr/>
            </a:pPr>
            <a:r>
              <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rPr>
              <a:t>企业简介</a:t>
            </a:r>
            <a:endPar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2" presetClass="entr" presetSubtype="4" decel="48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16"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3"/>
          <p:cNvGrpSpPr/>
          <p:nvPr/>
        </p:nvGrpSpPr>
        <p:grpSpPr>
          <a:xfrm>
            <a:off x="6520657" y="1616521"/>
            <a:ext cx="1865760" cy="1865760"/>
            <a:chOff x="1447864" y="1680671"/>
            <a:chExt cx="1256032" cy="1256032"/>
          </a:xfrm>
        </p:grpSpPr>
        <p:sp>
          <p:nvSpPr>
            <p:cNvPr id="13" name="Donut 51"/>
            <p:cNvSpPr/>
            <p:nvPr/>
          </p:nvSpPr>
          <p:spPr>
            <a:xfrm>
              <a:off x="1447864" y="1680671"/>
              <a:ext cx="1256032" cy="1256032"/>
            </a:xfrm>
            <a:prstGeom prst="donut">
              <a:avLst>
                <a:gd name="adj" fmla="val 11686"/>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sp>
          <p:nvSpPr>
            <p:cNvPr id="14" name="Block Arc 5"/>
            <p:cNvSpPr/>
            <p:nvPr/>
          </p:nvSpPr>
          <p:spPr>
            <a:xfrm>
              <a:off x="1447864" y="1680671"/>
              <a:ext cx="1256032" cy="1256032"/>
            </a:xfrm>
            <a:prstGeom prst="blockArc">
              <a:avLst>
                <a:gd name="adj1" fmla="val 16162069"/>
                <a:gd name="adj2" fmla="val 3793687"/>
                <a:gd name="adj3" fmla="val 11689"/>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grpSp>
      <p:sp>
        <p:nvSpPr>
          <p:cNvPr id="15" name="Rounded Rectangle 40"/>
          <p:cNvSpPr/>
          <p:nvPr/>
        </p:nvSpPr>
        <p:spPr>
          <a:xfrm>
            <a:off x="6816990" y="5035236"/>
            <a:ext cx="1270000" cy="486297"/>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spc="200" dirty="0">
                <a:latin typeface="Noto Sans S Chinese Thin" panose="020B0200000000000000" pitchFamily="34" charset="-122"/>
                <a:ea typeface="Noto Sans S Chinese Thin" panose="020B0200000000000000" pitchFamily="34" charset="-122"/>
                <a:cs typeface="+mn-ea"/>
              </a:rPr>
              <a:t>LAUNCH</a:t>
            </a:r>
            <a:endParaRPr lang="en-US" sz="1200" spc="200" dirty="0">
              <a:latin typeface="Noto Sans S Chinese Thin" panose="020B0200000000000000" pitchFamily="34" charset="-122"/>
              <a:ea typeface="Noto Sans S Chinese Thin" panose="020B0200000000000000" pitchFamily="34" charset="-122"/>
              <a:cs typeface="+mn-ea"/>
            </a:endParaRPr>
          </a:p>
        </p:txBody>
      </p:sp>
      <p:sp>
        <p:nvSpPr>
          <p:cNvPr id="16" name="Rectangle 7"/>
          <p:cNvSpPr/>
          <p:nvPr/>
        </p:nvSpPr>
        <p:spPr>
          <a:xfrm>
            <a:off x="6970950" y="2238664"/>
            <a:ext cx="971740" cy="584775"/>
          </a:xfrm>
          <a:prstGeom prst="rect">
            <a:avLst/>
          </a:prstGeom>
        </p:spPr>
        <p:txBody>
          <a:bodyPr wrap="none">
            <a:spAutoFit/>
          </a:bodyPr>
          <a:lstStyle/>
          <a:p>
            <a:pPr algn="ctr"/>
            <a:r>
              <a:rPr lang="en-AU" sz="3200" dirty="0">
                <a:solidFill>
                  <a:schemeClr val="accent5"/>
                </a:solidFill>
                <a:latin typeface="Noto Sans S Chinese Thin" panose="020B0200000000000000" pitchFamily="34" charset="-122"/>
                <a:ea typeface="Noto Sans S Chinese Thin" panose="020B0200000000000000" pitchFamily="34" charset="-122"/>
                <a:cs typeface="+mn-ea"/>
              </a:rPr>
              <a:t>40%</a:t>
            </a:r>
            <a:endParaRPr lang="en-US" sz="3200" dirty="0">
              <a:solidFill>
                <a:schemeClr val="accent5"/>
              </a:solidFill>
              <a:latin typeface="Noto Sans S Chinese Thin" panose="020B0200000000000000" pitchFamily="34" charset="-122"/>
              <a:ea typeface="Noto Sans S Chinese Thin" panose="020B0200000000000000" pitchFamily="34" charset="-122"/>
              <a:cs typeface="+mn-ea"/>
            </a:endParaRPr>
          </a:p>
        </p:txBody>
      </p:sp>
      <p:grpSp>
        <p:nvGrpSpPr>
          <p:cNvPr id="19" name="Group 10"/>
          <p:cNvGrpSpPr/>
          <p:nvPr/>
        </p:nvGrpSpPr>
        <p:grpSpPr>
          <a:xfrm>
            <a:off x="9184746" y="1616521"/>
            <a:ext cx="1865760" cy="1865760"/>
            <a:chOff x="1447864" y="1680671"/>
            <a:chExt cx="1256032" cy="1256032"/>
          </a:xfrm>
        </p:grpSpPr>
        <p:sp>
          <p:nvSpPr>
            <p:cNvPr id="20" name="Donut 48"/>
            <p:cNvSpPr/>
            <p:nvPr/>
          </p:nvSpPr>
          <p:spPr>
            <a:xfrm>
              <a:off x="1447864" y="1680671"/>
              <a:ext cx="1256032" cy="1256032"/>
            </a:xfrm>
            <a:prstGeom prst="donut">
              <a:avLst>
                <a:gd name="adj" fmla="val 11686"/>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sp>
          <p:nvSpPr>
            <p:cNvPr id="21" name="Block Arc 12"/>
            <p:cNvSpPr/>
            <p:nvPr/>
          </p:nvSpPr>
          <p:spPr>
            <a:xfrm>
              <a:off x="1447864" y="1680671"/>
              <a:ext cx="1256032" cy="1256032"/>
            </a:xfrm>
            <a:prstGeom prst="blockArc">
              <a:avLst>
                <a:gd name="adj1" fmla="val 16162069"/>
                <a:gd name="adj2" fmla="val 9513426"/>
                <a:gd name="adj3" fmla="val 11542"/>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grpSp>
      <p:sp>
        <p:nvSpPr>
          <p:cNvPr id="22" name="Rounded Rectangle 46"/>
          <p:cNvSpPr/>
          <p:nvPr/>
        </p:nvSpPr>
        <p:spPr>
          <a:xfrm>
            <a:off x="9481079" y="5035236"/>
            <a:ext cx="1270000" cy="486297"/>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spc="200" dirty="0">
                <a:latin typeface="Noto Sans S Chinese Thin" panose="020B0200000000000000" pitchFamily="34" charset="-122"/>
                <a:ea typeface="Noto Sans S Chinese Thin" panose="020B0200000000000000" pitchFamily="34" charset="-122"/>
                <a:cs typeface="+mn-ea"/>
              </a:rPr>
              <a:t>LAUNCH</a:t>
            </a:r>
            <a:endParaRPr lang="en-US" sz="1200" spc="200" dirty="0">
              <a:latin typeface="Noto Sans S Chinese Thin" panose="020B0200000000000000" pitchFamily="34" charset="-122"/>
              <a:ea typeface="Noto Sans S Chinese Thin" panose="020B0200000000000000" pitchFamily="34" charset="-122"/>
              <a:cs typeface="+mn-ea"/>
            </a:endParaRPr>
          </a:p>
        </p:txBody>
      </p:sp>
      <p:sp>
        <p:nvSpPr>
          <p:cNvPr id="23" name="Rectangle 14"/>
          <p:cNvSpPr/>
          <p:nvPr/>
        </p:nvSpPr>
        <p:spPr>
          <a:xfrm>
            <a:off x="9635039" y="2238664"/>
            <a:ext cx="971740" cy="584775"/>
          </a:xfrm>
          <a:prstGeom prst="rect">
            <a:avLst/>
          </a:prstGeom>
        </p:spPr>
        <p:txBody>
          <a:bodyPr wrap="none">
            <a:spAutoFit/>
          </a:bodyPr>
          <a:lstStyle/>
          <a:p>
            <a:pPr algn="ctr"/>
            <a:r>
              <a:rPr lang="en-AU" sz="3200" dirty="0">
                <a:solidFill>
                  <a:schemeClr val="accent6"/>
                </a:solidFill>
                <a:latin typeface="Noto Sans S Chinese Thin" panose="020B0200000000000000" pitchFamily="34" charset="-122"/>
                <a:ea typeface="Noto Sans S Chinese Thin" panose="020B0200000000000000" pitchFamily="34" charset="-122"/>
                <a:cs typeface="+mn-ea"/>
              </a:rPr>
              <a:t>69%</a:t>
            </a:r>
            <a:endParaRPr lang="en-US" sz="3200" dirty="0">
              <a:solidFill>
                <a:schemeClr val="accent6"/>
              </a:solidFill>
              <a:latin typeface="Noto Sans S Chinese Thin" panose="020B0200000000000000" pitchFamily="34" charset="-122"/>
              <a:ea typeface="Noto Sans S Chinese Thin" panose="020B0200000000000000" pitchFamily="34" charset="-122"/>
              <a:cs typeface="+mn-ea"/>
            </a:endParaRPr>
          </a:p>
        </p:txBody>
      </p:sp>
      <p:grpSp>
        <p:nvGrpSpPr>
          <p:cNvPr id="26" name="Group 17"/>
          <p:cNvGrpSpPr/>
          <p:nvPr/>
        </p:nvGrpSpPr>
        <p:grpSpPr>
          <a:xfrm>
            <a:off x="1154289" y="1616521"/>
            <a:ext cx="1865760" cy="1865760"/>
            <a:chOff x="1447864" y="1680671"/>
            <a:chExt cx="1256032" cy="1256032"/>
          </a:xfrm>
        </p:grpSpPr>
        <p:sp>
          <p:nvSpPr>
            <p:cNvPr id="27" name="Donut 2"/>
            <p:cNvSpPr/>
            <p:nvPr/>
          </p:nvSpPr>
          <p:spPr>
            <a:xfrm>
              <a:off x="1447864" y="1680671"/>
              <a:ext cx="1256032" cy="1256032"/>
            </a:xfrm>
            <a:prstGeom prst="donut">
              <a:avLst>
                <a:gd name="adj" fmla="val 11686"/>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sp>
          <p:nvSpPr>
            <p:cNvPr id="28" name="Block Arc 19"/>
            <p:cNvSpPr/>
            <p:nvPr/>
          </p:nvSpPr>
          <p:spPr>
            <a:xfrm>
              <a:off x="1447864" y="1680671"/>
              <a:ext cx="1256032" cy="1256032"/>
            </a:xfrm>
            <a:prstGeom prst="blockArc">
              <a:avLst>
                <a:gd name="adj1" fmla="val 16162069"/>
                <a:gd name="adj2" fmla="val 0"/>
                <a:gd name="adj3" fmla="val 11812"/>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grpSp>
      <p:sp>
        <p:nvSpPr>
          <p:cNvPr id="29" name="Rounded Rectangle 5"/>
          <p:cNvSpPr/>
          <p:nvPr/>
        </p:nvSpPr>
        <p:spPr>
          <a:xfrm>
            <a:off x="1450622" y="5035236"/>
            <a:ext cx="1270000" cy="486297"/>
          </a:xfrm>
          <a:prstGeom prst="roundRect">
            <a:avLst>
              <a:gd name="adj" fmla="val 5000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spc="200" dirty="0">
                <a:latin typeface="Noto Sans S Chinese Thin" panose="020B0200000000000000" pitchFamily="34" charset="-122"/>
                <a:ea typeface="Noto Sans S Chinese Thin" panose="020B0200000000000000" pitchFamily="34" charset="-122"/>
                <a:cs typeface="+mn-ea"/>
              </a:rPr>
              <a:t>LAUNCH</a:t>
            </a:r>
            <a:endParaRPr lang="en-US" sz="1200" spc="200" dirty="0">
              <a:latin typeface="Noto Sans S Chinese Thin" panose="020B0200000000000000" pitchFamily="34" charset="-122"/>
              <a:ea typeface="Noto Sans S Chinese Thin" panose="020B0200000000000000" pitchFamily="34" charset="-122"/>
              <a:cs typeface="+mn-ea"/>
            </a:endParaRPr>
          </a:p>
        </p:txBody>
      </p:sp>
      <p:sp>
        <p:nvSpPr>
          <p:cNvPr id="30" name="Rectangle 21"/>
          <p:cNvSpPr/>
          <p:nvPr/>
        </p:nvSpPr>
        <p:spPr>
          <a:xfrm>
            <a:off x="1604582" y="2238664"/>
            <a:ext cx="971740" cy="584775"/>
          </a:xfrm>
          <a:prstGeom prst="rect">
            <a:avLst/>
          </a:prstGeom>
        </p:spPr>
        <p:txBody>
          <a:bodyPr wrap="none">
            <a:spAutoFit/>
          </a:bodyPr>
          <a:lstStyle/>
          <a:p>
            <a:pPr algn="ctr"/>
            <a:r>
              <a:rPr lang="en-AU" sz="3200" dirty="0">
                <a:solidFill>
                  <a:schemeClr val="accent1"/>
                </a:solidFill>
                <a:latin typeface="Noto Sans S Chinese Thin" panose="020B0200000000000000" pitchFamily="34" charset="-122"/>
                <a:ea typeface="Noto Sans S Chinese Thin" panose="020B0200000000000000" pitchFamily="34" charset="-122"/>
                <a:cs typeface="+mn-ea"/>
              </a:rPr>
              <a:t>25%</a:t>
            </a:r>
            <a:endParaRPr lang="en-US" sz="3200" dirty="0">
              <a:solidFill>
                <a:schemeClr val="accent1"/>
              </a:solidFill>
              <a:latin typeface="Noto Sans S Chinese Thin" panose="020B0200000000000000" pitchFamily="34" charset="-122"/>
              <a:ea typeface="Noto Sans S Chinese Thin" panose="020B0200000000000000" pitchFamily="34" charset="-122"/>
              <a:cs typeface="+mn-ea"/>
            </a:endParaRPr>
          </a:p>
        </p:txBody>
      </p:sp>
      <p:grpSp>
        <p:nvGrpSpPr>
          <p:cNvPr id="33" name="Group 24"/>
          <p:cNvGrpSpPr/>
          <p:nvPr/>
        </p:nvGrpSpPr>
        <p:grpSpPr>
          <a:xfrm>
            <a:off x="3818378" y="1616521"/>
            <a:ext cx="1865760" cy="1865760"/>
            <a:chOff x="1447864" y="1680671"/>
            <a:chExt cx="1256032" cy="1256032"/>
          </a:xfrm>
        </p:grpSpPr>
        <p:sp>
          <p:nvSpPr>
            <p:cNvPr id="34" name="Donut 32"/>
            <p:cNvSpPr/>
            <p:nvPr/>
          </p:nvSpPr>
          <p:spPr>
            <a:xfrm>
              <a:off x="1447864" y="1680671"/>
              <a:ext cx="1256032" cy="1256032"/>
            </a:xfrm>
            <a:prstGeom prst="donut">
              <a:avLst>
                <a:gd name="adj" fmla="val 11686"/>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sp>
          <p:nvSpPr>
            <p:cNvPr id="35" name="Block Arc 26"/>
            <p:cNvSpPr/>
            <p:nvPr/>
          </p:nvSpPr>
          <p:spPr>
            <a:xfrm>
              <a:off x="1447864" y="1680671"/>
              <a:ext cx="1256032" cy="1256032"/>
            </a:xfrm>
            <a:prstGeom prst="blockArc">
              <a:avLst>
                <a:gd name="adj1" fmla="val 16162069"/>
                <a:gd name="adj2" fmla="val 9513426"/>
                <a:gd name="adj3" fmla="val 11542"/>
              </a:avLst>
            </a:prstGeom>
            <a:solidFill>
              <a:schemeClr val="accent4">
                <a:lumMod val="10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Noto Sans S Chinese Thin" panose="020B0200000000000000" pitchFamily="34" charset="-122"/>
                <a:ea typeface="Noto Sans S Chinese Thin" panose="020B0200000000000000" pitchFamily="34" charset="-122"/>
                <a:cs typeface="+mn-ea"/>
              </a:endParaRPr>
            </a:p>
          </p:txBody>
        </p:sp>
      </p:grpSp>
      <p:sp>
        <p:nvSpPr>
          <p:cNvPr id="36" name="Rounded Rectangle 34"/>
          <p:cNvSpPr/>
          <p:nvPr/>
        </p:nvSpPr>
        <p:spPr>
          <a:xfrm>
            <a:off x="4114711" y="5035236"/>
            <a:ext cx="1270000" cy="486297"/>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spc="200" dirty="0">
                <a:latin typeface="Noto Sans S Chinese Thin" panose="020B0200000000000000" pitchFamily="34" charset="-122"/>
                <a:ea typeface="Noto Sans S Chinese Thin" panose="020B0200000000000000" pitchFamily="34" charset="-122"/>
                <a:cs typeface="+mn-ea"/>
              </a:rPr>
              <a:t>LAUNCH</a:t>
            </a:r>
            <a:endParaRPr lang="en-US" sz="1200" spc="200" dirty="0">
              <a:latin typeface="Noto Sans S Chinese Thin" panose="020B0200000000000000" pitchFamily="34" charset="-122"/>
              <a:ea typeface="Noto Sans S Chinese Thin" panose="020B0200000000000000" pitchFamily="34" charset="-122"/>
              <a:cs typeface="+mn-ea"/>
            </a:endParaRPr>
          </a:p>
        </p:txBody>
      </p:sp>
      <p:sp>
        <p:nvSpPr>
          <p:cNvPr id="37" name="Rectangle 28"/>
          <p:cNvSpPr/>
          <p:nvPr/>
        </p:nvSpPr>
        <p:spPr>
          <a:xfrm>
            <a:off x="4268671" y="2238664"/>
            <a:ext cx="971740" cy="584775"/>
          </a:xfrm>
          <a:prstGeom prst="rect">
            <a:avLst/>
          </a:prstGeom>
        </p:spPr>
        <p:txBody>
          <a:bodyPr wrap="none">
            <a:spAutoFit/>
          </a:bodyPr>
          <a:lstStyle/>
          <a:p>
            <a:pPr algn="ctr"/>
            <a:r>
              <a:rPr lang="en-AU" sz="3200" dirty="0">
                <a:solidFill>
                  <a:schemeClr val="accent3"/>
                </a:solidFill>
                <a:latin typeface="Noto Sans S Chinese Thin" panose="020B0200000000000000" pitchFamily="34" charset="-122"/>
                <a:ea typeface="Noto Sans S Chinese Thin" panose="020B0200000000000000" pitchFamily="34" charset="-122"/>
                <a:cs typeface="+mn-ea"/>
              </a:rPr>
              <a:t>69%</a:t>
            </a:r>
            <a:endParaRPr lang="en-US" sz="3200" dirty="0">
              <a:solidFill>
                <a:schemeClr val="accent3"/>
              </a:solidFill>
              <a:latin typeface="Noto Sans S Chinese Thin" panose="020B0200000000000000" pitchFamily="34" charset="-122"/>
              <a:ea typeface="Noto Sans S Chinese Thin" panose="020B0200000000000000" pitchFamily="34" charset="-122"/>
              <a:cs typeface="+mn-ea"/>
            </a:endParaRPr>
          </a:p>
        </p:txBody>
      </p:sp>
      <p:sp>
        <p:nvSpPr>
          <p:cNvPr id="38" name="išľíďè"/>
          <p:cNvSpPr/>
          <p:nvPr/>
        </p:nvSpPr>
        <p:spPr bwMode="auto">
          <a:xfrm>
            <a:off x="537029" y="409220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39" name="iSlíďè"/>
          <p:cNvSpPr txBox="1"/>
          <p:nvPr/>
        </p:nvSpPr>
        <p:spPr bwMode="auto">
          <a:xfrm>
            <a:off x="978120" y="375783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0" name="išľíďè"/>
          <p:cNvSpPr/>
          <p:nvPr/>
        </p:nvSpPr>
        <p:spPr bwMode="auto">
          <a:xfrm>
            <a:off x="3454803" y="409764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1" name="iSlíďè"/>
          <p:cNvSpPr txBox="1"/>
          <p:nvPr/>
        </p:nvSpPr>
        <p:spPr bwMode="auto">
          <a:xfrm>
            <a:off x="3895894" y="376327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2" name="išľíďè"/>
          <p:cNvSpPr/>
          <p:nvPr/>
        </p:nvSpPr>
        <p:spPr bwMode="auto">
          <a:xfrm>
            <a:off x="6372577" y="409216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3" name="iSlíďè"/>
          <p:cNvSpPr txBox="1"/>
          <p:nvPr/>
        </p:nvSpPr>
        <p:spPr bwMode="auto">
          <a:xfrm>
            <a:off x="6813668" y="37577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4" name="išľíďè"/>
          <p:cNvSpPr/>
          <p:nvPr/>
        </p:nvSpPr>
        <p:spPr bwMode="auto">
          <a:xfrm>
            <a:off x="9156622" y="409216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45" name="iSlíďè"/>
          <p:cNvSpPr txBox="1"/>
          <p:nvPr/>
        </p:nvSpPr>
        <p:spPr bwMode="auto">
          <a:xfrm>
            <a:off x="9597713" y="37577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标题文本预设</a:t>
            </a:r>
            <a:endParaRPr kumimoji="0" lang="zh-CN" altLang="en-US" sz="1800" b="1"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down)">
                                      <p:cBhvr>
                                        <p:cTn id="64" dur="500"/>
                                        <p:tgtEl>
                                          <p:spTgt spid="3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down)">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down)">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500"/>
                                        <p:tgtEl>
                                          <p:spTgt spid="4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wipe(down)">
                                      <p:cBhvr>
                                        <p:cTn id="84" dur="500"/>
                                        <p:tgtEl>
                                          <p:spTgt spid="4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wipe(down)">
                                      <p:cBhvr>
                                        <p:cTn id="89" dur="500"/>
                                        <p:tgtEl>
                                          <p:spTgt spid="4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down)">
                                      <p:cBhvr>
                                        <p:cTn id="94" dur="500"/>
                                        <p:tgtEl>
                                          <p:spTgt spid="4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wipe(down)">
                                      <p:cBhvr>
                                        <p:cTn id="99" dur="500"/>
                                        <p:tgtEl>
                                          <p:spTgt spid="44"/>
                                        </p:tgtEl>
                                      </p:cBhvr>
                                    </p:animEffect>
                                  </p:childTnLst>
                                </p:cTn>
                              </p:par>
                              <p:par>
                                <p:cTn id="100" presetID="2" presetClass="entr" presetSubtype="2" fill="hold" grpId="0" nodeType="withEffect">
                                  <p:stCondLst>
                                    <p:cond delay="3000"/>
                                  </p:stCondLst>
                                  <p:iterate type="lt">
                                    <p:tmPct val="10000"/>
                                  </p:iterate>
                                  <p:childTnLst>
                                    <p:set>
                                      <p:cBhvr>
                                        <p:cTn id="101" dur="1" fill="hold">
                                          <p:stCondLst>
                                            <p:cond delay="0"/>
                                          </p:stCondLst>
                                        </p:cTn>
                                        <p:tgtEl>
                                          <p:spTgt spid="11"/>
                                        </p:tgtEl>
                                        <p:attrNameLst>
                                          <p:attrName>style.visibility</p:attrName>
                                        </p:attrNameLst>
                                      </p:cBhvr>
                                      <p:to>
                                        <p:strVal val="visible"/>
                                      </p:to>
                                    </p:set>
                                    <p:anim calcmode="lin" valueType="num">
                                      <p:cBhvr additive="base">
                                        <p:cTn id="102" dur="500" fill="hold"/>
                                        <p:tgtEl>
                                          <p:spTgt spid="11"/>
                                        </p:tgtEl>
                                        <p:attrNameLst>
                                          <p:attrName>ppt_x</p:attrName>
                                        </p:attrNameLst>
                                      </p:cBhvr>
                                      <p:tavLst>
                                        <p:tav tm="0">
                                          <p:val>
                                            <p:strVal val="1+#ppt_w/2"/>
                                          </p:val>
                                        </p:tav>
                                        <p:tav tm="100000">
                                          <p:val>
                                            <p:strVal val="#ppt_x"/>
                                          </p:val>
                                        </p:tav>
                                      </p:tavLst>
                                    </p:anim>
                                    <p:anim calcmode="lin" valueType="num">
                                      <p:cBhvr additive="base">
                                        <p:cTn id="10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22" grpId="0" animBg="1"/>
      <p:bldP spid="23" grpId="0"/>
      <p:bldP spid="29" grpId="0" animBg="1"/>
      <p:bldP spid="30" grpId="0"/>
      <p:bldP spid="36" grpId="0" animBg="1"/>
      <p:bldP spid="37" grpId="0"/>
      <p:bldP spid="38" grpId="0"/>
      <p:bldP spid="39" grpId="0"/>
      <p:bldP spid="40" grpId="0"/>
      <p:bldP spid="41" grpId="0"/>
      <p:bldP spid="42" grpId="0"/>
      <p:bldP spid="43" grpId="0"/>
      <p:bldP spid="44" grpId="0"/>
      <p:bldP spid="45"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千图PPT彼岸天：ID 8661124库_组合 1"/>
          <p:cNvGrpSpPr/>
          <p:nvPr>
            <p:custDataLst>
              <p:tags r:id="rId1"/>
            </p:custDataLst>
          </p:nvPr>
        </p:nvGrpSpPr>
        <p:grpSpPr>
          <a:xfrm>
            <a:off x="1775520" y="1361027"/>
            <a:ext cx="3630427" cy="4093065"/>
            <a:chOff x="571258" y="2404098"/>
            <a:chExt cx="3630427" cy="4093065"/>
          </a:xfrm>
        </p:grpSpPr>
        <p:sp>
          <p:nvSpPr>
            <p:cNvPr id="19" name="Freeform: Shape 2"/>
            <p:cNvSpPr/>
            <p:nvPr/>
          </p:nvSpPr>
          <p:spPr bwMode="auto">
            <a:xfrm>
              <a:off x="1961744" y="5487069"/>
              <a:ext cx="230034" cy="888009"/>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0" name="Freeform: Shape 3"/>
            <p:cNvSpPr/>
            <p:nvPr/>
          </p:nvSpPr>
          <p:spPr bwMode="auto">
            <a:xfrm>
              <a:off x="2414102" y="5460082"/>
              <a:ext cx="231319" cy="888009"/>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1" name="Freeform: Shape 4"/>
            <p:cNvSpPr/>
            <p:nvPr/>
          </p:nvSpPr>
          <p:spPr bwMode="auto">
            <a:xfrm>
              <a:off x="2347276" y="2711238"/>
              <a:ext cx="1252979" cy="1252979"/>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accent3"/>
            </a:solidFill>
            <a:ln>
              <a:noFill/>
            </a:ln>
          </p:spPr>
          <p:txBody>
            <a:bodyPr vert="horz" wrap="none" lIns="0" tIns="0" rIns="0" bIns="0" anchor="ctr" anchorCtr="1" compatLnSpc="1">
              <a:normAutofit/>
            </a:bodyPr>
            <a:lstStyle/>
            <a:p>
              <a:pPr algn="ctr"/>
              <a:r>
                <a:rPr lang="zh-CN" altLang="en-US">
                  <a:solidFill>
                    <a:schemeClr val="bg1"/>
                  </a:solidFill>
                  <a:latin typeface="Noto Sans S Chinese Thin" panose="020B0200000000000000" pitchFamily="34" charset="-122"/>
                  <a:ea typeface="Noto Sans S Chinese Thin" panose="020B0200000000000000" pitchFamily="34" charset="-122"/>
                </a:rPr>
                <a:t>关键词</a:t>
              </a:r>
              <a:endParaRPr lang="zh-CN" altLang="en-US">
                <a:solidFill>
                  <a:schemeClr val="bg1"/>
                </a:solidFill>
                <a:latin typeface="Noto Sans S Chinese Thin" panose="020B0200000000000000" pitchFamily="34" charset="-122"/>
                <a:ea typeface="Noto Sans S Chinese Thin" panose="020B0200000000000000" pitchFamily="34" charset="-122"/>
              </a:endParaRPr>
            </a:p>
          </p:txBody>
        </p:sp>
        <p:sp>
          <p:nvSpPr>
            <p:cNvPr id="22" name="Freeform: Shape 5"/>
            <p:cNvSpPr/>
            <p:nvPr/>
          </p:nvSpPr>
          <p:spPr bwMode="auto">
            <a:xfrm>
              <a:off x="2040136" y="2404098"/>
              <a:ext cx="1869831" cy="186340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3"/>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3" name="Freeform: Shape 6"/>
            <p:cNvSpPr/>
            <p:nvPr/>
          </p:nvSpPr>
          <p:spPr bwMode="auto">
            <a:xfrm>
              <a:off x="1757412" y="4387018"/>
              <a:ext cx="1119328" cy="1115473"/>
            </a:xfrm>
            <a:custGeom>
              <a:avLst/>
              <a:gdLst>
                <a:gd name="T0" fmla="*/ 46 w 368"/>
                <a:gd name="T1" fmla="*/ 100 h 367"/>
                <a:gd name="T2" fmla="*/ 101 w 368"/>
                <a:gd name="T3" fmla="*/ 321 h 367"/>
                <a:gd name="T4" fmla="*/ 322 w 368"/>
                <a:gd name="T5" fmla="*/ 267 h 367"/>
                <a:gd name="T6" fmla="*/ 267 w 368"/>
                <a:gd name="T7" fmla="*/ 46 h 367"/>
                <a:gd name="T8" fmla="*/ 46 w 368"/>
                <a:gd name="T9" fmla="*/ 100 h 367"/>
              </a:gdLst>
              <a:ahLst/>
              <a:cxnLst>
                <a:cxn ang="0">
                  <a:pos x="T0" y="T1"/>
                </a:cxn>
                <a:cxn ang="0">
                  <a:pos x="T2" y="T3"/>
                </a:cxn>
                <a:cxn ang="0">
                  <a:pos x="T4" y="T5"/>
                </a:cxn>
                <a:cxn ang="0">
                  <a:pos x="T6" y="T7"/>
                </a:cxn>
                <a:cxn ang="0">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accent1"/>
            </a:solidFill>
            <a:ln>
              <a:noFill/>
            </a:ln>
          </p:spPr>
          <p:txBody>
            <a:bodyPr vert="horz" wrap="none" lIns="0" tIns="0" rIns="0" bIns="0" anchor="ctr" anchorCtr="1" compatLnSpc="1">
              <a:normAutofit/>
            </a:bodyPr>
            <a:lstStyle/>
            <a:p>
              <a:pPr algn="ctr"/>
              <a:r>
                <a:rPr lang="zh-CN" altLang="en-US">
                  <a:solidFill>
                    <a:schemeClr val="bg1"/>
                  </a:solidFill>
                  <a:latin typeface="Noto Sans S Chinese Thin" panose="020B0200000000000000" pitchFamily="34" charset="-122"/>
                  <a:ea typeface="Noto Sans S Chinese Thin" panose="020B0200000000000000" pitchFamily="34" charset="-122"/>
                </a:rPr>
                <a:t>关键词</a:t>
              </a:r>
              <a:endParaRPr lang="zh-CN" altLang="en-US">
                <a:solidFill>
                  <a:schemeClr val="bg1"/>
                </a:solidFill>
                <a:latin typeface="Noto Sans S Chinese Thin" panose="020B0200000000000000" pitchFamily="34" charset="-122"/>
                <a:ea typeface="Noto Sans S Chinese Thin" panose="020B0200000000000000" pitchFamily="34" charset="-122"/>
              </a:endParaRPr>
            </a:p>
          </p:txBody>
        </p:sp>
        <p:sp>
          <p:nvSpPr>
            <p:cNvPr id="24" name="Freeform: Shape 7"/>
            <p:cNvSpPr/>
            <p:nvPr/>
          </p:nvSpPr>
          <p:spPr bwMode="auto">
            <a:xfrm>
              <a:off x="1486254" y="4113290"/>
              <a:ext cx="1664213" cy="1662928"/>
            </a:xfrm>
            <a:custGeom>
              <a:avLst/>
              <a:gdLst>
                <a:gd name="T0" fmla="*/ 97 w 547"/>
                <a:gd name="T1" fmla="*/ 139 h 547"/>
                <a:gd name="T2" fmla="*/ 44 w 547"/>
                <a:gd name="T3" fmla="*/ 122 h 547"/>
                <a:gd name="T4" fmla="*/ 62 w 547"/>
                <a:gd name="T5" fmla="*/ 206 h 547"/>
                <a:gd name="T6" fmla="*/ 52 w 547"/>
                <a:gd name="T7" fmla="*/ 240 h 547"/>
                <a:gd name="T8" fmla="*/ 1 w 547"/>
                <a:gd name="T9" fmla="*/ 306 h 547"/>
                <a:gd name="T10" fmla="*/ 65 w 547"/>
                <a:gd name="T11" fmla="*/ 350 h 547"/>
                <a:gd name="T12" fmla="*/ 23 w 547"/>
                <a:gd name="T13" fmla="*/ 385 h 547"/>
                <a:gd name="T14" fmla="*/ 103 w 547"/>
                <a:gd name="T15" fmla="*/ 416 h 547"/>
                <a:gd name="T16" fmla="*/ 128 w 547"/>
                <a:gd name="T17" fmla="*/ 442 h 547"/>
                <a:gd name="T18" fmla="*/ 155 w 547"/>
                <a:gd name="T19" fmla="*/ 520 h 547"/>
                <a:gd name="T20" fmla="*/ 237 w 547"/>
                <a:gd name="T21" fmla="*/ 492 h 547"/>
                <a:gd name="T22" fmla="*/ 247 w 547"/>
                <a:gd name="T23" fmla="*/ 547 h 547"/>
                <a:gd name="T24" fmla="*/ 312 w 547"/>
                <a:gd name="T25" fmla="*/ 492 h 547"/>
                <a:gd name="T26" fmla="*/ 364 w 547"/>
                <a:gd name="T27" fmla="*/ 477 h 547"/>
                <a:gd name="T28" fmla="*/ 448 w 547"/>
                <a:gd name="T29" fmla="*/ 486 h 547"/>
                <a:gd name="T30" fmla="*/ 426 w 547"/>
                <a:gd name="T31" fmla="*/ 434 h 547"/>
                <a:gd name="T32" fmla="*/ 451 w 547"/>
                <a:gd name="T33" fmla="*/ 408 h 547"/>
                <a:gd name="T34" fmla="*/ 528 w 547"/>
                <a:gd name="T35" fmla="*/ 376 h 547"/>
                <a:gd name="T36" fmla="*/ 484 w 547"/>
                <a:gd name="T37" fmla="*/ 341 h 547"/>
                <a:gd name="T38" fmla="*/ 494 w 547"/>
                <a:gd name="T39" fmla="*/ 306 h 547"/>
                <a:gd name="T40" fmla="*/ 546 w 547"/>
                <a:gd name="T41" fmla="*/ 240 h 547"/>
                <a:gd name="T42" fmla="*/ 491 w 547"/>
                <a:gd name="T43" fmla="*/ 231 h 547"/>
                <a:gd name="T44" fmla="*/ 483 w 547"/>
                <a:gd name="T45" fmla="*/ 196 h 547"/>
                <a:gd name="T46" fmla="*/ 497 w 547"/>
                <a:gd name="T47" fmla="*/ 113 h 547"/>
                <a:gd name="T48" fmla="*/ 440 w 547"/>
                <a:gd name="T49" fmla="*/ 130 h 547"/>
                <a:gd name="T50" fmla="*/ 413 w 547"/>
                <a:gd name="T51" fmla="*/ 101 h 547"/>
                <a:gd name="T52" fmla="*/ 389 w 547"/>
                <a:gd name="T53" fmla="*/ 32 h 547"/>
                <a:gd name="T54" fmla="*/ 353 w 547"/>
                <a:gd name="T55" fmla="*/ 69 h 547"/>
                <a:gd name="T56" fmla="*/ 310 w 547"/>
                <a:gd name="T57" fmla="*/ 53 h 547"/>
                <a:gd name="T58" fmla="*/ 245 w 547"/>
                <a:gd name="T59" fmla="*/ 0 h 547"/>
                <a:gd name="T60" fmla="*/ 235 w 547"/>
                <a:gd name="T61" fmla="*/ 55 h 547"/>
                <a:gd name="T62" fmla="*/ 182 w 547"/>
                <a:gd name="T63" fmla="*/ 69 h 547"/>
                <a:gd name="T64" fmla="*/ 99 w 547"/>
                <a:gd name="T65" fmla="*/ 61 h 547"/>
                <a:gd name="T66" fmla="*/ 121 w 547"/>
                <a:gd name="T67" fmla="*/ 113 h 547"/>
                <a:gd name="T68" fmla="*/ 430 w 547"/>
                <a:gd name="T69" fmla="*/ 369 h 547"/>
                <a:gd name="T70" fmla="*/ 116 w 547"/>
                <a:gd name="T71" fmla="*/ 17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5" name="Freeform: Shape 8"/>
            <p:cNvSpPr/>
            <p:nvPr/>
          </p:nvSpPr>
          <p:spPr bwMode="auto">
            <a:xfrm>
              <a:off x="3375361" y="4267503"/>
              <a:ext cx="661830" cy="666970"/>
            </a:xfrm>
            <a:custGeom>
              <a:avLst/>
              <a:gdLst>
                <a:gd name="T0" fmla="*/ 28 w 218"/>
                <a:gd name="T1" fmla="*/ 60 h 219"/>
                <a:gd name="T2" fmla="*/ 60 w 218"/>
                <a:gd name="T3" fmla="*/ 191 h 219"/>
                <a:gd name="T4" fmla="*/ 191 w 218"/>
                <a:gd name="T5" fmla="*/ 159 h 219"/>
                <a:gd name="T6" fmla="*/ 159 w 218"/>
                <a:gd name="T7" fmla="*/ 28 h 219"/>
                <a:gd name="T8" fmla="*/ 28 w 218"/>
                <a:gd name="T9" fmla="*/ 60 h 219"/>
              </a:gdLst>
              <a:ahLst/>
              <a:cxnLst>
                <a:cxn ang="0">
                  <a:pos x="T0" y="T1"/>
                </a:cxn>
                <a:cxn ang="0">
                  <a:pos x="T2" y="T3"/>
                </a:cxn>
                <a:cxn ang="0">
                  <a:pos x="T4" y="T5"/>
                </a:cxn>
                <a:cxn ang="0">
                  <a:pos x="T6" y="T7"/>
                </a:cxn>
                <a:cxn ang="0">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accent2"/>
            </a:solidFill>
            <a:ln>
              <a:noFill/>
            </a:ln>
          </p:spPr>
          <p:txBody>
            <a:bodyPr vert="horz" wrap="none" lIns="0" tIns="0" rIns="0" bIns="0" anchor="ctr" anchorCtr="1" compatLnSpc="1">
              <a:normAutofit/>
            </a:bodyPr>
            <a:lstStyle/>
            <a:p>
              <a:pPr algn="ctr"/>
              <a:r>
                <a:rPr lang="zh-CN" altLang="en-US" sz="1200">
                  <a:solidFill>
                    <a:schemeClr val="bg1"/>
                  </a:solidFill>
                  <a:latin typeface="Noto Sans S Chinese Thin" panose="020B0200000000000000" pitchFamily="34" charset="-122"/>
                  <a:ea typeface="Noto Sans S Chinese Thin" panose="020B0200000000000000" pitchFamily="34" charset="-122"/>
                </a:rPr>
                <a:t>关键词</a:t>
              </a:r>
              <a:endParaRPr lang="zh-CN" altLang="en-US" sz="1200">
                <a:solidFill>
                  <a:schemeClr val="bg1"/>
                </a:solidFill>
                <a:latin typeface="Noto Sans S Chinese Thin" panose="020B0200000000000000" pitchFamily="34" charset="-122"/>
                <a:ea typeface="Noto Sans S Chinese Thin" panose="020B0200000000000000" pitchFamily="34" charset="-122"/>
              </a:endParaRPr>
            </a:p>
          </p:txBody>
        </p:sp>
        <p:sp>
          <p:nvSpPr>
            <p:cNvPr id="26" name="Freeform: Shape 9"/>
            <p:cNvSpPr/>
            <p:nvPr/>
          </p:nvSpPr>
          <p:spPr bwMode="auto">
            <a:xfrm>
              <a:off x="3213438" y="4106865"/>
              <a:ext cx="988247" cy="988247"/>
            </a:xfrm>
            <a:custGeom>
              <a:avLst/>
              <a:gdLst>
                <a:gd name="T0" fmla="*/ 57 w 325"/>
                <a:gd name="T1" fmla="*/ 82 h 325"/>
                <a:gd name="T2" fmla="*/ 26 w 325"/>
                <a:gd name="T3" fmla="*/ 72 h 325"/>
                <a:gd name="T4" fmla="*/ 37 w 325"/>
                <a:gd name="T5" fmla="*/ 122 h 325"/>
                <a:gd name="T6" fmla="*/ 31 w 325"/>
                <a:gd name="T7" fmla="*/ 143 h 325"/>
                <a:gd name="T8" fmla="*/ 0 w 325"/>
                <a:gd name="T9" fmla="*/ 182 h 325"/>
                <a:gd name="T10" fmla="*/ 38 w 325"/>
                <a:gd name="T11" fmla="*/ 208 h 325"/>
                <a:gd name="T12" fmla="*/ 13 w 325"/>
                <a:gd name="T13" fmla="*/ 229 h 325"/>
                <a:gd name="T14" fmla="*/ 61 w 325"/>
                <a:gd name="T15" fmla="*/ 247 h 325"/>
                <a:gd name="T16" fmla="*/ 76 w 325"/>
                <a:gd name="T17" fmla="*/ 263 h 325"/>
                <a:gd name="T18" fmla="*/ 92 w 325"/>
                <a:gd name="T19" fmla="*/ 309 h 325"/>
                <a:gd name="T20" fmla="*/ 141 w 325"/>
                <a:gd name="T21" fmla="*/ 292 h 325"/>
                <a:gd name="T22" fmla="*/ 147 w 325"/>
                <a:gd name="T23" fmla="*/ 325 h 325"/>
                <a:gd name="T24" fmla="*/ 186 w 325"/>
                <a:gd name="T25" fmla="*/ 292 h 325"/>
                <a:gd name="T26" fmla="*/ 217 w 325"/>
                <a:gd name="T27" fmla="*/ 283 h 325"/>
                <a:gd name="T28" fmla="*/ 266 w 325"/>
                <a:gd name="T29" fmla="*/ 288 h 325"/>
                <a:gd name="T30" fmla="*/ 253 w 325"/>
                <a:gd name="T31" fmla="*/ 258 h 325"/>
                <a:gd name="T32" fmla="*/ 268 w 325"/>
                <a:gd name="T33" fmla="*/ 242 h 325"/>
                <a:gd name="T34" fmla="*/ 314 w 325"/>
                <a:gd name="T35" fmla="*/ 223 h 325"/>
                <a:gd name="T36" fmla="*/ 288 w 325"/>
                <a:gd name="T37" fmla="*/ 202 h 325"/>
                <a:gd name="T38" fmla="*/ 294 w 325"/>
                <a:gd name="T39" fmla="*/ 182 h 325"/>
                <a:gd name="T40" fmla="*/ 325 w 325"/>
                <a:gd name="T41" fmla="*/ 143 h 325"/>
                <a:gd name="T42" fmla="*/ 292 w 325"/>
                <a:gd name="T43" fmla="*/ 137 h 325"/>
                <a:gd name="T44" fmla="*/ 287 w 325"/>
                <a:gd name="T45" fmla="*/ 116 h 325"/>
                <a:gd name="T46" fmla="*/ 295 w 325"/>
                <a:gd name="T47" fmla="*/ 67 h 325"/>
                <a:gd name="T48" fmla="*/ 262 w 325"/>
                <a:gd name="T49" fmla="*/ 77 h 325"/>
                <a:gd name="T50" fmla="*/ 246 w 325"/>
                <a:gd name="T51" fmla="*/ 59 h 325"/>
                <a:gd name="T52" fmla="*/ 231 w 325"/>
                <a:gd name="T53" fmla="*/ 18 h 325"/>
                <a:gd name="T54" fmla="*/ 210 w 325"/>
                <a:gd name="T55" fmla="*/ 41 h 325"/>
                <a:gd name="T56" fmla="*/ 184 w 325"/>
                <a:gd name="T57" fmla="*/ 31 h 325"/>
                <a:gd name="T58" fmla="*/ 146 w 325"/>
                <a:gd name="T59" fmla="*/ 0 h 325"/>
                <a:gd name="T60" fmla="*/ 139 w 325"/>
                <a:gd name="T61" fmla="*/ 33 h 325"/>
                <a:gd name="T62" fmla="*/ 108 w 325"/>
                <a:gd name="T63" fmla="*/ 41 h 325"/>
                <a:gd name="T64" fmla="*/ 59 w 325"/>
                <a:gd name="T65" fmla="*/ 36 h 325"/>
                <a:gd name="T66" fmla="*/ 72 w 325"/>
                <a:gd name="T67" fmla="*/ 67 h 325"/>
                <a:gd name="T68" fmla="*/ 256 w 325"/>
                <a:gd name="T69" fmla="*/ 219 h 325"/>
                <a:gd name="T70" fmla="*/ 69 w 325"/>
                <a:gd name="T71" fmla="*/ 10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7" name="Freeform: Shape 10"/>
            <p:cNvSpPr/>
            <p:nvPr/>
          </p:nvSpPr>
          <p:spPr bwMode="auto">
            <a:xfrm>
              <a:off x="824424" y="3991205"/>
              <a:ext cx="379106" cy="334127"/>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8" name="Freeform: Shape 11"/>
            <p:cNvSpPr/>
            <p:nvPr/>
          </p:nvSpPr>
          <p:spPr bwMode="auto">
            <a:xfrm>
              <a:off x="571258" y="4727571"/>
              <a:ext cx="426656" cy="218468"/>
            </a:xfrm>
            <a:custGeom>
              <a:avLst/>
              <a:gdLst>
                <a:gd name="T0" fmla="*/ 117 w 140"/>
                <a:gd name="T1" fmla="*/ 20 h 72"/>
                <a:gd name="T2" fmla="*/ 137 w 140"/>
                <a:gd name="T3" fmla="*/ 49 h 72"/>
                <a:gd name="T4" fmla="*/ 108 w 140"/>
                <a:gd name="T5" fmla="*/ 69 h 72"/>
                <a:gd name="T6" fmla="*/ 22 w 140"/>
                <a:gd name="T7" fmla="*/ 52 h 72"/>
                <a:gd name="T8" fmla="*/ 3 w 140"/>
                <a:gd name="T9" fmla="*/ 23 h 72"/>
                <a:gd name="T10" fmla="*/ 32 w 140"/>
                <a:gd name="T11" fmla="*/ 3 h 72"/>
                <a:gd name="T12" fmla="*/ 117 w 140"/>
                <a:gd name="T13" fmla="*/ 20 h 72"/>
              </a:gdLst>
              <a:ahLst/>
              <a:cxnLst>
                <a:cxn ang="0">
                  <a:pos x="T0" y="T1"/>
                </a:cxn>
                <a:cxn ang="0">
                  <a:pos x="T2" y="T3"/>
                </a:cxn>
                <a:cxn ang="0">
                  <a:pos x="T4" y="T5"/>
                </a:cxn>
                <a:cxn ang="0">
                  <a:pos x="T6" y="T7"/>
                </a:cxn>
                <a:cxn ang="0">
                  <a:pos x="T8" y="T9"/>
                </a:cxn>
                <a:cxn ang="0">
                  <a:pos x="T10" y="T11"/>
                </a:cxn>
                <a:cxn ang="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29" name="Freeform: Shape 12"/>
            <p:cNvSpPr/>
            <p:nvPr/>
          </p:nvSpPr>
          <p:spPr bwMode="auto">
            <a:xfrm>
              <a:off x="757599" y="5433095"/>
              <a:ext cx="422800" cy="240315"/>
            </a:xfrm>
            <a:custGeom>
              <a:avLst/>
              <a:gdLst>
                <a:gd name="T0" fmla="*/ 105 w 139"/>
                <a:gd name="T1" fmla="*/ 4 h 79"/>
                <a:gd name="T2" fmla="*/ 136 w 139"/>
                <a:gd name="T3" fmla="*/ 22 h 79"/>
                <a:gd name="T4" fmla="*/ 118 w 139"/>
                <a:gd name="T5" fmla="*/ 52 h 79"/>
                <a:gd name="T6" fmla="*/ 34 w 139"/>
                <a:gd name="T7" fmla="*/ 75 h 79"/>
                <a:gd name="T8" fmla="*/ 4 w 139"/>
                <a:gd name="T9" fmla="*/ 57 h 79"/>
                <a:gd name="T10" fmla="*/ 21 w 139"/>
                <a:gd name="T11" fmla="*/ 26 h 79"/>
                <a:gd name="T12" fmla="*/ 105 w 13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30" name="Freeform: Shape 13"/>
            <p:cNvSpPr/>
            <p:nvPr/>
          </p:nvSpPr>
          <p:spPr bwMode="auto">
            <a:xfrm>
              <a:off x="3544995" y="5433095"/>
              <a:ext cx="425371" cy="240315"/>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sp>
          <p:nvSpPr>
            <p:cNvPr id="31" name="Freeform: Shape 14"/>
            <p:cNvSpPr/>
            <p:nvPr/>
          </p:nvSpPr>
          <p:spPr bwMode="auto">
            <a:xfrm>
              <a:off x="1140561" y="3748320"/>
              <a:ext cx="2335039" cy="2748843"/>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1">
                <a:lumMod val="65000"/>
                <a:lumOff val="35000"/>
              </a:schemeClr>
            </a:solidFill>
            <a:ln>
              <a:noFill/>
            </a:ln>
          </p:spPr>
          <p:txBody>
            <a:bodyPr anchor="ctr"/>
            <a:lstStyle/>
            <a:p>
              <a:pPr algn="ctr"/>
              <a:endParaRPr>
                <a:latin typeface="Noto Sans S Chinese Thin" panose="020B0200000000000000" pitchFamily="34" charset="-122"/>
                <a:ea typeface="Noto Sans S Chinese Thin" panose="020B0200000000000000" pitchFamily="34" charset="-122"/>
              </a:endParaRPr>
            </a:p>
          </p:txBody>
        </p:sp>
      </p:grpSp>
      <p:sp>
        <p:nvSpPr>
          <p:cNvPr id="32" name="Rectangle: Rounded Corners 17"/>
          <p:cNvSpPr/>
          <p:nvPr/>
        </p:nvSpPr>
        <p:spPr>
          <a:xfrm>
            <a:off x="6870017" y="1943187"/>
            <a:ext cx="3767559" cy="34972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5000" lnSpcReduction="20000"/>
          </a:bodyPr>
          <a:lstStyle/>
          <a:p>
            <a:r>
              <a:rPr lang="zh-CN" altLang="en-US" sz="1400" b="1" dirty="0">
                <a:solidFill>
                  <a:schemeClr val="bg1"/>
                </a:solidFill>
                <a:latin typeface="Noto Sans S Chinese Thin" panose="020B0200000000000000" pitchFamily="34" charset="-122"/>
                <a:ea typeface="Noto Sans S Chinese Thin" panose="020B0200000000000000" pitchFamily="34" charset="-122"/>
              </a:rPr>
              <a:t>输入标题文本</a:t>
            </a:r>
            <a:endParaRPr lang="zh-CN" altLang="en-US" sz="1400" b="1" dirty="0">
              <a:solidFill>
                <a:schemeClr val="bg1"/>
              </a:solidFill>
              <a:latin typeface="Noto Sans S Chinese Thin" panose="020B0200000000000000" pitchFamily="34" charset="-122"/>
              <a:ea typeface="Noto Sans S Chinese Thin" panose="020B0200000000000000" pitchFamily="34" charset="-122"/>
            </a:endParaRPr>
          </a:p>
        </p:txBody>
      </p:sp>
      <p:sp>
        <p:nvSpPr>
          <p:cNvPr id="33" name="Rectangle: Rounded Corners 20"/>
          <p:cNvSpPr/>
          <p:nvPr/>
        </p:nvSpPr>
        <p:spPr>
          <a:xfrm>
            <a:off x="6870017" y="3147718"/>
            <a:ext cx="3767559" cy="34972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5000" lnSpcReduction="20000"/>
          </a:bodyPr>
          <a:lstStyle/>
          <a:p>
            <a:r>
              <a:rPr lang="zh-CN" altLang="en-US" sz="1400" b="1" dirty="0">
                <a:solidFill>
                  <a:schemeClr val="bg1"/>
                </a:solidFill>
                <a:latin typeface="Noto Sans S Chinese Thin" panose="020B0200000000000000" pitchFamily="34" charset="-122"/>
                <a:ea typeface="Noto Sans S Chinese Thin" panose="020B0200000000000000" pitchFamily="34" charset="-122"/>
              </a:rPr>
              <a:t>输入标题文本</a:t>
            </a:r>
            <a:endParaRPr lang="zh-CN" altLang="en-US" sz="1400" b="1" dirty="0">
              <a:solidFill>
                <a:schemeClr val="bg1"/>
              </a:solidFill>
              <a:latin typeface="Noto Sans S Chinese Thin" panose="020B0200000000000000" pitchFamily="34" charset="-122"/>
              <a:ea typeface="Noto Sans S Chinese Thin" panose="020B0200000000000000" pitchFamily="34" charset="-122"/>
            </a:endParaRPr>
          </a:p>
        </p:txBody>
      </p:sp>
      <p:sp>
        <p:nvSpPr>
          <p:cNvPr id="34" name="Rectangle: Rounded Corners 23"/>
          <p:cNvSpPr/>
          <p:nvPr/>
        </p:nvSpPr>
        <p:spPr>
          <a:xfrm>
            <a:off x="6870017" y="4352249"/>
            <a:ext cx="3767559" cy="34972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75000" lnSpcReduction="20000"/>
          </a:bodyPr>
          <a:lstStyle/>
          <a:p>
            <a:r>
              <a:rPr lang="zh-CN" altLang="en-US" sz="1400" b="1" dirty="0">
                <a:solidFill>
                  <a:schemeClr val="bg1"/>
                </a:solidFill>
                <a:latin typeface="Noto Sans S Chinese Thin" panose="020B0200000000000000" pitchFamily="34" charset="-122"/>
                <a:ea typeface="Noto Sans S Chinese Thin" panose="020B0200000000000000" pitchFamily="34" charset="-122"/>
              </a:rPr>
              <a:t>输入标题文本</a:t>
            </a:r>
            <a:endParaRPr lang="zh-CN" altLang="en-US" sz="1400" b="1" dirty="0">
              <a:solidFill>
                <a:schemeClr val="bg1"/>
              </a:solidFill>
              <a:latin typeface="Noto Sans S Chinese Thin" panose="020B0200000000000000" pitchFamily="34" charset="-122"/>
              <a:ea typeface="Noto Sans S Chinese Thin" panose="020B0200000000000000" pitchFamily="34" charset="-122"/>
            </a:endParaRPr>
          </a:p>
        </p:txBody>
      </p:sp>
      <p:sp>
        <p:nvSpPr>
          <p:cNvPr id="35" name="išľíďè"/>
          <p:cNvSpPr/>
          <p:nvPr/>
        </p:nvSpPr>
        <p:spPr bwMode="auto">
          <a:xfrm>
            <a:off x="6870017" y="2401049"/>
            <a:ext cx="37675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36" name="išľíďè"/>
          <p:cNvSpPr/>
          <p:nvPr/>
        </p:nvSpPr>
        <p:spPr bwMode="auto">
          <a:xfrm>
            <a:off x="6870016" y="3675291"/>
            <a:ext cx="37675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37" name="išľíďè"/>
          <p:cNvSpPr/>
          <p:nvPr/>
        </p:nvSpPr>
        <p:spPr bwMode="auto">
          <a:xfrm>
            <a:off x="6870016" y="4896603"/>
            <a:ext cx="37675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anim calcmode="lin" valueType="num">
                                      <p:cBhvr>
                                        <p:cTn id="10" dur="500" fill="hold"/>
                                        <p:tgtEl>
                                          <p:spTgt spid="18"/>
                                        </p:tgtEl>
                                        <p:attrNameLst>
                                          <p:attrName>ppt_x</p:attrName>
                                        </p:attrNameLst>
                                      </p:cBhvr>
                                      <p:tavLst>
                                        <p:tav tm="0">
                                          <p:val>
                                            <p:fltVal val="0.5"/>
                                          </p:val>
                                        </p:tav>
                                        <p:tav tm="100000">
                                          <p:val>
                                            <p:strVal val="#ppt_x"/>
                                          </p:val>
                                        </p:tav>
                                      </p:tavLst>
                                    </p:anim>
                                    <p:anim calcmode="lin" valueType="num">
                                      <p:cBhvr>
                                        <p:cTn id="11" dur="500" fill="hold"/>
                                        <p:tgtEl>
                                          <p:spTgt spid="18"/>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par>
                                <p:cTn id="27" presetID="2" presetClass="entr" presetSubtype="2" fill="hold" grpId="0" nodeType="withEffect">
                                  <p:stCondLst>
                                    <p:cond delay="300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1+#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976494" y="1643333"/>
            <a:ext cx="4393364" cy="3855720"/>
            <a:chOff x="7960360" y="1813560"/>
            <a:chExt cx="3352800" cy="3352800"/>
          </a:xfrm>
          <a:solidFill>
            <a:schemeClr val="bg1">
              <a:lumMod val="85000"/>
            </a:schemeClr>
          </a:solidFill>
        </p:grpSpPr>
        <p:sp useBgFill="1">
          <p:nvSpPr>
            <p:cNvPr id="26" name="矩形 25"/>
            <p:cNvSpPr/>
            <p:nvPr/>
          </p:nvSpPr>
          <p:spPr>
            <a:xfrm>
              <a:off x="7960360" y="4099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27" name="矩形 26"/>
            <p:cNvSpPr/>
            <p:nvPr/>
          </p:nvSpPr>
          <p:spPr>
            <a:xfrm>
              <a:off x="7960360" y="2956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28" name="矩形 27"/>
            <p:cNvSpPr/>
            <p:nvPr/>
          </p:nvSpPr>
          <p:spPr>
            <a:xfrm>
              <a:off x="7960360" y="1813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29" name="矩形 28"/>
            <p:cNvSpPr/>
            <p:nvPr/>
          </p:nvSpPr>
          <p:spPr>
            <a:xfrm>
              <a:off x="9103360" y="4099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30" name="矩形 29"/>
            <p:cNvSpPr/>
            <p:nvPr/>
          </p:nvSpPr>
          <p:spPr>
            <a:xfrm>
              <a:off x="9103360" y="2956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31" name="矩形 30"/>
            <p:cNvSpPr/>
            <p:nvPr/>
          </p:nvSpPr>
          <p:spPr>
            <a:xfrm>
              <a:off x="9103360" y="1813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32" name="矩形 31"/>
            <p:cNvSpPr/>
            <p:nvPr/>
          </p:nvSpPr>
          <p:spPr>
            <a:xfrm>
              <a:off x="10246360" y="4099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33" name="矩形 32"/>
            <p:cNvSpPr/>
            <p:nvPr/>
          </p:nvSpPr>
          <p:spPr>
            <a:xfrm>
              <a:off x="10246360" y="2956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sp useBgFill="1">
          <p:nvSpPr>
            <p:cNvPr id="34" name="矩形 33"/>
            <p:cNvSpPr/>
            <p:nvPr/>
          </p:nvSpPr>
          <p:spPr>
            <a:xfrm>
              <a:off x="10246360" y="1813560"/>
              <a:ext cx="1066800" cy="10668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Noto Sans S Chinese Regular" panose="020B0500000000000000" pitchFamily="34" charset="-122"/>
                <a:ea typeface="Noto Sans S Chinese Regular" panose="020B0500000000000000" pitchFamily="34" charset="-122"/>
              </a:endParaRPr>
            </a:p>
          </p:txBody>
        </p:sp>
      </p:grpSp>
      <p:cxnSp>
        <p:nvCxnSpPr>
          <p:cNvPr id="35" name="直接连接符 34"/>
          <p:cNvCxnSpPr/>
          <p:nvPr/>
        </p:nvCxnSpPr>
        <p:spPr>
          <a:xfrm>
            <a:off x="6096000" y="2463185"/>
            <a:ext cx="4500880"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096000" y="2001520"/>
            <a:ext cx="4968240" cy="461665"/>
          </a:xfrm>
          <a:prstGeom prst="rect">
            <a:avLst/>
          </a:prstGeom>
          <a:noFill/>
        </p:spPr>
        <p:txBody>
          <a:bodyPr wrap="square" rtlCol="0">
            <a:spAutoFit/>
          </a:bodyPr>
          <a:lstStyle/>
          <a:p>
            <a:r>
              <a:rPr lang="en-US" altLang="zh-CN" sz="24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ADD YOUR TITLE HERE</a:t>
            </a:r>
            <a:endParaRPr lang="zh-CN" altLang="en-US" sz="24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37" name="文本框 36"/>
          <p:cNvSpPr txBox="1"/>
          <p:nvPr/>
        </p:nvSpPr>
        <p:spPr>
          <a:xfrm>
            <a:off x="6096000" y="2833038"/>
            <a:ext cx="2569698" cy="400110"/>
          </a:xfrm>
          <a:prstGeom prst="rect">
            <a:avLst/>
          </a:prstGeom>
          <a:noFill/>
        </p:spPr>
        <p:txBody>
          <a:bodyPr wrap="square" rtlCol="0">
            <a:spAutoFit/>
          </a:bodyPr>
          <a:lstStyle/>
          <a:p>
            <a:r>
              <a:rPr lang="zh-CN" altLang="en-US" sz="20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小标题</a:t>
            </a:r>
            <a:endParaRPr lang="zh-CN" altLang="en-US" sz="20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38" name="文本框 37"/>
          <p:cNvSpPr txBox="1"/>
          <p:nvPr/>
        </p:nvSpPr>
        <p:spPr>
          <a:xfrm>
            <a:off x="6110911" y="3571193"/>
            <a:ext cx="2554787" cy="658257"/>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r>
              <a:rPr lang="zh-CN" altLang="en-US"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endPar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39" name="矩形 38"/>
          <p:cNvSpPr/>
          <p:nvPr/>
        </p:nvSpPr>
        <p:spPr>
          <a:xfrm>
            <a:off x="6110911" y="4544383"/>
            <a:ext cx="2893003" cy="587469"/>
          </a:xfrm>
          <a:prstGeom prst="rect">
            <a:avLst/>
          </a:prstGeom>
        </p:spPr>
        <p:txBody>
          <a:bodyPr wrap="square">
            <a:spAutoFit/>
          </a:bodyPr>
          <a:lstStyle/>
          <a:p>
            <a:pPr>
              <a:lnSpc>
                <a:spcPct val="120000"/>
              </a:lnSpc>
            </a:pPr>
            <a:r>
              <a:rPr lang="zh-CN" altLang="en-US"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r>
              <a:rPr lang="zh-CN" altLang="en-US"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endPar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40" name="文本框 39"/>
          <p:cNvSpPr txBox="1"/>
          <p:nvPr/>
        </p:nvSpPr>
        <p:spPr>
          <a:xfrm>
            <a:off x="9018825" y="2838451"/>
            <a:ext cx="2569698" cy="400110"/>
          </a:xfrm>
          <a:prstGeom prst="rect">
            <a:avLst/>
          </a:prstGeom>
          <a:noFill/>
        </p:spPr>
        <p:txBody>
          <a:bodyPr wrap="square" rtlCol="0">
            <a:spAutoFit/>
          </a:bodyPr>
          <a:lstStyle/>
          <a:p>
            <a:r>
              <a:rPr lang="zh-CN" altLang="en-US" sz="20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小标题</a:t>
            </a:r>
            <a:endParaRPr lang="zh-CN" altLang="en-US" sz="2000" b="1"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41" name="文本框 40"/>
          <p:cNvSpPr txBox="1"/>
          <p:nvPr/>
        </p:nvSpPr>
        <p:spPr>
          <a:xfrm>
            <a:off x="9018825" y="3571193"/>
            <a:ext cx="2554787" cy="658257"/>
          </a:xfrm>
          <a:prstGeom prst="rect">
            <a:avLst/>
          </a:prstGeom>
          <a:noFill/>
        </p:spPr>
        <p:txBody>
          <a:bodyPr wrap="square" rtlCol="0">
            <a:spAutoFit/>
          </a:bodyPr>
          <a:lstStyle/>
          <a:p>
            <a:pPr>
              <a:lnSpc>
                <a:spcPct val="120000"/>
              </a:lnSpc>
            </a:pPr>
            <a:r>
              <a:rPr lang="zh-CN" altLang="en-US"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r>
              <a:rPr lang="zh-CN" altLang="en-US"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endParaRPr lang="en-US" altLang="zh-CN" sz="1600"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42" name="矩形 41"/>
          <p:cNvSpPr/>
          <p:nvPr/>
        </p:nvSpPr>
        <p:spPr>
          <a:xfrm>
            <a:off x="9018825" y="4544383"/>
            <a:ext cx="2893003" cy="587469"/>
          </a:xfrm>
          <a:prstGeom prst="rect">
            <a:avLst/>
          </a:prstGeom>
        </p:spPr>
        <p:txBody>
          <a:bodyPr wrap="square">
            <a:spAutoFit/>
          </a:bodyPr>
          <a:lstStyle/>
          <a:p>
            <a:pPr>
              <a:lnSpc>
                <a:spcPct val="120000"/>
              </a:lnSpc>
            </a:pPr>
            <a:r>
              <a:rPr lang="zh-CN" altLang="en-US"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r>
              <a:rPr lang="zh-CN" altLang="en-US"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输入替换内容</a:t>
            </a:r>
            <a:r>
              <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58pic.com</a:t>
            </a:r>
            <a:endParaRPr lang="en-US" altLang="zh-CN" sz="1400"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ox(in)">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par>
                                <p:cTn id="50" presetID="2" presetClass="entr" presetSubtype="2" fill="hold" grpId="0" nodeType="withEffect">
                                  <p:stCondLst>
                                    <p:cond delay="3000"/>
                                  </p:stCondLst>
                                  <p:iterate type="lt">
                                    <p:tmPct val="10000"/>
                                  </p:iterate>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右箭头 7"/>
          <p:cNvSpPr/>
          <p:nvPr/>
        </p:nvSpPr>
        <p:spPr bwMode="auto">
          <a:xfrm>
            <a:off x="7867797" y="2629171"/>
            <a:ext cx="3116114" cy="1460404"/>
          </a:xfrm>
          <a:prstGeom prst="rightArrow">
            <a:avLst>
              <a:gd name="adj1" fmla="val 67746"/>
              <a:gd name="adj2" fmla="val 40105"/>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710" b="1" dirty="0">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1" name="矩形 4"/>
          <p:cNvSpPr/>
          <p:nvPr/>
        </p:nvSpPr>
        <p:spPr bwMode="auto">
          <a:xfrm>
            <a:off x="7848086" y="2859761"/>
            <a:ext cx="1216092" cy="1458434"/>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050" dirty="0">
              <a:solidFill>
                <a:srgbClr val="4D4D4D"/>
              </a:solidFill>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2" name="矩形 21"/>
          <p:cNvSpPr/>
          <p:nvPr/>
        </p:nvSpPr>
        <p:spPr bwMode="auto">
          <a:xfrm>
            <a:off x="6503879" y="3411602"/>
            <a:ext cx="2560299" cy="92039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710" b="1" dirty="0">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3" name="矩形 4"/>
          <p:cNvSpPr/>
          <p:nvPr/>
        </p:nvSpPr>
        <p:spPr bwMode="auto">
          <a:xfrm>
            <a:off x="6490083" y="3417514"/>
            <a:ext cx="1216093" cy="1458434"/>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050" dirty="0">
              <a:solidFill>
                <a:srgbClr val="4D4D4D"/>
              </a:solidFill>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4" name="矩形 23"/>
          <p:cNvSpPr/>
          <p:nvPr/>
        </p:nvSpPr>
        <p:spPr bwMode="auto">
          <a:xfrm>
            <a:off x="5147848" y="3977239"/>
            <a:ext cx="2558328" cy="920390"/>
          </a:xfrm>
          <a:prstGeom prst="rect">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710" b="1" dirty="0">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5" name="矩形 4"/>
          <p:cNvSpPr/>
          <p:nvPr/>
        </p:nvSpPr>
        <p:spPr bwMode="auto">
          <a:xfrm>
            <a:off x="5120255" y="3991035"/>
            <a:ext cx="1216092" cy="1458434"/>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050" dirty="0">
              <a:solidFill>
                <a:srgbClr val="4D4D4D"/>
              </a:solidFill>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6" name="矩形 25"/>
          <p:cNvSpPr/>
          <p:nvPr/>
        </p:nvSpPr>
        <p:spPr bwMode="auto">
          <a:xfrm>
            <a:off x="1081720" y="4529079"/>
            <a:ext cx="5254626" cy="92039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3524" tIns="56762" rIns="113524" bIns="56762" anchor="ctr"/>
          <a:lstStyle/>
          <a:p>
            <a:pPr algn="ctr">
              <a:lnSpc>
                <a:spcPct val="120000"/>
              </a:lnSpc>
              <a:defRPr/>
            </a:pPr>
            <a:endParaRPr lang="zh-CN" altLang="en-US" sz="1710" b="1" dirty="0">
              <a:effectLst>
                <a:reflection blurRad="6350" stA="55000" endA="300" endPos="45500" dir="5400000" sy="-100000" algn="bl" rotWithShape="0"/>
              </a:effectLst>
              <a:latin typeface="Noto Sans S Chinese Thin" panose="020B0200000000000000" pitchFamily="34" charset="-122"/>
              <a:ea typeface="Noto Sans S Chinese Thin" panose="020B0200000000000000" pitchFamily="34" charset="-122"/>
            </a:endParaRPr>
          </a:p>
        </p:txBody>
      </p:sp>
      <p:sp>
        <p:nvSpPr>
          <p:cNvPr id="27" name="KSO_GT5"/>
          <p:cNvSpPr txBox="1">
            <a:spLocks noChangeArrowheads="1"/>
          </p:cNvSpPr>
          <p:nvPr/>
        </p:nvSpPr>
        <p:spPr bwMode="auto">
          <a:xfrm>
            <a:off x="7874849" y="2449974"/>
            <a:ext cx="1294932" cy="271293"/>
          </a:xfrm>
          <a:prstGeom prst="rect">
            <a:avLst/>
          </a:prstGeom>
          <a:noFill/>
          <a:ln w="9525">
            <a:noFill/>
            <a:miter lim="800000"/>
          </a:ln>
        </p:spPr>
        <p:txBody>
          <a:bodyPr lIns="0" tIns="0" rIns="113524" bIns="0" anchor="ctr">
            <a:spAutoFit/>
          </a:bodyPr>
          <a:lstStyle/>
          <a:p>
            <a:pPr eaLnBrk="1" hangingPunct="1">
              <a:lnSpc>
                <a:spcPct val="120000"/>
              </a:lnSpc>
            </a:pPr>
            <a:r>
              <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后台维护</a:t>
            </a:r>
            <a:endPar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28" name="KSO_GT4"/>
          <p:cNvSpPr txBox="1">
            <a:spLocks noChangeArrowheads="1"/>
          </p:cNvSpPr>
          <p:nvPr/>
        </p:nvSpPr>
        <p:spPr bwMode="auto">
          <a:xfrm>
            <a:off x="6503882" y="3059159"/>
            <a:ext cx="1296903" cy="271293"/>
          </a:xfrm>
          <a:prstGeom prst="rect">
            <a:avLst/>
          </a:prstGeom>
          <a:noFill/>
          <a:ln w="9525">
            <a:noFill/>
            <a:miter lim="800000"/>
          </a:ln>
        </p:spPr>
        <p:txBody>
          <a:bodyPr lIns="0" tIns="0" rIns="113524" bIns="0" anchor="ctr">
            <a:spAutoFit/>
          </a:bodyPr>
          <a:lstStyle/>
          <a:p>
            <a:pPr eaLnBrk="1" hangingPunct="1">
              <a:lnSpc>
                <a:spcPct val="120000"/>
              </a:lnSpc>
            </a:pPr>
            <a:r>
              <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战略应用</a:t>
            </a:r>
            <a:endPar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29" name="KSO_GT3"/>
          <p:cNvSpPr txBox="1">
            <a:spLocks noChangeArrowheads="1"/>
          </p:cNvSpPr>
          <p:nvPr/>
        </p:nvSpPr>
        <p:spPr bwMode="auto">
          <a:xfrm>
            <a:off x="5147846" y="3622825"/>
            <a:ext cx="1294931" cy="271293"/>
          </a:xfrm>
          <a:prstGeom prst="rect">
            <a:avLst/>
          </a:prstGeom>
          <a:noFill/>
          <a:ln w="9525">
            <a:noFill/>
            <a:miter lim="800000"/>
          </a:ln>
        </p:spPr>
        <p:txBody>
          <a:bodyPr lIns="0" tIns="0" rIns="113524" bIns="0" anchor="ctr">
            <a:spAutoFit/>
          </a:bodyPr>
          <a:lstStyle/>
          <a:p>
            <a:pPr eaLnBrk="1" hangingPunct="1">
              <a:lnSpc>
                <a:spcPct val="120000"/>
              </a:lnSpc>
            </a:pPr>
            <a:r>
              <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优化升级</a:t>
            </a:r>
            <a:endPar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30" name="KSO_GT2"/>
          <p:cNvSpPr txBox="1">
            <a:spLocks noChangeArrowheads="1"/>
          </p:cNvSpPr>
          <p:nvPr/>
        </p:nvSpPr>
        <p:spPr bwMode="auto">
          <a:xfrm>
            <a:off x="3778018" y="4189445"/>
            <a:ext cx="1294932" cy="271293"/>
          </a:xfrm>
          <a:prstGeom prst="rect">
            <a:avLst/>
          </a:prstGeom>
          <a:noFill/>
          <a:ln w="9525">
            <a:noFill/>
            <a:miter lim="800000"/>
          </a:ln>
        </p:spPr>
        <p:txBody>
          <a:bodyPr lIns="0" tIns="0" rIns="113524" bIns="0" anchor="ctr">
            <a:spAutoFit/>
          </a:bodyPr>
          <a:lstStyle/>
          <a:p>
            <a:pPr eaLnBrk="1" hangingPunct="1">
              <a:lnSpc>
                <a:spcPct val="120000"/>
              </a:lnSpc>
            </a:pPr>
            <a:r>
              <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rPr>
              <a:t>关键应用</a:t>
            </a:r>
            <a:endParaRPr lang="zh-CN" altLang="en-US" sz="1575" dirty="0">
              <a:solidFill>
                <a:schemeClr val="tx1">
                  <a:lumMod val="85000"/>
                  <a:lumOff val="15000"/>
                </a:schemeClr>
              </a:solidFill>
              <a:latin typeface="Noto Sans S Chinese Thin" panose="020B0200000000000000" pitchFamily="34" charset="-122"/>
              <a:ea typeface="Noto Sans S Chinese Thin" panose="020B0200000000000000" pitchFamily="34" charset="-122"/>
            </a:endParaRPr>
          </a:p>
        </p:txBody>
      </p:sp>
      <p:sp>
        <p:nvSpPr>
          <p:cNvPr id="32" name="L 形 31"/>
          <p:cNvSpPr/>
          <p:nvPr/>
        </p:nvSpPr>
        <p:spPr>
          <a:xfrm rot="5400000">
            <a:off x="1068346" y="753182"/>
            <a:ext cx="451858" cy="388164"/>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Thin" panose="020B0200000000000000" pitchFamily="34" charset="-122"/>
              <a:ea typeface="Noto Sans S Chinese Thin" panose="020B0200000000000000" pitchFamily="34" charset="-122"/>
            </a:endParaRPr>
          </a:p>
        </p:txBody>
      </p:sp>
      <p:grpSp>
        <p:nvGrpSpPr>
          <p:cNvPr id="33" name="组合 32"/>
          <p:cNvGrpSpPr/>
          <p:nvPr/>
        </p:nvGrpSpPr>
        <p:grpSpPr>
          <a:xfrm>
            <a:off x="1255948" y="813620"/>
            <a:ext cx="4332861" cy="737742"/>
            <a:chOff x="4157710" y="1901662"/>
            <a:chExt cx="4624557" cy="748671"/>
          </a:xfrm>
        </p:grpSpPr>
        <p:sp>
          <p:nvSpPr>
            <p:cNvPr id="34" name="矩形 33"/>
            <p:cNvSpPr/>
            <p:nvPr/>
          </p:nvSpPr>
          <p:spPr>
            <a:xfrm>
              <a:off x="4265656" y="2281320"/>
              <a:ext cx="4516611" cy="369013"/>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575" b="1" dirty="0">
                <a:solidFill>
                  <a:schemeClr val="bg2">
                    <a:lumMod val="10000"/>
                  </a:schemeClr>
                </a:solidFill>
                <a:latin typeface="Noto Sans S Chinese Thin" panose="020B0200000000000000" pitchFamily="34" charset="-122"/>
                <a:ea typeface="Noto Sans S Chinese Thin" panose="020B0200000000000000" pitchFamily="34" charset="-122"/>
                <a:cs typeface="Arial" panose="020B0604020202020204" pitchFamily="34" charset="0"/>
              </a:endParaRPr>
            </a:p>
          </p:txBody>
        </p:sp>
        <p:sp>
          <p:nvSpPr>
            <p:cNvPr id="35" name="矩形 34"/>
            <p:cNvSpPr/>
            <p:nvPr/>
          </p:nvSpPr>
          <p:spPr>
            <a:xfrm>
              <a:off x="4157710" y="1901662"/>
              <a:ext cx="3458556" cy="424452"/>
            </a:xfrm>
            <a:prstGeom prst="rect">
              <a:avLst/>
            </a:prstGeom>
          </p:spPr>
          <p:txBody>
            <a:bodyPr wrap="square">
              <a:spAutoFit/>
              <a:scene3d>
                <a:camera prst="orthographicFront"/>
                <a:lightRig rig="threePt" dir="t"/>
              </a:scene3d>
              <a:sp3d contourW="12700"/>
            </a:bodyPr>
            <a:lstStyle/>
            <a:p>
              <a:pPr defTabSz="901065" eaLnBrk="0" fontAlgn="base" hangingPunct="0">
                <a:lnSpc>
                  <a:spcPct val="150000"/>
                </a:lnSpc>
                <a:spcBef>
                  <a:spcPct val="0"/>
                </a:spcBef>
                <a:spcAft>
                  <a:spcPct val="0"/>
                </a:spcAft>
                <a:defRPr/>
              </a:pPr>
              <a:r>
                <a:rPr lang="zh-CN" altLang="en-US" sz="1575" b="1" dirty="0">
                  <a:solidFill>
                    <a:schemeClr val="bg2">
                      <a:lumMod val="10000"/>
                    </a:schemeClr>
                  </a:solidFill>
                  <a:latin typeface="Noto Sans S Chinese Thin" panose="020B0200000000000000" pitchFamily="34" charset="-122"/>
                  <a:ea typeface="Noto Sans S Chinese Thin" panose="020B0200000000000000" pitchFamily="34" charset="-122"/>
                  <a:cs typeface="Arial" panose="020B0604020202020204" pitchFamily="34" charset="0"/>
                </a:rPr>
                <a:t>标题文字添加此处</a:t>
              </a:r>
              <a:endParaRPr lang="zh-CN" altLang="en-US" sz="1575" b="1" dirty="0">
                <a:solidFill>
                  <a:schemeClr val="bg2">
                    <a:lumMod val="10000"/>
                  </a:schemeClr>
                </a:solidFill>
                <a:latin typeface="Noto Sans S Chinese Thin" panose="020B0200000000000000" pitchFamily="34" charset="-122"/>
                <a:ea typeface="Noto Sans S Chinese Thin" panose="020B0200000000000000" pitchFamily="34" charset="-122"/>
                <a:cs typeface="Arial" panose="020B0604020202020204" pitchFamily="34" charset="0"/>
              </a:endParaRPr>
            </a:p>
          </p:txBody>
        </p:sp>
      </p:grpSp>
      <p:sp>
        <p:nvSpPr>
          <p:cNvPr id="36" name="矩形 35"/>
          <p:cNvSpPr/>
          <p:nvPr/>
        </p:nvSpPr>
        <p:spPr>
          <a:xfrm>
            <a:off x="1255947" y="1257670"/>
            <a:ext cx="6926516" cy="1577355"/>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bg2">
                    <a:lumMod val="25000"/>
                  </a:schemeClr>
                </a:solidFill>
                <a:latin typeface="Noto Sans S Chinese Thin" panose="020B0200000000000000" pitchFamily="34" charset="-122"/>
                <a:ea typeface="Noto Sans S Chinese Thin" panose="020B0200000000000000" pitchFamily="34" charset="-122"/>
              </a:rPr>
              <a:t>用户可以在投影仪或者计算机上进行演示，也可以将演示文稿打印出来用户可以在投影仪或者计算机上进行演示，也可以将演示文稿打印出来，用户可以在投影仪或者计算机上进行演示，也可以将演示文稿打印出来，</a:t>
            </a:r>
            <a:endParaRPr lang="zh-CN" altLang="en-US" sz="1315" dirty="0">
              <a:solidFill>
                <a:schemeClr val="bg2">
                  <a:lumMod val="25000"/>
                </a:schemeClr>
              </a:solidFill>
              <a:latin typeface="Noto Sans S Chinese Thin" panose="020B0200000000000000" pitchFamily="34" charset="-122"/>
              <a:ea typeface="Noto Sans S Chinese Thin" panose="020B0200000000000000" pitchFamily="34" charset="-122"/>
            </a:endParaRPr>
          </a:p>
          <a:p>
            <a:pPr>
              <a:lnSpc>
                <a:spcPct val="150000"/>
              </a:lnSpc>
            </a:pPr>
            <a:endParaRPr lang="zh-CN" altLang="en-US" sz="1315" dirty="0">
              <a:solidFill>
                <a:schemeClr val="bg2">
                  <a:lumMod val="25000"/>
                </a:schemeClr>
              </a:solidFill>
              <a:latin typeface="Noto Sans S Chinese Thin" panose="020B0200000000000000" pitchFamily="34" charset="-122"/>
              <a:ea typeface="Noto Sans S Chinese Thin" panose="020B0200000000000000" pitchFamily="34" charset="-122"/>
            </a:endParaRPr>
          </a:p>
          <a:p>
            <a:pPr>
              <a:lnSpc>
                <a:spcPct val="150000"/>
              </a:lnSpc>
            </a:pPr>
            <a:endParaRPr lang="zh-CN" altLang="en-US" sz="1315" dirty="0">
              <a:solidFill>
                <a:schemeClr val="bg2">
                  <a:lumMod val="25000"/>
                </a:schemeClr>
              </a:solidFill>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11" name="文本框 10"/>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right)">
                                      <p:cBhvr>
                                        <p:cTn id="24" dur="500"/>
                                        <p:tgtEl>
                                          <p:spTgt spid="2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0-#ppt_w/2"/>
                                          </p:val>
                                        </p:tav>
                                        <p:tav tm="100000">
                                          <p:val>
                                            <p:strVal val="#ppt_x"/>
                                          </p:val>
                                        </p:tav>
                                      </p:tavLst>
                                    </p:anim>
                                    <p:anim calcmode="lin" valueType="num">
                                      <p:cBhvr additive="base">
                                        <p:cTn id="33" dur="500" fill="hold"/>
                                        <p:tgtEl>
                                          <p:spTgt spid="30"/>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0-#ppt_w/2"/>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1+#ppt_w/2"/>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 presetClass="entr" presetSubtype="2" fill="hold" grpId="0" nodeType="withEffect">
                                  <p:stCondLst>
                                    <p:cond delay="300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2"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98"/>
          <p:cNvGraphicFramePr>
            <a:graphicFrameLocks noGrp="1"/>
          </p:cNvGraphicFramePr>
          <p:nvPr/>
        </p:nvGraphicFramePr>
        <p:xfrm>
          <a:off x="1261460" y="1601580"/>
          <a:ext cx="4678121" cy="4049332"/>
        </p:xfrm>
        <a:graphic>
          <a:graphicData uri="http://schemas.openxmlformats.org/drawingml/2006/table">
            <a:tbl>
              <a:tblPr firstRow="1" bandRow="1">
                <a:tableStyleId>{5A111915-BE36-4E01-A7E5-04B1672EAD32}</a:tableStyleId>
              </a:tblPr>
              <a:tblGrid>
                <a:gridCol w="668303"/>
                <a:gridCol w="668303"/>
                <a:gridCol w="668303"/>
                <a:gridCol w="668303"/>
                <a:gridCol w="668303"/>
                <a:gridCol w="668303"/>
                <a:gridCol w="668303"/>
              </a:tblGrid>
              <a:tr h="679622">
                <a:tc>
                  <a:txBody>
                    <a:bodyPr/>
                    <a:lstStyle/>
                    <a:p>
                      <a:pPr algn="ctr"/>
                      <a:r>
                        <a:rPr lang="en-US" sz="1800" dirty="0">
                          <a:latin typeface="+mn-lt"/>
                          <a:ea typeface="+mn-ea"/>
                          <a:cs typeface="+mn-ea"/>
                          <a:sym typeface="+mn-lt"/>
                        </a:rPr>
                        <a:t>S</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M</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T</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W</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T</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F</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c>
                  <a:txBody>
                    <a:bodyPr/>
                    <a:lstStyle/>
                    <a:p>
                      <a:pPr algn="ctr"/>
                      <a:r>
                        <a:rPr lang="en-US" sz="1800" dirty="0">
                          <a:latin typeface="+mn-lt"/>
                          <a:ea typeface="+mn-ea"/>
                          <a:cs typeface="+mn-ea"/>
                          <a:sym typeface="+mn-lt"/>
                        </a:rPr>
                        <a:t>S</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95000"/>
                        <a:lumOff val="5000"/>
                      </a:schemeClr>
                    </a:solidFill>
                  </a:tcPr>
                </a:tc>
              </a:tr>
              <a:tr h="673942">
                <a:tc>
                  <a:txBody>
                    <a:bodyPr/>
                    <a:lstStyle/>
                    <a:p>
                      <a:pPr algn="ct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2</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3</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4</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5</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3942">
                <a:tc>
                  <a:txBody>
                    <a:bodyPr/>
                    <a:lstStyle/>
                    <a:p>
                      <a:pPr algn="ctr"/>
                      <a:r>
                        <a:rPr lang="en-US" sz="1800" dirty="0">
                          <a:latin typeface="+mn-lt"/>
                          <a:ea typeface="+mn-ea"/>
                          <a:cs typeface="+mn-ea"/>
                          <a:sym typeface="+mn-lt"/>
                        </a:rPr>
                        <a:t>6</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7</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8</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9</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10</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11</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solidFill>
                          <a:latin typeface="+mn-lt"/>
                          <a:ea typeface="+mn-ea"/>
                          <a:cs typeface="+mn-ea"/>
                          <a:sym typeface="+mn-lt"/>
                        </a:rPr>
                        <a:t>12</a:t>
                      </a:r>
                      <a:endParaRPr lang="en-US" sz="1800" dirty="0">
                        <a:solidFill>
                          <a:schemeClr val="bg1"/>
                        </a:solidFill>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673942">
                <a:tc>
                  <a:txBody>
                    <a:bodyPr/>
                    <a:lstStyle/>
                    <a:p>
                      <a:pPr algn="ctr"/>
                      <a:r>
                        <a:rPr lang="en-US" sz="1800" dirty="0">
                          <a:latin typeface="+mn-lt"/>
                          <a:ea typeface="+mn-ea"/>
                          <a:cs typeface="+mn-ea"/>
                          <a:sym typeface="+mn-lt"/>
                        </a:rPr>
                        <a:t>13</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solidFill>
                          <a:latin typeface="+mn-lt"/>
                          <a:ea typeface="+mn-ea"/>
                          <a:cs typeface="+mn-ea"/>
                          <a:sym typeface="+mn-lt"/>
                        </a:rPr>
                        <a:t>14</a:t>
                      </a:r>
                      <a:endParaRPr lang="en-US" sz="1800" dirty="0">
                        <a:solidFill>
                          <a:schemeClr val="bg1"/>
                        </a:solidFill>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lang="en-US" sz="1800" dirty="0">
                          <a:latin typeface="+mn-lt"/>
                          <a:ea typeface="+mn-ea"/>
                          <a:cs typeface="+mn-ea"/>
                          <a:sym typeface="+mn-lt"/>
                        </a:rPr>
                        <a:t>15</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16</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17</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18</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19</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3942">
                <a:tc>
                  <a:txBody>
                    <a:bodyPr/>
                    <a:lstStyle/>
                    <a:p>
                      <a:pPr algn="ctr"/>
                      <a:r>
                        <a:rPr lang="en-US" sz="1800" dirty="0">
                          <a:latin typeface="+mn-lt"/>
                          <a:ea typeface="+mn-ea"/>
                          <a:cs typeface="+mn-ea"/>
                          <a:sym typeface="+mn-lt"/>
                        </a:rPr>
                        <a:t>20</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21</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tx1"/>
                          </a:solidFill>
                          <a:latin typeface="+mn-lt"/>
                          <a:ea typeface="+mn-ea"/>
                          <a:cs typeface="+mn-ea"/>
                          <a:sym typeface="+mn-lt"/>
                        </a:rPr>
                        <a:t>22</a:t>
                      </a:r>
                      <a:endParaRPr lang="en-US" sz="1800" dirty="0">
                        <a:solidFill>
                          <a:schemeClr val="tx1"/>
                        </a:solidFill>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dirty="0">
                          <a:latin typeface="+mn-lt"/>
                          <a:ea typeface="+mn-ea"/>
                          <a:cs typeface="+mn-ea"/>
                          <a:sym typeface="+mn-lt"/>
                        </a:rPr>
                        <a:t>23</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solidFill>
                            <a:schemeClr val="bg1"/>
                          </a:solidFill>
                          <a:latin typeface="+mn-lt"/>
                          <a:ea typeface="+mn-ea"/>
                          <a:cs typeface="+mn-ea"/>
                          <a:sym typeface="+mn-lt"/>
                        </a:rPr>
                        <a:t>24</a:t>
                      </a:r>
                      <a:endParaRPr lang="en-US" sz="1800" dirty="0">
                        <a:solidFill>
                          <a:schemeClr val="bg1"/>
                        </a:solidFill>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800" dirty="0">
                          <a:latin typeface="+mn-lt"/>
                          <a:ea typeface="+mn-ea"/>
                          <a:cs typeface="+mn-ea"/>
                          <a:sym typeface="+mn-lt"/>
                        </a:rPr>
                        <a:t>25</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26</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73942">
                <a:tc>
                  <a:txBody>
                    <a:bodyPr/>
                    <a:lstStyle/>
                    <a:p>
                      <a:pPr algn="ctr"/>
                      <a:r>
                        <a:rPr lang="en-US" sz="1800" dirty="0">
                          <a:latin typeface="+mn-lt"/>
                          <a:ea typeface="+mn-ea"/>
                          <a:cs typeface="+mn-ea"/>
                          <a:sym typeface="+mn-lt"/>
                        </a:rPr>
                        <a:t>27</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28</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29</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39</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dirty="0">
                          <a:latin typeface="+mn-lt"/>
                          <a:ea typeface="+mn-ea"/>
                          <a:cs typeface="+mn-ea"/>
                          <a:sym typeface="+mn-lt"/>
                        </a:rPr>
                        <a:t>31</a:t>
                      </a: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latin typeface="+mn-lt"/>
                        <a:ea typeface="+mn-ea"/>
                        <a:cs typeface="+mn-ea"/>
                        <a:sym typeface="+mn-lt"/>
                      </a:endParaRPr>
                    </a:p>
                  </a:txBody>
                  <a:tcPr marL="69513" marR="69513" marT="34757" marB="3475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7" name="Straight Connector 8"/>
          <p:cNvCxnSpPr/>
          <p:nvPr/>
        </p:nvCxnSpPr>
        <p:spPr>
          <a:xfrm>
            <a:off x="6969637" y="1338270"/>
            <a:ext cx="0" cy="4851229"/>
          </a:xfrm>
          <a:prstGeom prst="line">
            <a:avLst/>
          </a:prstGeom>
          <a:ln w="12700">
            <a:solidFill>
              <a:schemeClr val="bg1">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auto">
          <a:xfrm>
            <a:off x="7272738" y="3989458"/>
            <a:ext cx="2683299" cy="533956"/>
            <a:chOff x="2989865" y="880115"/>
            <a:chExt cx="2041421" cy="406458"/>
          </a:xfrm>
        </p:grpSpPr>
        <p:sp>
          <p:nvSpPr>
            <p:cNvPr id="10" name="文本框 66"/>
            <p:cNvSpPr txBox="1">
              <a:spLocks noChangeArrowheads="1"/>
            </p:cNvSpPr>
            <p:nvPr/>
          </p:nvSpPr>
          <p:spPr bwMode="auto">
            <a:xfrm>
              <a:off x="2989865" y="880115"/>
              <a:ext cx="2041421" cy="239557"/>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445" dirty="0">
                  <a:solidFill>
                    <a:schemeClr val="bg2">
                      <a:lumMod val="10000"/>
                    </a:schemeClr>
                  </a:solidFill>
                  <a:latin typeface="Noto Sans S Chinese Thin" panose="020B0200000000000000" pitchFamily="34" charset="-122"/>
                  <a:ea typeface="Noto Sans S Chinese Thin" panose="020B0200000000000000" pitchFamily="34" charset="-122"/>
                </a:rPr>
                <a:t>PLEASE ADD YOUR TITLE HERE</a:t>
              </a:r>
              <a:endParaRPr lang="zh-CN" altLang="en-US" sz="1445"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11" name="任意多边形 23"/>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65">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grpSp>
        <p:nvGrpSpPr>
          <p:cNvPr id="12" name="组合 7"/>
          <p:cNvGrpSpPr/>
          <p:nvPr/>
        </p:nvGrpSpPr>
        <p:grpSpPr bwMode="auto">
          <a:xfrm>
            <a:off x="7272737" y="2093330"/>
            <a:ext cx="3461579" cy="904831"/>
            <a:chOff x="2989865" y="880115"/>
            <a:chExt cx="2633526" cy="688776"/>
          </a:xfrm>
        </p:grpSpPr>
        <p:sp>
          <p:nvSpPr>
            <p:cNvPr id="13" name="文本框 66"/>
            <p:cNvSpPr txBox="1">
              <a:spLocks noChangeArrowheads="1"/>
            </p:cNvSpPr>
            <p:nvPr/>
          </p:nvSpPr>
          <p:spPr bwMode="auto">
            <a:xfrm>
              <a:off x="2989865" y="1374629"/>
              <a:ext cx="2633526" cy="1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charset="0"/>
                  <a:ea typeface="宋体" panose="02010600030101010101" pitchFamily="2" charset="-122"/>
                </a:defRPr>
              </a:lvl1pPr>
              <a:lvl2pPr marL="742950" indent="-285750" eaLnBrk="0" hangingPunct="0">
                <a:defRPr sz="1300">
                  <a:solidFill>
                    <a:schemeClr val="tx1"/>
                  </a:solidFill>
                  <a:latin typeface="Calibri" panose="020F0502020204030204" charset="0"/>
                  <a:ea typeface="宋体" panose="02010600030101010101" pitchFamily="2" charset="-122"/>
                </a:defRPr>
              </a:lvl2pPr>
              <a:lvl3pPr marL="1143000" indent="-228600" eaLnBrk="0" hangingPunct="0">
                <a:defRPr sz="1300">
                  <a:solidFill>
                    <a:schemeClr val="tx1"/>
                  </a:solidFill>
                  <a:latin typeface="Calibri" panose="020F0502020204030204" charset="0"/>
                  <a:ea typeface="宋体" panose="02010600030101010101" pitchFamily="2" charset="-122"/>
                </a:defRPr>
              </a:lvl3pPr>
              <a:lvl4pPr marL="1600200" indent="-228600" eaLnBrk="0" hangingPunct="0">
                <a:defRPr sz="1300">
                  <a:solidFill>
                    <a:schemeClr val="tx1"/>
                  </a:solidFill>
                  <a:latin typeface="Calibri" panose="020F0502020204030204" charset="0"/>
                  <a:ea typeface="宋体" panose="02010600030101010101" pitchFamily="2" charset="-122"/>
                </a:defRPr>
              </a:lvl4pPr>
              <a:lvl5pPr marL="2057400" indent="-228600" eaLnBrk="0" hangingPunct="0">
                <a:defRPr sz="1300">
                  <a:solidFill>
                    <a:schemeClr val="tx1"/>
                  </a:solidFill>
                  <a:latin typeface="Calibri" panose="020F050202020403020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nSpc>
                  <a:spcPct val="150000"/>
                </a:lnSpc>
              </a:pPr>
              <a:r>
                <a:rPr lang="zh-CN" altLang="en-US" sz="790" dirty="0">
                  <a:solidFill>
                    <a:schemeClr val="bg2">
                      <a:lumMod val="10000"/>
                    </a:schemeClr>
                  </a:solidFill>
                  <a:latin typeface="Noto Sans S Chinese Thin" panose="020B0200000000000000" pitchFamily="34" charset="-122"/>
                  <a:ea typeface="Noto Sans S Chinese Thin" panose="020B0200000000000000" pitchFamily="34" charset="-122"/>
                  <a:cs typeface="+mn-ea"/>
                  <a:sym typeface="+mn-lt"/>
                </a:rPr>
                <a:t>。</a:t>
              </a:r>
              <a:endParaRPr lang="en-GB" altLang="zh-CN" sz="790" dirty="0">
                <a:solidFill>
                  <a:schemeClr val="bg2">
                    <a:lumMod val="10000"/>
                  </a:schemeClr>
                </a:solidFill>
                <a:latin typeface="Noto Sans S Chinese Thin" panose="020B0200000000000000" pitchFamily="34" charset="-122"/>
                <a:ea typeface="Noto Sans S Chinese Thin" panose="020B0200000000000000" pitchFamily="34" charset="-122"/>
                <a:cs typeface="+mn-ea"/>
                <a:sym typeface="+mn-lt"/>
              </a:endParaRPr>
            </a:p>
          </p:txBody>
        </p:sp>
        <p:sp>
          <p:nvSpPr>
            <p:cNvPr id="15" name="文本框 66"/>
            <p:cNvSpPr txBox="1">
              <a:spLocks noChangeArrowheads="1"/>
            </p:cNvSpPr>
            <p:nvPr/>
          </p:nvSpPr>
          <p:spPr bwMode="auto">
            <a:xfrm>
              <a:off x="2989865" y="880115"/>
              <a:ext cx="2041420" cy="239558"/>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445" dirty="0">
                  <a:solidFill>
                    <a:schemeClr val="bg2">
                      <a:lumMod val="10000"/>
                    </a:schemeClr>
                  </a:solidFill>
                  <a:latin typeface="Noto Sans S Chinese Thin" panose="020B0200000000000000" pitchFamily="34" charset="-122"/>
                  <a:ea typeface="Noto Sans S Chinese Thin" panose="020B0200000000000000" pitchFamily="34" charset="-122"/>
                </a:rPr>
                <a:t>PLEASE ADD YOUR TITLE HERE</a:t>
              </a:r>
              <a:endParaRPr lang="zh-CN" altLang="en-US" sz="1445" dirty="0">
                <a:solidFill>
                  <a:schemeClr val="bg2">
                    <a:lumMod val="10000"/>
                  </a:schemeClr>
                </a:solidFill>
                <a:latin typeface="Noto Sans S Chinese Thin" panose="020B0200000000000000" pitchFamily="34" charset="-122"/>
                <a:ea typeface="Noto Sans S Chinese Thin" panose="020B0200000000000000" pitchFamily="34" charset="-122"/>
              </a:endParaRPr>
            </a:p>
          </p:txBody>
        </p:sp>
        <p:sp>
          <p:nvSpPr>
            <p:cNvPr id="16" name="任意多边形 28"/>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365">
                <a:solidFill>
                  <a:schemeClr val="bg2">
                    <a:lumMod val="10000"/>
                  </a:schemeClr>
                </a:solidFill>
                <a:latin typeface="Noto Sans S Chinese Thin" panose="020B0200000000000000" pitchFamily="34" charset="-122"/>
                <a:ea typeface="Noto Sans S Chinese Thin" panose="020B0200000000000000" pitchFamily="34" charset="-122"/>
              </a:endParaRPr>
            </a:p>
          </p:txBody>
        </p:sp>
      </p:grpSp>
      <p:sp>
        <p:nvSpPr>
          <p:cNvPr id="19" name="矩形 18"/>
          <p:cNvSpPr/>
          <p:nvPr/>
        </p:nvSpPr>
        <p:spPr>
          <a:xfrm>
            <a:off x="590845" y="1338270"/>
            <a:ext cx="10949481" cy="485122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Noto Sans S Chinese Thin" panose="020B0200000000000000" pitchFamily="34" charset="-122"/>
              <a:ea typeface="Noto Sans S Chinese Thin" panose="020B0200000000000000" pitchFamily="34" charset="-122"/>
            </a:endParaRPr>
          </a:p>
        </p:txBody>
      </p:sp>
      <p:sp>
        <p:nvSpPr>
          <p:cNvPr id="14" name="išľíďè"/>
          <p:cNvSpPr/>
          <p:nvPr/>
        </p:nvSpPr>
        <p:spPr bwMode="auto">
          <a:xfrm>
            <a:off x="7262047" y="2752404"/>
            <a:ext cx="360597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17" name="išľíďè"/>
          <p:cNvSpPr/>
          <p:nvPr/>
        </p:nvSpPr>
        <p:spPr bwMode="auto">
          <a:xfrm>
            <a:off x="7262047" y="4647879"/>
            <a:ext cx="360597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r>
              <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输入替换内容</a:t>
            </a:r>
            <a:r>
              <a:rPr kumimoji="0" lang="en-US" altLang="zh-CN"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rPr>
              <a:t>58pic.com</a:t>
            </a:r>
            <a:endParaRPr kumimoji="0" lang="zh-CN" altLang="en-US" sz="1200" b="0" i="0" u="none" strike="noStrike" kern="1200" cap="none" spc="0" normalizeH="0" baseline="0" noProof="0" dirty="0">
              <a:ln>
                <a:noFill/>
              </a:ln>
              <a:solidFill>
                <a:schemeClr val="bg2">
                  <a:lumMod val="10000"/>
                </a:schemeClr>
              </a:solidFill>
              <a:effectLst/>
              <a:uLnTx/>
              <a:uFillTx/>
              <a:latin typeface="Noto Sans S Chinese Thin" panose="020B0200000000000000" pitchFamily="34" charset="-122"/>
              <a:ea typeface="Noto Sans S Chinese Thin" panose="020B0200000000000000" pitchFamily="34" charset="-122"/>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userDrawn="1"/>
        </p:nvSpPr>
        <p:spPr>
          <a:xfrm>
            <a:off x="5753766" y="457873"/>
            <a:ext cx="2838143" cy="413318"/>
          </a:xfrm>
          <a:prstGeom prst="rect">
            <a:avLst/>
          </a:prstGeom>
          <a:noFill/>
        </p:spPr>
        <p:txBody>
          <a:bodyPr wrap="square" rtlCol="0">
            <a:spAutoFit/>
          </a:bodyPr>
          <a:lstStyle/>
          <a:p>
            <a:pPr>
              <a:lnSpc>
                <a:spcPct val="110000"/>
              </a:lnSpc>
            </a:pPr>
            <a:r>
              <a:rPr lang="en-US" altLang="zh-CN" sz="2000" b="1" dirty="0">
                <a:latin typeface="Noto Sans S Chinese Thin" panose="020B0200000000000000" pitchFamily="34" charset="-122"/>
                <a:ea typeface="Noto Sans S Chinese Thin" panose="020B0200000000000000" pitchFamily="34" charset="-122"/>
              </a:rPr>
              <a:t>YOUR TITLE HERE</a:t>
            </a:r>
            <a:endParaRPr lang="en-US" altLang="zh-CN" sz="2000" b="1" dirty="0">
              <a:latin typeface="Noto Sans S Chinese Thin" panose="020B0200000000000000" pitchFamily="34" charset="-122"/>
              <a:ea typeface="Noto Sans S Chinese Thin" panose="020B0200000000000000" pitchFamily="34" charset="-122"/>
            </a:endParaRPr>
          </a:p>
        </p:txBody>
      </p:sp>
      <p:sp>
        <p:nvSpPr>
          <p:cNvPr id="2" name="文本框 1"/>
          <p:cNvSpPr txBox="1"/>
          <p:nvPr userDrawn="1"/>
        </p:nvSpPr>
        <p:spPr>
          <a:xfrm>
            <a:off x="3666175" y="483840"/>
            <a:ext cx="2121093" cy="375359"/>
          </a:xfrm>
          <a:prstGeom prst="rect">
            <a:avLst/>
          </a:prstGeom>
          <a:noFill/>
        </p:spPr>
        <p:txBody>
          <a:bodyPr wrap="none" rtlCol="0">
            <a:spAutoFit/>
          </a:bodyPr>
          <a:lstStyle/>
          <a:p>
            <a:r>
              <a:rPr lang="zh-CN" altLang="en-US" sz="1840" b="1" dirty="0">
                <a:latin typeface="Noto Sans S Chinese Thin" panose="020B0200000000000000" pitchFamily="34" charset="-122"/>
                <a:ea typeface="Noto Sans S Chinese Thin" panose="020B0200000000000000" pitchFamily="34" charset="-122"/>
              </a:rPr>
              <a:t>此处输入标题文字</a:t>
            </a:r>
            <a:endParaRPr lang="zh-CN" altLang="en-US" sz="1840" b="1" dirty="0">
              <a:latin typeface="Noto Sans S Chinese Thin" panose="020B0200000000000000" pitchFamily="34" charset="-122"/>
              <a:ea typeface="Noto Sans S Chinese Thin" panose="020B02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par>
                                <p:cTn id="28" presetID="2" presetClass="entr" presetSubtype="2" fill="hold" grpId="0" nodeType="withEffect">
                                  <p:stCondLst>
                                    <p:cond delay="300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1+#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21925" t="14680" r="13912" b="9225"/>
          <a:stretch>
            <a:fillRect/>
          </a:stretch>
        </p:blipFill>
        <p:spPr>
          <a:xfrm rot="5400000">
            <a:off x="2666998" y="-2666997"/>
            <a:ext cx="6858004" cy="12192002"/>
          </a:xfrm>
          <a:prstGeom prst="rect">
            <a:avLst/>
          </a:prstGeom>
        </p:spPr>
      </p:pic>
      <p:sp>
        <p:nvSpPr>
          <p:cNvPr id="53" name="文本框 52"/>
          <p:cNvSpPr txBox="1"/>
          <p:nvPr/>
        </p:nvSpPr>
        <p:spPr>
          <a:xfrm>
            <a:off x="4124325" y="2203368"/>
            <a:ext cx="3713324" cy="658514"/>
          </a:xfrm>
          <a:prstGeom prst="rect">
            <a:avLst/>
          </a:prstGeom>
          <a:solidFill>
            <a:srgbClr val="402DAA"/>
          </a:solidFill>
          <a:effectLst>
            <a:outerShdw blurRad="50800" dist="38100" dir="5400000" algn="t" rotWithShape="0">
              <a:prstClr val="black">
                <a:alpha val="40000"/>
              </a:prstClr>
            </a:outerShdw>
          </a:effectLst>
        </p:spPr>
        <p:txBody>
          <a:bodyPr wrap="square" rtlCol="0">
            <a:spAutoFit/>
          </a:bodyPr>
          <a:lstStyle/>
          <a:p>
            <a:pPr algn="ctr"/>
            <a:r>
              <a:rPr lang="en-US" altLang="zh-CN" sz="3680" dirty="0">
                <a:solidFill>
                  <a:schemeClr val="bg1"/>
                </a:solidFill>
                <a:latin typeface="Noto Sans S Chinese Light" panose="020B0300000000000000" pitchFamily="34" charset="-122"/>
                <a:ea typeface="Noto Sans S Chinese Light" panose="020B0300000000000000" pitchFamily="34" charset="-122"/>
              </a:rPr>
              <a:t>PART  02</a:t>
            </a:r>
            <a:endParaRPr lang="zh-CN" altLang="en-US" sz="3680" dirty="0">
              <a:solidFill>
                <a:schemeClr val="bg1"/>
              </a:solidFill>
              <a:latin typeface="Noto Sans S Chinese Light" panose="020B0300000000000000" pitchFamily="34" charset="-122"/>
              <a:ea typeface="Noto Sans S Chinese Light" panose="020B0300000000000000" pitchFamily="34" charset="-122"/>
            </a:endParaRPr>
          </a:p>
        </p:txBody>
      </p:sp>
      <p:sp>
        <p:nvSpPr>
          <p:cNvPr id="16" name="文本框 15"/>
          <p:cNvSpPr txBox="1"/>
          <p:nvPr/>
        </p:nvSpPr>
        <p:spPr>
          <a:xfrm>
            <a:off x="3861966" y="4110410"/>
            <a:ext cx="4412255" cy="325795"/>
          </a:xfrm>
          <a:prstGeom prst="rect">
            <a:avLst/>
          </a:prstGeom>
          <a:noFill/>
        </p:spPr>
        <p:txBody>
          <a:bodyPr wrap="square" rtlCol="0">
            <a:spAutoFit/>
          </a:bodyPr>
          <a:lstStyle/>
          <a:p>
            <a:pPr algn="ctr"/>
            <a:r>
              <a:rPr lang="en-US" altLang="zh-CN"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rPr>
              <a:t>PLEASE REPLACE THE WRITTEN CONTENT</a:t>
            </a:r>
            <a:endParaRPr lang="zh-CN" altLang="en-US" sz="1515" dirty="0">
              <a:solidFill>
                <a:srgbClr val="292421"/>
              </a:solidFill>
              <a:latin typeface="Noto Sans S Chinese Black" panose="020B0A00000000000000" pitchFamily="34" charset="-122"/>
              <a:ea typeface="Noto Sans S Chinese Black" panose="020B0A00000000000000" pitchFamily="34" charset="-122"/>
              <a:cs typeface="Arial" panose="020B0604020202020204" pitchFamily="34" charset="0"/>
            </a:endParaRPr>
          </a:p>
        </p:txBody>
      </p:sp>
      <p:sp>
        <p:nvSpPr>
          <p:cNvPr id="18" name="Rectangle 5"/>
          <p:cNvSpPr/>
          <p:nvPr/>
        </p:nvSpPr>
        <p:spPr bwMode="auto">
          <a:xfrm>
            <a:off x="5513789" y="3409467"/>
            <a:ext cx="2808392" cy="149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eaLnBrk="0" hangingPunct="0">
              <a:defRPr sz="2100">
                <a:solidFill>
                  <a:srgbClr val="000000"/>
                </a:solidFill>
                <a:latin typeface="Gill Sans"/>
                <a:ea typeface="ヒラギノ角ゴ ProN W3"/>
                <a:cs typeface="ヒラギノ角ゴ ProN W3"/>
                <a:sym typeface="Gill Sans"/>
              </a:defRPr>
            </a:lvl1pPr>
            <a:lvl2pPr marL="742950" indent="-285750" algn="ctr" eaLnBrk="0" hangingPunct="0">
              <a:defRPr sz="2100">
                <a:solidFill>
                  <a:srgbClr val="000000"/>
                </a:solidFill>
                <a:latin typeface="Gill Sans"/>
                <a:ea typeface="ヒラギノ角ゴ ProN W3"/>
                <a:cs typeface="ヒラギノ角ゴ ProN W3"/>
                <a:sym typeface="Gill Sans"/>
              </a:defRPr>
            </a:lvl2pPr>
            <a:lvl3pPr marL="1143000" indent="-228600" algn="ctr" eaLnBrk="0" hangingPunct="0">
              <a:defRPr sz="2100">
                <a:solidFill>
                  <a:srgbClr val="000000"/>
                </a:solidFill>
                <a:latin typeface="Gill Sans"/>
                <a:ea typeface="ヒラギノ角ゴ ProN W3"/>
                <a:cs typeface="ヒラギノ角ゴ ProN W3"/>
                <a:sym typeface="Gill Sans"/>
              </a:defRPr>
            </a:lvl3pPr>
            <a:lvl4pPr marL="1600200" indent="-228600" algn="ctr" eaLnBrk="0" hangingPunct="0">
              <a:defRPr sz="2100">
                <a:solidFill>
                  <a:srgbClr val="000000"/>
                </a:solidFill>
                <a:latin typeface="Gill Sans"/>
                <a:ea typeface="ヒラギノ角ゴ ProN W3"/>
                <a:cs typeface="ヒラギノ角ゴ ProN W3"/>
                <a:sym typeface="Gill Sans"/>
              </a:defRPr>
            </a:lvl4pPr>
            <a:lvl5pPr marL="2057400" indent="-228600" algn="ctr" eaLnBrk="0" hangingPunct="0">
              <a:defRPr sz="2100">
                <a:solidFill>
                  <a:srgbClr val="000000"/>
                </a:solidFill>
                <a:latin typeface="Gill Sans"/>
                <a:ea typeface="ヒラギノ角ゴ ProN W3"/>
                <a:cs typeface="ヒラギノ角ゴ ProN W3"/>
                <a:sym typeface="Gill Sans"/>
              </a:defRPr>
            </a:lvl5pPr>
            <a:lvl6pPr marL="25146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6pPr>
            <a:lvl7pPr marL="29718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7pPr>
            <a:lvl8pPr marL="34290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8pPr>
            <a:lvl9pPr marL="3886200" indent="-228600" algn="ctr" eaLnBrk="0" fontAlgn="base" hangingPunct="0">
              <a:spcBef>
                <a:spcPct val="0"/>
              </a:spcBef>
              <a:spcAft>
                <a:spcPct val="0"/>
              </a:spcAft>
              <a:defRPr sz="2100">
                <a:solidFill>
                  <a:srgbClr val="000000"/>
                </a:solidFill>
                <a:latin typeface="Gill Sans"/>
                <a:ea typeface="ヒラギノ角ゴ ProN W3"/>
                <a:cs typeface="ヒラギノ角ゴ ProN W3"/>
                <a:sym typeface="Gill Sans"/>
              </a:defRPr>
            </a:lvl9pPr>
          </a:lstStyle>
          <a:p>
            <a:pPr algn="l" eaLnBrk="1" hangingPunct="1">
              <a:lnSpc>
                <a:spcPct val="150000"/>
              </a:lnSpc>
            </a:pPr>
            <a:endParaRPr lang="en-US" altLang="zh-CN" sz="1050" dirty="0">
              <a:solidFill>
                <a:srgbClr val="292421"/>
              </a:solidFill>
              <a:latin typeface="Noto Sans S Chinese Thin" panose="020B0200000000000000" pitchFamily="34" charset="-122"/>
              <a:ea typeface="Noto Sans S Chinese Thin" panose="020B0200000000000000" pitchFamily="34" charset="-122"/>
              <a:cs typeface="+mn-ea"/>
              <a:sym typeface="+mn-lt"/>
            </a:endParaRPr>
          </a:p>
        </p:txBody>
      </p:sp>
      <p:sp>
        <p:nvSpPr>
          <p:cNvPr id="19" name="文本框 18"/>
          <p:cNvSpPr txBox="1"/>
          <p:nvPr/>
        </p:nvSpPr>
        <p:spPr>
          <a:xfrm>
            <a:off x="3094182" y="4504332"/>
            <a:ext cx="5966691" cy="596445"/>
          </a:xfrm>
          <a:prstGeom prst="rect">
            <a:avLst/>
          </a:prstGeom>
          <a:noFill/>
        </p:spPr>
        <p:txBody>
          <a:bodyPr wrap="square" rtlCol="0">
            <a:spAutoFit/>
          </a:bodyPr>
          <a:lstStyle/>
          <a:p>
            <a:pPr algn="ctr">
              <a:lnSpc>
                <a:spcPct val="130000"/>
              </a:lnSpc>
            </a:pPr>
            <a:r>
              <a:rPr lang="en-US" altLang="zh-CN" sz="1315" dirty="0">
                <a:solidFill>
                  <a:srgbClr val="292421"/>
                </a:solidFill>
                <a:latin typeface="Noto Sans S Chinese Thin" panose="020B0200000000000000" pitchFamily="34" charset="-122"/>
                <a:ea typeface="Noto Sans S Chinese Thin" panose="020B0200000000000000" pitchFamily="34" charset="-122"/>
              </a:rPr>
              <a:t>This power point is made by mike.everything in this template is all original. This power point is made by mike.  </a:t>
            </a:r>
            <a:endParaRPr lang="zh-CN" altLang="en-US" sz="1315" dirty="0">
              <a:solidFill>
                <a:srgbClr val="292421"/>
              </a:solidFill>
              <a:latin typeface="Noto Sans S Chinese Thin" panose="020B0200000000000000" pitchFamily="34" charset="-122"/>
              <a:ea typeface="Noto Sans S Chinese Thin" panose="020B0200000000000000" pitchFamily="34" charset="-122"/>
            </a:endParaRPr>
          </a:p>
        </p:txBody>
      </p:sp>
      <p:sp>
        <p:nvSpPr>
          <p:cNvPr id="20" name="文本框 19"/>
          <p:cNvSpPr txBox="1"/>
          <p:nvPr/>
        </p:nvSpPr>
        <p:spPr>
          <a:xfrm>
            <a:off x="4870651" y="3330785"/>
            <a:ext cx="3649147" cy="646331"/>
          </a:xfrm>
          <a:prstGeom prst="rect">
            <a:avLst/>
          </a:prstGeom>
          <a:noFill/>
        </p:spPr>
        <p:txBody>
          <a:bodyPr wrap="square" rtlCol="0">
            <a:spAutoFit/>
          </a:bodyPr>
          <a:lstStyle/>
          <a:p>
            <a:pPr defTabSz="449580">
              <a:defRPr/>
            </a:pPr>
            <a:r>
              <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rPr>
              <a:t>培训内容</a:t>
            </a:r>
            <a:endParaRPr kumimoji="1" lang="zh-CN" altLang="en-US" sz="3600" b="1" kern="0" spc="600" dirty="0">
              <a:latin typeface="Noto Sans S Chinese Light" panose="020B0300000000000000" pitchFamily="34" charset="-122"/>
              <a:ea typeface="Noto Sans S Chinese Light" panose="020B0300000000000000"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2" presetClass="entr" presetSubtype="4" decel="48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250" fill="hold"/>
                                        <p:tgtEl>
                                          <p:spTgt spid="20"/>
                                        </p:tgtEl>
                                        <p:attrNameLst>
                                          <p:attrName>ppt_x</p:attrName>
                                        </p:attrNameLst>
                                      </p:cBhvr>
                                      <p:tavLst>
                                        <p:tav tm="0">
                                          <p:val>
                                            <p:strVal val="#ppt_x"/>
                                          </p:val>
                                        </p:tav>
                                        <p:tav tm="100000">
                                          <p:val>
                                            <p:strVal val="#ppt_x"/>
                                          </p:val>
                                        </p:tav>
                                      </p:tavLst>
                                    </p:anim>
                                    <p:anim calcmode="lin" valueType="num">
                                      <p:cBhvr additive="base">
                                        <p:cTn id="20" dur="25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16" grpId="0"/>
      <p:bldP spid="19" grpId="0"/>
      <p:bldP spid="20" grpId="0"/>
    </p:bldLst>
  </p:timing>
</p:sld>
</file>

<file path=ppt/tags/tag1.xml><?xml version="1.0" encoding="utf-8"?>
<p:tagLst xmlns:p="http://schemas.openxmlformats.org/presentationml/2006/main">
  <p:tag name="PA" val="v4.0.0"/>
</p:tagLst>
</file>

<file path=ppt/theme/theme1.xml><?xml version="1.0" encoding="utf-8"?>
<a:theme xmlns:a="http://schemas.openxmlformats.org/drawingml/2006/main" name="主题">
  <a:themeElements>
    <a:clrScheme name="自定义 950">
      <a:dk1>
        <a:sysClr val="windowText" lastClr="000000"/>
      </a:dk1>
      <a:lt1>
        <a:sysClr val="window" lastClr="FFFFFF"/>
      </a:lt1>
      <a:dk2>
        <a:srgbClr val="44546A"/>
      </a:dk2>
      <a:lt2>
        <a:srgbClr val="E7E6E6"/>
      </a:lt2>
      <a:accent1>
        <a:srgbClr val="373E81"/>
      </a:accent1>
      <a:accent2>
        <a:srgbClr val="7E6DC5"/>
      </a:accent2>
      <a:accent3>
        <a:srgbClr val="373E81"/>
      </a:accent3>
      <a:accent4>
        <a:srgbClr val="7E6DC5"/>
      </a:accent4>
      <a:accent5>
        <a:srgbClr val="373E81"/>
      </a:accent5>
      <a:accent6>
        <a:srgbClr val="7E6DC5"/>
      </a:accent6>
      <a:hlink>
        <a:srgbClr val="373E81"/>
      </a:hlink>
      <a:folHlink>
        <a:srgbClr val="7E6DC5"/>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5815</Words>
  <Application>WPS 演示</Application>
  <PresentationFormat>宽屏</PresentationFormat>
  <Paragraphs>614</Paragraphs>
  <Slides>24</Slides>
  <Notes>25</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24</vt:i4>
      </vt:variant>
    </vt:vector>
  </HeadingPairs>
  <TitlesOfParts>
    <vt:vector size="51" baseType="lpstr">
      <vt:lpstr>Arial</vt:lpstr>
      <vt:lpstr>宋体</vt:lpstr>
      <vt:lpstr>Wingdings</vt:lpstr>
      <vt:lpstr>Noto Sans S Chinese Thin</vt:lpstr>
      <vt:lpstr>Noto Sans S Chinese Regular</vt:lpstr>
      <vt:lpstr>Noto Sans S Chinese Light</vt:lpstr>
      <vt:lpstr>Open Sans</vt:lpstr>
      <vt:lpstr>微软雅黑</vt:lpstr>
      <vt:lpstr>Calibri</vt:lpstr>
      <vt:lpstr>Noto Sans S Chinese Black</vt:lpstr>
      <vt:lpstr>Gill Sans</vt:lpstr>
      <vt:lpstr>ヒラギノ角ゴ ProN W3</vt:lpstr>
      <vt:lpstr>Simply City Light</vt:lpstr>
      <vt:lpstr>SimSun-ExtB</vt:lpstr>
      <vt:lpstr>Impact</vt:lpstr>
      <vt:lpstr>等线</vt:lpstr>
      <vt:lpstr>Arial Unicode MS</vt:lpstr>
      <vt:lpstr>等线 Light</vt:lpstr>
      <vt:lpstr>League Gothic Regular</vt:lpstr>
      <vt:lpstr>FontAwesome</vt:lpstr>
      <vt:lpstr>Lato Regular</vt:lpstr>
      <vt:lpstr>Montserrat</vt:lpstr>
      <vt:lpstr>Montserrat Light</vt:lpstr>
      <vt:lpstr>Hiragino Sans GB W3</vt:lpstr>
      <vt:lpstr>Arial</vt:lpstr>
      <vt:lpstr>Segoe Print</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2019-01-24T01:51:18Z</dcterms:created>
  <dcterms:modified xsi:type="dcterms:W3CDTF">2019-01-24T02:15:19Z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