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4" d="100"/>
          <a:sy n="64" d="100"/>
        </p:scale>
        <p:origin x="89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1310-4586-B58D-4B79D168F3D8}"/>
              </c:ext>
            </c:extLst>
          </c:dPt>
          <c:dPt>
            <c:idx val="1"/>
            <c:bubble3D val="0"/>
            <c:spPr>
              <a:solidFill>
                <a:schemeClr val="accent1"/>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1310-4586-B58D-4B79D168F3D8}"/>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1310-4586-B58D-4B79D168F3D8}"/>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1310-4586-B58D-4B79D168F3D8}"/>
              </c:ext>
            </c:extLst>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extLst>
            <c:ext xmlns:c16="http://schemas.microsoft.com/office/drawing/2014/chart" uri="{C3380CC4-5D6E-409C-BE32-E72D297353CC}">
              <c16:uniqueId val="{00000008-1310-4586-B58D-4B79D168F3D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6983-4AA4-BB35-F9CD4140EEA6}"/>
              </c:ext>
            </c:extLst>
          </c:dPt>
          <c:dPt>
            <c:idx val="1"/>
            <c:bubble3D val="0"/>
            <c:spPr>
              <a:solidFill>
                <a:schemeClr val="accent3"/>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6983-4AA4-BB35-F9CD4140EEA6}"/>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6983-4AA4-BB35-F9CD4140EEA6}"/>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6983-4AA4-BB35-F9CD4140EEA6}"/>
              </c:ext>
            </c:extLst>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extLst>
            <c:ext xmlns:c16="http://schemas.microsoft.com/office/drawing/2014/chart" uri="{C3380CC4-5D6E-409C-BE32-E72D297353CC}">
              <c16:uniqueId val="{00000008-6983-4AA4-BB35-F9CD4140EEA6}"/>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0300-404F-956A-03D5219F9335}"/>
              </c:ext>
            </c:extLst>
          </c:dPt>
          <c:dPt>
            <c:idx val="1"/>
            <c:bubble3D val="0"/>
            <c:spPr>
              <a:solidFill>
                <a:schemeClr val="accent2"/>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0300-404F-956A-03D5219F9335}"/>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0300-404F-956A-03D5219F9335}"/>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0300-404F-956A-03D5219F9335}"/>
              </c:ext>
            </c:extLst>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extLst>
            <c:ext xmlns:c16="http://schemas.microsoft.com/office/drawing/2014/chart" uri="{C3380CC4-5D6E-409C-BE32-E72D297353CC}">
              <c16:uniqueId val="{00000008-0300-404F-956A-03D5219F933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6462-49A9-9277-83EA9DF4A638}"/>
              </c:ext>
            </c:extLst>
          </c:dPt>
          <c:dPt>
            <c:idx val="1"/>
            <c:bubble3D val="0"/>
            <c:spPr>
              <a:solidFill>
                <a:schemeClr val="accent4"/>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6462-49A9-9277-83EA9DF4A638}"/>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6462-49A9-9277-83EA9DF4A638}"/>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6462-49A9-9277-83EA9DF4A638}"/>
              </c:ext>
            </c:extLst>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extLst>
            <c:ext xmlns:c16="http://schemas.microsoft.com/office/drawing/2014/chart" uri="{C3380CC4-5D6E-409C-BE32-E72D297353CC}">
              <c16:uniqueId val="{00000008-6462-49A9-9277-83EA9DF4A63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check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check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check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check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check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check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check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check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check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check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checke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jpe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86ba874634cbe7948336a771d8235f9b"/>
          <p:cNvPicPr>
            <a:picLocks noChangeAspect="1"/>
          </p:cNvPicPr>
          <p:nvPr/>
        </p:nvPicPr>
        <p:blipFill>
          <a:blip r:embed="rId3"/>
          <a:stretch>
            <a:fillRect/>
          </a:stretch>
        </p:blipFill>
        <p:spPr>
          <a:xfrm>
            <a:off x="-28575" y="4130040"/>
            <a:ext cx="3682365" cy="2705735"/>
          </a:xfrm>
          <a:prstGeom prst="rect">
            <a:avLst/>
          </a:prstGeom>
        </p:spPr>
      </p:pic>
      <p:sp>
        <p:nvSpPr>
          <p:cNvPr id="41" name="TextBox 55"/>
          <p:cNvSpPr txBox="1"/>
          <p:nvPr/>
        </p:nvSpPr>
        <p:spPr>
          <a:xfrm>
            <a:off x="2557539" y="2506980"/>
            <a:ext cx="6630035" cy="1043940"/>
          </a:xfrm>
          <a:prstGeom prst="rect">
            <a:avLst/>
          </a:prstGeom>
          <a:noFill/>
        </p:spPr>
        <p:txBody>
          <a:bodyPr wrap="square" lIns="121560" tIns="60779" rIns="121560" bIns="60779" rtlCol="0">
            <a:spAutoFit/>
            <a:scene3d>
              <a:camera prst="orthographicFront"/>
              <a:lightRig rig="soft" dir="t">
                <a:rot lat="0" lon="0" rev="15600000"/>
              </a:lightRig>
            </a:scene3d>
            <a:sp3d extrusionH="57150" prstMaterial="softEdge">
              <a:bevelT w="25400" h="38100"/>
            </a:sp3d>
          </a:bodyPr>
          <a:lstStyle/>
          <a:p>
            <a:pPr algn="ctr"/>
            <a:r>
              <a:rPr lang="zh-CN" altLang="en-US" sz="6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维护核心 听党指挥</a:t>
            </a:r>
          </a:p>
        </p:txBody>
      </p:sp>
      <p:cxnSp>
        <p:nvCxnSpPr>
          <p:cNvPr id="12" name="直接连接符 11"/>
          <p:cNvCxnSpPr/>
          <p:nvPr/>
        </p:nvCxnSpPr>
        <p:spPr>
          <a:xfrm flipH="1" flipV="1">
            <a:off x="1539587" y="3563411"/>
            <a:ext cx="8665941" cy="173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1539587" y="3652751"/>
            <a:ext cx="8665941" cy="173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55"/>
          <p:cNvSpPr txBox="1"/>
          <p:nvPr/>
        </p:nvSpPr>
        <p:spPr>
          <a:xfrm>
            <a:off x="2148833" y="3712740"/>
            <a:ext cx="7447448" cy="551180"/>
          </a:xfrm>
          <a:prstGeom prst="rect">
            <a:avLst/>
          </a:prstGeom>
          <a:noFill/>
        </p:spPr>
        <p:txBody>
          <a:bodyPr wrap="square" lIns="121560" tIns="60779" rIns="121560" bIns="60779" rtlCol="0">
            <a:spAutoFit/>
            <a:scene3d>
              <a:camera prst="orthographicFront"/>
              <a:lightRig rig="soft" dir="t">
                <a:rot lat="0" lon="0" rev="15600000"/>
              </a:lightRig>
            </a:scene3d>
            <a:sp3d extrusionH="57150" prstMaterial="softEdge">
              <a:bevelT w="25400" h="38100"/>
            </a:sp3d>
          </a:bodyPr>
          <a:lstStyle/>
          <a:p>
            <a:pPr algn="ctr"/>
            <a:r>
              <a:rPr lang="zh-CN" altLang="en-US" sz="2800" dirty="0">
                <a:solidFill>
                  <a:schemeClr val="bg1"/>
                </a:solidFill>
                <a:effectLst/>
                <a:latin typeface="微软雅黑" panose="020B0503020204020204" charset="-122"/>
                <a:ea typeface="微软雅黑" panose="020B0503020204020204" charset="-122"/>
              </a:rPr>
              <a:t>推进</a:t>
            </a:r>
            <a:r>
              <a:rPr lang="en-US" altLang="zh-CN" sz="2800" dirty="0">
                <a:solidFill>
                  <a:schemeClr val="bg1"/>
                </a:solidFill>
                <a:effectLst/>
                <a:latin typeface="微软雅黑" panose="020B0503020204020204" charset="-122"/>
                <a:ea typeface="微软雅黑" panose="020B0503020204020204" charset="-122"/>
              </a:rPr>
              <a:t>“</a:t>
            </a:r>
            <a:r>
              <a:rPr lang="zh-CN" altLang="en-US" sz="2800" dirty="0">
                <a:solidFill>
                  <a:schemeClr val="bg1"/>
                </a:solidFill>
                <a:effectLst/>
                <a:latin typeface="微软雅黑" panose="020B0503020204020204" charset="-122"/>
                <a:ea typeface="微软雅黑" panose="020B0503020204020204" charset="-122"/>
              </a:rPr>
              <a:t>两学一做</a:t>
            </a:r>
            <a:r>
              <a:rPr lang="en-US" altLang="zh-CN" sz="2800" dirty="0">
                <a:solidFill>
                  <a:schemeClr val="bg1"/>
                </a:solidFill>
                <a:effectLst/>
                <a:latin typeface="微软雅黑" panose="020B0503020204020204" charset="-122"/>
                <a:ea typeface="微软雅黑" panose="020B0503020204020204" charset="-122"/>
              </a:rPr>
              <a:t>”</a:t>
            </a:r>
            <a:r>
              <a:rPr lang="zh-CN" altLang="en-US" sz="2800" dirty="0">
                <a:solidFill>
                  <a:schemeClr val="bg1"/>
                </a:solidFill>
                <a:effectLst/>
                <a:latin typeface="微软雅黑" panose="020B0503020204020204" charset="-122"/>
                <a:ea typeface="微软雅黑" panose="020B0503020204020204" charset="-122"/>
              </a:rPr>
              <a:t>常态化制度化</a:t>
            </a:r>
          </a:p>
        </p:txBody>
      </p:sp>
      <p:sp>
        <p:nvSpPr>
          <p:cNvPr id="3" name="TextBox 55"/>
          <p:cNvSpPr txBox="1"/>
          <p:nvPr/>
        </p:nvSpPr>
        <p:spPr>
          <a:xfrm>
            <a:off x="2247258" y="4263920"/>
            <a:ext cx="7447448" cy="489585"/>
          </a:xfrm>
          <a:prstGeom prst="rect">
            <a:avLst/>
          </a:prstGeom>
          <a:noFill/>
        </p:spPr>
        <p:txBody>
          <a:bodyPr wrap="square" lIns="121560" tIns="60779" rIns="121560" bIns="60779" rtlCol="0">
            <a:spAutoFit/>
            <a:scene3d>
              <a:camera prst="orthographicFront"/>
              <a:lightRig rig="soft" dir="t">
                <a:rot lat="0" lon="0" rev="15600000"/>
              </a:lightRig>
            </a:scene3d>
            <a:sp3d extrusionH="57150" prstMaterial="softEdge">
              <a:bevelT w="25400" h="38100"/>
            </a:sp3d>
          </a:bodyPr>
          <a:lstStyle/>
          <a:p>
            <a:pPr algn="ctr"/>
            <a:r>
              <a:rPr sz="1200" dirty="0">
                <a:solidFill>
                  <a:schemeClr val="bg1"/>
                </a:solidFill>
                <a:effectLst/>
                <a:latin typeface="微软雅黑" panose="020B0503020204020204" charset="-122"/>
                <a:ea typeface="微软雅黑" panose="020B0503020204020204" charset="-122"/>
              </a:rPr>
              <a:t>Professional custom all kinds of industry ppt template, this work belongs to fly impression design original, do not download after the network communication.</a:t>
            </a:r>
          </a:p>
        </p:txBody>
      </p:sp>
      <p:pic>
        <p:nvPicPr>
          <p:cNvPr id="5" name="图片 4" descr="b6ca693d06bec765a727356685a85cc2"/>
          <p:cNvPicPr>
            <a:picLocks noChangeAspect="1"/>
          </p:cNvPicPr>
          <p:nvPr/>
        </p:nvPicPr>
        <p:blipFill>
          <a:blip r:embed="rId4"/>
          <a:stretch>
            <a:fillRect/>
          </a:stretch>
        </p:blipFill>
        <p:spPr>
          <a:xfrm>
            <a:off x="5073015" y="907415"/>
            <a:ext cx="1599565" cy="1599565"/>
          </a:xfrm>
          <a:prstGeom prst="rect">
            <a:avLst/>
          </a:prstGeom>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ppt_x"/>
                                          </p:val>
                                        </p:tav>
                                        <p:tav tm="100000">
                                          <p:val>
                                            <p:strVal val="#ppt_x"/>
                                          </p:val>
                                        </p:tav>
                                      </p:tavLst>
                                    </p:anim>
                                    <p:anim calcmode="lin" valueType="num">
                                      <p:cBhvr additive="base">
                                        <p:cTn id="14" dur="500" fill="hold"/>
                                        <p:tgtEl>
                                          <p:spTgt spid="41"/>
                                        </p:tgtEl>
                                        <p:attrNameLst>
                                          <p:attrName>ppt_y</p:attrName>
                                        </p:attrNameLst>
                                      </p:cBhvr>
                                      <p:tavLst>
                                        <p:tav tm="0">
                                          <p:val>
                                            <p:strVal val="1+#ppt_h/2"/>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8" presetClass="entr" presetSubtype="16"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diamond(in)">
                                      <p:cBhvr>
                                        <p:cTn id="26" dur="2000"/>
                                        <p:tgtEl>
                                          <p:spTgt spid="18"/>
                                        </p:tgtEl>
                                      </p:cBhvr>
                                    </p:animEffect>
                                  </p:childTnLst>
                                </p:cTn>
                              </p:par>
                            </p:childTnLst>
                          </p:cTn>
                        </p:par>
                        <p:par>
                          <p:cTn id="27" fill="hold">
                            <p:stCondLst>
                              <p:cond delay="3500"/>
                            </p:stCondLst>
                            <p:childTnLst>
                              <p:par>
                                <p:cTn id="28" presetID="8" presetClass="entr" presetSubtype="16"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diamond(in)">
                                      <p:cBhvr>
                                        <p:cTn id="30" dur="2000"/>
                                        <p:tgtEl>
                                          <p:spTgt spid="3"/>
                                        </p:tgtEl>
                                      </p:cBhvr>
                                    </p:animEffect>
                                  </p:childTnLst>
                                </p:cTn>
                              </p:par>
                            </p:childTnLst>
                          </p:cTn>
                        </p:par>
                        <p:par>
                          <p:cTn id="31" fill="hold">
                            <p:stCondLst>
                              <p:cond delay="5500"/>
                            </p:stCondLst>
                            <p:childTnLst>
                              <p:par>
                                <p:cTn id="32" presetID="50" presetClass="entr" presetSubtype="0" decel="100000"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1000" fill="hold"/>
                                        <p:tgtEl>
                                          <p:spTgt spid="2"/>
                                        </p:tgtEl>
                                        <p:attrNameLst>
                                          <p:attrName>ppt_w</p:attrName>
                                        </p:attrNameLst>
                                      </p:cBhvr>
                                      <p:tavLst>
                                        <p:tav tm="0">
                                          <p:val>
                                            <p:strVal val="#ppt_w+.3"/>
                                          </p:val>
                                        </p:tav>
                                        <p:tav tm="100000">
                                          <p:val>
                                            <p:strVal val="#ppt_w"/>
                                          </p:val>
                                        </p:tav>
                                      </p:tavLst>
                                    </p:anim>
                                    <p:anim calcmode="lin" valueType="num">
                                      <p:cBhvr>
                                        <p:cTn id="35" dur="1000" fill="hold"/>
                                        <p:tgtEl>
                                          <p:spTgt spid="2"/>
                                        </p:tgtEl>
                                        <p:attrNameLst>
                                          <p:attrName>ppt_h</p:attrName>
                                        </p:attrNameLst>
                                      </p:cBhvr>
                                      <p:tavLst>
                                        <p:tav tm="0">
                                          <p:val>
                                            <p:strVal val="#ppt_h"/>
                                          </p:val>
                                        </p:tav>
                                        <p:tav tm="100000">
                                          <p:val>
                                            <p:strVal val="#ppt_h"/>
                                          </p:val>
                                        </p:tav>
                                      </p:tavLst>
                                    </p:anim>
                                    <p:animEffect transition="in" filter="fade">
                                      <p:cBhvr>
                                        <p:cTn id="3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8"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grpSp>
        <p:nvGrpSpPr>
          <p:cNvPr id="17" name="淘宝网Chenying0907出品 16"/>
          <p:cNvGrpSpPr/>
          <p:nvPr/>
        </p:nvGrpSpPr>
        <p:grpSpPr>
          <a:xfrm>
            <a:off x="4762324" y="1202994"/>
            <a:ext cx="2663865" cy="3296296"/>
            <a:chOff x="865232" y="1286330"/>
            <a:chExt cx="4013321" cy="4966128"/>
          </a:xfrm>
        </p:grpSpPr>
        <p:pic>
          <p:nvPicPr>
            <p:cNvPr id="18" name="淘宝网Chenying0907出品 3"/>
            <p:cNvPicPr>
              <a:picLocks noChangeAspect="1"/>
            </p:cNvPicPr>
            <p:nvPr/>
          </p:nvPicPr>
          <p:blipFill rotWithShape="1">
            <a:blip r:embed="rId2" cstate="print"/>
            <a:srcRect l="5354" t="8440" r="6203" b="10137"/>
            <a:stretch>
              <a:fillRect/>
            </a:stretch>
          </p:blipFill>
          <p:spPr>
            <a:xfrm>
              <a:off x="865232" y="1286330"/>
              <a:ext cx="4013321" cy="4966128"/>
            </a:xfrm>
            <a:prstGeom prst="rect">
              <a:avLst/>
            </a:prstGeom>
          </p:spPr>
        </p:pic>
        <p:sp>
          <p:nvSpPr>
            <p:cNvPr id="19" name="淘宝网Chenying0907出品 4"/>
            <p:cNvSpPr/>
            <p:nvPr/>
          </p:nvSpPr>
          <p:spPr>
            <a:xfrm>
              <a:off x="1454929" y="1875864"/>
              <a:ext cx="2838784" cy="3697941"/>
            </a:xfrm>
            <a:prstGeom prst="rect">
              <a:avLst/>
            </a:prstGeom>
            <a:blipFill rotWithShape="1">
              <a:blip r:embed="rId3"/>
              <a:srcRect/>
              <a:stretch>
                <a:fillRect l="-4200" t="-5259" r="-103674" b="-92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54" name="淘宝网Chenying0907出品 53"/>
          <p:cNvGrpSpPr/>
          <p:nvPr/>
        </p:nvGrpSpPr>
        <p:grpSpPr>
          <a:xfrm>
            <a:off x="970726" y="1682046"/>
            <a:ext cx="1159889" cy="1028003"/>
            <a:chOff x="3295850" y="2263222"/>
            <a:chExt cx="2643765" cy="2343151"/>
          </a:xfrm>
        </p:grpSpPr>
        <p:sp>
          <p:nvSpPr>
            <p:cNvPr id="56"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sp>
          <p:nvSpPr>
            <p:cNvPr id="58"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grpSp>
      <p:grpSp>
        <p:nvGrpSpPr>
          <p:cNvPr id="59" name="淘宝网Chenying0907出品 58"/>
          <p:cNvGrpSpPr/>
          <p:nvPr/>
        </p:nvGrpSpPr>
        <p:grpSpPr>
          <a:xfrm>
            <a:off x="973553" y="3135263"/>
            <a:ext cx="1159888" cy="1028002"/>
            <a:chOff x="3295850" y="2263222"/>
            <a:chExt cx="2643765" cy="2343151"/>
          </a:xfrm>
        </p:grpSpPr>
        <p:sp>
          <p:nvSpPr>
            <p:cNvPr id="61"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sp>
          <p:nvSpPr>
            <p:cNvPr id="63"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grpSp>
      <p:grpSp>
        <p:nvGrpSpPr>
          <p:cNvPr id="64" name="淘宝网Chenying0907出品 63"/>
          <p:cNvGrpSpPr/>
          <p:nvPr/>
        </p:nvGrpSpPr>
        <p:grpSpPr>
          <a:xfrm>
            <a:off x="2216546" y="3199505"/>
            <a:ext cx="2329790" cy="1193513"/>
            <a:chOff x="3457192" y="3925490"/>
            <a:chExt cx="2680450" cy="1193706"/>
          </a:xfrm>
        </p:grpSpPr>
        <p:sp>
          <p:nvSpPr>
            <p:cNvPr id="65" name="淘宝网Chenying0907出品 88"/>
            <p:cNvSpPr txBox="1"/>
            <p:nvPr/>
          </p:nvSpPr>
          <p:spPr>
            <a:xfrm>
              <a:off x="3457511" y="3925490"/>
              <a:ext cx="2363392" cy="460450"/>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添加标题文字</a:t>
              </a:r>
            </a:p>
          </p:txBody>
        </p:sp>
        <p:sp>
          <p:nvSpPr>
            <p:cNvPr id="66" name="淘宝网Chenying0907出品 89"/>
            <p:cNvSpPr txBox="1"/>
            <p:nvPr/>
          </p:nvSpPr>
          <p:spPr>
            <a:xfrm>
              <a:off x="3457192" y="4381842"/>
              <a:ext cx="2680450" cy="737354"/>
            </a:xfrm>
            <a:prstGeom prst="rect">
              <a:avLst/>
            </a:prstGeom>
            <a:noFill/>
          </p:spPr>
          <p:txBody>
            <a:bodyPr wrap="square" rtlCol="0">
              <a:spAutoFit/>
            </a:bodyPr>
            <a:lstStyle/>
            <a:p>
              <a:pPr algn="just"/>
              <a:r>
                <a:rPr lang="zh-CN" altLang="en-US" sz="14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您的内容打在这里，或者通过复制您的文本后，在此框中粘贴</a:t>
              </a:r>
            </a:p>
          </p:txBody>
        </p:sp>
      </p:grpSp>
      <p:sp>
        <p:nvSpPr>
          <p:cNvPr id="67" name="淘宝网Chenying0907出品 85"/>
          <p:cNvSpPr txBox="1"/>
          <p:nvPr/>
        </p:nvSpPr>
        <p:spPr>
          <a:xfrm>
            <a:off x="1261176" y="3403802"/>
            <a:ext cx="609501" cy="521970"/>
          </a:xfrm>
          <a:prstGeom prst="rect">
            <a:avLst/>
          </a:prstGeom>
          <a:noFill/>
        </p:spPr>
        <p:txBody>
          <a:bodyPr wrap="square" rtlCol="0">
            <a:spAutoFit/>
          </a:bodyPr>
          <a:lstStyle/>
          <a:p>
            <a:pPr algn="ctr"/>
            <a:r>
              <a:rPr lang="en-US" altLang="zh-CN" sz="2800" dirty="0">
                <a:solidFill>
                  <a:schemeClr val="bg1"/>
                </a:solidFill>
                <a:latin typeface="Impact MT Std" pitchFamily="34" charset="0"/>
              </a:rPr>
              <a:t>02</a:t>
            </a:r>
            <a:endParaRPr lang="zh-CN" altLang="en-US" sz="2800" dirty="0">
              <a:solidFill>
                <a:schemeClr val="bg1"/>
              </a:solidFill>
              <a:latin typeface="Impact MT Std" pitchFamily="34" charset="0"/>
            </a:endParaRPr>
          </a:p>
        </p:txBody>
      </p:sp>
      <p:grpSp>
        <p:nvGrpSpPr>
          <p:cNvPr id="68" name="淘宝网Chenying0907出品 67"/>
          <p:cNvGrpSpPr/>
          <p:nvPr/>
        </p:nvGrpSpPr>
        <p:grpSpPr>
          <a:xfrm>
            <a:off x="2216546" y="1751939"/>
            <a:ext cx="2329790" cy="1201151"/>
            <a:chOff x="3457192" y="3925490"/>
            <a:chExt cx="2680450" cy="1201346"/>
          </a:xfrm>
        </p:grpSpPr>
        <p:sp>
          <p:nvSpPr>
            <p:cNvPr id="69" name="淘宝网Chenying0907出品 97"/>
            <p:cNvSpPr txBox="1"/>
            <p:nvPr/>
          </p:nvSpPr>
          <p:spPr>
            <a:xfrm>
              <a:off x="3457511" y="3925490"/>
              <a:ext cx="2363392" cy="460450"/>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添加标题文字</a:t>
              </a:r>
            </a:p>
          </p:txBody>
        </p:sp>
        <p:sp>
          <p:nvSpPr>
            <p:cNvPr id="70" name="淘宝网Chenying0907出品 98"/>
            <p:cNvSpPr txBox="1"/>
            <p:nvPr/>
          </p:nvSpPr>
          <p:spPr>
            <a:xfrm>
              <a:off x="3457192" y="4389482"/>
              <a:ext cx="2680450" cy="737354"/>
            </a:xfrm>
            <a:prstGeom prst="rect">
              <a:avLst/>
            </a:prstGeom>
            <a:noFill/>
          </p:spPr>
          <p:txBody>
            <a:bodyPr wrap="square" rtlCol="0">
              <a:spAutoFit/>
            </a:bodyPr>
            <a:lstStyle/>
            <a:p>
              <a:pPr algn="just"/>
              <a:r>
                <a:rPr lang="zh-CN" altLang="en-US" sz="14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您的内容打在这里，或者通过复制您的文本后，在此框中粘贴</a:t>
              </a:r>
            </a:p>
          </p:txBody>
        </p:sp>
      </p:grpSp>
      <p:sp>
        <p:nvSpPr>
          <p:cNvPr id="71" name="淘宝网Chenying0907出品 94"/>
          <p:cNvSpPr txBox="1"/>
          <p:nvPr/>
        </p:nvSpPr>
        <p:spPr>
          <a:xfrm>
            <a:off x="1261176" y="1956236"/>
            <a:ext cx="609501" cy="521970"/>
          </a:xfrm>
          <a:prstGeom prst="rect">
            <a:avLst/>
          </a:prstGeom>
          <a:noFill/>
        </p:spPr>
        <p:txBody>
          <a:bodyPr wrap="square" rtlCol="0">
            <a:spAutoFit/>
          </a:bodyPr>
          <a:lstStyle/>
          <a:p>
            <a:pPr algn="ctr"/>
            <a:r>
              <a:rPr lang="en-US" altLang="zh-CN" sz="2800" dirty="0">
                <a:solidFill>
                  <a:schemeClr val="bg1"/>
                </a:solidFill>
                <a:latin typeface="Impact MT Std" pitchFamily="34" charset="0"/>
              </a:rPr>
              <a:t>01</a:t>
            </a:r>
            <a:endParaRPr lang="zh-CN" altLang="en-US" sz="2800" dirty="0">
              <a:solidFill>
                <a:schemeClr val="bg1"/>
              </a:solidFill>
              <a:latin typeface="Impact MT Std" pitchFamily="34" charset="0"/>
            </a:endParaRPr>
          </a:p>
        </p:txBody>
      </p:sp>
      <p:grpSp>
        <p:nvGrpSpPr>
          <p:cNvPr id="72" name="淘宝网Chenying0907出品 71"/>
          <p:cNvGrpSpPr/>
          <p:nvPr/>
        </p:nvGrpSpPr>
        <p:grpSpPr>
          <a:xfrm>
            <a:off x="7786171" y="1682046"/>
            <a:ext cx="1159889" cy="1028003"/>
            <a:chOff x="3295850" y="2263222"/>
            <a:chExt cx="2643765" cy="2343151"/>
          </a:xfrm>
        </p:grpSpPr>
        <p:sp>
          <p:nvSpPr>
            <p:cNvPr id="74"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sp>
          <p:nvSpPr>
            <p:cNvPr id="76"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grpSp>
      <p:grpSp>
        <p:nvGrpSpPr>
          <p:cNvPr id="77" name="淘宝网Chenying0907出品 76"/>
          <p:cNvGrpSpPr/>
          <p:nvPr/>
        </p:nvGrpSpPr>
        <p:grpSpPr>
          <a:xfrm>
            <a:off x="7786457" y="3135263"/>
            <a:ext cx="1159888" cy="1028002"/>
            <a:chOff x="3295850" y="2263222"/>
            <a:chExt cx="2643765" cy="2343151"/>
          </a:xfrm>
        </p:grpSpPr>
        <p:sp>
          <p:nvSpPr>
            <p:cNvPr id="79"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sp>
          <p:nvSpPr>
            <p:cNvPr id="81"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grpSp>
      <p:grpSp>
        <p:nvGrpSpPr>
          <p:cNvPr id="82" name="淘宝网Chenying0907出品 81"/>
          <p:cNvGrpSpPr/>
          <p:nvPr/>
        </p:nvGrpSpPr>
        <p:grpSpPr>
          <a:xfrm>
            <a:off x="9031990" y="3199505"/>
            <a:ext cx="2329790" cy="1193513"/>
            <a:chOff x="3457192" y="3925490"/>
            <a:chExt cx="2680450" cy="1193706"/>
          </a:xfrm>
        </p:grpSpPr>
        <p:sp>
          <p:nvSpPr>
            <p:cNvPr id="83" name="淘宝网Chenying0907出品 88"/>
            <p:cNvSpPr txBox="1"/>
            <p:nvPr/>
          </p:nvSpPr>
          <p:spPr>
            <a:xfrm>
              <a:off x="3457511" y="3925490"/>
              <a:ext cx="2363392" cy="460450"/>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添加标题文字</a:t>
              </a:r>
            </a:p>
          </p:txBody>
        </p:sp>
        <p:sp>
          <p:nvSpPr>
            <p:cNvPr id="84" name="淘宝网Chenying0907出品 89"/>
            <p:cNvSpPr txBox="1"/>
            <p:nvPr/>
          </p:nvSpPr>
          <p:spPr>
            <a:xfrm>
              <a:off x="3457192" y="4381842"/>
              <a:ext cx="2680450" cy="737354"/>
            </a:xfrm>
            <a:prstGeom prst="rect">
              <a:avLst/>
            </a:prstGeom>
            <a:noFill/>
          </p:spPr>
          <p:txBody>
            <a:bodyPr wrap="square" rtlCol="0">
              <a:spAutoFit/>
            </a:bodyPr>
            <a:lstStyle/>
            <a:p>
              <a:pPr algn="just"/>
              <a:r>
                <a:rPr lang="zh-CN" altLang="en-US" sz="14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您的内容打在这里，或者通过复制您的文本后，在此框中粘贴</a:t>
              </a:r>
            </a:p>
          </p:txBody>
        </p:sp>
      </p:grpSp>
      <p:sp>
        <p:nvSpPr>
          <p:cNvPr id="85" name="淘宝网Chenying0907出品 85"/>
          <p:cNvSpPr txBox="1"/>
          <p:nvPr/>
        </p:nvSpPr>
        <p:spPr>
          <a:xfrm>
            <a:off x="8076621" y="3403802"/>
            <a:ext cx="609501" cy="521970"/>
          </a:xfrm>
          <a:prstGeom prst="rect">
            <a:avLst/>
          </a:prstGeom>
          <a:noFill/>
        </p:spPr>
        <p:txBody>
          <a:bodyPr wrap="square" rtlCol="0">
            <a:spAutoFit/>
          </a:bodyPr>
          <a:lstStyle/>
          <a:p>
            <a:pPr algn="ctr"/>
            <a:r>
              <a:rPr lang="en-US" altLang="zh-CN" sz="2800" dirty="0">
                <a:solidFill>
                  <a:schemeClr val="bg1"/>
                </a:solidFill>
                <a:latin typeface="Impact MT Std" pitchFamily="34" charset="0"/>
              </a:rPr>
              <a:t>04</a:t>
            </a:r>
            <a:endParaRPr lang="zh-CN" altLang="en-US" sz="2800" dirty="0">
              <a:solidFill>
                <a:schemeClr val="bg1"/>
              </a:solidFill>
              <a:latin typeface="Impact MT Std" pitchFamily="34" charset="0"/>
            </a:endParaRPr>
          </a:p>
        </p:txBody>
      </p:sp>
      <p:grpSp>
        <p:nvGrpSpPr>
          <p:cNvPr id="86" name="淘宝网Chenying0907出品 85"/>
          <p:cNvGrpSpPr/>
          <p:nvPr/>
        </p:nvGrpSpPr>
        <p:grpSpPr>
          <a:xfrm>
            <a:off x="9031990" y="1751939"/>
            <a:ext cx="2329790" cy="1201151"/>
            <a:chOff x="3457192" y="3925490"/>
            <a:chExt cx="2680450" cy="1201346"/>
          </a:xfrm>
        </p:grpSpPr>
        <p:sp>
          <p:nvSpPr>
            <p:cNvPr id="87" name="淘宝网Chenying0907出品 97"/>
            <p:cNvSpPr txBox="1"/>
            <p:nvPr/>
          </p:nvSpPr>
          <p:spPr>
            <a:xfrm>
              <a:off x="3457511" y="3925490"/>
              <a:ext cx="2363392" cy="460450"/>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添加标题文字</a:t>
              </a:r>
            </a:p>
          </p:txBody>
        </p:sp>
        <p:sp>
          <p:nvSpPr>
            <p:cNvPr id="88" name="淘宝网Chenying0907出品 98"/>
            <p:cNvSpPr txBox="1"/>
            <p:nvPr/>
          </p:nvSpPr>
          <p:spPr>
            <a:xfrm>
              <a:off x="3457192" y="4389482"/>
              <a:ext cx="2680450" cy="737354"/>
            </a:xfrm>
            <a:prstGeom prst="rect">
              <a:avLst/>
            </a:prstGeom>
            <a:noFill/>
          </p:spPr>
          <p:txBody>
            <a:bodyPr wrap="square" rtlCol="0">
              <a:spAutoFit/>
            </a:bodyPr>
            <a:lstStyle/>
            <a:p>
              <a:pPr algn="just"/>
              <a:r>
                <a:rPr lang="zh-CN" altLang="en-US" sz="14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您的内容打在这里，或者通过复制您的文本后，在此框中粘贴</a:t>
              </a:r>
            </a:p>
          </p:txBody>
        </p:sp>
      </p:grpSp>
      <p:sp>
        <p:nvSpPr>
          <p:cNvPr id="89" name="淘宝网Chenying0907出品 94"/>
          <p:cNvSpPr txBox="1"/>
          <p:nvPr/>
        </p:nvSpPr>
        <p:spPr>
          <a:xfrm>
            <a:off x="8076621" y="1956236"/>
            <a:ext cx="609501" cy="521970"/>
          </a:xfrm>
          <a:prstGeom prst="rect">
            <a:avLst/>
          </a:prstGeom>
          <a:noFill/>
        </p:spPr>
        <p:txBody>
          <a:bodyPr wrap="square" rtlCol="0">
            <a:spAutoFit/>
          </a:bodyPr>
          <a:lstStyle/>
          <a:p>
            <a:pPr algn="ctr"/>
            <a:r>
              <a:rPr lang="en-US" altLang="zh-CN" sz="2800" dirty="0">
                <a:solidFill>
                  <a:schemeClr val="bg1"/>
                </a:solidFill>
                <a:latin typeface="Impact MT Std" pitchFamily="34" charset="0"/>
              </a:rPr>
              <a:t>03</a:t>
            </a:r>
            <a:endParaRPr lang="zh-CN" altLang="en-US" sz="2800" dirty="0">
              <a:solidFill>
                <a:schemeClr val="bg1"/>
              </a:solidFill>
              <a:latin typeface="Impact MT Std" pitchFamily="34" charset="0"/>
            </a:endParaRPr>
          </a:p>
        </p:txBody>
      </p:sp>
      <p:sp>
        <p:nvSpPr>
          <p:cNvPr id="16" name="淘宝网Chenying0907出品 15"/>
          <p:cNvSpPr>
            <a:spLocks noChangeArrowheads="1"/>
          </p:cNvSpPr>
          <p:nvPr/>
        </p:nvSpPr>
        <p:spPr bwMode="auto">
          <a:xfrm>
            <a:off x="1632192" y="4856253"/>
            <a:ext cx="8928278" cy="112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说明，在此录入上述图表的综合描述说明。在此录入上述图表的综合说明，在此录入上述图表的综合描述说明。在此录入上述图表的综合说明，在此录入上述图表的综合描述说明。在此录入上述图表的综合说明，在此录入上述图表的综合描述说明。</a:t>
            </a:r>
          </a:p>
          <a:p>
            <a:pPr algn="ctr">
              <a:lnSpc>
                <a:spcPct val="120000"/>
              </a:lnSpc>
              <a:spcBef>
                <a:spcPct val="0"/>
              </a:spcBef>
              <a:buNone/>
            </a:pPr>
            <a:endParaRPr lang="zh-CN" altLang="en-US" sz="1400" dirty="0">
              <a:solidFill>
                <a:schemeClr val="tx1">
                  <a:lumMod val="75000"/>
                  <a:lumOff val="25000"/>
                </a:schemeClr>
              </a:solidFill>
              <a:sym typeface="微软雅黑" panose="020B0503020204020204"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125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500" fill="hold"/>
                                        <p:tgtEl>
                                          <p:spTgt spid="54"/>
                                        </p:tgtEl>
                                        <p:attrNameLst>
                                          <p:attrName>ppt_x</p:attrName>
                                        </p:attrNameLst>
                                      </p:cBhvr>
                                      <p:tavLst>
                                        <p:tav tm="0">
                                          <p:val>
                                            <p:strVal val="#ppt_x"/>
                                          </p:val>
                                        </p:tav>
                                        <p:tav tm="100000">
                                          <p:val>
                                            <p:strVal val="#ppt_x"/>
                                          </p:val>
                                        </p:tav>
                                      </p:tavLst>
                                    </p:anim>
                                    <p:anim calcmode="lin" valueType="num">
                                      <p:cBhvr additive="base">
                                        <p:cTn id="13" dur="500" fill="hold"/>
                                        <p:tgtEl>
                                          <p:spTgt spid="54"/>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1250"/>
                                  </p:stCondLst>
                                  <p:childTnLst>
                                    <p:set>
                                      <p:cBhvr>
                                        <p:cTn id="15" dur="1" fill="hold">
                                          <p:stCondLst>
                                            <p:cond delay="0"/>
                                          </p:stCondLst>
                                        </p:cTn>
                                        <p:tgtEl>
                                          <p:spTgt spid="59"/>
                                        </p:tgtEl>
                                        <p:attrNameLst>
                                          <p:attrName>style.visibility</p:attrName>
                                        </p:attrNameLst>
                                      </p:cBhvr>
                                      <p:to>
                                        <p:strVal val="visible"/>
                                      </p:to>
                                    </p:set>
                                    <p:anim calcmode="lin" valueType="num">
                                      <p:cBhvr additive="base">
                                        <p:cTn id="16" dur="500" fill="hold"/>
                                        <p:tgtEl>
                                          <p:spTgt spid="59"/>
                                        </p:tgtEl>
                                        <p:attrNameLst>
                                          <p:attrName>ppt_x</p:attrName>
                                        </p:attrNameLst>
                                      </p:cBhvr>
                                      <p:tavLst>
                                        <p:tav tm="0">
                                          <p:val>
                                            <p:strVal val="#ppt_x"/>
                                          </p:val>
                                        </p:tav>
                                        <p:tav tm="100000">
                                          <p:val>
                                            <p:strVal val="#ppt_x"/>
                                          </p:val>
                                        </p:tav>
                                      </p:tavLst>
                                    </p:anim>
                                    <p:anim calcmode="lin" valueType="num">
                                      <p:cBhvr additive="base">
                                        <p:cTn id="17" dur="500" fill="hold"/>
                                        <p:tgtEl>
                                          <p:spTgt spid="59"/>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1250"/>
                                  </p:stCondLst>
                                  <p:childTnLst>
                                    <p:set>
                                      <p:cBhvr>
                                        <p:cTn id="19" dur="1" fill="hold">
                                          <p:stCondLst>
                                            <p:cond delay="0"/>
                                          </p:stCondLst>
                                        </p:cTn>
                                        <p:tgtEl>
                                          <p:spTgt spid="67"/>
                                        </p:tgtEl>
                                        <p:attrNameLst>
                                          <p:attrName>style.visibility</p:attrName>
                                        </p:attrNameLst>
                                      </p:cBhvr>
                                      <p:to>
                                        <p:strVal val="visible"/>
                                      </p:to>
                                    </p:set>
                                    <p:anim calcmode="lin" valueType="num">
                                      <p:cBhvr additive="base">
                                        <p:cTn id="20" dur="500" fill="hold"/>
                                        <p:tgtEl>
                                          <p:spTgt spid="67"/>
                                        </p:tgtEl>
                                        <p:attrNameLst>
                                          <p:attrName>ppt_x</p:attrName>
                                        </p:attrNameLst>
                                      </p:cBhvr>
                                      <p:tavLst>
                                        <p:tav tm="0">
                                          <p:val>
                                            <p:strVal val="#ppt_x"/>
                                          </p:val>
                                        </p:tav>
                                        <p:tav tm="100000">
                                          <p:val>
                                            <p:strVal val="#ppt_x"/>
                                          </p:val>
                                        </p:tav>
                                      </p:tavLst>
                                    </p:anim>
                                    <p:anim calcmode="lin" valueType="num">
                                      <p:cBhvr additive="base">
                                        <p:cTn id="21" dur="500" fill="hold"/>
                                        <p:tgtEl>
                                          <p:spTgt spid="6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1250"/>
                                  </p:stCondLst>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500" fill="hold"/>
                                        <p:tgtEl>
                                          <p:spTgt spid="71"/>
                                        </p:tgtEl>
                                        <p:attrNameLst>
                                          <p:attrName>ppt_x</p:attrName>
                                        </p:attrNameLst>
                                      </p:cBhvr>
                                      <p:tavLst>
                                        <p:tav tm="0">
                                          <p:val>
                                            <p:strVal val="#ppt_x"/>
                                          </p:val>
                                        </p:tav>
                                        <p:tav tm="100000">
                                          <p:val>
                                            <p:strVal val="#ppt_x"/>
                                          </p:val>
                                        </p:tav>
                                      </p:tavLst>
                                    </p:anim>
                                    <p:anim calcmode="lin" valueType="num">
                                      <p:cBhvr additive="base">
                                        <p:cTn id="25" dur="500" fill="hold"/>
                                        <p:tgtEl>
                                          <p:spTgt spid="71"/>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1500"/>
                                  </p:stCondLst>
                                  <p:childTnLst>
                                    <p:set>
                                      <p:cBhvr>
                                        <p:cTn id="27" dur="1" fill="hold">
                                          <p:stCondLst>
                                            <p:cond delay="0"/>
                                          </p:stCondLst>
                                        </p:cTn>
                                        <p:tgtEl>
                                          <p:spTgt spid="68"/>
                                        </p:tgtEl>
                                        <p:attrNameLst>
                                          <p:attrName>style.visibility</p:attrName>
                                        </p:attrNameLst>
                                      </p:cBhvr>
                                      <p:to>
                                        <p:strVal val="visible"/>
                                      </p:to>
                                    </p:set>
                                    <p:anim calcmode="lin" valueType="num">
                                      <p:cBhvr additive="base">
                                        <p:cTn id="28" dur="500" fill="hold"/>
                                        <p:tgtEl>
                                          <p:spTgt spid="68"/>
                                        </p:tgtEl>
                                        <p:attrNameLst>
                                          <p:attrName>ppt_x</p:attrName>
                                        </p:attrNameLst>
                                      </p:cBhvr>
                                      <p:tavLst>
                                        <p:tav tm="0">
                                          <p:val>
                                            <p:strVal val="#ppt_x"/>
                                          </p:val>
                                        </p:tav>
                                        <p:tav tm="100000">
                                          <p:val>
                                            <p:strVal val="#ppt_x"/>
                                          </p:val>
                                        </p:tav>
                                      </p:tavLst>
                                    </p:anim>
                                    <p:anim calcmode="lin" valueType="num">
                                      <p:cBhvr additive="base">
                                        <p:cTn id="29" dur="500" fill="hold"/>
                                        <p:tgtEl>
                                          <p:spTgt spid="68"/>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1500"/>
                                  </p:stCondLst>
                                  <p:childTnLst>
                                    <p:set>
                                      <p:cBhvr>
                                        <p:cTn id="31" dur="1" fill="hold">
                                          <p:stCondLst>
                                            <p:cond delay="0"/>
                                          </p:stCondLst>
                                        </p:cTn>
                                        <p:tgtEl>
                                          <p:spTgt spid="64"/>
                                        </p:tgtEl>
                                        <p:attrNameLst>
                                          <p:attrName>style.visibility</p:attrName>
                                        </p:attrNameLst>
                                      </p:cBhvr>
                                      <p:to>
                                        <p:strVal val="visible"/>
                                      </p:to>
                                    </p:set>
                                    <p:anim calcmode="lin" valueType="num">
                                      <p:cBhvr additive="base">
                                        <p:cTn id="32" dur="500" fill="hold"/>
                                        <p:tgtEl>
                                          <p:spTgt spid="64"/>
                                        </p:tgtEl>
                                        <p:attrNameLst>
                                          <p:attrName>ppt_x</p:attrName>
                                        </p:attrNameLst>
                                      </p:cBhvr>
                                      <p:tavLst>
                                        <p:tav tm="0">
                                          <p:val>
                                            <p:strVal val="#ppt_x"/>
                                          </p:val>
                                        </p:tav>
                                        <p:tav tm="100000">
                                          <p:val>
                                            <p:strVal val="#ppt_x"/>
                                          </p:val>
                                        </p:tav>
                                      </p:tavLst>
                                    </p:anim>
                                    <p:anim calcmode="lin" valueType="num">
                                      <p:cBhvr additive="base">
                                        <p:cTn id="33" dur="500" fill="hold"/>
                                        <p:tgtEl>
                                          <p:spTgt spid="64"/>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1250"/>
                                  </p:stCondLst>
                                  <p:childTnLst>
                                    <p:set>
                                      <p:cBhvr>
                                        <p:cTn id="35" dur="1" fill="hold">
                                          <p:stCondLst>
                                            <p:cond delay="0"/>
                                          </p:stCondLst>
                                        </p:cTn>
                                        <p:tgtEl>
                                          <p:spTgt spid="72"/>
                                        </p:tgtEl>
                                        <p:attrNameLst>
                                          <p:attrName>style.visibility</p:attrName>
                                        </p:attrNameLst>
                                      </p:cBhvr>
                                      <p:to>
                                        <p:strVal val="visible"/>
                                      </p:to>
                                    </p:set>
                                    <p:anim calcmode="lin" valueType="num">
                                      <p:cBhvr additive="base">
                                        <p:cTn id="36" dur="500" fill="hold"/>
                                        <p:tgtEl>
                                          <p:spTgt spid="72"/>
                                        </p:tgtEl>
                                        <p:attrNameLst>
                                          <p:attrName>ppt_x</p:attrName>
                                        </p:attrNameLst>
                                      </p:cBhvr>
                                      <p:tavLst>
                                        <p:tav tm="0">
                                          <p:val>
                                            <p:strVal val="#ppt_x"/>
                                          </p:val>
                                        </p:tav>
                                        <p:tav tm="100000">
                                          <p:val>
                                            <p:strVal val="#ppt_x"/>
                                          </p:val>
                                        </p:tav>
                                      </p:tavLst>
                                    </p:anim>
                                    <p:anim calcmode="lin" valueType="num">
                                      <p:cBhvr additive="base">
                                        <p:cTn id="37" dur="500" fill="hold"/>
                                        <p:tgtEl>
                                          <p:spTgt spid="72"/>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1250"/>
                                  </p:stCondLst>
                                  <p:childTnLst>
                                    <p:set>
                                      <p:cBhvr>
                                        <p:cTn id="39" dur="1" fill="hold">
                                          <p:stCondLst>
                                            <p:cond delay="0"/>
                                          </p:stCondLst>
                                        </p:cTn>
                                        <p:tgtEl>
                                          <p:spTgt spid="77"/>
                                        </p:tgtEl>
                                        <p:attrNameLst>
                                          <p:attrName>style.visibility</p:attrName>
                                        </p:attrNameLst>
                                      </p:cBhvr>
                                      <p:to>
                                        <p:strVal val="visible"/>
                                      </p:to>
                                    </p:set>
                                    <p:anim calcmode="lin" valueType="num">
                                      <p:cBhvr additive="base">
                                        <p:cTn id="40" dur="500" fill="hold"/>
                                        <p:tgtEl>
                                          <p:spTgt spid="77"/>
                                        </p:tgtEl>
                                        <p:attrNameLst>
                                          <p:attrName>ppt_x</p:attrName>
                                        </p:attrNameLst>
                                      </p:cBhvr>
                                      <p:tavLst>
                                        <p:tav tm="0">
                                          <p:val>
                                            <p:strVal val="#ppt_x"/>
                                          </p:val>
                                        </p:tav>
                                        <p:tav tm="100000">
                                          <p:val>
                                            <p:strVal val="#ppt_x"/>
                                          </p:val>
                                        </p:tav>
                                      </p:tavLst>
                                    </p:anim>
                                    <p:anim calcmode="lin" valueType="num">
                                      <p:cBhvr additive="base">
                                        <p:cTn id="41" dur="500" fill="hold"/>
                                        <p:tgtEl>
                                          <p:spTgt spid="7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1250"/>
                                  </p:stCondLst>
                                  <p:childTnLst>
                                    <p:set>
                                      <p:cBhvr>
                                        <p:cTn id="43" dur="1" fill="hold">
                                          <p:stCondLst>
                                            <p:cond delay="0"/>
                                          </p:stCondLst>
                                        </p:cTn>
                                        <p:tgtEl>
                                          <p:spTgt spid="85"/>
                                        </p:tgtEl>
                                        <p:attrNameLst>
                                          <p:attrName>style.visibility</p:attrName>
                                        </p:attrNameLst>
                                      </p:cBhvr>
                                      <p:to>
                                        <p:strVal val="visible"/>
                                      </p:to>
                                    </p:set>
                                    <p:anim calcmode="lin" valueType="num">
                                      <p:cBhvr additive="base">
                                        <p:cTn id="44" dur="500" fill="hold"/>
                                        <p:tgtEl>
                                          <p:spTgt spid="85"/>
                                        </p:tgtEl>
                                        <p:attrNameLst>
                                          <p:attrName>ppt_x</p:attrName>
                                        </p:attrNameLst>
                                      </p:cBhvr>
                                      <p:tavLst>
                                        <p:tav tm="0">
                                          <p:val>
                                            <p:strVal val="#ppt_x"/>
                                          </p:val>
                                        </p:tav>
                                        <p:tav tm="100000">
                                          <p:val>
                                            <p:strVal val="#ppt_x"/>
                                          </p:val>
                                        </p:tav>
                                      </p:tavLst>
                                    </p:anim>
                                    <p:anim calcmode="lin" valueType="num">
                                      <p:cBhvr additive="base">
                                        <p:cTn id="45" dur="500" fill="hold"/>
                                        <p:tgtEl>
                                          <p:spTgt spid="8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250"/>
                                  </p:stCondLst>
                                  <p:childTnLst>
                                    <p:set>
                                      <p:cBhvr>
                                        <p:cTn id="47" dur="1" fill="hold">
                                          <p:stCondLst>
                                            <p:cond delay="0"/>
                                          </p:stCondLst>
                                        </p:cTn>
                                        <p:tgtEl>
                                          <p:spTgt spid="89"/>
                                        </p:tgtEl>
                                        <p:attrNameLst>
                                          <p:attrName>style.visibility</p:attrName>
                                        </p:attrNameLst>
                                      </p:cBhvr>
                                      <p:to>
                                        <p:strVal val="visible"/>
                                      </p:to>
                                    </p:set>
                                    <p:anim calcmode="lin" valueType="num">
                                      <p:cBhvr additive="base">
                                        <p:cTn id="48" dur="500" fill="hold"/>
                                        <p:tgtEl>
                                          <p:spTgt spid="89"/>
                                        </p:tgtEl>
                                        <p:attrNameLst>
                                          <p:attrName>ppt_x</p:attrName>
                                        </p:attrNameLst>
                                      </p:cBhvr>
                                      <p:tavLst>
                                        <p:tav tm="0">
                                          <p:val>
                                            <p:strVal val="#ppt_x"/>
                                          </p:val>
                                        </p:tav>
                                        <p:tav tm="100000">
                                          <p:val>
                                            <p:strVal val="#ppt_x"/>
                                          </p:val>
                                        </p:tav>
                                      </p:tavLst>
                                    </p:anim>
                                    <p:anim calcmode="lin" valueType="num">
                                      <p:cBhvr additive="base">
                                        <p:cTn id="49" dur="500" fill="hold"/>
                                        <p:tgtEl>
                                          <p:spTgt spid="89"/>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1500"/>
                                  </p:stCondLst>
                                  <p:childTnLst>
                                    <p:set>
                                      <p:cBhvr>
                                        <p:cTn id="51" dur="1" fill="hold">
                                          <p:stCondLst>
                                            <p:cond delay="0"/>
                                          </p:stCondLst>
                                        </p:cTn>
                                        <p:tgtEl>
                                          <p:spTgt spid="86"/>
                                        </p:tgtEl>
                                        <p:attrNameLst>
                                          <p:attrName>style.visibility</p:attrName>
                                        </p:attrNameLst>
                                      </p:cBhvr>
                                      <p:to>
                                        <p:strVal val="visible"/>
                                      </p:to>
                                    </p:set>
                                    <p:anim calcmode="lin" valueType="num">
                                      <p:cBhvr additive="base">
                                        <p:cTn id="52" dur="500" fill="hold"/>
                                        <p:tgtEl>
                                          <p:spTgt spid="86"/>
                                        </p:tgtEl>
                                        <p:attrNameLst>
                                          <p:attrName>ppt_x</p:attrName>
                                        </p:attrNameLst>
                                      </p:cBhvr>
                                      <p:tavLst>
                                        <p:tav tm="0">
                                          <p:val>
                                            <p:strVal val="#ppt_x"/>
                                          </p:val>
                                        </p:tav>
                                        <p:tav tm="100000">
                                          <p:val>
                                            <p:strVal val="#ppt_x"/>
                                          </p:val>
                                        </p:tav>
                                      </p:tavLst>
                                    </p:anim>
                                    <p:anim calcmode="lin" valueType="num">
                                      <p:cBhvr additive="base">
                                        <p:cTn id="53" dur="500" fill="hold"/>
                                        <p:tgtEl>
                                          <p:spTgt spid="86"/>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1500"/>
                                  </p:stCondLst>
                                  <p:childTnLst>
                                    <p:set>
                                      <p:cBhvr>
                                        <p:cTn id="55" dur="1" fill="hold">
                                          <p:stCondLst>
                                            <p:cond delay="0"/>
                                          </p:stCondLst>
                                        </p:cTn>
                                        <p:tgtEl>
                                          <p:spTgt spid="82"/>
                                        </p:tgtEl>
                                        <p:attrNameLst>
                                          <p:attrName>style.visibility</p:attrName>
                                        </p:attrNameLst>
                                      </p:cBhvr>
                                      <p:to>
                                        <p:strVal val="visible"/>
                                      </p:to>
                                    </p:set>
                                    <p:anim calcmode="lin" valueType="num">
                                      <p:cBhvr additive="base">
                                        <p:cTn id="56" dur="500" fill="hold"/>
                                        <p:tgtEl>
                                          <p:spTgt spid="82"/>
                                        </p:tgtEl>
                                        <p:attrNameLst>
                                          <p:attrName>ppt_x</p:attrName>
                                        </p:attrNameLst>
                                      </p:cBhvr>
                                      <p:tavLst>
                                        <p:tav tm="0">
                                          <p:val>
                                            <p:strVal val="#ppt_x"/>
                                          </p:val>
                                        </p:tav>
                                        <p:tav tm="100000">
                                          <p:val>
                                            <p:strVal val="#ppt_x"/>
                                          </p:val>
                                        </p:tav>
                                      </p:tavLst>
                                    </p:anim>
                                    <p:anim calcmode="lin" valueType="num">
                                      <p:cBhvr additive="base">
                                        <p:cTn id="57" dur="500" fill="hold"/>
                                        <p:tgtEl>
                                          <p:spTgt spid="82"/>
                                        </p:tgtEl>
                                        <p:attrNameLst>
                                          <p:attrName>ppt_y</p:attrName>
                                        </p:attrNameLst>
                                      </p:cBhvr>
                                      <p:tavLst>
                                        <p:tav tm="0">
                                          <p:val>
                                            <p:strVal val="1+#ppt_h/2"/>
                                          </p:val>
                                        </p:tav>
                                        <p:tav tm="100000">
                                          <p:val>
                                            <p:strVal val="#ppt_y"/>
                                          </p:val>
                                        </p:tav>
                                      </p:tavLst>
                                    </p:anim>
                                  </p:childTnLst>
                                </p:cTn>
                              </p:par>
                            </p:childTnLst>
                          </p:cTn>
                        </p:par>
                        <p:par>
                          <p:cTn id="58" fill="hold">
                            <p:stCondLst>
                              <p:cond delay="1000"/>
                            </p:stCondLst>
                            <p:childTnLst>
                              <p:par>
                                <p:cTn id="59" presetID="42"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1000"/>
                                        <p:tgtEl>
                                          <p:spTgt spid="16"/>
                                        </p:tgtEl>
                                      </p:cBhvr>
                                    </p:animEffect>
                                    <p:anim calcmode="lin" valueType="num">
                                      <p:cBhvr>
                                        <p:cTn id="62" dur="1000" fill="hold"/>
                                        <p:tgtEl>
                                          <p:spTgt spid="16"/>
                                        </p:tgtEl>
                                        <p:attrNameLst>
                                          <p:attrName>ppt_x</p:attrName>
                                        </p:attrNameLst>
                                      </p:cBhvr>
                                      <p:tavLst>
                                        <p:tav tm="0">
                                          <p:val>
                                            <p:strVal val="#ppt_x"/>
                                          </p:val>
                                        </p:tav>
                                        <p:tav tm="100000">
                                          <p:val>
                                            <p:strVal val="#ppt_x"/>
                                          </p:val>
                                        </p:tav>
                                      </p:tavLst>
                                    </p:anim>
                                    <p:anim calcmode="lin" valueType="num">
                                      <p:cBhvr>
                                        <p:cTn id="6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1" grpId="0"/>
      <p:bldP spid="85" grpId="0"/>
      <p:bldP spid="89"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grpSp>
        <p:nvGrpSpPr>
          <p:cNvPr id="19" name="淘宝网Chenying0907出品 18"/>
          <p:cNvGrpSpPr/>
          <p:nvPr/>
        </p:nvGrpSpPr>
        <p:grpSpPr>
          <a:xfrm>
            <a:off x="6695125" y="1231432"/>
            <a:ext cx="1378421" cy="1221685"/>
            <a:chOff x="3295850" y="2263222"/>
            <a:chExt cx="2643765" cy="2343151"/>
          </a:xfrm>
        </p:grpSpPr>
        <p:sp>
          <p:nvSpPr>
            <p:cNvPr id="21"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endParaRPr>
            </a:p>
          </p:txBody>
        </p:sp>
        <p:sp>
          <p:nvSpPr>
            <p:cNvPr id="23" name="淘宝网Chenying0907出品 5"/>
            <p:cNvSpPr/>
            <p:nvPr/>
          </p:nvSpPr>
          <p:spPr bwMode="auto">
            <a:xfrm rot="10800000">
              <a:off x="3548875"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endParaRPr lang="zh-CN" altLang="en-US">
                <a:solidFill>
                  <a:prstClr val="black"/>
                </a:solidFill>
              </a:endParaRPr>
            </a:p>
          </p:txBody>
        </p:sp>
      </p:grpSp>
      <p:grpSp>
        <p:nvGrpSpPr>
          <p:cNvPr id="24" name="淘宝网Chenying0907出品 23"/>
          <p:cNvGrpSpPr/>
          <p:nvPr/>
        </p:nvGrpSpPr>
        <p:grpSpPr>
          <a:xfrm>
            <a:off x="6695125" y="2693235"/>
            <a:ext cx="1378421" cy="1221685"/>
            <a:chOff x="3295850" y="2263222"/>
            <a:chExt cx="2643765" cy="2343151"/>
          </a:xfrm>
        </p:grpSpPr>
        <p:sp>
          <p:nvSpPr>
            <p:cNvPr id="26"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endParaRPr>
            </a:p>
          </p:txBody>
        </p:sp>
        <p:sp>
          <p:nvSpPr>
            <p:cNvPr id="28" name="淘宝网Chenying0907出品 5"/>
            <p:cNvSpPr/>
            <p:nvPr/>
          </p:nvSpPr>
          <p:spPr bwMode="auto">
            <a:xfrm rot="10800000">
              <a:off x="3548875"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endParaRPr lang="zh-CN" altLang="en-US">
                <a:solidFill>
                  <a:prstClr val="black"/>
                </a:solidFill>
              </a:endParaRPr>
            </a:p>
          </p:txBody>
        </p:sp>
      </p:grpSp>
      <p:grpSp>
        <p:nvGrpSpPr>
          <p:cNvPr id="29" name="淘宝网Chenying0907出品 28"/>
          <p:cNvGrpSpPr/>
          <p:nvPr/>
        </p:nvGrpSpPr>
        <p:grpSpPr>
          <a:xfrm>
            <a:off x="6695125" y="4198054"/>
            <a:ext cx="1378421" cy="1221685"/>
            <a:chOff x="3295850" y="2263222"/>
            <a:chExt cx="2643765" cy="2343151"/>
          </a:xfrm>
        </p:grpSpPr>
        <p:sp>
          <p:nvSpPr>
            <p:cNvPr id="31"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endParaRPr>
            </a:p>
          </p:txBody>
        </p:sp>
        <p:sp>
          <p:nvSpPr>
            <p:cNvPr id="33" name="淘宝网Chenying0907出品 5"/>
            <p:cNvSpPr/>
            <p:nvPr/>
          </p:nvSpPr>
          <p:spPr bwMode="auto">
            <a:xfrm rot="10800000">
              <a:off x="3548875"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endParaRPr lang="zh-CN" altLang="en-US">
                <a:solidFill>
                  <a:prstClr val="black"/>
                </a:solidFill>
              </a:endParaRPr>
            </a:p>
          </p:txBody>
        </p:sp>
      </p:grpSp>
      <p:sp>
        <p:nvSpPr>
          <p:cNvPr id="39" name="TextBox 38"/>
          <p:cNvSpPr txBox="1"/>
          <p:nvPr/>
        </p:nvSpPr>
        <p:spPr>
          <a:xfrm>
            <a:off x="6623130" y="1478660"/>
            <a:ext cx="1443063" cy="829945"/>
          </a:xfrm>
          <a:prstGeom prst="rect">
            <a:avLst/>
          </a:prstGeom>
          <a:noFill/>
        </p:spPr>
        <p:txBody>
          <a:bodyPr wrap="square" rtlCol="0">
            <a:spAutoFit/>
          </a:bodyPr>
          <a:lstStyle/>
          <a:p>
            <a:pPr algn="ctr"/>
            <a:r>
              <a:rPr lang="zh-CN" altLang="en-US" sz="2400" b="1" dirty="0">
                <a:solidFill>
                  <a:schemeClr val="bg1"/>
                </a:solidFill>
                <a:latin typeface="微软雅黑" panose="020B0503020204020204" charset="-122"/>
                <a:ea typeface="微软雅黑" panose="020B0503020204020204" charset="-122"/>
              </a:rPr>
              <a:t>添加</a:t>
            </a:r>
          </a:p>
          <a:p>
            <a:pPr algn="ctr"/>
            <a:r>
              <a:rPr lang="zh-CN" altLang="en-US" sz="2400" b="1" dirty="0">
                <a:solidFill>
                  <a:schemeClr val="bg1"/>
                </a:solidFill>
                <a:latin typeface="微软雅黑" panose="020B0503020204020204" charset="-122"/>
                <a:ea typeface="微软雅黑" panose="020B0503020204020204" charset="-122"/>
              </a:rPr>
              <a:t>标题</a:t>
            </a:r>
          </a:p>
        </p:txBody>
      </p:sp>
      <p:sp>
        <p:nvSpPr>
          <p:cNvPr id="40" name="TextBox 39"/>
          <p:cNvSpPr txBox="1"/>
          <p:nvPr/>
        </p:nvSpPr>
        <p:spPr>
          <a:xfrm>
            <a:off x="8227695" y="1478915"/>
            <a:ext cx="2161540" cy="553720"/>
          </a:xfrm>
          <a:prstGeom prst="rect">
            <a:avLst/>
          </a:prstGeom>
          <a:noFill/>
        </p:spPr>
        <p:txBody>
          <a:bodyPr wrap="square" lIns="0" tIns="0" rIns="0" bIns="0" rtlCol="0">
            <a:spAutoFit/>
          </a:bodyPr>
          <a:lstStyle>
            <a:defPPr>
              <a:defRPr lang="zh-CN"/>
            </a:defPPr>
            <a:lvl1pPr>
              <a:lnSpc>
                <a:spcPts val="1600"/>
              </a:lnSpc>
              <a:defRPr sz="1200" b="0">
                <a:solidFill>
                  <a:schemeClr val="tx1">
                    <a:lumMod val="65000"/>
                    <a:lumOff val="35000"/>
                  </a:schemeClr>
                </a:solidFill>
                <a:latin typeface="微软雅黑" panose="020B0503020204020204" charset="-122"/>
                <a:ea typeface="微软雅黑" panose="020B0503020204020204" charset="-122"/>
              </a:defRPr>
            </a:lvl1pPr>
          </a:lstStyle>
          <a:p>
            <a:pPr>
              <a:lnSpc>
                <a:spcPct val="100000"/>
              </a:lnSpc>
            </a:pPr>
            <a:r>
              <a:rPr lang="zh-CN" altLang="en-US" sz="1800" b="1" dirty="0">
                <a:solidFill>
                  <a:schemeClr val="tx1">
                    <a:lumMod val="75000"/>
                    <a:lumOff val="25000"/>
                  </a:schemeClr>
                </a:solidFill>
              </a:rPr>
              <a:t>单击此处添加名称单击此处添加名称</a:t>
            </a:r>
          </a:p>
        </p:txBody>
      </p:sp>
      <p:sp>
        <p:nvSpPr>
          <p:cNvPr id="41" name="TextBox 40"/>
          <p:cNvSpPr txBox="1"/>
          <p:nvPr/>
        </p:nvSpPr>
        <p:spPr>
          <a:xfrm>
            <a:off x="6633322" y="2926034"/>
            <a:ext cx="1443063" cy="829945"/>
          </a:xfrm>
          <a:prstGeom prst="rect">
            <a:avLst/>
          </a:prstGeom>
          <a:noFill/>
        </p:spPr>
        <p:txBody>
          <a:bodyPr wrap="square" rtlCol="0">
            <a:spAutoFit/>
          </a:bodyPr>
          <a:lstStyle/>
          <a:p>
            <a:pPr algn="ctr"/>
            <a:r>
              <a:rPr lang="zh-CN" altLang="en-US" sz="2400" b="1" dirty="0">
                <a:solidFill>
                  <a:schemeClr val="bg1"/>
                </a:solidFill>
                <a:latin typeface="微软雅黑" panose="020B0503020204020204" charset="-122"/>
                <a:ea typeface="微软雅黑" panose="020B0503020204020204" charset="-122"/>
              </a:rPr>
              <a:t>添加</a:t>
            </a:r>
          </a:p>
          <a:p>
            <a:pPr algn="ctr"/>
            <a:r>
              <a:rPr lang="zh-CN" altLang="en-US" sz="2400" b="1" dirty="0">
                <a:solidFill>
                  <a:schemeClr val="bg1"/>
                </a:solidFill>
                <a:latin typeface="微软雅黑" panose="020B0503020204020204" charset="-122"/>
                <a:ea typeface="微软雅黑" panose="020B0503020204020204" charset="-122"/>
              </a:rPr>
              <a:t>标题</a:t>
            </a:r>
          </a:p>
        </p:txBody>
      </p:sp>
      <p:sp>
        <p:nvSpPr>
          <p:cNvPr id="42" name="TextBox 41"/>
          <p:cNvSpPr txBox="1"/>
          <p:nvPr/>
        </p:nvSpPr>
        <p:spPr>
          <a:xfrm>
            <a:off x="8209915" y="2918460"/>
            <a:ext cx="2179320" cy="553720"/>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charset="-122"/>
                <a:ea typeface="微软雅黑" panose="020B0503020204020204" charset="-122"/>
              </a:defRPr>
            </a:lvl1pPr>
          </a:lstStyle>
          <a:p>
            <a:pPr>
              <a:lnSpc>
                <a:spcPct val="100000"/>
              </a:lnSpc>
            </a:pPr>
            <a:r>
              <a:rPr lang="zh-CN" altLang="en-US" sz="1800" b="1" dirty="0">
                <a:solidFill>
                  <a:schemeClr val="tx1">
                    <a:lumMod val="75000"/>
                    <a:lumOff val="25000"/>
                  </a:schemeClr>
                </a:solidFill>
              </a:rPr>
              <a:t>单击此处添加名称单击此处添加名称</a:t>
            </a:r>
          </a:p>
        </p:txBody>
      </p:sp>
      <p:sp>
        <p:nvSpPr>
          <p:cNvPr id="43" name="TextBox 42"/>
          <p:cNvSpPr txBox="1"/>
          <p:nvPr/>
        </p:nvSpPr>
        <p:spPr>
          <a:xfrm>
            <a:off x="6623130" y="4391607"/>
            <a:ext cx="1443063" cy="829945"/>
          </a:xfrm>
          <a:prstGeom prst="rect">
            <a:avLst/>
          </a:prstGeom>
          <a:noFill/>
        </p:spPr>
        <p:txBody>
          <a:bodyPr wrap="square" rtlCol="0">
            <a:spAutoFit/>
          </a:bodyPr>
          <a:lstStyle/>
          <a:p>
            <a:pPr algn="ctr"/>
            <a:r>
              <a:rPr lang="zh-CN" altLang="en-US" sz="2400" b="1" dirty="0">
                <a:solidFill>
                  <a:schemeClr val="bg1"/>
                </a:solidFill>
                <a:latin typeface="微软雅黑" panose="020B0503020204020204" charset="-122"/>
                <a:ea typeface="微软雅黑" panose="020B0503020204020204" charset="-122"/>
              </a:rPr>
              <a:t>添加</a:t>
            </a:r>
          </a:p>
          <a:p>
            <a:pPr algn="ctr"/>
            <a:r>
              <a:rPr lang="zh-CN" altLang="en-US" sz="2400" b="1" dirty="0">
                <a:solidFill>
                  <a:schemeClr val="bg1"/>
                </a:solidFill>
                <a:latin typeface="微软雅黑" panose="020B0503020204020204" charset="-122"/>
                <a:ea typeface="微软雅黑" panose="020B0503020204020204" charset="-122"/>
              </a:rPr>
              <a:t>标题</a:t>
            </a:r>
          </a:p>
        </p:txBody>
      </p:sp>
      <p:sp>
        <p:nvSpPr>
          <p:cNvPr id="44" name="TextBox 43"/>
          <p:cNvSpPr txBox="1"/>
          <p:nvPr/>
        </p:nvSpPr>
        <p:spPr>
          <a:xfrm>
            <a:off x="8206740" y="4669155"/>
            <a:ext cx="2216785" cy="553720"/>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charset="-122"/>
                <a:ea typeface="微软雅黑" panose="020B0503020204020204" charset="-122"/>
              </a:defRPr>
            </a:lvl1pPr>
          </a:lstStyle>
          <a:p>
            <a:pPr>
              <a:lnSpc>
                <a:spcPct val="100000"/>
              </a:lnSpc>
            </a:pPr>
            <a:r>
              <a:rPr lang="zh-CN" altLang="en-US" sz="1800" b="1" dirty="0">
                <a:solidFill>
                  <a:schemeClr val="tx1">
                    <a:lumMod val="75000"/>
                    <a:lumOff val="25000"/>
                  </a:schemeClr>
                </a:solidFill>
              </a:rPr>
              <a:t>单击此处添加名称单击此处添加名称</a:t>
            </a:r>
          </a:p>
        </p:txBody>
      </p:sp>
      <p:sp>
        <p:nvSpPr>
          <p:cNvPr id="2" name="淘宝网Chenying0907出品 5"/>
          <p:cNvSpPr/>
          <p:nvPr/>
        </p:nvSpPr>
        <p:spPr bwMode="auto">
          <a:xfrm>
            <a:off x="1363345" y="1231265"/>
            <a:ext cx="4904105" cy="455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sz="1600" dirty="0">
                <a:solidFill>
                  <a:schemeClr val="tx1">
                    <a:lumMod val="50000"/>
                    <a:lumOff val="50000"/>
                  </a:schemeClr>
                </a:solidFill>
                <a:latin typeface="微软雅黑" panose="020B0503020204020204" charset="-122"/>
                <a:ea typeface="微软雅黑" panose="020B0503020204020204" charset="-122"/>
                <a:sym typeface="Gill Sans"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25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25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par>
                          <p:cTn id="14" fill="hold">
                            <p:stCondLst>
                              <p:cond delay="75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9"/>
                                        </p:tgtEl>
                                        <p:attrNameLst>
                                          <p:attrName>style.visibility</p:attrName>
                                        </p:attrNameLst>
                                      </p:cBhvr>
                                      <p:to>
                                        <p:strVal val="visible"/>
                                      </p:to>
                                    </p:set>
                                    <p:anim calcmode="lin" valueType="num">
                                      <p:cBhvr>
                                        <p:cTn id="17" dur="10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8" dur="1000" fill="hold"/>
                                        <p:tgtEl>
                                          <p:spTgt spid="39"/>
                                        </p:tgtEl>
                                        <p:attrNameLst>
                                          <p:attrName>ppt_y</p:attrName>
                                        </p:attrNameLst>
                                      </p:cBhvr>
                                      <p:tavLst>
                                        <p:tav tm="0">
                                          <p:val>
                                            <p:strVal val="#ppt_y"/>
                                          </p:val>
                                        </p:tav>
                                        <p:tav tm="100000">
                                          <p:val>
                                            <p:strVal val="#ppt_y"/>
                                          </p:val>
                                        </p:tav>
                                      </p:tavLst>
                                    </p:anim>
                                    <p:anim calcmode="lin" valueType="num">
                                      <p:cBhvr>
                                        <p:cTn id="19" dur="10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20" dur="10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1000" tmFilter="0,0; .5, 1; 1, 1"/>
                                        <p:tgtEl>
                                          <p:spTgt spid="39"/>
                                        </p:tgtEl>
                                      </p:cBhvr>
                                    </p:animEffect>
                                  </p:childTnLst>
                                </p:cTn>
                              </p:par>
                            </p:childTnLst>
                          </p:cTn>
                        </p:par>
                        <p:par>
                          <p:cTn id="22" fill="hold">
                            <p:stCondLst>
                              <p:cond delay="1299"/>
                            </p:stCondLst>
                            <p:childTnLst>
                              <p:par>
                                <p:cTn id="23" presetID="2" presetClass="entr" presetSubtype="2"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1+#ppt_w/2"/>
                                          </p:val>
                                        </p:tav>
                                        <p:tav tm="100000">
                                          <p:val>
                                            <p:strVal val="#ppt_x"/>
                                          </p:val>
                                        </p:tav>
                                      </p:tavLst>
                                    </p:anim>
                                    <p:anim calcmode="lin" valueType="num">
                                      <p:cBhvr additive="base">
                                        <p:cTn id="26" dur="500" fill="hold"/>
                                        <p:tgtEl>
                                          <p:spTgt spid="40"/>
                                        </p:tgtEl>
                                        <p:attrNameLst>
                                          <p:attrName>ppt_y</p:attrName>
                                        </p:attrNameLst>
                                      </p:cBhvr>
                                      <p:tavLst>
                                        <p:tav tm="0">
                                          <p:val>
                                            <p:strVal val="#ppt_y"/>
                                          </p:val>
                                        </p:tav>
                                        <p:tav tm="100000">
                                          <p:val>
                                            <p:strVal val="#ppt_y"/>
                                          </p:val>
                                        </p:tav>
                                      </p:tavLst>
                                    </p:anim>
                                  </p:childTnLst>
                                </p:cTn>
                              </p:par>
                            </p:childTnLst>
                          </p:cTn>
                        </p:par>
                        <p:par>
                          <p:cTn id="27" fill="hold">
                            <p:stCondLst>
                              <p:cond delay="1799"/>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41"/>
                                        </p:tgtEl>
                                        <p:attrNameLst>
                                          <p:attrName>style.visibility</p:attrName>
                                        </p:attrNameLst>
                                      </p:cBhvr>
                                      <p:to>
                                        <p:strVal val="visible"/>
                                      </p:to>
                                    </p:set>
                                    <p:anim calcmode="lin" valueType="num">
                                      <p:cBhvr>
                                        <p:cTn id="30" dur="10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41"/>
                                        </p:tgtEl>
                                        <p:attrNameLst>
                                          <p:attrName>ppt_y</p:attrName>
                                        </p:attrNameLst>
                                      </p:cBhvr>
                                      <p:tavLst>
                                        <p:tav tm="0">
                                          <p:val>
                                            <p:strVal val="#ppt_y"/>
                                          </p:val>
                                        </p:tav>
                                        <p:tav tm="100000">
                                          <p:val>
                                            <p:strVal val="#ppt_y"/>
                                          </p:val>
                                        </p:tav>
                                      </p:tavLst>
                                    </p:anim>
                                    <p:anim calcmode="lin" valueType="num">
                                      <p:cBhvr>
                                        <p:cTn id="32" dur="10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41"/>
                                        </p:tgtEl>
                                      </p:cBhvr>
                                    </p:animEffect>
                                  </p:childTnLst>
                                </p:cTn>
                              </p:par>
                            </p:childTnLst>
                          </p:cTn>
                        </p:par>
                        <p:par>
                          <p:cTn id="35" fill="hold">
                            <p:stCondLst>
                              <p:cond delay="3099"/>
                            </p:stCondLst>
                            <p:childTnLst>
                              <p:par>
                                <p:cTn id="36" presetID="2" presetClass="entr" presetSubtype="2" fill="hold" grpId="0" nodeType="after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500" fill="hold"/>
                                        <p:tgtEl>
                                          <p:spTgt spid="42"/>
                                        </p:tgtEl>
                                        <p:attrNameLst>
                                          <p:attrName>ppt_x</p:attrName>
                                        </p:attrNameLst>
                                      </p:cBhvr>
                                      <p:tavLst>
                                        <p:tav tm="0">
                                          <p:val>
                                            <p:strVal val="1+#ppt_w/2"/>
                                          </p:val>
                                        </p:tav>
                                        <p:tav tm="100000">
                                          <p:val>
                                            <p:strVal val="#ppt_x"/>
                                          </p:val>
                                        </p:tav>
                                      </p:tavLst>
                                    </p:anim>
                                    <p:anim calcmode="lin" valueType="num">
                                      <p:cBhvr additive="base">
                                        <p:cTn id="39" dur="500" fill="hold"/>
                                        <p:tgtEl>
                                          <p:spTgt spid="42"/>
                                        </p:tgtEl>
                                        <p:attrNameLst>
                                          <p:attrName>ppt_y</p:attrName>
                                        </p:attrNameLst>
                                      </p:cBhvr>
                                      <p:tavLst>
                                        <p:tav tm="0">
                                          <p:val>
                                            <p:strVal val="#ppt_y"/>
                                          </p:val>
                                        </p:tav>
                                        <p:tav tm="100000">
                                          <p:val>
                                            <p:strVal val="#ppt_y"/>
                                          </p:val>
                                        </p:tav>
                                      </p:tavLst>
                                    </p:anim>
                                  </p:childTnLst>
                                </p:cTn>
                              </p:par>
                            </p:childTnLst>
                          </p:cTn>
                        </p:par>
                        <p:par>
                          <p:cTn id="40" fill="hold">
                            <p:stCondLst>
                              <p:cond delay="3599"/>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43"/>
                                        </p:tgtEl>
                                        <p:attrNameLst>
                                          <p:attrName>style.visibility</p:attrName>
                                        </p:attrNameLst>
                                      </p:cBhvr>
                                      <p:to>
                                        <p:strVal val="visible"/>
                                      </p:to>
                                    </p:set>
                                    <p:anim calcmode="lin" valueType="num">
                                      <p:cBhvr>
                                        <p:cTn id="43" dur="10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44" dur="1000" fill="hold"/>
                                        <p:tgtEl>
                                          <p:spTgt spid="43"/>
                                        </p:tgtEl>
                                        <p:attrNameLst>
                                          <p:attrName>ppt_y</p:attrName>
                                        </p:attrNameLst>
                                      </p:cBhvr>
                                      <p:tavLst>
                                        <p:tav tm="0">
                                          <p:val>
                                            <p:strVal val="#ppt_y"/>
                                          </p:val>
                                        </p:tav>
                                        <p:tav tm="100000">
                                          <p:val>
                                            <p:strVal val="#ppt_y"/>
                                          </p:val>
                                        </p:tav>
                                      </p:tavLst>
                                    </p:anim>
                                    <p:anim calcmode="lin" valueType="num">
                                      <p:cBhvr>
                                        <p:cTn id="45" dur="10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46" dur="10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47" dur="1000" tmFilter="0,0; .5, 1; 1, 1"/>
                                        <p:tgtEl>
                                          <p:spTgt spid="43"/>
                                        </p:tgtEl>
                                      </p:cBhvr>
                                    </p:animEffect>
                                  </p:childTnLst>
                                </p:cTn>
                              </p:par>
                            </p:childTnLst>
                          </p:cTn>
                        </p:par>
                        <p:par>
                          <p:cTn id="48" fill="hold">
                            <p:stCondLst>
                              <p:cond delay="4899"/>
                            </p:stCondLst>
                            <p:childTnLst>
                              <p:par>
                                <p:cTn id="49" presetID="2" presetClass="entr" presetSubtype="2"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additive="base">
                                        <p:cTn id="51" dur="500" fill="hold"/>
                                        <p:tgtEl>
                                          <p:spTgt spid="44"/>
                                        </p:tgtEl>
                                        <p:attrNameLst>
                                          <p:attrName>ppt_x</p:attrName>
                                        </p:attrNameLst>
                                      </p:cBhvr>
                                      <p:tavLst>
                                        <p:tav tm="0">
                                          <p:val>
                                            <p:strVal val="1+#ppt_w/2"/>
                                          </p:val>
                                        </p:tav>
                                        <p:tav tm="100000">
                                          <p:val>
                                            <p:strVal val="#ppt_x"/>
                                          </p:val>
                                        </p:tav>
                                      </p:tavLst>
                                    </p:anim>
                                    <p:anim calcmode="lin" valueType="num">
                                      <p:cBhvr additive="base">
                                        <p:cTn id="52"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grpSp>
        <p:nvGrpSpPr>
          <p:cNvPr id="56" name="淘宝网Chenying0907出品 55"/>
          <p:cNvGrpSpPr/>
          <p:nvPr/>
        </p:nvGrpSpPr>
        <p:grpSpPr>
          <a:xfrm>
            <a:off x="1674088" y="3057170"/>
            <a:ext cx="1159888" cy="1028002"/>
            <a:chOff x="3295850" y="2263222"/>
            <a:chExt cx="2643765" cy="2343151"/>
          </a:xfrm>
        </p:grpSpPr>
        <p:sp>
          <p:nvSpPr>
            <p:cNvPr id="58"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endParaRPr>
            </a:p>
          </p:txBody>
        </p:sp>
        <p:sp>
          <p:nvSpPr>
            <p:cNvPr id="60"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endParaRPr lang="zh-CN" altLang="en-US">
                <a:solidFill>
                  <a:prstClr val="black"/>
                </a:solidFill>
              </a:endParaRPr>
            </a:p>
          </p:txBody>
        </p:sp>
      </p:grpSp>
      <p:grpSp>
        <p:nvGrpSpPr>
          <p:cNvPr id="61" name="淘宝网Chenying0907出品 60"/>
          <p:cNvGrpSpPr/>
          <p:nvPr/>
        </p:nvGrpSpPr>
        <p:grpSpPr>
          <a:xfrm>
            <a:off x="1645831" y="1526966"/>
            <a:ext cx="1159888" cy="1028002"/>
            <a:chOff x="3295850" y="2263222"/>
            <a:chExt cx="2643765" cy="2343151"/>
          </a:xfrm>
        </p:grpSpPr>
        <p:sp>
          <p:nvSpPr>
            <p:cNvPr id="63"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endParaRPr>
            </a:p>
          </p:txBody>
        </p:sp>
        <p:sp>
          <p:nvSpPr>
            <p:cNvPr id="65"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endParaRPr lang="zh-CN" altLang="en-US">
                <a:solidFill>
                  <a:prstClr val="black"/>
                </a:solidFill>
              </a:endParaRPr>
            </a:p>
          </p:txBody>
        </p:sp>
      </p:grpSp>
      <p:sp>
        <p:nvSpPr>
          <p:cNvPr id="66" name="淘宝网Chenying0907出品 7"/>
          <p:cNvSpPr txBox="1"/>
          <p:nvPr/>
        </p:nvSpPr>
        <p:spPr>
          <a:xfrm>
            <a:off x="2988409" y="1916251"/>
            <a:ext cx="3471375" cy="953135"/>
          </a:xfrm>
          <a:prstGeom prst="rect">
            <a:avLst/>
          </a:prstGeom>
          <a:noFill/>
        </p:spPr>
        <p:txBody>
          <a:bodyPr wrap="square" rtlCol="0">
            <a:spAutoFit/>
          </a:bodyPr>
          <a:lstStyle/>
          <a:p>
            <a:pPr algn="just"/>
            <a:r>
              <a:rPr lang="zh-CN" altLang="en-US" sz="14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a:t>
            </a:r>
          </a:p>
          <a:p>
            <a:pPr algn="just"/>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grpSp>
        <p:nvGrpSpPr>
          <p:cNvPr id="67" name="淘宝网Chenying0907出品 66"/>
          <p:cNvGrpSpPr/>
          <p:nvPr/>
        </p:nvGrpSpPr>
        <p:grpSpPr>
          <a:xfrm>
            <a:off x="1979868" y="1808182"/>
            <a:ext cx="495705" cy="493907"/>
            <a:chOff x="6602606" y="810033"/>
            <a:chExt cx="706229" cy="703668"/>
          </a:xfrm>
          <a:solidFill>
            <a:schemeClr val="bg1"/>
          </a:solidFill>
        </p:grpSpPr>
        <p:sp>
          <p:nvSpPr>
            <p:cNvPr id="68" name="淘宝网Chenying0907出品 9"/>
            <p:cNvSpPr>
              <a:spLocks noEditPoints="1"/>
            </p:cNvSpPr>
            <p:nvPr/>
          </p:nvSpPr>
          <p:spPr bwMode="auto">
            <a:xfrm>
              <a:off x="6697696" y="810033"/>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sp>
          <p:nvSpPr>
            <p:cNvPr id="69" name="淘宝网Chenying0907出品 10"/>
            <p:cNvSpPr>
              <a:spLocks noEditPoints="1"/>
            </p:cNvSpPr>
            <p:nvPr/>
          </p:nvSpPr>
          <p:spPr bwMode="auto">
            <a:xfrm>
              <a:off x="6602606" y="878425"/>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sp>
          <p:nvSpPr>
            <p:cNvPr id="70" name="淘宝网Chenying0907出品 11"/>
            <p:cNvSpPr/>
            <p:nvPr/>
          </p:nvSpPr>
          <p:spPr bwMode="auto">
            <a:xfrm>
              <a:off x="6829360" y="958521"/>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grpSp>
      <p:grpSp>
        <p:nvGrpSpPr>
          <p:cNvPr id="71" name="淘宝网Chenying0907出品 70"/>
          <p:cNvGrpSpPr/>
          <p:nvPr/>
        </p:nvGrpSpPr>
        <p:grpSpPr>
          <a:xfrm>
            <a:off x="2016473" y="3326521"/>
            <a:ext cx="486014" cy="489301"/>
            <a:chOff x="8026400" y="804913"/>
            <a:chExt cx="702937" cy="707692"/>
          </a:xfrm>
          <a:solidFill>
            <a:schemeClr val="bg1"/>
          </a:solidFill>
        </p:grpSpPr>
        <p:sp>
          <p:nvSpPr>
            <p:cNvPr id="72" name="淘宝网Chenying0907出品 12"/>
            <p:cNvSpPr/>
            <p:nvPr/>
          </p:nvSpPr>
          <p:spPr bwMode="auto">
            <a:xfrm>
              <a:off x="8268515" y="1320961"/>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sp>
          <p:nvSpPr>
            <p:cNvPr id="73" name="淘宝网Chenying0907出品 13"/>
            <p:cNvSpPr>
              <a:spLocks noEditPoints="1"/>
            </p:cNvSpPr>
            <p:nvPr/>
          </p:nvSpPr>
          <p:spPr bwMode="auto">
            <a:xfrm>
              <a:off x="8026400" y="804913"/>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grpSp>
      <p:sp>
        <p:nvSpPr>
          <p:cNvPr id="74" name="淘宝网Chenying0907出品 11"/>
          <p:cNvSpPr txBox="1"/>
          <p:nvPr/>
        </p:nvSpPr>
        <p:spPr>
          <a:xfrm>
            <a:off x="2988409" y="1495205"/>
            <a:ext cx="2646737" cy="429895"/>
          </a:xfrm>
          <a:prstGeom prst="rect">
            <a:avLst/>
          </a:prstGeom>
          <a:noFill/>
        </p:spPr>
        <p:txBody>
          <a:bodyPr wrap="square" rtlCol="0">
            <a:spAutoFit/>
          </a:bodyPr>
          <a:lstStyle/>
          <a:p>
            <a:r>
              <a:rPr lang="zh-CN" altLang="en-US" sz="2200" b="1" dirty="0">
                <a:solidFill>
                  <a:schemeClr val="accent3"/>
                </a:solidFill>
                <a:latin typeface="微软雅黑" panose="020B0503020204020204" charset="-122"/>
                <a:ea typeface="微软雅黑" panose="020B0503020204020204" charset="-122"/>
              </a:rPr>
              <a:t>在此添加标题</a:t>
            </a:r>
          </a:p>
        </p:txBody>
      </p:sp>
      <p:sp>
        <p:nvSpPr>
          <p:cNvPr id="75" name="淘宝网Chenying0907出品 12"/>
          <p:cNvSpPr txBox="1"/>
          <p:nvPr/>
        </p:nvSpPr>
        <p:spPr>
          <a:xfrm>
            <a:off x="2988409" y="3052006"/>
            <a:ext cx="2646737" cy="429895"/>
          </a:xfrm>
          <a:prstGeom prst="rect">
            <a:avLst/>
          </a:prstGeom>
          <a:noFill/>
        </p:spPr>
        <p:txBody>
          <a:bodyPr wrap="square" rtlCol="0">
            <a:spAutoFit/>
          </a:bodyPr>
          <a:lstStyle/>
          <a:p>
            <a:r>
              <a:rPr lang="zh-CN" altLang="en-US" sz="2200" b="1" dirty="0">
                <a:solidFill>
                  <a:schemeClr val="accent2"/>
                </a:solidFill>
                <a:latin typeface="微软雅黑" panose="020B0503020204020204" charset="-122"/>
                <a:ea typeface="微软雅黑" panose="020B0503020204020204" charset="-122"/>
              </a:rPr>
              <a:t>在此添加标题</a:t>
            </a:r>
          </a:p>
        </p:txBody>
      </p:sp>
      <p:sp>
        <p:nvSpPr>
          <p:cNvPr id="76" name="淘宝网Chenying0907出品 13"/>
          <p:cNvSpPr txBox="1"/>
          <p:nvPr/>
        </p:nvSpPr>
        <p:spPr>
          <a:xfrm>
            <a:off x="2988410" y="3481372"/>
            <a:ext cx="3471374" cy="737235"/>
          </a:xfrm>
          <a:prstGeom prst="rect">
            <a:avLst/>
          </a:prstGeom>
          <a:noFill/>
        </p:spPr>
        <p:txBody>
          <a:bodyPr wrap="square" rtlCol="0">
            <a:spAutoFit/>
          </a:bodyPr>
          <a:lstStyle/>
          <a:p>
            <a:pPr algn="just"/>
            <a:r>
              <a:rPr lang="zh-CN" altLang="en-US" sz="14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a:t>
            </a:r>
          </a:p>
        </p:txBody>
      </p:sp>
      <p:grpSp>
        <p:nvGrpSpPr>
          <p:cNvPr id="77" name="淘宝网Chenying0907出品 76"/>
          <p:cNvGrpSpPr/>
          <p:nvPr/>
        </p:nvGrpSpPr>
        <p:grpSpPr>
          <a:xfrm>
            <a:off x="1708026" y="4641090"/>
            <a:ext cx="1159888" cy="1028002"/>
            <a:chOff x="3295850" y="2263222"/>
            <a:chExt cx="2643765" cy="2343151"/>
          </a:xfrm>
        </p:grpSpPr>
        <p:sp>
          <p:nvSpPr>
            <p:cNvPr id="79"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endParaRPr>
            </a:p>
          </p:txBody>
        </p:sp>
        <p:sp>
          <p:nvSpPr>
            <p:cNvPr id="81"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endParaRPr lang="zh-CN" altLang="en-US">
                <a:solidFill>
                  <a:prstClr val="black"/>
                </a:solidFill>
              </a:endParaRPr>
            </a:p>
          </p:txBody>
        </p:sp>
      </p:grpSp>
      <p:pic>
        <p:nvPicPr>
          <p:cNvPr id="82" name="淘宝网Chenying0907出品 13" descr="camera.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40912" y="4918600"/>
            <a:ext cx="481968" cy="481968"/>
          </a:xfrm>
          <a:prstGeom prst="rect">
            <a:avLst/>
          </a:prstGeom>
        </p:spPr>
      </p:pic>
      <p:sp>
        <p:nvSpPr>
          <p:cNvPr id="83" name="淘宝网Chenying0907出品 7"/>
          <p:cNvSpPr txBox="1"/>
          <p:nvPr/>
        </p:nvSpPr>
        <p:spPr>
          <a:xfrm>
            <a:off x="2992931" y="5108705"/>
            <a:ext cx="3471375" cy="953135"/>
          </a:xfrm>
          <a:prstGeom prst="rect">
            <a:avLst/>
          </a:prstGeom>
          <a:noFill/>
        </p:spPr>
        <p:txBody>
          <a:bodyPr wrap="square" rtlCol="0">
            <a:spAutoFit/>
          </a:bodyPr>
          <a:lstStyle/>
          <a:p>
            <a:pPr algn="just"/>
            <a:r>
              <a:rPr lang="zh-CN" altLang="en-US" sz="14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a:t>
            </a:r>
          </a:p>
          <a:p>
            <a:pPr algn="just"/>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84" name="淘宝网Chenying0907出品 11"/>
          <p:cNvSpPr txBox="1"/>
          <p:nvPr/>
        </p:nvSpPr>
        <p:spPr>
          <a:xfrm>
            <a:off x="2992931" y="4687659"/>
            <a:ext cx="2646737" cy="429895"/>
          </a:xfrm>
          <a:prstGeom prst="rect">
            <a:avLst/>
          </a:prstGeom>
          <a:noFill/>
        </p:spPr>
        <p:txBody>
          <a:bodyPr wrap="square" rtlCol="0">
            <a:spAutoFit/>
          </a:bodyPr>
          <a:lstStyle/>
          <a:p>
            <a:r>
              <a:rPr lang="zh-CN" altLang="en-US" sz="2200" b="1" dirty="0">
                <a:solidFill>
                  <a:schemeClr val="accent1"/>
                </a:solidFill>
                <a:latin typeface="微软雅黑" panose="020B0503020204020204" charset="-122"/>
                <a:ea typeface="微软雅黑" panose="020B0503020204020204" charset="-122"/>
              </a:rPr>
              <a:t>在此添加标题</a:t>
            </a:r>
          </a:p>
        </p:txBody>
      </p:sp>
      <p:pic>
        <p:nvPicPr>
          <p:cNvPr id="15" name="图片 14"/>
          <p:cNvPicPr>
            <a:picLocks noChangeAspect="1"/>
          </p:cNvPicPr>
          <p:nvPr/>
        </p:nvPicPr>
        <p:blipFill>
          <a:blip r:embed="rId3"/>
          <a:stretch>
            <a:fillRect/>
          </a:stretch>
        </p:blipFill>
        <p:spPr>
          <a:xfrm>
            <a:off x="6960576" y="1613144"/>
            <a:ext cx="3805807" cy="5245571"/>
          </a:xfrm>
          <a:prstGeom prst="rect">
            <a:avLst/>
          </a:prstGeom>
        </p:spPr>
      </p:pic>
      <p:grpSp>
        <p:nvGrpSpPr>
          <p:cNvPr id="54" name="淘宝网Chenying0907出品 41"/>
          <p:cNvGrpSpPr/>
          <p:nvPr/>
        </p:nvGrpSpPr>
        <p:grpSpPr>
          <a:xfrm>
            <a:off x="7798362" y="2100780"/>
            <a:ext cx="2130868" cy="1888574"/>
            <a:chOff x="3295850" y="2263222"/>
            <a:chExt cx="2643765" cy="2343151"/>
          </a:xfrm>
        </p:grpSpPr>
        <p:sp>
          <p:nvSpPr>
            <p:cNvPr id="55"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endParaRPr>
            </a:p>
          </p:txBody>
        </p:sp>
        <p:sp>
          <p:nvSpPr>
            <p:cNvPr id="57" name="淘宝网Chenying0907出品 5"/>
            <p:cNvSpPr/>
            <p:nvPr/>
          </p:nvSpPr>
          <p:spPr bwMode="auto">
            <a:xfrm>
              <a:off x="3443963" y="2357762"/>
              <a:ext cx="2350138" cy="20838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dpi="0" rotWithShape="1">
              <a:blip r:embed="rId4">
                <a:extLst>
                  <a:ext uri="{BEBA8EAE-BF5A-486C-A8C5-ECC9F3942E4B}">
                    <a14:imgProps xmlns:a14="http://schemas.microsoft.com/office/drawing/2010/main">
                      <a14:imgLayer r:embed="rId5">
                        <a14:imgEffect>
                          <a14:sharpenSoften amount="-100000"/>
                        </a14:imgEffect>
                      </a14:imgLayer>
                    </a14:imgProps>
                  </a:ext>
                </a:extLst>
              </a:blip>
              <a:srcRect/>
              <a:stretch>
                <a:fillRect l="-14513" r="-14513"/>
              </a:stretch>
            </a:blipFill>
            <a:ln w="9525">
              <a:solidFill>
                <a:schemeClr val="bg1">
                  <a:lumMod val="95000"/>
                </a:schemeClr>
              </a:solid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endParaRPr lang="zh-CN" altLang="en-US">
                <a:solidFill>
                  <a:prstClr val="black"/>
                </a:solidFill>
              </a:endParaRPr>
            </a:p>
          </p:txBody>
        </p:sp>
      </p:grpSp>
      <p:sp>
        <p:nvSpPr>
          <p:cNvPr id="59" name="六边形 58"/>
          <p:cNvSpPr/>
          <p:nvPr/>
        </p:nvSpPr>
        <p:spPr>
          <a:xfrm flipH="1">
            <a:off x="7973378" y="4099486"/>
            <a:ext cx="1782349" cy="410729"/>
          </a:xfrm>
          <a:prstGeom prst="hexagon">
            <a:avLst/>
          </a:prstGeom>
          <a:gradFill>
            <a:gsLst>
              <a:gs pos="0">
                <a:srgbClr val="DBDBDB"/>
              </a:gs>
              <a:gs pos="100000">
                <a:srgbClr val="F7F7F7"/>
              </a:gs>
            </a:gsLst>
            <a:lin ang="5400000" scaled="0"/>
          </a:gra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淘宝网Chenying0907出品 3"/>
          <p:cNvSpPr>
            <a:spLocks noChangeArrowheads="1"/>
          </p:cNvSpPr>
          <p:nvPr/>
        </p:nvSpPr>
        <p:spPr bwMode="auto">
          <a:xfrm>
            <a:off x="8329518" y="4120218"/>
            <a:ext cx="1096010" cy="36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6" tIns="45708" rIns="91416" bIns="4570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添加标题</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par>
                                <p:cTn id="8" presetID="10" presetClass="entr" presetSubtype="0" fill="hold" nodeType="withEffect">
                                  <p:stCondLst>
                                    <p:cond delay="50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par>
                                <p:cTn id="11" presetID="2" presetClass="entr" presetSubtype="4" fill="hold" grpId="0" nodeType="withEffect">
                                  <p:stCondLst>
                                    <p:cond delay="500"/>
                                  </p:stCondLst>
                                  <p:childTnLst>
                                    <p:set>
                                      <p:cBhvr>
                                        <p:cTn id="12" dur="1" fill="hold">
                                          <p:stCondLst>
                                            <p:cond delay="0"/>
                                          </p:stCondLst>
                                        </p:cTn>
                                        <p:tgtEl>
                                          <p:spTgt spid="74"/>
                                        </p:tgtEl>
                                        <p:attrNameLst>
                                          <p:attrName>style.visibility</p:attrName>
                                        </p:attrNameLst>
                                      </p:cBhvr>
                                      <p:to>
                                        <p:strVal val="visible"/>
                                      </p:to>
                                    </p:set>
                                    <p:anim calcmode="lin" valueType="num">
                                      <p:cBhvr additive="base">
                                        <p:cTn id="13" dur="500" fill="hold"/>
                                        <p:tgtEl>
                                          <p:spTgt spid="74"/>
                                        </p:tgtEl>
                                        <p:attrNameLst>
                                          <p:attrName>ppt_x</p:attrName>
                                        </p:attrNameLst>
                                      </p:cBhvr>
                                      <p:tavLst>
                                        <p:tav tm="0">
                                          <p:val>
                                            <p:strVal val="#ppt_x"/>
                                          </p:val>
                                        </p:tav>
                                        <p:tav tm="100000">
                                          <p:val>
                                            <p:strVal val="#ppt_x"/>
                                          </p:val>
                                        </p:tav>
                                      </p:tavLst>
                                    </p:anim>
                                    <p:anim calcmode="lin" valueType="num">
                                      <p:cBhvr additive="base">
                                        <p:cTn id="14" dur="500" fill="hold"/>
                                        <p:tgtEl>
                                          <p:spTgt spid="7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50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fill="hold"/>
                                        <p:tgtEl>
                                          <p:spTgt spid="66"/>
                                        </p:tgtEl>
                                        <p:attrNameLst>
                                          <p:attrName>ppt_x</p:attrName>
                                        </p:attrNameLst>
                                      </p:cBhvr>
                                      <p:tavLst>
                                        <p:tav tm="0">
                                          <p:val>
                                            <p:strVal val="#ppt_x"/>
                                          </p:val>
                                        </p:tav>
                                        <p:tav tm="100000">
                                          <p:val>
                                            <p:strVal val="#ppt_x"/>
                                          </p:val>
                                        </p:tav>
                                      </p:tavLst>
                                    </p:anim>
                                    <p:anim calcmode="lin" valueType="num">
                                      <p:cBhvr additive="base">
                                        <p:cTn id="18" dur="500" fill="hold"/>
                                        <p:tgtEl>
                                          <p:spTgt spid="66"/>
                                        </p:tgtEl>
                                        <p:attrNameLst>
                                          <p:attrName>ppt_y</p:attrName>
                                        </p:attrNameLst>
                                      </p:cBhvr>
                                      <p:tavLst>
                                        <p:tav tm="0">
                                          <p:val>
                                            <p:strVal val="1+#ppt_h/2"/>
                                          </p:val>
                                        </p:tav>
                                        <p:tav tm="100000">
                                          <p:val>
                                            <p:strVal val="#ppt_y"/>
                                          </p:val>
                                        </p:tav>
                                      </p:tavLst>
                                    </p:anim>
                                  </p:childTnLst>
                                </p:cTn>
                              </p:par>
                              <p:par>
                                <p:cTn id="19" presetID="10" presetClass="entr" presetSubtype="0" fill="hold" nodeType="withEffect">
                                  <p:stCondLst>
                                    <p:cond delay="100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childTnLst>
                                </p:cTn>
                              </p:par>
                              <p:par>
                                <p:cTn id="22" presetID="10" presetClass="entr" presetSubtype="0" fill="hold" nodeType="withEffect">
                                  <p:stCondLst>
                                    <p:cond delay="100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500"/>
                                        <p:tgtEl>
                                          <p:spTgt spid="71"/>
                                        </p:tgtEl>
                                      </p:cBhvr>
                                    </p:animEffect>
                                  </p:childTnLst>
                                </p:cTn>
                              </p:par>
                              <p:par>
                                <p:cTn id="25" presetID="2" presetClass="entr" presetSubtype="4" fill="hold" grpId="0" nodeType="withEffect">
                                  <p:stCondLst>
                                    <p:cond delay="100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500" fill="hold"/>
                                        <p:tgtEl>
                                          <p:spTgt spid="75"/>
                                        </p:tgtEl>
                                        <p:attrNameLst>
                                          <p:attrName>ppt_x</p:attrName>
                                        </p:attrNameLst>
                                      </p:cBhvr>
                                      <p:tavLst>
                                        <p:tav tm="0">
                                          <p:val>
                                            <p:strVal val="#ppt_x"/>
                                          </p:val>
                                        </p:tav>
                                        <p:tav tm="100000">
                                          <p:val>
                                            <p:strVal val="#ppt_x"/>
                                          </p:val>
                                        </p:tav>
                                      </p:tavLst>
                                    </p:anim>
                                    <p:anim calcmode="lin" valueType="num">
                                      <p:cBhvr additive="base">
                                        <p:cTn id="28" dur="500" fill="hold"/>
                                        <p:tgtEl>
                                          <p:spTgt spid="7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76"/>
                                        </p:tgtEl>
                                        <p:attrNameLst>
                                          <p:attrName>style.visibility</p:attrName>
                                        </p:attrNameLst>
                                      </p:cBhvr>
                                      <p:to>
                                        <p:strVal val="visible"/>
                                      </p:to>
                                    </p:set>
                                    <p:anim calcmode="lin" valueType="num">
                                      <p:cBhvr additive="base">
                                        <p:cTn id="31" dur="500" fill="hold"/>
                                        <p:tgtEl>
                                          <p:spTgt spid="76"/>
                                        </p:tgtEl>
                                        <p:attrNameLst>
                                          <p:attrName>ppt_x</p:attrName>
                                        </p:attrNameLst>
                                      </p:cBhvr>
                                      <p:tavLst>
                                        <p:tav tm="0">
                                          <p:val>
                                            <p:strVal val="#ppt_x"/>
                                          </p:val>
                                        </p:tav>
                                        <p:tav tm="100000">
                                          <p:val>
                                            <p:strVal val="#ppt_x"/>
                                          </p:val>
                                        </p:tav>
                                      </p:tavLst>
                                    </p:anim>
                                    <p:anim calcmode="lin" valueType="num">
                                      <p:cBhvr additive="base">
                                        <p:cTn id="32" dur="500" fill="hold"/>
                                        <p:tgtEl>
                                          <p:spTgt spid="76"/>
                                        </p:tgtEl>
                                        <p:attrNameLst>
                                          <p:attrName>ppt_y</p:attrName>
                                        </p:attrNameLst>
                                      </p:cBhvr>
                                      <p:tavLst>
                                        <p:tav tm="0">
                                          <p:val>
                                            <p:strVal val="1+#ppt_h/2"/>
                                          </p:val>
                                        </p:tav>
                                        <p:tav tm="100000">
                                          <p:val>
                                            <p:strVal val="#ppt_y"/>
                                          </p:val>
                                        </p:tav>
                                      </p:tavLst>
                                    </p:anim>
                                  </p:childTnLst>
                                </p:cTn>
                              </p:par>
                              <p:par>
                                <p:cTn id="33" presetID="10" presetClass="entr" presetSubtype="0" fill="hold" nodeType="withEffect">
                                  <p:stCondLst>
                                    <p:cond delay="1500"/>
                                  </p:stCondLst>
                                  <p:childTnLst>
                                    <p:set>
                                      <p:cBhvr>
                                        <p:cTn id="34" dur="1" fill="hold">
                                          <p:stCondLst>
                                            <p:cond delay="0"/>
                                          </p:stCondLst>
                                        </p:cTn>
                                        <p:tgtEl>
                                          <p:spTgt spid="82"/>
                                        </p:tgtEl>
                                        <p:attrNameLst>
                                          <p:attrName>style.visibility</p:attrName>
                                        </p:attrNameLst>
                                      </p:cBhvr>
                                      <p:to>
                                        <p:strVal val="visible"/>
                                      </p:to>
                                    </p:set>
                                    <p:animEffect transition="in" filter="fade">
                                      <p:cBhvr>
                                        <p:cTn id="35" dur="500"/>
                                        <p:tgtEl>
                                          <p:spTgt spid="82"/>
                                        </p:tgtEl>
                                      </p:cBhvr>
                                    </p:animEffect>
                                  </p:childTnLst>
                                </p:cTn>
                              </p:par>
                              <p:par>
                                <p:cTn id="36" presetID="10" presetClass="entr" presetSubtype="0" fill="hold" nodeType="withEffect">
                                  <p:stCondLst>
                                    <p:cond delay="1500"/>
                                  </p:stCondLst>
                                  <p:childTnLst>
                                    <p:set>
                                      <p:cBhvr>
                                        <p:cTn id="37" dur="1" fill="hold">
                                          <p:stCondLst>
                                            <p:cond delay="0"/>
                                          </p:stCondLst>
                                        </p:cTn>
                                        <p:tgtEl>
                                          <p:spTgt spid="77"/>
                                        </p:tgtEl>
                                        <p:attrNameLst>
                                          <p:attrName>style.visibility</p:attrName>
                                        </p:attrNameLst>
                                      </p:cBhvr>
                                      <p:to>
                                        <p:strVal val="visible"/>
                                      </p:to>
                                    </p:set>
                                    <p:animEffect transition="in" filter="fade">
                                      <p:cBhvr>
                                        <p:cTn id="38" dur="500"/>
                                        <p:tgtEl>
                                          <p:spTgt spid="77"/>
                                        </p:tgtEl>
                                      </p:cBhvr>
                                    </p:animEffect>
                                  </p:childTnLst>
                                </p:cTn>
                              </p:par>
                              <p:par>
                                <p:cTn id="39" presetID="2" presetClass="entr" presetSubtype="4" fill="hold" grpId="0" nodeType="withEffect">
                                  <p:stCondLst>
                                    <p:cond delay="1500"/>
                                  </p:stCondLst>
                                  <p:childTnLst>
                                    <p:set>
                                      <p:cBhvr>
                                        <p:cTn id="40" dur="1" fill="hold">
                                          <p:stCondLst>
                                            <p:cond delay="0"/>
                                          </p:stCondLst>
                                        </p:cTn>
                                        <p:tgtEl>
                                          <p:spTgt spid="84"/>
                                        </p:tgtEl>
                                        <p:attrNameLst>
                                          <p:attrName>style.visibility</p:attrName>
                                        </p:attrNameLst>
                                      </p:cBhvr>
                                      <p:to>
                                        <p:strVal val="visible"/>
                                      </p:to>
                                    </p:set>
                                    <p:anim calcmode="lin" valueType="num">
                                      <p:cBhvr additive="base">
                                        <p:cTn id="41" dur="500" fill="hold"/>
                                        <p:tgtEl>
                                          <p:spTgt spid="84"/>
                                        </p:tgtEl>
                                        <p:attrNameLst>
                                          <p:attrName>ppt_x</p:attrName>
                                        </p:attrNameLst>
                                      </p:cBhvr>
                                      <p:tavLst>
                                        <p:tav tm="0">
                                          <p:val>
                                            <p:strVal val="#ppt_x"/>
                                          </p:val>
                                        </p:tav>
                                        <p:tav tm="100000">
                                          <p:val>
                                            <p:strVal val="#ppt_x"/>
                                          </p:val>
                                        </p:tav>
                                      </p:tavLst>
                                    </p:anim>
                                    <p:anim calcmode="lin" valueType="num">
                                      <p:cBhvr additive="base">
                                        <p:cTn id="42" dur="500" fill="hold"/>
                                        <p:tgtEl>
                                          <p:spTgt spid="84"/>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1500"/>
                                  </p:stCondLst>
                                  <p:childTnLst>
                                    <p:set>
                                      <p:cBhvr>
                                        <p:cTn id="44" dur="1" fill="hold">
                                          <p:stCondLst>
                                            <p:cond delay="0"/>
                                          </p:stCondLst>
                                        </p:cTn>
                                        <p:tgtEl>
                                          <p:spTgt spid="83"/>
                                        </p:tgtEl>
                                        <p:attrNameLst>
                                          <p:attrName>style.visibility</p:attrName>
                                        </p:attrNameLst>
                                      </p:cBhvr>
                                      <p:to>
                                        <p:strVal val="visible"/>
                                      </p:to>
                                    </p:set>
                                    <p:anim calcmode="lin" valueType="num">
                                      <p:cBhvr additive="base">
                                        <p:cTn id="45" dur="500" fill="hold"/>
                                        <p:tgtEl>
                                          <p:spTgt spid="83"/>
                                        </p:tgtEl>
                                        <p:attrNameLst>
                                          <p:attrName>ppt_x</p:attrName>
                                        </p:attrNameLst>
                                      </p:cBhvr>
                                      <p:tavLst>
                                        <p:tav tm="0">
                                          <p:val>
                                            <p:strVal val="#ppt_x"/>
                                          </p:val>
                                        </p:tav>
                                        <p:tav tm="100000">
                                          <p:val>
                                            <p:strVal val="#ppt_x"/>
                                          </p:val>
                                        </p:tav>
                                      </p:tavLst>
                                    </p:anim>
                                    <p:anim calcmode="lin" valueType="num">
                                      <p:cBhvr additive="base">
                                        <p:cTn id="46" dur="500" fill="hold"/>
                                        <p:tgtEl>
                                          <p:spTgt spid="83"/>
                                        </p:tgtEl>
                                        <p:attrNameLst>
                                          <p:attrName>ppt_y</p:attrName>
                                        </p:attrNameLst>
                                      </p:cBhvr>
                                      <p:tavLst>
                                        <p:tav tm="0">
                                          <p:val>
                                            <p:strVal val="1+#ppt_h/2"/>
                                          </p:val>
                                        </p:tav>
                                        <p:tav tm="100000">
                                          <p:val>
                                            <p:strVal val="#ppt_y"/>
                                          </p:val>
                                        </p:tav>
                                      </p:tavLst>
                                    </p:anim>
                                  </p:childTnLst>
                                </p:cTn>
                              </p:par>
                            </p:childTnLst>
                          </p:cTn>
                        </p:par>
                        <p:par>
                          <p:cTn id="47" fill="hold">
                            <p:stCondLst>
                              <p:cond delay="1000"/>
                            </p:stCondLst>
                            <p:childTnLst>
                              <p:par>
                                <p:cTn id="48" presetID="42" presetClass="entr" presetSubtype="0"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ppt_x</p:attrName>
                                        </p:attrNameLst>
                                      </p:cBhvr>
                                      <p:tavLst>
                                        <p:tav tm="0">
                                          <p:val>
                                            <p:strVal val="#ppt_x"/>
                                          </p:val>
                                        </p:tav>
                                        <p:tav tm="100000">
                                          <p:val>
                                            <p:strVal val="#ppt_x"/>
                                          </p:val>
                                        </p:tav>
                                      </p:tavLst>
                                    </p:anim>
                                    <p:anim calcmode="lin" valueType="num">
                                      <p:cBhvr>
                                        <p:cTn id="52" dur="1000" fill="hold"/>
                                        <p:tgtEl>
                                          <p:spTgt spid="15"/>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42" presetClass="entr" presetSubtype="0"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fade">
                                      <p:cBhvr>
                                        <p:cTn id="56" dur="1000"/>
                                        <p:tgtEl>
                                          <p:spTgt spid="54"/>
                                        </p:tgtEl>
                                      </p:cBhvr>
                                    </p:animEffect>
                                    <p:anim calcmode="lin" valueType="num">
                                      <p:cBhvr>
                                        <p:cTn id="57" dur="1000" fill="hold"/>
                                        <p:tgtEl>
                                          <p:spTgt spid="54"/>
                                        </p:tgtEl>
                                        <p:attrNameLst>
                                          <p:attrName>ppt_x</p:attrName>
                                        </p:attrNameLst>
                                      </p:cBhvr>
                                      <p:tavLst>
                                        <p:tav tm="0">
                                          <p:val>
                                            <p:strVal val="#ppt_x"/>
                                          </p:val>
                                        </p:tav>
                                        <p:tav tm="100000">
                                          <p:val>
                                            <p:strVal val="#ppt_x"/>
                                          </p:val>
                                        </p:tav>
                                      </p:tavLst>
                                    </p:anim>
                                    <p:anim calcmode="lin" valueType="num">
                                      <p:cBhvr>
                                        <p:cTn id="58" dur="1000" fill="hold"/>
                                        <p:tgtEl>
                                          <p:spTgt spid="54"/>
                                        </p:tgtEl>
                                        <p:attrNameLst>
                                          <p:attrName>ppt_y</p:attrName>
                                        </p:attrNameLst>
                                      </p:cBhvr>
                                      <p:tavLst>
                                        <p:tav tm="0">
                                          <p:val>
                                            <p:strVal val="#ppt_y+.1"/>
                                          </p:val>
                                        </p:tav>
                                        <p:tav tm="100000">
                                          <p:val>
                                            <p:strVal val="#ppt_y"/>
                                          </p:val>
                                        </p:tav>
                                      </p:tavLst>
                                    </p:anim>
                                  </p:childTnLst>
                                </p:cTn>
                              </p:par>
                            </p:childTnLst>
                          </p:cTn>
                        </p:par>
                        <p:par>
                          <p:cTn id="59" fill="hold">
                            <p:stCondLst>
                              <p:cond delay="3000"/>
                            </p:stCondLst>
                            <p:childTnLst>
                              <p:par>
                                <p:cTn id="60" presetID="10" presetClass="entr" presetSubtype="0"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fade">
                                      <p:cBhvr>
                                        <p:cTn id="62" dur="500"/>
                                        <p:tgtEl>
                                          <p:spTgt spid="59"/>
                                        </p:tgtEl>
                                      </p:cBhvr>
                                    </p:animEffect>
                                  </p:childTnLst>
                                </p:cTn>
                              </p:par>
                              <p:par>
                                <p:cTn id="63" presetID="22" presetClass="entr" presetSubtype="4" fill="hold" grpId="0" nodeType="withEffect">
                                  <p:stCondLst>
                                    <p:cond delay="250"/>
                                  </p:stCondLst>
                                  <p:childTnLst>
                                    <p:set>
                                      <p:cBhvr>
                                        <p:cTn id="64" dur="1" fill="hold">
                                          <p:stCondLst>
                                            <p:cond delay="0"/>
                                          </p:stCondLst>
                                        </p:cTn>
                                        <p:tgtEl>
                                          <p:spTgt spid="62"/>
                                        </p:tgtEl>
                                        <p:attrNameLst>
                                          <p:attrName>style.visibility</p:attrName>
                                        </p:attrNameLst>
                                      </p:cBhvr>
                                      <p:to>
                                        <p:strVal val="visible"/>
                                      </p:to>
                                    </p:set>
                                    <p:animEffect transition="in" filter="wipe(down)">
                                      <p:cBhvr>
                                        <p:cTn id="6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74" grpId="0"/>
      <p:bldP spid="75" grpId="0"/>
      <p:bldP spid="76" grpId="0"/>
      <p:bldP spid="83" grpId="0"/>
      <p:bldP spid="84" grpId="0"/>
      <p:bldP spid="59" grpId="0" bldLvl="0" animBg="1"/>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cxnSp>
        <p:nvCxnSpPr>
          <p:cNvPr id="13" name="淘宝网Chenying0907出品 12"/>
          <p:cNvCxnSpPr/>
          <p:nvPr/>
        </p:nvCxnSpPr>
        <p:spPr>
          <a:xfrm>
            <a:off x="1416838" y="621143"/>
            <a:ext cx="964751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淘宝网Chenying0907出品 15"/>
          <p:cNvGrpSpPr/>
          <p:nvPr/>
        </p:nvGrpSpPr>
        <p:grpSpPr>
          <a:xfrm>
            <a:off x="4159617" y="1126875"/>
            <a:ext cx="3902318" cy="3507609"/>
            <a:chOff x="3802431" y="815742"/>
            <a:chExt cx="4795414" cy="4219455"/>
          </a:xfrm>
          <a:solidFill>
            <a:schemeClr val="bg1">
              <a:lumMod val="85000"/>
              <a:alpha val="36000"/>
            </a:schemeClr>
          </a:solidFill>
        </p:grpSpPr>
        <p:sp>
          <p:nvSpPr>
            <p:cNvPr id="4" name="淘宝网Chenying0907出品 16"/>
            <p:cNvSpPr/>
            <p:nvPr/>
          </p:nvSpPr>
          <p:spPr>
            <a:xfrm>
              <a:off x="3802431" y="1726704"/>
              <a:ext cx="1114741" cy="1114740"/>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淘宝网Chenying0907出品 17"/>
            <p:cNvSpPr/>
            <p:nvPr/>
          </p:nvSpPr>
          <p:spPr>
            <a:xfrm>
              <a:off x="4111394" y="2638731"/>
              <a:ext cx="1708759" cy="1708757"/>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淘宝网Chenying0907出品 18"/>
            <p:cNvSpPr/>
            <p:nvPr/>
          </p:nvSpPr>
          <p:spPr>
            <a:xfrm>
              <a:off x="6251253" y="2688606"/>
              <a:ext cx="2346592" cy="2346591"/>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淘宝网Chenying0907出品 19"/>
            <p:cNvSpPr/>
            <p:nvPr/>
          </p:nvSpPr>
          <p:spPr>
            <a:xfrm>
              <a:off x="6189737" y="815742"/>
              <a:ext cx="1569763" cy="1569761"/>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淘宝网Chenying0907出品 20"/>
            <p:cNvSpPr/>
            <p:nvPr/>
          </p:nvSpPr>
          <p:spPr>
            <a:xfrm>
              <a:off x="5248158" y="1719896"/>
              <a:ext cx="1708759" cy="1708757"/>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淘宝网Chenying0907出品 21"/>
          <p:cNvGrpSpPr/>
          <p:nvPr/>
        </p:nvGrpSpPr>
        <p:grpSpPr>
          <a:xfrm>
            <a:off x="4654093" y="1175505"/>
            <a:ext cx="2604360" cy="4247510"/>
            <a:chOff x="2628898" y="2"/>
            <a:chExt cx="3924299" cy="6265044"/>
          </a:xfrm>
        </p:grpSpPr>
        <p:sp>
          <p:nvSpPr>
            <p:cNvPr id="10" name="圆角淘宝网Chenying0907出品 22"/>
            <p:cNvSpPr/>
            <p:nvPr/>
          </p:nvSpPr>
          <p:spPr>
            <a:xfrm>
              <a:off x="4210044" y="6028686"/>
              <a:ext cx="762006" cy="217706"/>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淘宝网Chenying0907出品 23"/>
            <p:cNvSpPr/>
            <p:nvPr/>
          </p:nvSpPr>
          <p:spPr>
            <a:xfrm rot="18900000">
              <a:off x="3939601" y="4936007"/>
              <a:ext cx="1302892" cy="1329039"/>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淘宝网Chenying0907出品 24"/>
            <p:cNvSpPr/>
            <p:nvPr/>
          </p:nvSpPr>
          <p:spPr>
            <a:xfrm>
              <a:off x="3748085" y="4667104"/>
              <a:ext cx="1685925" cy="933423"/>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淘宝网Chenying0907出品 25"/>
            <p:cNvSpPr/>
            <p:nvPr/>
          </p:nvSpPr>
          <p:spPr>
            <a:xfrm rot="21300000">
              <a:off x="3745775" y="5473679"/>
              <a:ext cx="1674822" cy="82844"/>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淘宝网Chenying0907出品 26"/>
            <p:cNvSpPr/>
            <p:nvPr/>
          </p:nvSpPr>
          <p:spPr>
            <a:xfrm rot="21300000">
              <a:off x="3745775" y="5002857"/>
              <a:ext cx="1674822" cy="78827"/>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圆角淘宝网Chenying0907出品 27"/>
            <p:cNvSpPr/>
            <p:nvPr/>
          </p:nvSpPr>
          <p:spPr>
            <a:xfrm rot="21300000">
              <a:off x="3745775" y="5169529"/>
              <a:ext cx="1674822" cy="78827"/>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圆角淘宝网Chenying0907出品 28"/>
            <p:cNvSpPr/>
            <p:nvPr/>
          </p:nvSpPr>
          <p:spPr>
            <a:xfrm rot="21300000">
              <a:off x="3745775" y="5338342"/>
              <a:ext cx="1674822" cy="78827"/>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淘宝网Chenying0907出品 29"/>
            <p:cNvSpPr/>
            <p:nvPr/>
          </p:nvSpPr>
          <p:spPr>
            <a:xfrm>
              <a:off x="2628898" y="2"/>
              <a:ext cx="3924299" cy="4667102"/>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1" fmla="*/ 1962150 w 3924300"/>
                <a:gd name="connsiteY0-2" fmla="*/ 0 h 4667248"/>
                <a:gd name="connsiteX1-3" fmla="*/ 3924300 w 3924300"/>
                <a:gd name="connsiteY1-4" fmla="*/ 1962150 h 4667248"/>
                <a:gd name="connsiteX2-5" fmla="*/ 3770105 w 3924300"/>
                <a:gd name="connsiteY2-6" fmla="*/ 2725908 h 4667248"/>
                <a:gd name="connsiteX3-7" fmla="*/ 3802289 w 3924300"/>
                <a:gd name="connsiteY3-8" fmla="*/ 2740482 h 4667248"/>
                <a:gd name="connsiteX4-9" fmla="*/ 3076575 w 3924300"/>
                <a:gd name="connsiteY4-10" fmla="*/ 4362442 h 4667248"/>
                <a:gd name="connsiteX5-11" fmla="*/ 2771769 w 3924300"/>
                <a:gd name="connsiteY5-12" fmla="*/ 4667248 h 4667248"/>
                <a:gd name="connsiteX6-13" fmla="*/ 1152531 w 3924300"/>
                <a:gd name="connsiteY6-14" fmla="*/ 4667248 h 4667248"/>
                <a:gd name="connsiteX7-15" fmla="*/ 847725 w 3924300"/>
                <a:gd name="connsiteY7-16" fmla="*/ 4362442 h 4667248"/>
                <a:gd name="connsiteX8-17" fmla="*/ 165554 w 3924300"/>
                <a:gd name="connsiteY8-18" fmla="*/ 2765883 h 4667248"/>
                <a:gd name="connsiteX9-19" fmla="*/ 172070 w 3924300"/>
                <a:gd name="connsiteY9-20" fmla="*/ 2763013 h 4667248"/>
                <a:gd name="connsiteX10-21" fmla="*/ 154196 w 3924300"/>
                <a:gd name="connsiteY10-22" fmla="*/ 2725908 h 4667248"/>
                <a:gd name="connsiteX11-23" fmla="*/ 0 w 3924300"/>
                <a:gd name="connsiteY11-24" fmla="*/ 1962150 h 4667248"/>
                <a:gd name="connsiteX12-25" fmla="*/ 1962150 w 3924300"/>
                <a:gd name="connsiteY12-26" fmla="*/ 0 h 4667248"/>
                <a:gd name="connsiteX0-27" fmla="*/ 1962150 w 3924300"/>
                <a:gd name="connsiteY0-28" fmla="*/ 0 h 4667248"/>
                <a:gd name="connsiteX1-29" fmla="*/ 3924300 w 3924300"/>
                <a:gd name="connsiteY1-30" fmla="*/ 1962150 h 4667248"/>
                <a:gd name="connsiteX2-31" fmla="*/ 3770105 w 3924300"/>
                <a:gd name="connsiteY2-32" fmla="*/ 2725908 h 4667248"/>
                <a:gd name="connsiteX3-33" fmla="*/ 3076575 w 3924300"/>
                <a:gd name="connsiteY3-34" fmla="*/ 4362442 h 4667248"/>
                <a:gd name="connsiteX4-35" fmla="*/ 2771769 w 3924300"/>
                <a:gd name="connsiteY4-36" fmla="*/ 4667248 h 4667248"/>
                <a:gd name="connsiteX5-37" fmla="*/ 1152531 w 3924300"/>
                <a:gd name="connsiteY5-38" fmla="*/ 4667248 h 4667248"/>
                <a:gd name="connsiteX6-39" fmla="*/ 847725 w 3924300"/>
                <a:gd name="connsiteY6-40" fmla="*/ 4362442 h 4667248"/>
                <a:gd name="connsiteX7-41" fmla="*/ 165554 w 3924300"/>
                <a:gd name="connsiteY7-42" fmla="*/ 2765883 h 4667248"/>
                <a:gd name="connsiteX8-43" fmla="*/ 172070 w 3924300"/>
                <a:gd name="connsiteY8-44" fmla="*/ 2763013 h 4667248"/>
                <a:gd name="connsiteX9-45" fmla="*/ 154196 w 3924300"/>
                <a:gd name="connsiteY9-46" fmla="*/ 2725908 h 4667248"/>
                <a:gd name="connsiteX10-47" fmla="*/ 0 w 3924300"/>
                <a:gd name="connsiteY10-48" fmla="*/ 1962150 h 4667248"/>
                <a:gd name="connsiteX11-49" fmla="*/ 1962150 w 3924300"/>
                <a:gd name="connsiteY11-50" fmla="*/ 0 h 4667248"/>
                <a:gd name="connsiteX0-51" fmla="*/ 1962150 w 3924300"/>
                <a:gd name="connsiteY0-52" fmla="*/ 0 h 4667248"/>
                <a:gd name="connsiteX1-53" fmla="*/ 3924300 w 3924300"/>
                <a:gd name="connsiteY1-54" fmla="*/ 1962150 h 4667248"/>
                <a:gd name="connsiteX2-55" fmla="*/ 3770105 w 3924300"/>
                <a:gd name="connsiteY2-56" fmla="*/ 2725908 h 4667248"/>
                <a:gd name="connsiteX3-57" fmla="*/ 3076575 w 3924300"/>
                <a:gd name="connsiteY3-58" fmla="*/ 4362442 h 4667248"/>
                <a:gd name="connsiteX4-59" fmla="*/ 2771769 w 3924300"/>
                <a:gd name="connsiteY4-60" fmla="*/ 4667248 h 4667248"/>
                <a:gd name="connsiteX5-61" fmla="*/ 1152531 w 3924300"/>
                <a:gd name="connsiteY5-62" fmla="*/ 4667248 h 4667248"/>
                <a:gd name="connsiteX6-63" fmla="*/ 847725 w 3924300"/>
                <a:gd name="connsiteY6-64" fmla="*/ 4362442 h 4667248"/>
                <a:gd name="connsiteX7-65" fmla="*/ 165554 w 3924300"/>
                <a:gd name="connsiteY7-66" fmla="*/ 2765883 h 4667248"/>
                <a:gd name="connsiteX8-67" fmla="*/ 172070 w 3924300"/>
                <a:gd name="connsiteY8-68" fmla="*/ 2763013 h 4667248"/>
                <a:gd name="connsiteX9-69" fmla="*/ 154196 w 3924300"/>
                <a:gd name="connsiteY9-70" fmla="*/ 2725908 h 4667248"/>
                <a:gd name="connsiteX10-71" fmla="*/ 0 w 3924300"/>
                <a:gd name="connsiteY10-72" fmla="*/ 1962150 h 4667248"/>
                <a:gd name="connsiteX11-73" fmla="*/ 1962150 w 3924300"/>
                <a:gd name="connsiteY11-74" fmla="*/ 0 h 4667248"/>
                <a:gd name="connsiteX0-75" fmla="*/ 1962150 w 3924300"/>
                <a:gd name="connsiteY0-76" fmla="*/ 0 h 4667248"/>
                <a:gd name="connsiteX1-77" fmla="*/ 3924300 w 3924300"/>
                <a:gd name="connsiteY1-78" fmla="*/ 1962150 h 4667248"/>
                <a:gd name="connsiteX2-79" fmla="*/ 3770105 w 3924300"/>
                <a:gd name="connsiteY2-80" fmla="*/ 2725908 h 4667248"/>
                <a:gd name="connsiteX3-81" fmla="*/ 3076575 w 3924300"/>
                <a:gd name="connsiteY3-82" fmla="*/ 4362442 h 4667248"/>
                <a:gd name="connsiteX4-83" fmla="*/ 2771769 w 3924300"/>
                <a:gd name="connsiteY4-84" fmla="*/ 4667248 h 4667248"/>
                <a:gd name="connsiteX5-85" fmla="*/ 1152531 w 3924300"/>
                <a:gd name="connsiteY5-86" fmla="*/ 4667248 h 4667248"/>
                <a:gd name="connsiteX6-87" fmla="*/ 847725 w 3924300"/>
                <a:gd name="connsiteY6-88" fmla="*/ 4362442 h 4667248"/>
                <a:gd name="connsiteX7-89" fmla="*/ 165554 w 3924300"/>
                <a:gd name="connsiteY7-90" fmla="*/ 2765883 h 4667248"/>
                <a:gd name="connsiteX8-91" fmla="*/ 172070 w 3924300"/>
                <a:gd name="connsiteY8-92" fmla="*/ 2763013 h 4667248"/>
                <a:gd name="connsiteX9-93" fmla="*/ 154196 w 3924300"/>
                <a:gd name="connsiteY9-94" fmla="*/ 2725908 h 4667248"/>
                <a:gd name="connsiteX10-95" fmla="*/ 0 w 3924300"/>
                <a:gd name="connsiteY10-96" fmla="*/ 1962150 h 4667248"/>
                <a:gd name="connsiteX11-97" fmla="*/ 1962150 w 3924300"/>
                <a:gd name="connsiteY11-98" fmla="*/ 0 h 4667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gradFill flip="none" rotWithShape="1">
              <a:gsLst>
                <a:gs pos="86000">
                  <a:schemeClr val="bg1"/>
                </a:gs>
                <a:gs pos="76000">
                  <a:schemeClr val="bg1"/>
                </a:gs>
                <a:gs pos="0">
                  <a:srgbClr val="DADADA">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圆角淘宝网Chenying0907出品 30"/>
            <p:cNvSpPr/>
            <p:nvPr/>
          </p:nvSpPr>
          <p:spPr>
            <a:xfrm>
              <a:off x="3710111" y="4705672"/>
              <a:ext cx="1788888" cy="32661"/>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圆角淘宝网Chenying0907出品 31"/>
            <p:cNvSpPr/>
            <p:nvPr/>
          </p:nvSpPr>
          <p:spPr>
            <a:xfrm rot="21300000">
              <a:off x="3667321" y="4909824"/>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淘宝网Chenying0907出品 32"/>
            <p:cNvSpPr/>
            <p:nvPr/>
          </p:nvSpPr>
          <p:spPr>
            <a:xfrm rot="21300000">
              <a:off x="3667321" y="5069962"/>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淘宝网Chenying0907出品 33"/>
            <p:cNvSpPr/>
            <p:nvPr/>
          </p:nvSpPr>
          <p:spPr>
            <a:xfrm rot="21300000">
              <a:off x="3667321" y="5236641"/>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圆角淘宝网Chenying0907出品 34"/>
            <p:cNvSpPr/>
            <p:nvPr/>
          </p:nvSpPr>
          <p:spPr>
            <a:xfrm rot="21300000">
              <a:off x="3667321" y="5405455"/>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圆角淘宝网Chenying0907出品 35"/>
            <p:cNvSpPr/>
            <p:nvPr/>
          </p:nvSpPr>
          <p:spPr>
            <a:xfrm rot="21300000">
              <a:off x="3667321" y="5540799"/>
              <a:ext cx="1831730" cy="82844"/>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圆角淘宝网Chenying0907出品 36"/>
            <p:cNvSpPr/>
            <p:nvPr/>
          </p:nvSpPr>
          <p:spPr>
            <a:xfrm>
              <a:off x="4009765" y="5932949"/>
              <a:ext cx="1178587"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圆角淘宝网Chenying0907出品 37"/>
            <p:cNvSpPr/>
            <p:nvPr/>
          </p:nvSpPr>
          <p:spPr>
            <a:xfrm>
              <a:off x="4201538" y="6135967"/>
              <a:ext cx="776005" cy="16226"/>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1" name="淘宝网Chenying0907出品 38"/>
          <p:cNvSpPr/>
          <p:nvPr/>
        </p:nvSpPr>
        <p:spPr>
          <a:xfrm>
            <a:off x="5357418" y="2925227"/>
            <a:ext cx="842552" cy="860706"/>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淘宝网Chenying0907出品 39"/>
          <p:cNvSpPr/>
          <p:nvPr/>
        </p:nvSpPr>
        <p:spPr>
          <a:xfrm>
            <a:off x="6106177" y="2699983"/>
            <a:ext cx="630042" cy="643618"/>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3" name="淘宝网Chenying0907出品 40"/>
          <p:cNvGrpSpPr/>
          <p:nvPr/>
        </p:nvGrpSpPr>
        <p:grpSpPr>
          <a:xfrm>
            <a:off x="5189101" y="1589889"/>
            <a:ext cx="1349906" cy="1378998"/>
            <a:chOff x="1325411" y="1372730"/>
            <a:chExt cx="1251557" cy="1251560"/>
          </a:xfrm>
          <a:effectLst>
            <a:outerShdw blurRad="76200" dist="38100" dir="2700000" algn="tl" rotWithShape="0">
              <a:prstClr val="black">
                <a:alpha val="40000"/>
              </a:prstClr>
            </a:outerShdw>
          </a:effectLst>
        </p:grpSpPr>
        <p:sp>
          <p:nvSpPr>
            <p:cNvPr id="104" name="淘宝网Chenying0907出品 41"/>
            <p:cNvSpPr/>
            <p:nvPr/>
          </p:nvSpPr>
          <p:spPr>
            <a:xfrm>
              <a:off x="1325411"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F835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淘宝网Chenying0907出品 42"/>
            <p:cNvSpPr/>
            <p:nvPr/>
          </p:nvSpPr>
          <p:spPr>
            <a:xfrm rot="5400000">
              <a:off x="1951189" y="1372730"/>
              <a:ext cx="625778"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淘宝网Chenying0907出品 43"/>
            <p:cNvSpPr/>
            <p:nvPr/>
          </p:nvSpPr>
          <p:spPr>
            <a:xfrm rot="10800000">
              <a:off x="1951187" y="1998509"/>
              <a:ext cx="625779" cy="625779"/>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淘宝网Chenying0907出品 44"/>
            <p:cNvSpPr/>
            <p:nvPr/>
          </p:nvSpPr>
          <p:spPr>
            <a:xfrm rot="16200000">
              <a:off x="1325412" y="1998511"/>
              <a:ext cx="625778"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8" name="淘宝网Chenying0907出品 45"/>
          <p:cNvSpPr/>
          <p:nvPr/>
        </p:nvSpPr>
        <p:spPr>
          <a:xfrm>
            <a:off x="3813739" y="5624068"/>
            <a:ext cx="4245789" cy="463531"/>
          </a:xfrm>
          <a:prstGeom prst="ellipse">
            <a:avLst/>
          </a:prstGeom>
          <a:gradFill flip="none" rotWithShape="1">
            <a:gsLst>
              <a:gs pos="0">
                <a:schemeClr val="tx1">
                  <a:lumMod val="100000"/>
                  <a:alpha val="40000"/>
                </a:schemeClr>
              </a:gs>
              <a:gs pos="23000">
                <a:schemeClr val="tx1">
                  <a:alpha val="24000"/>
                </a:schemeClr>
              </a:gs>
              <a:gs pos="100000">
                <a:srgbClr val="D7D7D7">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9" name="淘宝网Chenying0907出品 46"/>
          <p:cNvGrpSpPr/>
          <p:nvPr/>
        </p:nvGrpSpPr>
        <p:grpSpPr>
          <a:xfrm>
            <a:off x="3282085" y="1808705"/>
            <a:ext cx="1085832" cy="1225138"/>
            <a:chOff x="3446157" y="2112915"/>
            <a:chExt cx="2343151" cy="2643766"/>
          </a:xfrm>
        </p:grpSpPr>
        <p:sp>
          <p:nvSpPr>
            <p:cNvPr id="110" name="淘宝网Chenying0907出品 5"/>
            <p:cNvSpPr/>
            <p:nvPr/>
          </p:nvSpPr>
          <p:spPr bwMode="auto">
            <a:xfrm rot="16200000">
              <a:off x="3295850" y="2263222"/>
              <a:ext cx="2643766"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pPr>
                <a:defRPr/>
              </a:pPr>
              <a:endParaRPr lang="zh-CN" altLang="en-US" kern="0">
                <a:solidFill>
                  <a:prstClr val="black"/>
                </a:solidFill>
              </a:endParaRPr>
            </a:p>
          </p:txBody>
        </p:sp>
        <p:sp>
          <p:nvSpPr>
            <p:cNvPr id="111" name="淘宝网Chenying0907出品 5"/>
            <p:cNvSpPr/>
            <p:nvPr/>
          </p:nvSpPr>
          <p:spPr bwMode="auto">
            <a:xfrm rot="16200000">
              <a:off x="3589407" y="2523402"/>
              <a:ext cx="2056648"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pPr>
                <a:defRPr/>
              </a:pPr>
              <a:endParaRPr lang="zh-CN" altLang="en-US" kern="0">
                <a:solidFill>
                  <a:prstClr val="black"/>
                </a:solidFill>
              </a:endParaRPr>
            </a:p>
          </p:txBody>
        </p:sp>
      </p:grpSp>
      <p:grpSp>
        <p:nvGrpSpPr>
          <p:cNvPr id="112" name="淘宝网Chenying0907出品 51"/>
          <p:cNvGrpSpPr/>
          <p:nvPr/>
        </p:nvGrpSpPr>
        <p:grpSpPr>
          <a:xfrm>
            <a:off x="7608524" y="1808705"/>
            <a:ext cx="1085832" cy="1225138"/>
            <a:chOff x="3446157" y="2112915"/>
            <a:chExt cx="2343151" cy="2643766"/>
          </a:xfrm>
        </p:grpSpPr>
        <p:sp>
          <p:nvSpPr>
            <p:cNvPr id="113" name="淘宝网Chenying0907出品 5"/>
            <p:cNvSpPr/>
            <p:nvPr/>
          </p:nvSpPr>
          <p:spPr bwMode="auto">
            <a:xfrm rot="16200000">
              <a:off x="3295850" y="2263222"/>
              <a:ext cx="2643766"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pPr>
                <a:defRPr/>
              </a:pPr>
              <a:endParaRPr lang="zh-CN" altLang="en-US" kern="0">
                <a:solidFill>
                  <a:prstClr val="black"/>
                </a:solidFill>
              </a:endParaRPr>
            </a:p>
          </p:txBody>
        </p:sp>
        <p:sp>
          <p:nvSpPr>
            <p:cNvPr id="114" name="淘宝网Chenying0907出品 5"/>
            <p:cNvSpPr/>
            <p:nvPr/>
          </p:nvSpPr>
          <p:spPr bwMode="auto">
            <a:xfrm rot="16200000">
              <a:off x="3589407" y="2523402"/>
              <a:ext cx="2056648"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pPr>
                <a:defRPr/>
              </a:pPr>
              <a:endParaRPr lang="zh-CN" altLang="en-US" kern="0">
                <a:solidFill>
                  <a:prstClr val="black"/>
                </a:solidFill>
              </a:endParaRPr>
            </a:p>
          </p:txBody>
        </p:sp>
      </p:grpSp>
      <p:grpSp>
        <p:nvGrpSpPr>
          <p:cNvPr id="115" name="淘宝网Chenying0907出品 56"/>
          <p:cNvGrpSpPr/>
          <p:nvPr/>
        </p:nvGrpSpPr>
        <p:grpSpPr>
          <a:xfrm>
            <a:off x="3282085" y="3916564"/>
            <a:ext cx="1085832" cy="1225138"/>
            <a:chOff x="3446157" y="2112915"/>
            <a:chExt cx="2343151" cy="2643766"/>
          </a:xfrm>
        </p:grpSpPr>
        <p:sp>
          <p:nvSpPr>
            <p:cNvPr id="116" name="淘宝网Chenying0907出品 5"/>
            <p:cNvSpPr/>
            <p:nvPr/>
          </p:nvSpPr>
          <p:spPr bwMode="auto">
            <a:xfrm rot="16200000">
              <a:off x="3295850" y="2263222"/>
              <a:ext cx="2643766"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pPr>
                <a:defRPr/>
              </a:pPr>
              <a:endParaRPr lang="zh-CN" altLang="en-US" kern="0">
                <a:solidFill>
                  <a:prstClr val="black"/>
                </a:solidFill>
              </a:endParaRPr>
            </a:p>
          </p:txBody>
        </p:sp>
        <p:sp>
          <p:nvSpPr>
            <p:cNvPr id="117" name="淘宝网Chenying0907出品 5"/>
            <p:cNvSpPr/>
            <p:nvPr/>
          </p:nvSpPr>
          <p:spPr bwMode="auto">
            <a:xfrm rot="16200000">
              <a:off x="3589407" y="2523402"/>
              <a:ext cx="2056648"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pPr>
                <a:defRPr/>
              </a:pPr>
              <a:endParaRPr lang="zh-CN" altLang="en-US" kern="0">
                <a:solidFill>
                  <a:prstClr val="black"/>
                </a:solidFill>
              </a:endParaRPr>
            </a:p>
          </p:txBody>
        </p:sp>
      </p:grpSp>
      <p:grpSp>
        <p:nvGrpSpPr>
          <p:cNvPr id="118" name="淘宝网Chenying0907出品 61"/>
          <p:cNvGrpSpPr/>
          <p:nvPr/>
        </p:nvGrpSpPr>
        <p:grpSpPr>
          <a:xfrm>
            <a:off x="7608524" y="3916564"/>
            <a:ext cx="1085832" cy="1225138"/>
            <a:chOff x="3446157" y="2112915"/>
            <a:chExt cx="2343151" cy="2643766"/>
          </a:xfrm>
        </p:grpSpPr>
        <p:sp>
          <p:nvSpPr>
            <p:cNvPr id="119" name="淘宝网Chenying0907出品 5"/>
            <p:cNvSpPr/>
            <p:nvPr/>
          </p:nvSpPr>
          <p:spPr bwMode="auto">
            <a:xfrm rot="16200000">
              <a:off x="3295850" y="2263222"/>
              <a:ext cx="2643766"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pPr>
                <a:defRPr/>
              </a:pPr>
              <a:endParaRPr lang="zh-CN" altLang="en-US" kern="0">
                <a:solidFill>
                  <a:prstClr val="black"/>
                </a:solidFill>
              </a:endParaRPr>
            </a:p>
          </p:txBody>
        </p:sp>
        <p:sp>
          <p:nvSpPr>
            <p:cNvPr id="120" name="淘宝网Chenying0907出品 5"/>
            <p:cNvSpPr/>
            <p:nvPr/>
          </p:nvSpPr>
          <p:spPr bwMode="auto">
            <a:xfrm rot="16200000">
              <a:off x="3589407" y="2523402"/>
              <a:ext cx="2056648"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pPr>
                <a:defRPr/>
              </a:pPr>
              <a:endParaRPr lang="zh-CN" altLang="en-US" kern="0">
                <a:solidFill>
                  <a:prstClr val="black"/>
                </a:solidFill>
              </a:endParaRPr>
            </a:p>
          </p:txBody>
        </p:sp>
      </p:grpSp>
      <p:grpSp>
        <p:nvGrpSpPr>
          <p:cNvPr id="121" name="淘宝网Chenying0907出品 66"/>
          <p:cNvGrpSpPr/>
          <p:nvPr/>
        </p:nvGrpSpPr>
        <p:grpSpPr>
          <a:xfrm>
            <a:off x="984860" y="2034391"/>
            <a:ext cx="2263369" cy="1073961"/>
            <a:chOff x="3457192" y="3881040"/>
            <a:chExt cx="1455402" cy="1074135"/>
          </a:xfrm>
        </p:grpSpPr>
        <p:sp>
          <p:nvSpPr>
            <p:cNvPr id="122" name="淘宝网Chenying0907出品 69"/>
            <p:cNvSpPr txBox="1"/>
            <p:nvPr/>
          </p:nvSpPr>
          <p:spPr>
            <a:xfrm>
              <a:off x="3457511" y="3881040"/>
              <a:ext cx="1455083" cy="368360"/>
            </a:xfrm>
            <a:prstGeom prst="rect">
              <a:avLst/>
            </a:prstGeom>
            <a:noFill/>
          </p:spPr>
          <p:txBody>
            <a:bodyPr wrap="square" rtlCol="0">
              <a:spAutoFit/>
            </a:bodyPr>
            <a:lstStyle/>
            <a:p>
              <a:r>
                <a:rPr lang="zh-CN" altLang="en-US" b="1" dirty="0">
                  <a:solidFill>
                    <a:srgbClr val="01ACBE"/>
                  </a:solidFill>
                  <a:latin typeface="微软雅黑" panose="020B0503020204020204" charset="-122"/>
                  <a:ea typeface="微软雅黑" panose="020B0503020204020204" charset="-122"/>
                </a:rPr>
                <a:t>添加标题文字</a:t>
              </a:r>
            </a:p>
          </p:txBody>
        </p:sp>
        <p:sp>
          <p:nvSpPr>
            <p:cNvPr id="123" name="淘宝网Chenying0907出品 70"/>
            <p:cNvSpPr txBox="1"/>
            <p:nvPr/>
          </p:nvSpPr>
          <p:spPr>
            <a:xfrm>
              <a:off x="3457192" y="4217821"/>
              <a:ext cx="1398252" cy="737354"/>
            </a:xfrm>
            <a:prstGeom prst="rect">
              <a:avLst/>
            </a:prstGeom>
            <a:noFill/>
          </p:spPr>
          <p:txBody>
            <a:bodyPr wrap="square" rtlCol="0">
              <a:spAutoFit/>
            </a:bodyPr>
            <a:lstStyle/>
            <a:p>
              <a:pPr algn="just"/>
              <a:r>
                <a:rPr lang="zh-CN" altLang="en-US" sz="14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p>
          </p:txBody>
        </p:sp>
      </p:grpSp>
      <p:grpSp>
        <p:nvGrpSpPr>
          <p:cNvPr id="124" name="淘宝网Chenying0907出品 69"/>
          <p:cNvGrpSpPr/>
          <p:nvPr/>
        </p:nvGrpSpPr>
        <p:grpSpPr>
          <a:xfrm>
            <a:off x="984860" y="4129552"/>
            <a:ext cx="2263369" cy="1098047"/>
            <a:chOff x="3457192" y="3881040"/>
            <a:chExt cx="1455402" cy="1098225"/>
          </a:xfrm>
        </p:grpSpPr>
        <p:sp>
          <p:nvSpPr>
            <p:cNvPr id="125" name="淘宝网Chenying0907出品 72"/>
            <p:cNvSpPr txBox="1"/>
            <p:nvPr/>
          </p:nvSpPr>
          <p:spPr>
            <a:xfrm>
              <a:off x="3457511" y="3881040"/>
              <a:ext cx="1455083" cy="368360"/>
            </a:xfrm>
            <a:prstGeom prst="rect">
              <a:avLst/>
            </a:prstGeom>
            <a:noFill/>
          </p:spPr>
          <p:txBody>
            <a:bodyPr wrap="square" rtlCol="0">
              <a:spAutoFit/>
            </a:bodyPr>
            <a:lstStyle/>
            <a:p>
              <a:r>
                <a:rPr lang="zh-CN" altLang="en-US" b="1" dirty="0">
                  <a:solidFill>
                    <a:srgbClr val="FFB850"/>
                  </a:solidFill>
                  <a:latin typeface="微软雅黑" panose="020B0503020204020204" charset="-122"/>
                  <a:ea typeface="微软雅黑" panose="020B0503020204020204" charset="-122"/>
                </a:rPr>
                <a:t>添加标题文字</a:t>
              </a:r>
            </a:p>
          </p:txBody>
        </p:sp>
        <p:sp>
          <p:nvSpPr>
            <p:cNvPr id="126" name="淘宝网Chenying0907出品 73"/>
            <p:cNvSpPr txBox="1"/>
            <p:nvPr/>
          </p:nvSpPr>
          <p:spPr>
            <a:xfrm>
              <a:off x="3457192" y="4241911"/>
              <a:ext cx="1398252" cy="737354"/>
            </a:xfrm>
            <a:prstGeom prst="rect">
              <a:avLst/>
            </a:prstGeom>
            <a:noFill/>
          </p:spPr>
          <p:txBody>
            <a:bodyPr wrap="square" rtlCol="0">
              <a:spAutoFit/>
            </a:bodyPr>
            <a:lstStyle/>
            <a:p>
              <a:pPr algn="just"/>
              <a:r>
                <a:rPr lang="zh-CN" altLang="en-US" sz="14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p>
          </p:txBody>
        </p:sp>
      </p:grpSp>
      <p:grpSp>
        <p:nvGrpSpPr>
          <p:cNvPr id="127" name="淘宝网Chenying0907出品 72"/>
          <p:cNvGrpSpPr/>
          <p:nvPr/>
        </p:nvGrpSpPr>
        <p:grpSpPr>
          <a:xfrm>
            <a:off x="8832461" y="2034391"/>
            <a:ext cx="2379501" cy="1105314"/>
            <a:chOff x="3457192" y="3881040"/>
            <a:chExt cx="1455402" cy="1105493"/>
          </a:xfrm>
        </p:grpSpPr>
        <p:sp>
          <p:nvSpPr>
            <p:cNvPr id="128" name="淘宝网Chenying0907出品 75"/>
            <p:cNvSpPr txBox="1"/>
            <p:nvPr/>
          </p:nvSpPr>
          <p:spPr>
            <a:xfrm>
              <a:off x="3457511" y="3881040"/>
              <a:ext cx="1455083" cy="368360"/>
            </a:xfrm>
            <a:prstGeom prst="rect">
              <a:avLst/>
            </a:prstGeom>
            <a:noFill/>
          </p:spPr>
          <p:txBody>
            <a:bodyPr wrap="square" rtlCol="0">
              <a:spAutoFit/>
            </a:bodyPr>
            <a:lstStyle/>
            <a:p>
              <a:r>
                <a:rPr lang="zh-CN" altLang="en-US" b="1" dirty="0">
                  <a:solidFill>
                    <a:srgbClr val="F8353D"/>
                  </a:solidFill>
                  <a:latin typeface="微软雅黑" panose="020B0503020204020204" charset="-122"/>
                  <a:ea typeface="微软雅黑" panose="020B0503020204020204" charset="-122"/>
                </a:rPr>
                <a:t>添加标题文字</a:t>
              </a:r>
            </a:p>
          </p:txBody>
        </p:sp>
        <p:sp>
          <p:nvSpPr>
            <p:cNvPr id="129" name="淘宝网Chenying0907出品 76"/>
            <p:cNvSpPr txBox="1"/>
            <p:nvPr/>
          </p:nvSpPr>
          <p:spPr>
            <a:xfrm>
              <a:off x="3457192" y="4249179"/>
              <a:ext cx="1398252" cy="737354"/>
            </a:xfrm>
            <a:prstGeom prst="rect">
              <a:avLst/>
            </a:prstGeom>
            <a:noFill/>
          </p:spPr>
          <p:txBody>
            <a:bodyPr wrap="square" rtlCol="0">
              <a:spAutoFit/>
            </a:bodyPr>
            <a:lstStyle/>
            <a:p>
              <a:pPr algn="just"/>
              <a:r>
                <a:rPr lang="zh-CN" altLang="en-US" sz="14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p>
          </p:txBody>
        </p:sp>
      </p:grpSp>
      <p:grpSp>
        <p:nvGrpSpPr>
          <p:cNvPr id="130" name="淘宝网Chenying0907出品 75"/>
          <p:cNvGrpSpPr/>
          <p:nvPr/>
        </p:nvGrpSpPr>
        <p:grpSpPr>
          <a:xfrm>
            <a:off x="8832461" y="4129552"/>
            <a:ext cx="2379501" cy="1098047"/>
            <a:chOff x="3457192" y="3881040"/>
            <a:chExt cx="1455402" cy="1098225"/>
          </a:xfrm>
        </p:grpSpPr>
        <p:sp>
          <p:nvSpPr>
            <p:cNvPr id="131" name="淘宝网Chenying0907出品 78"/>
            <p:cNvSpPr txBox="1"/>
            <p:nvPr/>
          </p:nvSpPr>
          <p:spPr>
            <a:xfrm>
              <a:off x="3457511" y="3881040"/>
              <a:ext cx="1455083" cy="368360"/>
            </a:xfrm>
            <a:prstGeom prst="rect">
              <a:avLst/>
            </a:prstGeom>
            <a:noFill/>
          </p:spPr>
          <p:txBody>
            <a:bodyPr wrap="square" rtlCol="0">
              <a:spAutoFit/>
            </a:bodyPr>
            <a:lstStyle/>
            <a:p>
              <a:r>
                <a:rPr lang="zh-CN" altLang="en-US" b="1" dirty="0">
                  <a:solidFill>
                    <a:srgbClr val="7030A0"/>
                  </a:solidFill>
                  <a:latin typeface="微软雅黑" panose="020B0503020204020204" charset="-122"/>
                  <a:ea typeface="微软雅黑" panose="020B0503020204020204" charset="-122"/>
                </a:rPr>
                <a:t>添加标题文字</a:t>
              </a:r>
            </a:p>
          </p:txBody>
        </p:sp>
        <p:sp>
          <p:nvSpPr>
            <p:cNvPr id="132" name="淘宝网Chenying0907出品 79"/>
            <p:cNvSpPr txBox="1"/>
            <p:nvPr/>
          </p:nvSpPr>
          <p:spPr>
            <a:xfrm>
              <a:off x="3457192" y="4241911"/>
              <a:ext cx="1398252" cy="737354"/>
            </a:xfrm>
            <a:prstGeom prst="rect">
              <a:avLst/>
            </a:prstGeom>
            <a:noFill/>
          </p:spPr>
          <p:txBody>
            <a:bodyPr wrap="square" rtlCol="0">
              <a:spAutoFit/>
            </a:bodyPr>
            <a:lstStyle/>
            <a:p>
              <a:pPr algn="just"/>
              <a:r>
                <a:rPr lang="zh-CN" altLang="en-US" sz="14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p>
          </p:txBody>
        </p:sp>
      </p:grpSp>
      <p:grpSp>
        <p:nvGrpSpPr>
          <p:cNvPr id="133" name="Group 4"/>
          <p:cNvGrpSpPr>
            <a:grpSpLocks noChangeAspect="1"/>
          </p:cNvGrpSpPr>
          <p:nvPr/>
        </p:nvGrpSpPr>
        <p:grpSpPr bwMode="auto">
          <a:xfrm>
            <a:off x="3611059" y="2154067"/>
            <a:ext cx="420518" cy="492798"/>
            <a:chOff x="1776" y="1776"/>
            <a:chExt cx="64" cy="75"/>
          </a:xfrm>
          <a:solidFill>
            <a:srgbClr val="01ACBE"/>
          </a:solidFill>
        </p:grpSpPr>
        <p:sp>
          <p:nvSpPr>
            <p:cNvPr id="134" name="淘宝网Chenying0907出品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35" name="淘宝网Chenying0907出品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36" name="淘宝网Chenying0907出品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37" name="淘宝网Chenying0907出品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grpSp>
      <p:grpSp>
        <p:nvGrpSpPr>
          <p:cNvPr id="138" name="Group 18"/>
          <p:cNvGrpSpPr>
            <a:grpSpLocks noChangeAspect="1"/>
          </p:cNvGrpSpPr>
          <p:nvPr/>
        </p:nvGrpSpPr>
        <p:grpSpPr bwMode="auto">
          <a:xfrm>
            <a:off x="7972315" y="4309349"/>
            <a:ext cx="427072" cy="397952"/>
            <a:chOff x="3802" y="2858"/>
            <a:chExt cx="616" cy="574"/>
          </a:xfrm>
          <a:solidFill>
            <a:srgbClr val="7B4690"/>
          </a:solidFill>
        </p:grpSpPr>
        <p:sp>
          <p:nvSpPr>
            <p:cNvPr id="139" name="淘宝网Chenying0907出品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40" name="淘宝网Chenying0907出品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41" name="淘宝网Chenying0907出品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42" name="淘宝网Chenying0907出品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43" name="淘宝网Chenying0907出品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grpSp>
      <p:grpSp>
        <p:nvGrpSpPr>
          <p:cNvPr id="144" name="Group 13"/>
          <p:cNvGrpSpPr>
            <a:grpSpLocks noChangeAspect="1"/>
          </p:cNvGrpSpPr>
          <p:nvPr/>
        </p:nvGrpSpPr>
        <p:grpSpPr bwMode="auto">
          <a:xfrm>
            <a:off x="3564914" y="4247597"/>
            <a:ext cx="512808" cy="521456"/>
            <a:chOff x="2426" y="2745"/>
            <a:chExt cx="593" cy="603"/>
          </a:xfrm>
          <a:solidFill>
            <a:srgbClr val="FFB850"/>
          </a:solidFill>
        </p:grpSpPr>
        <p:sp>
          <p:nvSpPr>
            <p:cNvPr id="145" name="淘宝网Chenying0907出品 14"/>
            <p:cNvSpPr/>
            <p:nvPr/>
          </p:nvSpPr>
          <p:spPr bwMode="auto">
            <a:xfrm>
              <a:off x="2442" y="2772"/>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46" name="淘宝网Chenying0907出品 15"/>
            <p:cNvSpPr>
              <a:spLocks noEditPoints="1"/>
            </p:cNvSpPr>
            <p:nvPr/>
          </p:nvSpPr>
          <p:spPr bwMode="auto">
            <a:xfrm>
              <a:off x="2426" y="2745"/>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grpSp>
      <p:grpSp>
        <p:nvGrpSpPr>
          <p:cNvPr id="147" name="淘宝网Chenying0907出品 92"/>
          <p:cNvGrpSpPr/>
          <p:nvPr/>
        </p:nvGrpSpPr>
        <p:grpSpPr>
          <a:xfrm>
            <a:off x="7965513" y="2160685"/>
            <a:ext cx="440678" cy="479562"/>
            <a:chOff x="4873628" y="1965320"/>
            <a:chExt cx="269874" cy="293687"/>
          </a:xfrm>
          <a:solidFill>
            <a:srgbClr val="F8353D"/>
          </a:solidFill>
        </p:grpSpPr>
        <p:sp>
          <p:nvSpPr>
            <p:cNvPr id="148" name="淘宝网Chenying0907出品 502"/>
            <p:cNvSpPr/>
            <p:nvPr/>
          </p:nvSpPr>
          <p:spPr bwMode="auto">
            <a:xfrm>
              <a:off x="4873628" y="2127243"/>
              <a:ext cx="112713" cy="131762"/>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49" name="淘宝网Chenying0907出品 503"/>
            <p:cNvSpPr/>
            <p:nvPr/>
          </p:nvSpPr>
          <p:spPr bwMode="auto">
            <a:xfrm>
              <a:off x="4884746" y="1973256"/>
              <a:ext cx="41275" cy="146049"/>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50" name="淘宝网Chenying0907出品 504"/>
            <p:cNvSpPr/>
            <p:nvPr/>
          </p:nvSpPr>
          <p:spPr bwMode="auto">
            <a:xfrm>
              <a:off x="4940314" y="1965320"/>
              <a:ext cx="177801" cy="293687"/>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51" name="淘宝网Chenying0907出品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gr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42" presetClass="entr" presetSubtype="0"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100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1000"/>
                                  </p:stCondLst>
                                  <p:childTnLst>
                                    <p:set>
                                      <p:cBhvr>
                                        <p:cTn id="19" dur="1" fill="hold">
                                          <p:stCondLst>
                                            <p:cond delay="0"/>
                                          </p:stCondLst>
                                        </p:cTn>
                                        <p:tgtEl>
                                          <p:spTgt spid="101"/>
                                        </p:tgtEl>
                                        <p:attrNameLst>
                                          <p:attrName>style.visibility</p:attrName>
                                        </p:attrNameLst>
                                      </p:cBhvr>
                                      <p:to>
                                        <p:strVal val="visible"/>
                                      </p:to>
                                    </p:set>
                                    <p:animEffect transition="in" filter="fade">
                                      <p:cBhvr>
                                        <p:cTn id="20" dur="1000"/>
                                        <p:tgtEl>
                                          <p:spTgt spid="101"/>
                                        </p:tgtEl>
                                      </p:cBhvr>
                                    </p:animEffect>
                                    <p:anim calcmode="lin" valueType="num">
                                      <p:cBhvr>
                                        <p:cTn id="21" dur="1000" fill="hold"/>
                                        <p:tgtEl>
                                          <p:spTgt spid="101"/>
                                        </p:tgtEl>
                                        <p:attrNameLst>
                                          <p:attrName>ppt_x</p:attrName>
                                        </p:attrNameLst>
                                      </p:cBhvr>
                                      <p:tavLst>
                                        <p:tav tm="0">
                                          <p:val>
                                            <p:strVal val="#ppt_x"/>
                                          </p:val>
                                        </p:tav>
                                        <p:tav tm="100000">
                                          <p:val>
                                            <p:strVal val="#ppt_x"/>
                                          </p:val>
                                        </p:tav>
                                      </p:tavLst>
                                    </p:anim>
                                    <p:anim calcmode="lin" valueType="num">
                                      <p:cBhvr>
                                        <p:cTn id="22" dur="1000" fill="hold"/>
                                        <p:tgtEl>
                                          <p:spTgt spid="10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000"/>
                                  </p:stCondLst>
                                  <p:childTnLst>
                                    <p:set>
                                      <p:cBhvr>
                                        <p:cTn id="24" dur="1" fill="hold">
                                          <p:stCondLst>
                                            <p:cond delay="0"/>
                                          </p:stCondLst>
                                        </p:cTn>
                                        <p:tgtEl>
                                          <p:spTgt spid="102"/>
                                        </p:tgtEl>
                                        <p:attrNameLst>
                                          <p:attrName>style.visibility</p:attrName>
                                        </p:attrNameLst>
                                      </p:cBhvr>
                                      <p:to>
                                        <p:strVal val="visible"/>
                                      </p:to>
                                    </p:set>
                                    <p:animEffect transition="in" filter="fade">
                                      <p:cBhvr>
                                        <p:cTn id="25" dur="1000"/>
                                        <p:tgtEl>
                                          <p:spTgt spid="102"/>
                                        </p:tgtEl>
                                      </p:cBhvr>
                                    </p:animEffect>
                                    <p:anim calcmode="lin" valueType="num">
                                      <p:cBhvr>
                                        <p:cTn id="26" dur="1000" fill="hold"/>
                                        <p:tgtEl>
                                          <p:spTgt spid="102"/>
                                        </p:tgtEl>
                                        <p:attrNameLst>
                                          <p:attrName>ppt_x</p:attrName>
                                        </p:attrNameLst>
                                      </p:cBhvr>
                                      <p:tavLst>
                                        <p:tav tm="0">
                                          <p:val>
                                            <p:strVal val="#ppt_x"/>
                                          </p:val>
                                        </p:tav>
                                        <p:tav tm="100000">
                                          <p:val>
                                            <p:strVal val="#ppt_x"/>
                                          </p:val>
                                        </p:tav>
                                      </p:tavLst>
                                    </p:anim>
                                    <p:anim calcmode="lin" valueType="num">
                                      <p:cBhvr>
                                        <p:cTn id="27" dur="1000" fill="hold"/>
                                        <p:tgtEl>
                                          <p:spTgt spid="102"/>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1000"/>
                                  </p:stCondLst>
                                  <p:childTnLst>
                                    <p:set>
                                      <p:cBhvr>
                                        <p:cTn id="29" dur="1" fill="hold">
                                          <p:stCondLst>
                                            <p:cond delay="0"/>
                                          </p:stCondLst>
                                        </p:cTn>
                                        <p:tgtEl>
                                          <p:spTgt spid="103"/>
                                        </p:tgtEl>
                                        <p:attrNameLst>
                                          <p:attrName>style.visibility</p:attrName>
                                        </p:attrNameLst>
                                      </p:cBhvr>
                                      <p:to>
                                        <p:strVal val="visible"/>
                                      </p:to>
                                    </p:set>
                                    <p:animEffect transition="in" filter="fade">
                                      <p:cBhvr>
                                        <p:cTn id="30" dur="1000"/>
                                        <p:tgtEl>
                                          <p:spTgt spid="103"/>
                                        </p:tgtEl>
                                      </p:cBhvr>
                                    </p:animEffect>
                                    <p:anim calcmode="lin" valueType="num">
                                      <p:cBhvr>
                                        <p:cTn id="31" dur="1000" fill="hold"/>
                                        <p:tgtEl>
                                          <p:spTgt spid="103"/>
                                        </p:tgtEl>
                                        <p:attrNameLst>
                                          <p:attrName>ppt_x</p:attrName>
                                        </p:attrNameLst>
                                      </p:cBhvr>
                                      <p:tavLst>
                                        <p:tav tm="0">
                                          <p:val>
                                            <p:strVal val="#ppt_x"/>
                                          </p:val>
                                        </p:tav>
                                        <p:tav tm="100000">
                                          <p:val>
                                            <p:strVal val="#ppt_x"/>
                                          </p:val>
                                        </p:tav>
                                      </p:tavLst>
                                    </p:anim>
                                    <p:anim calcmode="lin" valueType="num">
                                      <p:cBhvr>
                                        <p:cTn id="32" dur="1000" fill="hold"/>
                                        <p:tgtEl>
                                          <p:spTgt spid="10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000"/>
                                  </p:stCondLst>
                                  <p:childTnLst>
                                    <p:set>
                                      <p:cBhvr>
                                        <p:cTn id="34" dur="1" fill="hold">
                                          <p:stCondLst>
                                            <p:cond delay="0"/>
                                          </p:stCondLst>
                                        </p:cTn>
                                        <p:tgtEl>
                                          <p:spTgt spid="108"/>
                                        </p:tgtEl>
                                        <p:attrNameLst>
                                          <p:attrName>style.visibility</p:attrName>
                                        </p:attrNameLst>
                                      </p:cBhvr>
                                      <p:to>
                                        <p:strVal val="visible"/>
                                      </p:to>
                                    </p:set>
                                    <p:animEffect transition="in" filter="fade">
                                      <p:cBhvr>
                                        <p:cTn id="35" dur="1000"/>
                                        <p:tgtEl>
                                          <p:spTgt spid="108"/>
                                        </p:tgtEl>
                                      </p:cBhvr>
                                    </p:animEffect>
                                    <p:anim calcmode="lin" valueType="num">
                                      <p:cBhvr>
                                        <p:cTn id="36" dur="1000" fill="hold"/>
                                        <p:tgtEl>
                                          <p:spTgt spid="108"/>
                                        </p:tgtEl>
                                        <p:attrNameLst>
                                          <p:attrName>ppt_x</p:attrName>
                                        </p:attrNameLst>
                                      </p:cBhvr>
                                      <p:tavLst>
                                        <p:tav tm="0">
                                          <p:val>
                                            <p:strVal val="#ppt_x"/>
                                          </p:val>
                                        </p:tav>
                                        <p:tav tm="100000">
                                          <p:val>
                                            <p:strVal val="#ppt_x"/>
                                          </p:val>
                                        </p:tav>
                                      </p:tavLst>
                                    </p:anim>
                                    <p:anim calcmode="lin" valueType="num">
                                      <p:cBhvr>
                                        <p:cTn id="37" dur="1000" fill="hold"/>
                                        <p:tgtEl>
                                          <p:spTgt spid="108"/>
                                        </p:tgtEl>
                                        <p:attrNameLst>
                                          <p:attrName>ppt_y</p:attrName>
                                        </p:attrNameLst>
                                      </p:cBhvr>
                                      <p:tavLst>
                                        <p:tav tm="0">
                                          <p:val>
                                            <p:strVal val="#ppt_y+.1"/>
                                          </p:val>
                                        </p:tav>
                                        <p:tav tm="100000">
                                          <p:val>
                                            <p:strVal val="#ppt_y"/>
                                          </p:val>
                                        </p:tav>
                                      </p:tavLst>
                                    </p:anim>
                                  </p:childTnLst>
                                </p:cTn>
                              </p:par>
                              <p:par>
                                <p:cTn id="38" presetID="10" presetClass="entr" presetSubtype="0" fill="hold" nodeType="withEffect">
                                  <p:stCondLst>
                                    <p:cond delay="1500"/>
                                  </p:stCondLst>
                                  <p:childTnLst>
                                    <p:set>
                                      <p:cBhvr>
                                        <p:cTn id="39" dur="1" fill="hold">
                                          <p:stCondLst>
                                            <p:cond delay="0"/>
                                          </p:stCondLst>
                                        </p:cTn>
                                        <p:tgtEl>
                                          <p:spTgt spid="109"/>
                                        </p:tgtEl>
                                        <p:attrNameLst>
                                          <p:attrName>style.visibility</p:attrName>
                                        </p:attrNameLst>
                                      </p:cBhvr>
                                      <p:to>
                                        <p:strVal val="visible"/>
                                      </p:to>
                                    </p:set>
                                    <p:animEffect transition="in" filter="fade">
                                      <p:cBhvr>
                                        <p:cTn id="40" dur="500"/>
                                        <p:tgtEl>
                                          <p:spTgt spid="109"/>
                                        </p:tgtEl>
                                      </p:cBhvr>
                                    </p:animEffect>
                                  </p:childTnLst>
                                </p:cTn>
                              </p:par>
                              <p:par>
                                <p:cTn id="41" presetID="10" presetClass="entr" presetSubtype="0" fill="hold" nodeType="withEffect">
                                  <p:stCondLst>
                                    <p:cond delay="1500"/>
                                  </p:stCondLst>
                                  <p:childTnLst>
                                    <p:set>
                                      <p:cBhvr>
                                        <p:cTn id="42" dur="1" fill="hold">
                                          <p:stCondLst>
                                            <p:cond delay="0"/>
                                          </p:stCondLst>
                                        </p:cTn>
                                        <p:tgtEl>
                                          <p:spTgt spid="115"/>
                                        </p:tgtEl>
                                        <p:attrNameLst>
                                          <p:attrName>style.visibility</p:attrName>
                                        </p:attrNameLst>
                                      </p:cBhvr>
                                      <p:to>
                                        <p:strVal val="visible"/>
                                      </p:to>
                                    </p:set>
                                    <p:animEffect transition="in" filter="fade">
                                      <p:cBhvr>
                                        <p:cTn id="43" dur="500"/>
                                        <p:tgtEl>
                                          <p:spTgt spid="115"/>
                                        </p:tgtEl>
                                      </p:cBhvr>
                                    </p:animEffect>
                                  </p:childTnLst>
                                </p:cTn>
                              </p:par>
                              <p:par>
                                <p:cTn id="44" presetID="10" presetClass="entr" presetSubtype="0" fill="hold" nodeType="withEffect">
                                  <p:stCondLst>
                                    <p:cond delay="1500"/>
                                  </p:stCondLst>
                                  <p:childTnLst>
                                    <p:set>
                                      <p:cBhvr>
                                        <p:cTn id="45" dur="1" fill="hold">
                                          <p:stCondLst>
                                            <p:cond delay="0"/>
                                          </p:stCondLst>
                                        </p:cTn>
                                        <p:tgtEl>
                                          <p:spTgt spid="118"/>
                                        </p:tgtEl>
                                        <p:attrNameLst>
                                          <p:attrName>style.visibility</p:attrName>
                                        </p:attrNameLst>
                                      </p:cBhvr>
                                      <p:to>
                                        <p:strVal val="visible"/>
                                      </p:to>
                                    </p:set>
                                    <p:animEffect transition="in" filter="fade">
                                      <p:cBhvr>
                                        <p:cTn id="46" dur="500"/>
                                        <p:tgtEl>
                                          <p:spTgt spid="118"/>
                                        </p:tgtEl>
                                      </p:cBhvr>
                                    </p:animEffect>
                                  </p:childTnLst>
                                </p:cTn>
                              </p:par>
                              <p:par>
                                <p:cTn id="47" presetID="10" presetClass="entr" presetSubtype="0" fill="hold" nodeType="withEffect">
                                  <p:stCondLst>
                                    <p:cond delay="1500"/>
                                  </p:stCondLst>
                                  <p:childTnLst>
                                    <p:set>
                                      <p:cBhvr>
                                        <p:cTn id="48" dur="1" fill="hold">
                                          <p:stCondLst>
                                            <p:cond delay="0"/>
                                          </p:stCondLst>
                                        </p:cTn>
                                        <p:tgtEl>
                                          <p:spTgt spid="112"/>
                                        </p:tgtEl>
                                        <p:attrNameLst>
                                          <p:attrName>style.visibility</p:attrName>
                                        </p:attrNameLst>
                                      </p:cBhvr>
                                      <p:to>
                                        <p:strVal val="visible"/>
                                      </p:to>
                                    </p:set>
                                    <p:animEffect transition="in" filter="fade">
                                      <p:cBhvr>
                                        <p:cTn id="49" dur="500"/>
                                        <p:tgtEl>
                                          <p:spTgt spid="112"/>
                                        </p:tgtEl>
                                      </p:cBhvr>
                                    </p:animEffect>
                                  </p:childTnLst>
                                </p:cTn>
                              </p:par>
                              <p:par>
                                <p:cTn id="50" presetID="53" presetClass="entr" presetSubtype="16" fill="hold" nodeType="withEffect">
                                  <p:stCondLst>
                                    <p:cond delay="2000"/>
                                  </p:stCondLst>
                                  <p:childTnLst>
                                    <p:set>
                                      <p:cBhvr>
                                        <p:cTn id="51" dur="1" fill="hold">
                                          <p:stCondLst>
                                            <p:cond delay="0"/>
                                          </p:stCondLst>
                                        </p:cTn>
                                        <p:tgtEl>
                                          <p:spTgt spid="133"/>
                                        </p:tgtEl>
                                        <p:attrNameLst>
                                          <p:attrName>style.visibility</p:attrName>
                                        </p:attrNameLst>
                                      </p:cBhvr>
                                      <p:to>
                                        <p:strVal val="visible"/>
                                      </p:to>
                                    </p:set>
                                    <p:anim calcmode="lin" valueType="num">
                                      <p:cBhvr>
                                        <p:cTn id="52" dur="500" fill="hold"/>
                                        <p:tgtEl>
                                          <p:spTgt spid="133"/>
                                        </p:tgtEl>
                                        <p:attrNameLst>
                                          <p:attrName>ppt_w</p:attrName>
                                        </p:attrNameLst>
                                      </p:cBhvr>
                                      <p:tavLst>
                                        <p:tav tm="0">
                                          <p:val>
                                            <p:fltVal val="0"/>
                                          </p:val>
                                        </p:tav>
                                        <p:tav tm="100000">
                                          <p:val>
                                            <p:strVal val="#ppt_w"/>
                                          </p:val>
                                        </p:tav>
                                      </p:tavLst>
                                    </p:anim>
                                    <p:anim calcmode="lin" valueType="num">
                                      <p:cBhvr>
                                        <p:cTn id="53" dur="500" fill="hold"/>
                                        <p:tgtEl>
                                          <p:spTgt spid="133"/>
                                        </p:tgtEl>
                                        <p:attrNameLst>
                                          <p:attrName>ppt_h</p:attrName>
                                        </p:attrNameLst>
                                      </p:cBhvr>
                                      <p:tavLst>
                                        <p:tav tm="0">
                                          <p:val>
                                            <p:fltVal val="0"/>
                                          </p:val>
                                        </p:tav>
                                        <p:tav tm="100000">
                                          <p:val>
                                            <p:strVal val="#ppt_h"/>
                                          </p:val>
                                        </p:tav>
                                      </p:tavLst>
                                    </p:anim>
                                    <p:animEffect transition="in" filter="fade">
                                      <p:cBhvr>
                                        <p:cTn id="54" dur="500"/>
                                        <p:tgtEl>
                                          <p:spTgt spid="133"/>
                                        </p:tgtEl>
                                      </p:cBhvr>
                                    </p:animEffect>
                                  </p:childTnLst>
                                </p:cTn>
                              </p:par>
                              <p:par>
                                <p:cTn id="55" presetID="53" presetClass="entr" presetSubtype="16" fill="hold" nodeType="withEffect">
                                  <p:stCondLst>
                                    <p:cond delay="2000"/>
                                  </p:stCondLst>
                                  <p:childTnLst>
                                    <p:set>
                                      <p:cBhvr>
                                        <p:cTn id="56" dur="1" fill="hold">
                                          <p:stCondLst>
                                            <p:cond delay="0"/>
                                          </p:stCondLst>
                                        </p:cTn>
                                        <p:tgtEl>
                                          <p:spTgt spid="144"/>
                                        </p:tgtEl>
                                        <p:attrNameLst>
                                          <p:attrName>style.visibility</p:attrName>
                                        </p:attrNameLst>
                                      </p:cBhvr>
                                      <p:to>
                                        <p:strVal val="visible"/>
                                      </p:to>
                                    </p:set>
                                    <p:anim calcmode="lin" valueType="num">
                                      <p:cBhvr>
                                        <p:cTn id="57" dur="500" fill="hold"/>
                                        <p:tgtEl>
                                          <p:spTgt spid="144"/>
                                        </p:tgtEl>
                                        <p:attrNameLst>
                                          <p:attrName>ppt_w</p:attrName>
                                        </p:attrNameLst>
                                      </p:cBhvr>
                                      <p:tavLst>
                                        <p:tav tm="0">
                                          <p:val>
                                            <p:fltVal val="0"/>
                                          </p:val>
                                        </p:tav>
                                        <p:tav tm="100000">
                                          <p:val>
                                            <p:strVal val="#ppt_w"/>
                                          </p:val>
                                        </p:tav>
                                      </p:tavLst>
                                    </p:anim>
                                    <p:anim calcmode="lin" valueType="num">
                                      <p:cBhvr>
                                        <p:cTn id="58" dur="500" fill="hold"/>
                                        <p:tgtEl>
                                          <p:spTgt spid="144"/>
                                        </p:tgtEl>
                                        <p:attrNameLst>
                                          <p:attrName>ppt_h</p:attrName>
                                        </p:attrNameLst>
                                      </p:cBhvr>
                                      <p:tavLst>
                                        <p:tav tm="0">
                                          <p:val>
                                            <p:fltVal val="0"/>
                                          </p:val>
                                        </p:tav>
                                        <p:tav tm="100000">
                                          <p:val>
                                            <p:strVal val="#ppt_h"/>
                                          </p:val>
                                        </p:tav>
                                      </p:tavLst>
                                    </p:anim>
                                    <p:animEffect transition="in" filter="fade">
                                      <p:cBhvr>
                                        <p:cTn id="59" dur="500"/>
                                        <p:tgtEl>
                                          <p:spTgt spid="144"/>
                                        </p:tgtEl>
                                      </p:cBhvr>
                                    </p:animEffect>
                                  </p:childTnLst>
                                </p:cTn>
                              </p:par>
                              <p:par>
                                <p:cTn id="60" presetID="53" presetClass="entr" presetSubtype="16" fill="hold" nodeType="withEffect">
                                  <p:stCondLst>
                                    <p:cond delay="2000"/>
                                  </p:stCondLst>
                                  <p:childTnLst>
                                    <p:set>
                                      <p:cBhvr>
                                        <p:cTn id="61" dur="1" fill="hold">
                                          <p:stCondLst>
                                            <p:cond delay="0"/>
                                          </p:stCondLst>
                                        </p:cTn>
                                        <p:tgtEl>
                                          <p:spTgt spid="138"/>
                                        </p:tgtEl>
                                        <p:attrNameLst>
                                          <p:attrName>style.visibility</p:attrName>
                                        </p:attrNameLst>
                                      </p:cBhvr>
                                      <p:to>
                                        <p:strVal val="visible"/>
                                      </p:to>
                                    </p:set>
                                    <p:anim calcmode="lin" valueType="num">
                                      <p:cBhvr>
                                        <p:cTn id="62" dur="500" fill="hold"/>
                                        <p:tgtEl>
                                          <p:spTgt spid="138"/>
                                        </p:tgtEl>
                                        <p:attrNameLst>
                                          <p:attrName>ppt_w</p:attrName>
                                        </p:attrNameLst>
                                      </p:cBhvr>
                                      <p:tavLst>
                                        <p:tav tm="0">
                                          <p:val>
                                            <p:fltVal val="0"/>
                                          </p:val>
                                        </p:tav>
                                        <p:tav tm="100000">
                                          <p:val>
                                            <p:strVal val="#ppt_w"/>
                                          </p:val>
                                        </p:tav>
                                      </p:tavLst>
                                    </p:anim>
                                    <p:anim calcmode="lin" valueType="num">
                                      <p:cBhvr>
                                        <p:cTn id="63" dur="500" fill="hold"/>
                                        <p:tgtEl>
                                          <p:spTgt spid="138"/>
                                        </p:tgtEl>
                                        <p:attrNameLst>
                                          <p:attrName>ppt_h</p:attrName>
                                        </p:attrNameLst>
                                      </p:cBhvr>
                                      <p:tavLst>
                                        <p:tav tm="0">
                                          <p:val>
                                            <p:fltVal val="0"/>
                                          </p:val>
                                        </p:tav>
                                        <p:tav tm="100000">
                                          <p:val>
                                            <p:strVal val="#ppt_h"/>
                                          </p:val>
                                        </p:tav>
                                      </p:tavLst>
                                    </p:anim>
                                    <p:animEffect transition="in" filter="fade">
                                      <p:cBhvr>
                                        <p:cTn id="64" dur="500"/>
                                        <p:tgtEl>
                                          <p:spTgt spid="138"/>
                                        </p:tgtEl>
                                      </p:cBhvr>
                                    </p:animEffect>
                                  </p:childTnLst>
                                </p:cTn>
                              </p:par>
                              <p:par>
                                <p:cTn id="65" presetID="53" presetClass="entr" presetSubtype="16" fill="hold" nodeType="withEffect">
                                  <p:stCondLst>
                                    <p:cond delay="2000"/>
                                  </p:stCondLst>
                                  <p:childTnLst>
                                    <p:set>
                                      <p:cBhvr>
                                        <p:cTn id="66" dur="1" fill="hold">
                                          <p:stCondLst>
                                            <p:cond delay="0"/>
                                          </p:stCondLst>
                                        </p:cTn>
                                        <p:tgtEl>
                                          <p:spTgt spid="147"/>
                                        </p:tgtEl>
                                        <p:attrNameLst>
                                          <p:attrName>style.visibility</p:attrName>
                                        </p:attrNameLst>
                                      </p:cBhvr>
                                      <p:to>
                                        <p:strVal val="visible"/>
                                      </p:to>
                                    </p:set>
                                    <p:anim calcmode="lin" valueType="num">
                                      <p:cBhvr>
                                        <p:cTn id="67" dur="500" fill="hold"/>
                                        <p:tgtEl>
                                          <p:spTgt spid="147"/>
                                        </p:tgtEl>
                                        <p:attrNameLst>
                                          <p:attrName>ppt_w</p:attrName>
                                        </p:attrNameLst>
                                      </p:cBhvr>
                                      <p:tavLst>
                                        <p:tav tm="0">
                                          <p:val>
                                            <p:fltVal val="0"/>
                                          </p:val>
                                        </p:tav>
                                        <p:tav tm="100000">
                                          <p:val>
                                            <p:strVal val="#ppt_w"/>
                                          </p:val>
                                        </p:tav>
                                      </p:tavLst>
                                    </p:anim>
                                    <p:anim calcmode="lin" valueType="num">
                                      <p:cBhvr>
                                        <p:cTn id="68" dur="500" fill="hold"/>
                                        <p:tgtEl>
                                          <p:spTgt spid="147"/>
                                        </p:tgtEl>
                                        <p:attrNameLst>
                                          <p:attrName>ppt_h</p:attrName>
                                        </p:attrNameLst>
                                      </p:cBhvr>
                                      <p:tavLst>
                                        <p:tav tm="0">
                                          <p:val>
                                            <p:fltVal val="0"/>
                                          </p:val>
                                        </p:tav>
                                        <p:tav tm="100000">
                                          <p:val>
                                            <p:strVal val="#ppt_h"/>
                                          </p:val>
                                        </p:tav>
                                      </p:tavLst>
                                    </p:anim>
                                    <p:animEffect transition="in" filter="fade">
                                      <p:cBhvr>
                                        <p:cTn id="69" dur="500"/>
                                        <p:tgtEl>
                                          <p:spTgt spid="147"/>
                                        </p:tgtEl>
                                      </p:cBhvr>
                                    </p:animEffect>
                                  </p:childTnLst>
                                </p:cTn>
                              </p:par>
                              <p:par>
                                <p:cTn id="70" presetID="42" presetClass="entr" presetSubtype="0" fill="hold" nodeType="withEffect">
                                  <p:stCondLst>
                                    <p:cond delay="2500"/>
                                  </p:stCondLst>
                                  <p:childTnLst>
                                    <p:set>
                                      <p:cBhvr>
                                        <p:cTn id="71" dur="1" fill="hold">
                                          <p:stCondLst>
                                            <p:cond delay="0"/>
                                          </p:stCondLst>
                                        </p:cTn>
                                        <p:tgtEl>
                                          <p:spTgt spid="121"/>
                                        </p:tgtEl>
                                        <p:attrNameLst>
                                          <p:attrName>style.visibility</p:attrName>
                                        </p:attrNameLst>
                                      </p:cBhvr>
                                      <p:to>
                                        <p:strVal val="visible"/>
                                      </p:to>
                                    </p:set>
                                    <p:animEffect transition="in" filter="fade">
                                      <p:cBhvr>
                                        <p:cTn id="72" dur="1000"/>
                                        <p:tgtEl>
                                          <p:spTgt spid="121"/>
                                        </p:tgtEl>
                                      </p:cBhvr>
                                    </p:animEffect>
                                    <p:anim calcmode="lin" valueType="num">
                                      <p:cBhvr>
                                        <p:cTn id="73" dur="1000" fill="hold"/>
                                        <p:tgtEl>
                                          <p:spTgt spid="121"/>
                                        </p:tgtEl>
                                        <p:attrNameLst>
                                          <p:attrName>ppt_x</p:attrName>
                                        </p:attrNameLst>
                                      </p:cBhvr>
                                      <p:tavLst>
                                        <p:tav tm="0">
                                          <p:val>
                                            <p:strVal val="#ppt_x"/>
                                          </p:val>
                                        </p:tav>
                                        <p:tav tm="100000">
                                          <p:val>
                                            <p:strVal val="#ppt_x"/>
                                          </p:val>
                                        </p:tav>
                                      </p:tavLst>
                                    </p:anim>
                                    <p:anim calcmode="lin" valueType="num">
                                      <p:cBhvr>
                                        <p:cTn id="74" dur="1000" fill="hold"/>
                                        <p:tgtEl>
                                          <p:spTgt spid="121"/>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2500"/>
                                  </p:stCondLst>
                                  <p:childTnLst>
                                    <p:set>
                                      <p:cBhvr>
                                        <p:cTn id="76" dur="1" fill="hold">
                                          <p:stCondLst>
                                            <p:cond delay="0"/>
                                          </p:stCondLst>
                                        </p:cTn>
                                        <p:tgtEl>
                                          <p:spTgt spid="124"/>
                                        </p:tgtEl>
                                        <p:attrNameLst>
                                          <p:attrName>style.visibility</p:attrName>
                                        </p:attrNameLst>
                                      </p:cBhvr>
                                      <p:to>
                                        <p:strVal val="visible"/>
                                      </p:to>
                                    </p:set>
                                    <p:animEffect transition="in" filter="fade">
                                      <p:cBhvr>
                                        <p:cTn id="77" dur="1000"/>
                                        <p:tgtEl>
                                          <p:spTgt spid="124"/>
                                        </p:tgtEl>
                                      </p:cBhvr>
                                    </p:animEffect>
                                    <p:anim calcmode="lin" valueType="num">
                                      <p:cBhvr>
                                        <p:cTn id="78" dur="1000" fill="hold"/>
                                        <p:tgtEl>
                                          <p:spTgt spid="124"/>
                                        </p:tgtEl>
                                        <p:attrNameLst>
                                          <p:attrName>ppt_x</p:attrName>
                                        </p:attrNameLst>
                                      </p:cBhvr>
                                      <p:tavLst>
                                        <p:tav tm="0">
                                          <p:val>
                                            <p:strVal val="#ppt_x"/>
                                          </p:val>
                                        </p:tav>
                                        <p:tav tm="100000">
                                          <p:val>
                                            <p:strVal val="#ppt_x"/>
                                          </p:val>
                                        </p:tav>
                                      </p:tavLst>
                                    </p:anim>
                                    <p:anim calcmode="lin" valueType="num">
                                      <p:cBhvr>
                                        <p:cTn id="79" dur="1000" fill="hold"/>
                                        <p:tgtEl>
                                          <p:spTgt spid="124"/>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2500"/>
                                  </p:stCondLst>
                                  <p:childTnLst>
                                    <p:set>
                                      <p:cBhvr>
                                        <p:cTn id="81" dur="1" fill="hold">
                                          <p:stCondLst>
                                            <p:cond delay="0"/>
                                          </p:stCondLst>
                                        </p:cTn>
                                        <p:tgtEl>
                                          <p:spTgt spid="130"/>
                                        </p:tgtEl>
                                        <p:attrNameLst>
                                          <p:attrName>style.visibility</p:attrName>
                                        </p:attrNameLst>
                                      </p:cBhvr>
                                      <p:to>
                                        <p:strVal val="visible"/>
                                      </p:to>
                                    </p:set>
                                    <p:animEffect transition="in" filter="fade">
                                      <p:cBhvr>
                                        <p:cTn id="82" dur="1000"/>
                                        <p:tgtEl>
                                          <p:spTgt spid="130"/>
                                        </p:tgtEl>
                                      </p:cBhvr>
                                    </p:animEffect>
                                    <p:anim calcmode="lin" valueType="num">
                                      <p:cBhvr>
                                        <p:cTn id="83" dur="1000" fill="hold"/>
                                        <p:tgtEl>
                                          <p:spTgt spid="130"/>
                                        </p:tgtEl>
                                        <p:attrNameLst>
                                          <p:attrName>ppt_x</p:attrName>
                                        </p:attrNameLst>
                                      </p:cBhvr>
                                      <p:tavLst>
                                        <p:tav tm="0">
                                          <p:val>
                                            <p:strVal val="#ppt_x"/>
                                          </p:val>
                                        </p:tav>
                                        <p:tav tm="100000">
                                          <p:val>
                                            <p:strVal val="#ppt_x"/>
                                          </p:val>
                                        </p:tav>
                                      </p:tavLst>
                                    </p:anim>
                                    <p:anim calcmode="lin" valueType="num">
                                      <p:cBhvr>
                                        <p:cTn id="84" dur="1000" fill="hold"/>
                                        <p:tgtEl>
                                          <p:spTgt spid="130"/>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2500"/>
                                  </p:stCondLst>
                                  <p:childTnLst>
                                    <p:set>
                                      <p:cBhvr>
                                        <p:cTn id="86" dur="1" fill="hold">
                                          <p:stCondLst>
                                            <p:cond delay="0"/>
                                          </p:stCondLst>
                                        </p:cTn>
                                        <p:tgtEl>
                                          <p:spTgt spid="127"/>
                                        </p:tgtEl>
                                        <p:attrNameLst>
                                          <p:attrName>style.visibility</p:attrName>
                                        </p:attrNameLst>
                                      </p:cBhvr>
                                      <p:to>
                                        <p:strVal val="visible"/>
                                      </p:to>
                                    </p:set>
                                    <p:animEffect transition="in" filter="fade">
                                      <p:cBhvr>
                                        <p:cTn id="87" dur="1000"/>
                                        <p:tgtEl>
                                          <p:spTgt spid="127"/>
                                        </p:tgtEl>
                                      </p:cBhvr>
                                    </p:animEffect>
                                    <p:anim calcmode="lin" valueType="num">
                                      <p:cBhvr>
                                        <p:cTn id="88" dur="1000" fill="hold"/>
                                        <p:tgtEl>
                                          <p:spTgt spid="127"/>
                                        </p:tgtEl>
                                        <p:attrNameLst>
                                          <p:attrName>ppt_x</p:attrName>
                                        </p:attrNameLst>
                                      </p:cBhvr>
                                      <p:tavLst>
                                        <p:tav tm="0">
                                          <p:val>
                                            <p:strVal val="#ppt_x"/>
                                          </p:val>
                                        </p:tav>
                                        <p:tav tm="100000">
                                          <p:val>
                                            <p:strVal val="#ppt_x"/>
                                          </p:val>
                                        </p:tav>
                                      </p:tavLst>
                                    </p:anim>
                                    <p:anim calcmode="lin" valueType="num">
                                      <p:cBhvr>
                                        <p:cTn id="89" dur="1000" fill="hold"/>
                                        <p:tgtEl>
                                          <p:spTgt spid="1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2" grpId="0" bldLvl="0" animBg="1"/>
      <p:bldP spid="10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grpSp>
        <p:nvGrpSpPr>
          <p:cNvPr id="2" name="淘宝网Chenying0907出品 15"/>
          <p:cNvGrpSpPr/>
          <p:nvPr/>
        </p:nvGrpSpPr>
        <p:grpSpPr>
          <a:xfrm>
            <a:off x="6443238" y="1508098"/>
            <a:ext cx="1159889" cy="1028003"/>
            <a:chOff x="3295850" y="2263222"/>
            <a:chExt cx="2643765" cy="2343151"/>
          </a:xfrm>
        </p:grpSpPr>
        <p:sp>
          <p:nvSpPr>
            <p:cNvPr id="3"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sp>
          <p:nvSpPr>
            <p:cNvPr id="4"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FC165"/>
                </a:gs>
                <a:gs pos="100000">
                  <a:srgbClr val="FF9A05"/>
                </a:gs>
              </a:gsLst>
              <a:lin ang="2700000" scaled="1"/>
              <a:tileRect/>
            </a:gradFill>
            <a:ln w="25400">
              <a:gradFill flip="none" rotWithShape="1">
                <a:gsLst>
                  <a:gs pos="0">
                    <a:srgbClr val="FF9B09"/>
                  </a:gs>
                  <a:gs pos="100000">
                    <a:srgbClr val="FFDBA7"/>
                  </a:gs>
                </a:gsLst>
                <a:lin ang="2700000" scaled="1"/>
                <a:tileRect/>
              </a:grad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grpSp>
      <p:grpSp>
        <p:nvGrpSpPr>
          <p:cNvPr id="5" name="淘宝网Chenying0907出品 20"/>
          <p:cNvGrpSpPr/>
          <p:nvPr/>
        </p:nvGrpSpPr>
        <p:grpSpPr>
          <a:xfrm>
            <a:off x="6446064" y="4408881"/>
            <a:ext cx="1159888" cy="1028002"/>
            <a:chOff x="3295850" y="2263222"/>
            <a:chExt cx="2643765" cy="2343151"/>
          </a:xfrm>
        </p:grpSpPr>
        <p:sp>
          <p:nvSpPr>
            <p:cNvPr id="6"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sp>
          <p:nvSpPr>
            <p:cNvPr id="7"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01BDD1"/>
                </a:gs>
                <a:gs pos="100000">
                  <a:srgbClr val="0194A3"/>
                </a:gs>
              </a:gsLst>
              <a:lin ang="2700000" scaled="1"/>
              <a:tileRect/>
            </a:gradFill>
            <a:ln w="25400">
              <a:gradFill flip="none" rotWithShape="1">
                <a:gsLst>
                  <a:gs pos="0">
                    <a:srgbClr val="0194A3"/>
                  </a:gs>
                  <a:gs pos="100000">
                    <a:srgbClr val="01CFE5"/>
                  </a:gs>
                </a:gsLst>
                <a:lin ang="2700000" scaled="1"/>
                <a:tileRect/>
              </a:grad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grpSp>
      <p:grpSp>
        <p:nvGrpSpPr>
          <p:cNvPr id="8" name="淘宝网Chenying0907出品 25"/>
          <p:cNvGrpSpPr/>
          <p:nvPr/>
        </p:nvGrpSpPr>
        <p:grpSpPr>
          <a:xfrm>
            <a:off x="6446064" y="2961316"/>
            <a:ext cx="1159888" cy="1028002"/>
            <a:chOff x="3295850" y="2263222"/>
            <a:chExt cx="2643765" cy="2343151"/>
          </a:xfrm>
        </p:grpSpPr>
        <p:sp>
          <p:nvSpPr>
            <p:cNvPr id="9"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sp>
          <p:nvSpPr>
            <p:cNvPr id="10"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8353D"/>
            </a:solidFill>
            <a:ln w="25400">
              <a:gradFill flip="none" rotWithShape="1">
                <a:gsLst>
                  <a:gs pos="0">
                    <a:srgbClr val="E35353"/>
                  </a:gs>
                  <a:gs pos="100000">
                    <a:srgbClr val="F1A9A9"/>
                  </a:gs>
                </a:gsLst>
                <a:lin ang="2700000" scaled="1"/>
                <a:tileRect/>
              </a:grad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grpSp>
      <p:grpSp>
        <p:nvGrpSpPr>
          <p:cNvPr id="31" name="淘宝网Chenying0907出品 30"/>
          <p:cNvGrpSpPr/>
          <p:nvPr/>
        </p:nvGrpSpPr>
        <p:grpSpPr>
          <a:xfrm>
            <a:off x="3836999" y="887331"/>
            <a:ext cx="1332773" cy="4616843"/>
            <a:chOff x="3837620" y="886919"/>
            <a:chExt cx="1332989" cy="4617591"/>
          </a:xfrm>
        </p:grpSpPr>
        <p:sp>
          <p:nvSpPr>
            <p:cNvPr id="32" name="淘宝网Chenying0907出品 11"/>
            <p:cNvSpPr/>
            <p:nvPr/>
          </p:nvSpPr>
          <p:spPr bwMode="auto">
            <a:xfrm rot="3600000">
              <a:off x="2346651" y="2680552"/>
              <a:ext cx="4617591" cy="1030325"/>
            </a:xfrm>
            <a:custGeom>
              <a:avLst/>
              <a:gdLst>
                <a:gd name="T0" fmla="*/ 1275 w 2572"/>
                <a:gd name="T1" fmla="*/ 0 h 649"/>
                <a:gd name="T2" fmla="*/ 648 w 2572"/>
                <a:gd name="T3" fmla="*/ 0 h 649"/>
                <a:gd name="T4" fmla="*/ 0 w 2572"/>
                <a:gd name="T5" fmla="*/ 649 h 649"/>
                <a:gd name="T6" fmla="*/ 648 w 2572"/>
                <a:gd name="T7" fmla="*/ 649 h 649"/>
                <a:gd name="T8" fmla="*/ 1275 w 2572"/>
                <a:gd name="T9" fmla="*/ 649 h 649"/>
                <a:gd name="T10" fmla="*/ 2572 w 2572"/>
                <a:gd name="T11" fmla="*/ 649 h 649"/>
                <a:gd name="T12" fmla="*/ 2572 w 2572"/>
                <a:gd name="T13" fmla="*/ 0 h 649"/>
                <a:gd name="T14" fmla="*/ 1275 w 2572"/>
                <a:gd name="T15" fmla="*/ 0 h 649"/>
                <a:gd name="connsiteX0" fmla="*/ 4957 w 10000"/>
                <a:gd name="connsiteY0" fmla="*/ 0 h 10000"/>
                <a:gd name="connsiteX1" fmla="*/ 1408 w 10000"/>
                <a:gd name="connsiteY1" fmla="*/ 233 h 10000"/>
                <a:gd name="connsiteX2" fmla="*/ 0 w 10000"/>
                <a:gd name="connsiteY2" fmla="*/ 10000 h 10000"/>
                <a:gd name="connsiteX3" fmla="*/ 2519 w 10000"/>
                <a:gd name="connsiteY3" fmla="*/ 10000 h 10000"/>
                <a:gd name="connsiteX4" fmla="*/ 4957 w 10000"/>
                <a:gd name="connsiteY4" fmla="*/ 10000 h 10000"/>
                <a:gd name="connsiteX5" fmla="*/ 10000 w 10000"/>
                <a:gd name="connsiteY5" fmla="*/ 10000 h 10000"/>
                <a:gd name="connsiteX6" fmla="*/ 10000 w 10000"/>
                <a:gd name="connsiteY6" fmla="*/ 0 h 10000"/>
                <a:gd name="connsiteX7" fmla="*/ 4957 w 10000"/>
                <a:gd name="connsiteY7" fmla="*/ 0 h 10000"/>
                <a:gd name="connsiteX0-1" fmla="*/ 4957 w 11406"/>
                <a:gd name="connsiteY0-2" fmla="*/ 0 h 10086"/>
                <a:gd name="connsiteX1-3" fmla="*/ 1408 w 11406"/>
                <a:gd name="connsiteY1-4" fmla="*/ 233 h 10086"/>
                <a:gd name="connsiteX2-5" fmla="*/ 0 w 11406"/>
                <a:gd name="connsiteY2-6" fmla="*/ 10000 h 10086"/>
                <a:gd name="connsiteX3-7" fmla="*/ 2519 w 11406"/>
                <a:gd name="connsiteY3-8" fmla="*/ 10000 h 10086"/>
                <a:gd name="connsiteX4-9" fmla="*/ 4957 w 11406"/>
                <a:gd name="connsiteY4-10" fmla="*/ 10000 h 10086"/>
                <a:gd name="connsiteX5-11" fmla="*/ 11406 w 11406"/>
                <a:gd name="connsiteY5-12" fmla="*/ 10086 h 10086"/>
                <a:gd name="connsiteX6-13" fmla="*/ 10000 w 11406"/>
                <a:gd name="connsiteY6-14" fmla="*/ 0 h 10086"/>
                <a:gd name="connsiteX7-15" fmla="*/ 4957 w 11406"/>
                <a:gd name="connsiteY7-16"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1406" h="10086">
                  <a:moveTo>
                    <a:pt x="4957" y="0"/>
                  </a:moveTo>
                  <a:lnTo>
                    <a:pt x="1408" y="233"/>
                  </a:lnTo>
                  <a:lnTo>
                    <a:pt x="0" y="10000"/>
                  </a:lnTo>
                  <a:lnTo>
                    <a:pt x="2519" y="10000"/>
                  </a:lnTo>
                  <a:lnTo>
                    <a:pt x="4957" y="10000"/>
                  </a:lnTo>
                  <a:lnTo>
                    <a:pt x="11406" y="10086"/>
                  </a:lnTo>
                  <a:lnTo>
                    <a:pt x="10000" y="0"/>
                  </a:lnTo>
                  <a:lnTo>
                    <a:pt x="4957" y="0"/>
                  </a:lnTo>
                  <a:close/>
                </a:path>
              </a:pathLst>
            </a:custGeom>
            <a:solidFill>
              <a:srgbClr val="F8353D"/>
            </a:solidFill>
            <a:ln>
              <a:noFill/>
            </a:ln>
            <a:effectLst/>
          </p:spPr>
          <p:txBody>
            <a:bodyPr vert="horz" wrap="square" lIns="91425" tIns="45712" rIns="91425" bIns="45712" numCol="1" anchor="t" anchorCtr="0" compatLnSpc="1"/>
            <a:lstStyle/>
            <a:p>
              <a:endParaRPr lang="zh-CN" altLang="en-US">
                <a:solidFill>
                  <a:prstClr val="black"/>
                </a:solidFill>
              </a:endParaRPr>
            </a:p>
          </p:txBody>
        </p:sp>
        <p:sp>
          <p:nvSpPr>
            <p:cNvPr id="33" name="等腰三角形 32"/>
            <p:cNvSpPr/>
            <p:nvPr/>
          </p:nvSpPr>
          <p:spPr>
            <a:xfrm rot="7200000">
              <a:off x="3354481" y="1946957"/>
              <a:ext cx="1410172" cy="443894"/>
            </a:xfrm>
            <a:custGeom>
              <a:avLst/>
              <a:gdLst>
                <a:gd name="connsiteX0" fmla="*/ 0 w 1193370"/>
                <a:gd name="connsiteY0" fmla="*/ 665183 h 665183"/>
                <a:gd name="connsiteX1" fmla="*/ 596685 w 1193370"/>
                <a:gd name="connsiteY1" fmla="*/ 0 h 665183"/>
                <a:gd name="connsiteX2" fmla="*/ 1193370 w 1193370"/>
                <a:gd name="connsiteY2" fmla="*/ 665183 h 665183"/>
                <a:gd name="connsiteX3" fmla="*/ 0 w 1193370"/>
                <a:gd name="connsiteY3" fmla="*/ 665183 h 665183"/>
                <a:gd name="connsiteX0-1" fmla="*/ 0 w 1468222"/>
                <a:gd name="connsiteY0-2" fmla="*/ 479445 h 479445"/>
                <a:gd name="connsiteX1-3" fmla="*/ 1468222 w 1468222"/>
                <a:gd name="connsiteY1-4" fmla="*/ 0 h 479445"/>
                <a:gd name="connsiteX2-5" fmla="*/ 1193370 w 1468222"/>
                <a:gd name="connsiteY2-6" fmla="*/ 479445 h 479445"/>
                <a:gd name="connsiteX3-7" fmla="*/ 0 w 1468222"/>
                <a:gd name="connsiteY3-8" fmla="*/ 479445 h 479445"/>
                <a:gd name="connsiteX0-9" fmla="*/ 0 w 1442822"/>
                <a:gd name="connsiteY0-10" fmla="*/ 447695 h 447695"/>
                <a:gd name="connsiteX1-11" fmla="*/ 1442822 w 1442822"/>
                <a:gd name="connsiteY1-12" fmla="*/ 0 h 447695"/>
                <a:gd name="connsiteX2-13" fmla="*/ 1193370 w 1442822"/>
                <a:gd name="connsiteY2-14" fmla="*/ 447695 h 447695"/>
                <a:gd name="connsiteX3-15" fmla="*/ 0 w 1442822"/>
                <a:gd name="connsiteY3-16" fmla="*/ 447695 h 447695"/>
              </a:gdLst>
              <a:ahLst/>
              <a:cxnLst>
                <a:cxn ang="0">
                  <a:pos x="connsiteX0-1" y="connsiteY0-2"/>
                </a:cxn>
                <a:cxn ang="0">
                  <a:pos x="connsiteX1-3" y="connsiteY1-4"/>
                </a:cxn>
                <a:cxn ang="0">
                  <a:pos x="connsiteX2-5" y="connsiteY2-6"/>
                </a:cxn>
                <a:cxn ang="0">
                  <a:pos x="connsiteX3-7" y="connsiteY3-8"/>
                </a:cxn>
              </a:cxnLst>
              <a:rect l="l" t="t" r="r" b="b"/>
              <a:pathLst>
                <a:path w="1442822" h="447695">
                  <a:moveTo>
                    <a:pt x="0" y="447695"/>
                  </a:moveTo>
                  <a:lnTo>
                    <a:pt x="1442822" y="0"/>
                  </a:lnTo>
                  <a:lnTo>
                    <a:pt x="1193370" y="447695"/>
                  </a:lnTo>
                  <a:lnTo>
                    <a:pt x="0" y="447695"/>
                  </a:lnTo>
                  <a:close/>
                </a:path>
              </a:pathLst>
            </a:custGeom>
            <a:solidFill>
              <a:srgbClr val="DD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 name="淘宝网Chenying0907出品 33"/>
          <p:cNvGrpSpPr/>
          <p:nvPr/>
        </p:nvGrpSpPr>
        <p:grpSpPr>
          <a:xfrm>
            <a:off x="1326536" y="881684"/>
            <a:ext cx="1808067" cy="4621255"/>
            <a:chOff x="1326751" y="881272"/>
            <a:chExt cx="1808360" cy="4622003"/>
          </a:xfrm>
        </p:grpSpPr>
        <p:sp>
          <p:nvSpPr>
            <p:cNvPr id="35" name="淘宝网Chenying0907出品 34"/>
            <p:cNvSpPr/>
            <p:nvPr/>
          </p:nvSpPr>
          <p:spPr bwMode="auto">
            <a:xfrm rot="1800000">
              <a:off x="2115576" y="881272"/>
              <a:ext cx="1019535" cy="4622003"/>
            </a:xfrm>
            <a:custGeom>
              <a:avLst/>
              <a:gdLst>
                <a:gd name="connsiteX0" fmla="*/ 1023145 w 1028264"/>
                <a:gd name="connsiteY0" fmla="*/ 0 h 4661577"/>
                <a:gd name="connsiteX1" fmla="*/ 1028264 w 1028264"/>
                <a:gd name="connsiteY1" fmla="*/ 4661577 h 4661577"/>
                <a:gd name="connsiteX2" fmla="*/ 10022 w 1028264"/>
                <a:gd name="connsiteY2" fmla="*/ 4073695 h 4661577"/>
                <a:gd name="connsiteX3" fmla="*/ 0 w 1028264"/>
                <a:gd name="connsiteY3" fmla="*/ 4064000 h 4661577"/>
                <a:gd name="connsiteX4" fmla="*/ 16973 w 1028264"/>
                <a:gd name="connsiteY4" fmla="*/ 581660 h 4661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264" h="4661577">
                  <a:moveTo>
                    <a:pt x="1023145" y="0"/>
                  </a:moveTo>
                  <a:lnTo>
                    <a:pt x="1028264" y="4661577"/>
                  </a:lnTo>
                  <a:lnTo>
                    <a:pt x="10022" y="4073695"/>
                  </a:lnTo>
                  <a:lnTo>
                    <a:pt x="0" y="4064000"/>
                  </a:lnTo>
                  <a:lnTo>
                    <a:pt x="16973" y="581660"/>
                  </a:lnTo>
                  <a:close/>
                </a:path>
              </a:pathLst>
            </a:custGeom>
            <a:solidFill>
              <a:srgbClr val="FEB750"/>
            </a:solidFill>
            <a:ln>
              <a:noFill/>
            </a:ln>
            <a:effectLst/>
          </p:spPr>
          <p:txBody>
            <a:bodyPr vert="horz" wrap="square" lIns="91425" tIns="45712" rIns="91425" bIns="45712" numCol="1" anchor="t" anchorCtr="0" compatLnSpc="1">
              <a:noAutofit/>
            </a:bodyPr>
            <a:lstStyle/>
            <a:p>
              <a:endParaRPr lang="zh-CN" altLang="en-US">
                <a:solidFill>
                  <a:prstClr val="black"/>
                </a:solidFill>
              </a:endParaRPr>
            </a:p>
          </p:txBody>
        </p:sp>
        <p:sp>
          <p:nvSpPr>
            <p:cNvPr id="36" name="等腰三角形 32"/>
            <p:cNvSpPr/>
            <p:nvPr/>
          </p:nvSpPr>
          <p:spPr>
            <a:xfrm>
              <a:off x="1326751" y="3988557"/>
              <a:ext cx="1430573" cy="443894"/>
            </a:xfrm>
            <a:custGeom>
              <a:avLst/>
              <a:gdLst>
                <a:gd name="connsiteX0" fmla="*/ 0 w 1193370"/>
                <a:gd name="connsiteY0" fmla="*/ 665183 h 665183"/>
                <a:gd name="connsiteX1" fmla="*/ 596685 w 1193370"/>
                <a:gd name="connsiteY1" fmla="*/ 0 h 665183"/>
                <a:gd name="connsiteX2" fmla="*/ 1193370 w 1193370"/>
                <a:gd name="connsiteY2" fmla="*/ 665183 h 665183"/>
                <a:gd name="connsiteX3" fmla="*/ 0 w 1193370"/>
                <a:gd name="connsiteY3" fmla="*/ 665183 h 665183"/>
                <a:gd name="connsiteX0-1" fmla="*/ 0 w 1468222"/>
                <a:gd name="connsiteY0-2" fmla="*/ 479445 h 479445"/>
                <a:gd name="connsiteX1-3" fmla="*/ 1468222 w 1468222"/>
                <a:gd name="connsiteY1-4" fmla="*/ 0 h 479445"/>
                <a:gd name="connsiteX2-5" fmla="*/ 1193370 w 1468222"/>
                <a:gd name="connsiteY2-6" fmla="*/ 479445 h 479445"/>
                <a:gd name="connsiteX3-7" fmla="*/ 0 w 1468222"/>
                <a:gd name="connsiteY3-8" fmla="*/ 479445 h 479445"/>
                <a:gd name="connsiteX0-9" fmla="*/ 0 w 1442822"/>
                <a:gd name="connsiteY0-10" fmla="*/ 447695 h 447695"/>
                <a:gd name="connsiteX1-11" fmla="*/ 1442822 w 1442822"/>
                <a:gd name="connsiteY1-12" fmla="*/ 0 h 447695"/>
                <a:gd name="connsiteX2-13" fmla="*/ 1193370 w 1442822"/>
                <a:gd name="connsiteY2-14" fmla="*/ 447695 h 447695"/>
                <a:gd name="connsiteX3-15" fmla="*/ 0 w 1442822"/>
                <a:gd name="connsiteY3-16" fmla="*/ 447695 h 447695"/>
              </a:gdLst>
              <a:ahLst/>
              <a:cxnLst>
                <a:cxn ang="0">
                  <a:pos x="connsiteX0-1" y="connsiteY0-2"/>
                </a:cxn>
                <a:cxn ang="0">
                  <a:pos x="connsiteX1-3" y="connsiteY1-4"/>
                </a:cxn>
                <a:cxn ang="0">
                  <a:pos x="connsiteX2-5" y="connsiteY2-6"/>
                </a:cxn>
                <a:cxn ang="0">
                  <a:pos x="connsiteX3-7" y="connsiteY3-8"/>
                </a:cxn>
              </a:cxnLst>
              <a:rect l="l" t="t" r="r" b="b"/>
              <a:pathLst>
                <a:path w="1442822" h="447695">
                  <a:moveTo>
                    <a:pt x="0" y="447695"/>
                  </a:moveTo>
                  <a:lnTo>
                    <a:pt x="1442822" y="0"/>
                  </a:lnTo>
                  <a:lnTo>
                    <a:pt x="1193370" y="447695"/>
                  </a:lnTo>
                  <a:lnTo>
                    <a:pt x="0" y="447695"/>
                  </a:lnTo>
                  <a:close/>
                </a:path>
              </a:pathLst>
            </a:custGeom>
            <a:solidFill>
              <a:srgbClr val="FE9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淘宝网Chenying0907出品 36"/>
          <p:cNvGrpSpPr/>
          <p:nvPr/>
        </p:nvGrpSpPr>
        <p:grpSpPr>
          <a:xfrm>
            <a:off x="1272845" y="4226713"/>
            <a:ext cx="4035299" cy="1430341"/>
            <a:chOff x="1319820" y="4226842"/>
            <a:chExt cx="4035952" cy="1430573"/>
          </a:xfrm>
        </p:grpSpPr>
        <p:sp>
          <p:nvSpPr>
            <p:cNvPr id="12" name="淘宝网Chenying0907出品 37"/>
            <p:cNvSpPr/>
            <p:nvPr/>
          </p:nvSpPr>
          <p:spPr bwMode="auto">
            <a:xfrm rot="5400000">
              <a:off x="2826097" y="2918551"/>
              <a:ext cx="1023398" cy="4035952"/>
            </a:xfrm>
            <a:custGeom>
              <a:avLst/>
              <a:gdLst>
                <a:gd name="connsiteX0" fmla="*/ 0 w 1032160"/>
                <a:gd name="connsiteY0" fmla="*/ 4070508 h 4070508"/>
                <a:gd name="connsiteX1" fmla="*/ 0 w 1032160"/>
                <a:gd name="connsiteY1" fmla="*/ 2895686 h 4070508"/>
                <a:gd name="connsiteX2" fmla="*/ 524 w 1032160"/>
                <a:gd name="connsiteY2" fmla="*/ 2895686 h 4070508"/>
                <a:gd name="connsiteX3" fmla="*/ 10945 w 1032160"/>
                <a:gd name="connsiteY3" fmla="*/ 585205 h 4070508"/>
                <a:gd name="connsiteX4" fmla="*/ 1024549 w 1032160"/>
                <a:gd name="connsiteY4" fmla="*/ 0 h 4070508"/>
                <a:gd name="connsiteX5" fmla="*/ 1027491 w 1032160"/>
                <a:gd name="connsiteY5" fmla="*/ 2895686 h 4070508"/>
                <a:gd name="connsiteX6" fmla="*/ 1032160 w 1032160"/>
                <a:gd name="connsiteY6" fmla="*/ 2895686 h 4070508"/>
                <a:gd name="connsiteX7" fmla="*/ 1032160 w 1032160"/>
                <a:gd name="connsiteY7" fmla="*/ 3474590 h 4070508"/>
                <a:gd name="connsiteX0-1" fmla="*/ 0 w 1032160"/>
                <a:gd name="connsiteY0-2" fmla="*/ 4070508 h 4070508"/>
                <a:gd name="connsiteX1-3" fmla="*/ 0 w 1032160"/>
                <a:gd name="connsiteY1-4" fmla="*/ 2895686 h 4070508"/>
                <a:gd name="connsiteX2-5" fmla="*/ 524 w 1032160"/>
                <a:gd name="connsiteY2-6" fmla="*/ 2895686 h 4070508"/>
                <a:gd name="connsiteX3-7" fmla="*/ 6183 w 1032160"/>
                <a:gd name="connsiteY3-8" fmla="*/ 594730 h 4070508"/>
                <a:gd name="connsiteX4-9" fmla="*/ 1024549 w 1032160"/>
                <a:gd name="connsiteY4-10" fmla="*/ 0 h 4070508"/>
                <a:gd name="connsiteX5-11" fmla="*/ 1027491 w 1032160"/>
                <a:gd name="connsiteY5-12" fmla="*/ 2895686 h 4070508"/>
                <a:gd name="connsiteX6-13" fmla="*/ 1032160 w 1032160"/>
                <a:gd name="connsiteY6-14" fmla="*/ 2895686 h 4070508"/>
                <a:gd name="connsiteX7-15" fmla="*/ 1032160 w 1032160"/>
                <a:gd name="connsiteY7-16" fmla="*/ 3474590 h 4070508"/>
                <a:gd name="connsiteX8" fmla="*/ 0 w 1032160"/>
                <a:gd name="connsiteY8" fmla="*/ 4070508 h 4070508"/>
                <a:gd name="connsiteX0-17" fmla="*/ 0 w 1032160"/>
                <a:gd name="connsiteY0-18" fmla="*/ 4070508 h 4070508"/>
                <a:gd name="connsiteX1-19" fmla="*/ 0 w 1032160"/>
                <a:gd name="connsiteY1-20" fmla="*/ 2895686 h 4070508"/>
                <a:gd name="connsiteX2-21" fmla="*/ 524 w 1032160"/>
                <a:gd name="connsiteY2-22" fmla="*/ 2895686 h 4070508"/>
                <a:gd name="connsiteX3-23" fmla="*/ 6183 w 1032160"/>
                <a:gd name="connsiteY3-24" fmla="*/ 594730 h 4070508"/>
                <a:gd name="connsiteX4-25" fmla="*/ 1024549 w 1032160"/>
                <a:gd name="connsiteY4-26" fmla="*/ 0 h 4070508"/>
                <a:gd name="connsiteX5-27" fmla="*/ 1027491 w 1032160"/>
                <a:gd name="connsiteY5-28" fmla="*/ 2895686 h 4070508"/>
                <a:gd name="connsiteX6-29" fmla="*/ 1032160 w 1032160"/>
                <a:gd name="connsiteY6-30" fmla="*/ 2895686 h 4070508"/>
                <a:gd name="connsiteX7-31" fmla="*/ 1032160 w 1032160"/>
                <a:gd name="connsiteY7-32" fmla="*/ 3474590 h 4070508"/>
                <a:gd name="connsiteX8-33" fmla="*/ 0 w 1032160"/>
                <a:gd name="connsiteY8-34" fmla="*/ 4070508 h 40705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1032160" h="4070508">
                  <a:moveTo>
                    <a:pt x="0" y="4070508"/>
                  </a:moveTo>
                  <a:lnTo>
                    <a:pt x="0" y="2895686"/>
                  </a:lnTo>
                  <a:lnTo>
                    <a:pt x="524" y="2895686"/>
                  </a:lnTo>
                  <a:cubicBezTo>
                    <a:pt x="2410" y="2128701"/>
                    <a:pt x="4297" y="1361715"/>
                    <a:pt x="6183" y="594730"/>
                  </a:cubicBezTo>
                  <a:lnTo>
                    <a:pt x="1024549" y="0"/>
                  </a:lnTo>
                  <a:cubicBezTo>
                    <a:pt x="1025530" y="965229"/>
                    <a:pt x="1026510" y="1930457"/>
                    <a:pt x="1027491" y="2895686"/>
                  </a:cubicBezTo>
                  <a:lnTo>
                    <a:pt x="1032160" y="2895686"/>
                  </a:lnTo>
                  <a:lnTo>
                    <a:pt x="1032160" y="3474590"/>
                  </a:lnTo>
                  <a:lnTo>
                    <a:pt x="0" y="4070508"/>
                  </a:lnTo>
                  <a:close/>
                </a:path>
              </a:pathLst>
            </a:custGeom>
            <a:solidFill>
              <a:srgbClr val="01ACBE"/>
            </a:solidFill>
            <a:ln>
              <a:noFill/>
            </a:ln>
            <a:effectLst/>
          </p:spPr>
          <p:txBody>
            <a:bodyPr vert="horz" wrap="square" lIns="91425" tIns="45712" rIns="91425" bIns="45712" numCol="1" anchor="t" anchorCtr="0" compatLnSpc="1">
              <a:noAutofit/>
            </a:bodyPr>
            <a:lstStyle/>
            <a:p>
              <a:endParaRPr lang="zh-CN" altLang="en-US">
                <a:solidFill>
                  <a:prstClr val="black"/>
                </a:solidFill>
              </a:endParaRPr>
            </a:p>
          </p:txBody>
        </p:sp>
        <p:sp>
          <p:nvSpPr>
            <p:cNvPr id="13" name="等腰三角形 32"/>
            <p:cNvSpPr/>
            <p:nvPr/>
          </p:nvSpPr>
          <p:spPr>
            <a:xfrm rot="14400000">
              <a:off x="4107765" y="4720182"/>
              <a:ext cx="1430573" cy="443894"/>
            </a:xfrm>
            <a:custGeom>
              <a:avLst/>
              <a:gdLst>
                <a:gd name="connsiteX0" fmla="*/ 0 w 1193370"/>
                <a:gd name="connsiteY0" fmla="*/ 665183 h 665183"/>
                <a:gd name="connsiteX1" fmla="*/ 596685 w 1193370"/>
                <a:gd name="connsiteY1" fmla="*/ 0 h 665183"/>
                <a:gd name="connsiteX2" fmla="*/ 1193370 w 1193370"/>
                <a:gd name="connsiteY2" fmla="*/ 665183 h 665183"/>
                <a:gd name="connsiteX3" fmla="*/ 0 w 1193370"/>
                <a:gd name="connsiteY3" fmla="*/ 665183 h 665183"/>
                <a:gd name="connsiteX0-1" fmla="*/ 0 w 1468222"/>
                <a:gd name="connsiteY0-2" fmla="*/ 479445 h 479445"/>
                <a:gd name="connsiteX1-3" fmla="*/ 1468222 w 1468222"/>
                <a:gd name="connsiteY1-4" fmla="*/ 0 h 479445"/>
                <a:gd name="connsiteX2-5" fmla="*/ 1193370 w 1468222"/>
                <a:gd name="connsiteY2-6" fmla="*/ 479445 h 479445"/>
                <a:gd name="connsiteX3-7" fmla="*/ 0 w 1468222"/>
                <a:gd name="connsiteY3-8" fmla="*/ 479445 h 479445"/>
                <a:gd name="connsiteX0-9" fmla="*/ 0 w 1442822"/>
                <a:gd name="connsiteY0-10" fmla="*/ 447695 h 447695"/>
                <a:gd name="connsiteX1-11" fmla="*/ 1442822 w 1442822"/>
                <a:gd name="connsiteY1-12" fmla="*/ 0 h 447695"/>
                <a:gd name="connsiteX2-13" fmla="*/ 1193370 w 1442822"/>
                <a:gd name="connsiteY2-14" fmla="*/ 447695 h 447695"/>
                <a:gd name="connsiteX3-15" fmla="*/ 0 w 1442822"/>
                <a:gd name="connsiteY3-16" fmla="*/ 447695 h 447695"/>
              </a:gdLst>
              <a:ahLst/>
              <a:cxnLst>
                <a:cxn ang="0">
                  <a:pos x="connsiteX0-1" y="connsiteY0-2"/>
                </a:cxn>
                <a:cxn ang="0">
                  <a:pos x="connsiteX1-3" y="connsiteY1-4"/>
                </a:cxn>
                <a:cxn ang="0">
                  <a:pos x="connsiteX2-5" y="connsiteY2-6"/>
                </a:cxn>
                <a:cxn ang="0">
                  <a:pos x="connsiteX3-7" y="connsiteY3-8"/>
                </a:cxn>
              </a:cxnLst>
              <a:rect l="l" t="t" r="r" b="b"/>
              <a:pathLst>
                <a:path w="1442822" h="447695">
                  <a:moveTo>
                    <a:pt x="0" y="447695"/>
                  </a:moveTo>
                  <a:lnTo>
                    <a:pt x="1442822" y="0"/>
                  </a:lnTo>
                  <a:lnTo>
                    <a:pt x="1193370" y="447695"/>
                  </a:lnTo>
                  <a:lnTo>
                    <a:pt x="0" y="447695"/>
                  </a:lnTo>
                  <a:close/>
                </a:path>
              </a:pathLst>
            </a:custGeom>
            <a:solidFill>
              <a:srgbClr val="0187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 name="淘宝网Chenying0907出品 34"/>
          <p:cNvSpPr txBox="1"/>
          <p:nvPr/>
        </p:nvSpPr>
        <p:spPr>
          <a:xfrm>
            <a:off x="2280745" y="4645384"/>
            <a:ext cx="2879903" cy="521970"/>
          </a:xfrm>
          <a:prstGeom prst="rect">
            <a:avLst/>
          </a:prstGeom>
          <a:noFill/>
        </p:spPr>
        <p:txBody>
          <a:bodyPr wrap="square" rtlCol="0">
            <a:spAutoFit/>
          </a:bodyPr>
          <a:lstStyle/>
          <a:p>
            <a:pPr algn="ctr"/>
            <a:r>
              <a:rPr lang="zh-CN" altLang="en-US" sz="2800" b="1" dirty="0">
                <a:solidFill>
                  <a:schemeClr val="bg1"/>
                </a:solidFill>
                <a:latin typeface="微软雅黑" panose="020B0503020204020204" charset="-122"/>
                <a:ea typeface="微软雅黑" panose="020B0503020204020204" charset="-122"/>
              </a:rPr>
              <a:t>添加标题文字</a:t>
            </a:r>
          </a:p>
        </p:txBody>
      </p:sp>
      <p:sp>
        <p:nvSpPr>
          <p:cNvPr id="15" name="淘宝网Chenying0907出品 35"/>
          <p:cNvSpPr txBox="1"/>
          <p:nvPr/>
        </p:nvSpPr>
        <p:spPr>
          <a:xfrm rot="3600000">
            <a:off x="3155273" y="2817339"/>
            <a:ext cx="2879904" cy="521970"/>
          </a:xfrm>
          <a:prstGeom prst="rect">
            <a:avLst/>
          </a:prstGeom>
          <a:noFill/>
        </p:spPr>
        <p:txBody>
          <a:bodyPr wrap="square" rtlCol="0">
            <a:spAutoFit/>
          </a:bodyPr>
          <a:lstStyle/>
          <a:p>
            <a:pPr algn="ctr"/>
            <a:r>
              <a:rPr lang="zh-CN" altLang="en-US" sz="2800" b="1" dirty="0">
                <a:solidFill>
                  <a:schemeClr val="bg1"/>
                </a:solidFill>
                <a:latin typeface="微软雅黑" panose="020B0503020204020204" charset="-122"/>
                <a:ea typeface="微软雅黑" panose="020B0503020204020204" charset="-122"/>
              </a:rPr>
              <a:t>添加标题文字</a:t>
            </a:r>
          </a:p>
        </p:txBody>
      </p:sp>
      <p:sp>
        <p:nvSpPr>
          <p:cNvPr id="17" name="淘宝网Chenying0907出品 36"/>
          <p:cNvSpPr txBox="1"/>
          <p:nvPr/>
        </p:nvSpPr>
        <p:spPr>
          <a:xfrm rot="18000000" flipH="1">
            <a:off x="1067379" y="3085548"/>
            <a:ext cx="2879904" cy="521970"/>
          </a:xfrm>
          <a:prstGeom prst="rect">
            <a:avLst/>
          </a:prstGeom>
          <a:noFill/>
        </p:spPr>
        <p:txBody>
          <a:bodyPr wrap="square" rtlCol="0">
            <a:spAutoFit/>
          </a:bodyPr>
          <a:lstStyle/>
          <a:p>
            <a:pPr algn="ctr"/>
            <a:r>
              <a:rPr lang="zh-CN" altLang="en-US" sz="2800" b="1" dirty="0">
                <a:solidFill>
                  <a:schemeClr val="bg1"/>
                </a:solidFill>
                <a:latin typeface="微软雅黑" panose="020B0503020204020204" charset="-122"/>
                <a:ea typeface="微软雅黑" panose="020B0503020204020204" charset="-122"/>
              </a:rPr>
              <a:t>添加标题文字</a:t>
            </a:r>
          </a:p>
        </p:txBody>
      </p:sp>
      <p:grpSp>
        <p:nvGrpSpPr>
          <p:cNvPr id="19" name="淘宝网Chenying0907出品 42"/>
          <p:cNvGrpSpPr/>
          <p:nvPr/>
        </p:nvGrpSpPr>
        <p:grpSpPr>
          <a:xfrm>
            <a:off x="7689056" y="4473123"/>
            <a:ext cx="3231298" cy="970610"/>
            <a:chOff x="3457192" y="3925490"/>
            <a:chExt cx="2680450" cy="970767"/>
          </a:xfrm>
        </p:grpSpPr>
        <p:sp>
          <p:nvSpPr>
            <p:cNvPr id="22" name="淘宝网Chenying0907出品 44"/>
            <p:cNvSpPr txBox="1"/>
            <p:nvPr/>
          </p:nvSpPr>
          <p:spPr>
            <a:xfrm>
              <a:off x="3457511" y="3925490"/>
              <a:ext cx="2363392" cy="460450"/>
            </a:xfrm>
            <a:prstGeom prst="rect">
              <a:avLst/>
            </a:prstGeom>
            <a:noFill/>
          </p:spPr>
          <p:txBody>
            <a:bodyPr wrap="square" rtlCol="0">
              <a:spAutoFit/>
            </a:bodyPr>
            <a:lstStyle/>
            <a:p>
              <a:r>
                <a:rPr lang="zh-CN" altLang="en-US" sz="2400" b="1" dirty="0">
                  <a:solidFill>
                    <a:srgbClr val="01ACBE"/>
                  </a:solidFill>
                  <a:latin typeface="微软雅黑" panose="020B0503020204020204" charset="-122"/>
                  <a:ea typeface="微软雅黑" panose="020B0503020204020204" charset="-122"/>
                </a:rPr>
                <a:t>添加标题文字</a:t>
              </a:r>
            </a:p>
          </p:txBody>
        </p:sp>
        <p:sp>
          <p:nvSpPr>
            <p:cNvPr id="24" name="淘宝网Chenying0907出品 45"/>
            <p:cNvSpPr txBox="1"/>
            <p:nvPr/>
          </p:nvSpPr>
          <p:spPr>
            <a:xfrm>
              <a:off x="3457192" y="4374202"/>
              <a:ext cx="2680450" cy="522055"/>
            </a:xfrm>
            <a:prstGeom prst="rect">
              <a:avLst/>
            </a:prstGeom>
            <a:noFill/>
          </p:spPr>
          <p:txBody>
            <a:bodyPr wrap="square" rtlCol="0">
              <a:spAutoFit/>
            </a:bodyPr>
            <a:lstStyle/>
            <a:p>
              <a:pPr algn="just"/>
              <a:r>
                <a:rPr lang="zh-CN" altLang="en-US" sz="14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p>
          </p:txBody>
        </p:sp>
      </p:grpSp>
      <p:sp>
        <p:nvSpPr>
          <p:cNvPr id="27" name="淘宝网Chenying0907出品 48"/>
          <p:cNvSpPr txBox="1"/>
          <p:nvPr/>
        </p:nvSpPr>
        <p:spPr>
          <a:xfrm>
            <a:off x="6733688" y="4677420"/>
            <a:ext cx="609501" cy="521970"/>
          </a:xfrm>
          <a:prstGeom prst="rect">
            <a:avLst/>
          </a:prstGeom>
          <a:noFill/>
        </p:spPr>
        <p:txBody>
          <a:bodyPr wrap="square" rtlCol="0">
            <a:spAutoFit/>
          </a:bodyPr>
          <a:lstStyle/>
          <a:p>
            <a:pPr algn="ctr"/>
            <a:r>
              <a:rPr lang="en-US" altLang="zh-CN" sz="2800" dirty="0">
                <a:solidFill>
                  <a:schemeClr val="bg1"/>
                </a:solidFill>
                <a:latin typeface="Impact MT Std" pitchFamily="34" charset="0"/>
              </a:rPr>
              <a:t>03</a:t>
            </a:r>
            <a:endParaRPr lang="zh-CN" altLang="en-US" sz="2800" dirty="0">
              <a:solidFill>
                <a:schemeClr val="bg1"/>
              </a:solidFill>
              <a:latin typeface="Impact MT Std" pitchFamily="34" charset="0"/>
            </a:endParaRPr>
          </a:p>
        </p:txBody>
      </p:sp>
      <p:grpSp>
        <p:nvGrpSpPr>
          <p:cNvPr id="29" name="淘宝网Chenying0907出品 46"/>
          <p:cNvGrpSpPr/>
          <p:nvPr/>
        </p:nvGrpSpPr>
        <p:grpSpPr>
          <a:xfrm>
            <a:off x="7689056" y="3025557"/>
            <a:ext cx="3231298" cy="978249"/>
            <a:chOff x="3457192" y="3925490"/>
            <a:chExt cx="2680450" cy="978407"/>
          </a:xfrm>
        </p:grpSpPr>
        <p:sp>
          <p:nvSpPr>
            <p:cNvPr id="66" name="淘宝网Chenying0907出品 88"/>
            <p:cNvSpPr txBox="1"/>
            <p:nvPr/>
          </p:nvSpPr>
          <p:spPr>
            <a:xfrm>
              <a:off x="3457511" y="3925490"/>
              <a:ext cx="2363392" cy="460450"/>
            </a:xfrm>
            <a:prstGeom prst="rect">
              <a:avLst/>
            </a:prstGeom>
            <a:noFill/>
          </p:spPr>
          <p:txBody>
            <a:bodyPr wrap="square" rtlCol="0">
              <a:spAutoFit/>
            </a:bodyPr>
            <a:lstStyle/>
            <a:p>
              <a:r>
                <a:rPr lang="zh-CN" altLang="en-US" sz="2400" b="1" dirty="0">
                  <a:solidFill>
                    <a:srgbClr val="F8353D"/>
                  </a:solidFill>
                  <a:latin typeface="微软雅黑" panose="020B0503020204020204" charset="-122"/>
                  <a:ea typeface="微软雅黑" panose="020B0503020204020204" charset="-122"/>
                </a:rPr>
                <a:t>添加标题文字</a:t>
              </a:r>
            </a:p>
          </p:txBody>
        </p:sp>
        <p:sp>
          <p:nvSpPr>
            <p:cNvPr id="67" name="淘宝网Chenying0907出品 89"/>
            <p:cNvSpPr txBox="1"/>
            <p:nvPr/>
          </p:nvSpPr>
          <p:spPr>
            <a:xfrm>
              <a:off x="3457192" y="4381842"/>
              <a:ext cx="2680450" cy="522055"/>
            </a:xfrm>
            <a:prstGeom prst="rect">
              <a:avLst/>
            </a:prstGeom>
            <a:noFill/>
          </p:spPr>
          <p:txBody>
            <a:bodyPr wrap="square" rtlCol="0">
              <a:spAutoFit/>
            </a:bodyPr>
            <a:lstStyle/>
            <a:p>
              <a:pPr algn="just"/>
              <a:r>
                <a:rPr lang="zh-CN" altLang="en-US" sz="14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p>
          </p:txBody>
        </p:sp>
      </p:grpSp>
      <p:sp>
        <p:nvSpPr>
          <p:cNvPr id="68" name="淘宝网Chenying0907出品 85"/>
          <p:cNvSpPr txBox="1"/>
          <p:nvPr/>
        </p:nvSpPr>
        <p:spPr>
          <a:xfrm>
            <a:off x="6733688" y="3229854"/>
            <a:ext cx="609501" cy="521970"/>
          </a:xfrm>
          <a:prstGeom prst="rect">
            <a:avLst/>
          </a:prstGeom>
          <a:noFill/>
        </p:spPr>
        <p:txBody>
          <a:bodyPr wrap="square" rtlCol="0">
            <a:spAutoFit/>
          </a:bodyPr>
          <a:lstStyle/>
          <a:p>
            <a:pPr algn="ctr"/>
            <a:r>
              <a:rPr lang="en-US" altLang="zh-CN" sz="2800" dirty="0">
                <a:solidFill>
                  <a:schemeClr val="bg1"/>
                </a:solidFill>
                <a:latin typeface="Impact MT Std" pitchFamily="34" charset="0"/>
              </a:rPr>
              <a:t>02</a:t>
            </a:r>
            <a:endParaRPr lang="zh-CN" altLang="en-US" sz="2800" dirty="0">
              <a:solidFill>
                <a:schemeClr val="bg1"/>
              </a:solidFill>
              <a:latin typeface="Impact MT Std" pitchFamily="34" charset="0"/>
            </a:endParaRPr>
          </a:p>
        </p:txBody>
      </p:sp>
      <p:grpSp>
        <p:nvGrpSpPr>
          <p:cNvPr id="69" name="淘宝网Chenying0907出品 50"/>
          <p:cNvGrpSpPr/>
          <p:nvPr/>
        </p:nvGrpSpPr>
        <p:grpSpPr>
          <a:xfrm>
            <a:off x="7689056" y="1577992"/>
            <a:ext cx="3231298" cy="985887"/>
            <a:chOff x="3457192" y="3925490"/>
            <a:chExt cx="2680450" cy="986047"/>
          </a:xfrm>
        </p:grpSpPr>
        <p:sp>
          <p:nvSpPr>
            <p:cNvPr id="70" name="淘宝网Chenying0907出品 97"/>
            <p:cNvSpPr txBox="1"/>
            <p:nvPr/>
          </p:nvSpPr>
          <p:spPr>
            <a:xfrm>
              <a:off x="3457511" y="3925490"/>
              <a:ext cx="2680131" cy="460450"/>
            </a:xfrm>
            <a:prstGeom prst="rect">
              <a:avLst/>
            </a:prstGeom>
            <a:noFill/>
          </p:spPr>
          <p:txBody>
            <a:bodyPr wrap="square" rtlCol="0">
              <a:spAutoFit/>
            </a:bodyPr>
            <a:lstStyle/>
            <a:p>
              <a:r>
                <a:rPr lang="zh-CN" altLang="en-US" sz="2400" b="1" dirty="0">
                  <a:solidFill>
                    <a:srgbClr val="FFB850"/>
                  </a:solidFill>
                  <a:latin typeface="微软雅黑" panose="020B0503020204020204" charset="-122"/>
                  <a:ea typeface="微软雅黑" panose="020B0503020204020204" charset="-122"/>
                </a:rPr>
                <a:t>添加标题文字</a:t>
              </a:r>
            </a:p>
          </p:txBody>
        </p:sp>
        <p:sp>
          <p:nvSpPr>
            <p:cNvPr id="71" name="淘宝网Chenying0907出品 98"/>
            <p:cNvSpPr txBox="1"/>
            <p:nvPr/>
          </p:nvSpPr>
          <p:spPr>
            <a:xfrm>
              <a:off x="3457192" y="4389482"/>
              <a:ext cx="2680450" cy="522055"/>
            </a:xfrm>
            <a:prstGeom prst="rect">
              <a:avLst/>
            </a:prstGeom>
            <a:noFill/>
          </p:spPr>
          <p:txBody>
            <a:bodyPr wrap="square" rtlCol="0">
              <a:spAutoFit/>
            </a:bodyPr>
            <a:lstStyle/>
            <a:p>
              <a:pPr algn="just"/>
              <a:r>
                <a:rPr lang="zh-CN" altLang="en-US" sz="14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p>
          </p:txBody>
        </p:sp>
      </p:grpSp>
      <p:sp>
        <p:nvSpPr>
          <p:cNvPr id="72" name="淘宝网Chenying0907出品 94"/>
          <p:cNvSpPr txBox="1"/>
          <p:nvPr/>
        </p:nvSpPr>
        <p:spPr>
          <a:xfrm>
            <a:off x="6733688" y="1782289"/>
            <a:ext cx="609501" cy="521970"/>
          </a:xfrm>
          <a:prstGeom prst="rect">
            <a:avLst/>
          </a:prstGeom>
          <a:noFill/>
        </p:spPr>
        <p:txBody>
          <a:bodyPr wrap="square" rtlCol="0">
            <a:spAutoFit/>
          </a:bodyPr>
          <a:lstStyle/>
          <a:p>
            <a:pPr algn="ctr"/>
            <a:r>
              <a:rPr lang="en-US" altLang="zh-CN" sz="2800" dirty="0">
                <a:solidFill>
                  <a:schemeClr val="bg1"/>
                </a:solidFill>
                <a:latin typeface="Impact MT Std" pitchFamily="34" charset="0"/>
              </a:rPr>
              <a:t>01</a:t>
            </a:r>
            <a:endParaRPr lang="zh-CN" altLang="en-US" sz="2800" dirty="0">
              <a:solidFill>
                <a:schemeClr val="bg1"/>
              </a:solidFill>
              <a:latin typeface="Impact MT Std" pitchFamily="34" charset="0"/>
            </a:endParaRPr>
          </a:p>
        </p:txBody>
      </p:sp>
      <p:grpSp>
        <p:nvGrpSpPr>
          <p:cNvPr id="73" name="淘宝网Chenying0907出品 54"/>
          <p:cNvGrpSpPr/>
          <p:nvPr/>
        </p:nvGrpSpPr>
        <p:grpSpPr>
          <a:xfrm>
            <a:off x="2021114" y="4644803"/>
            <a:ext cx="530514" cy="528590"/>
            <a:chOff x="3618897" y="2279040"/>
            <a:chExt cx="706229" cy="703668"/>
          </a:xfrm>
        </p:grpSpPr>
        <p:sp>
          <p:nvSpPr>
            <p:cNvPr id="74" name="淘宝网Chenying0907出品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solidFill>
              <a:schemeClr val="bg1"/>
            </a:solidFill>
            <a:ln>
              <a:noFill/>
            </a:ln>
          </p:spPr>
          <p:txBody>
            <a:bodyPr vert="horz" wrap="square" lIns="91425" tIns="45712" rIns="91425" bIns="45712" numCol="1" anchor="t" anchorCtr="0" compatLnSpc="1"/>
            <a:lstStyle/>
            <a:p>
              <a:endParaRPr lang="zh-CN" altLang="en-US"/>
            </a:p>
          </p:txBody>
        </p:sp>
        <p:sp>
          <p:nvSpPr>
            <p:cNvPr id="75" name="淘宝网Chenying0907出品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solidFill>
              <a:schemeClr val="bg1"/>
            </a:solidFill>
            <a:ln>
              <a:noFill/>
            </a:ln>
          </p:spPr>
          <p:txBody>
            <a:bodyPr vert="horz" wrap="square" lIns="91425" tIns="45712" rIns="91425" bIns="45712" numCol="1" anchor="t" anchorCtr="0" compatLnSpc="1"/>
            <a:lstStyle/>
            <a:p>
              <a:endParaRPr lang="zh-CN" altLang="en-US"/>
            </a:p>
          </p:txBody>
        </p:sp>
        <p:sp>
          <p:nvSpPr>
            <p:cNvPr id="76" name="淘宝网Chenying0907出品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solidFill>
              <a:schemeClr val="bg1"/>
            </a:solidFill>
            <a:ln>
              <a:noFill/>
            </a:ln>
          </p:spPr>
          <p:txBody>
            <a:bodyPr vert="horz" wrap="square" lIns="91425" tIns="45712" rIns="91425" bIns="45712" numCol="1" anchor="t" anchorCtr="0" compatLnSpc="1"/>
            <a:lstStyle/>
            <a:p>
              <a:endParaRPr lang="zh-CN" altLang="en-US"/>
            </a:p>
          </p:txBody>
        </p:sp>
      </p:grpSp>
      <p:grpSp>
        <p:nvGrpSpPr>
          <p:cNvPr id="77" name="淘宝网Chenying0907出品 58"/>
          <p:cNvGrpSpPr/>
          <p:nvPr/>
        </p:nvGrpSpPr>
        <p:grpSpPr>
          <a:xfrm>
            <a:off x="2992877" y="1720623"/>
            <a:ext cx="590818" cy="580543"/>
            <a:chOff x="5037571" y="856343"/>
            <a:chExt cx="715006" cy="702571"/>
          </a:xfrm>
        </p:grpSpPr>
        <p:sp>
          <p:nvSpPr>
            <p:cNvPr id="78" name="淘宝网Chenying0907出品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bg1"/>
            </a:solidFill>
            <a:ln>
              <a:noFill/>
            </a:ln>
          </p:spPr>
          <p:txBody>
            <a:bodyPr vert="horz" wrap="square" lIns="91425" tIns="45712" rIns="91425" bIns="45712" numCol="1" anchor="t" anchorCtr="0" compatLnSpc="1"/>
            <a:lstStyle/>
            <a:p>
              <a:endParaRPr lang="zh-CN" altLang="en-US"/>
            </a:p>
          </p:txBody>
        </p:sp>
        <p:sp>
          <p:nvSpPr>
            <p:cNvPr id="79" name="淘宝网Chenying0907出品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bg1"/>
            </a:solidFill>
            <a:ln>
              <a:noFill/>
            </a:ln>
          </p:spPr>
          <p:txBody>
            <a:bodyPr vert="horz" wrap="square" lIns="91425" tIns="45712" rIns="91425" bIns="45712" numCol="1" anchor="t" anchorCtr="0" compatLnSpc="1"/>
            <a:lstStyle/>
            <a:p>
              <a:endParaRPr lang="zh-CN" altLang="en-US"/>
            </a:p>
          </p:txBody>
        </p:sp>
        <p:sp>
          <p:nvSpPr>
            <p:cNvPr id="81" name="淘宝网Chenying0907出品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bg1"/>
            </a:solidFill>
            <a:ln>
              <a:noFill/>
            </a:ln>
          </p:spPr>
          <p:txBody>
            <a:bodyPr vert="horz" wrap="square" lIns="91425" tIns="45712" rIns="91425" bIns="45712" numCol="1" anchor="t" anchorCtr="0" compatLnSpc="1"/>
            <a:lstStyle/>
            <a:p>
              <a:endParaRPr lang="zh-CN" altLang="en-US"/>
            </a:p>
          </p:txBody>
        </p:sp>
      </p:grpSp>
      <p:grpSp>
        <p:nvGrpSpPr>
          <p:cNvPr id="82" name="淘宝网Chenying0907出品 62"/>
          <p:cNvGrpSpPr/>
          <p:nvPr/>
        </p:nvGrpSpPr>
        <p:grpSpPr>
          <a:xfrm>
            <a:off x="5079641" y="4108839"/>
            <a:ext cx="585982" cy="553344"/>
            <a:chOff x="6460269" y="872801"/>
            <a:chExt cx="709154" cy="669655"/>
          </a:xfrm>
        </p:grpSpPr>
        <p:sp>
          <p:nvSpPr>
            <p:cNvPr id="83" name="淘宝网Chenying0907出品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solidFill>
              <a:schemeClr val="bg1"/>
            </a:solidFill>
            <a:ln>
              <a:noFill/>
            </a:ln>
          </p:spPr>
          <p:txBody>
            <a:bodyPr vert="horz" wrap="square" lIns="91425" tIns="45712" rIns="91425" bIns="45712" numCol="1" anchor="t" anchorCtr="0" compatLnSpc="1"/>
            <a:lstStyle/>
            <a:p>
              <a:endParaRPr lang="zh-CN" altLang="en-US"/>
            </a:p>
          </p:txBody>
        </p:sp>
        <p:sp>
          <p:nvSpPr>
            <p:cNvPr id="84" name="淘宝网Chenying0907出品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solidFill>
              <a:schemeClr val="bg1"/>
            </a:solidFill>
            <a:ln>
              <a:noFill/>
            </a:ln>
          </p:spPr>
          <p:txBody>
            <a:bodyPr vert="horz" wrap="square" lIns="91425" tIns="45712" rIns="91425" bIns="45712" numCol="1" anchor="t" anchorCtr="0" compatLnSpc="1"/>
            <a:lstStyle/>
            <a:p>
              <a:endParaRPr lang="zh-CN" altLang="en-US"/>
            </a:p>
          </p:txBody>
        </p:sp>
      </p:gr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75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nodeType="withEffect">
                                  <p:stCondLst>
                                    <p:cond delay="75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nodeType="withEffect">
                                  <p:stCondLst>
                                    <p:cond delay="75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grpId="0" nodeType="withEffect">
                                  <p:stCondLst>
                                    <p:cond delay="75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grpId="0" nodeType="withEffect">
                                  <p:stCondLst>
                                    <p:cond delay="75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par>
                                <p:cTn id="35" presetID="53" presetClass="entr" presetSubtype="16" fill="hold" nodeType="withEffect">
                                  <p:stCondLst>
                                    <p:cond delay="750"/>
                                  </p:stCondLst>
                                  <p:childTnLst>
                                    <p:set>
                                      <p:cBhvr>
                                        <p:cTn id="36" dur="1" fill="hold">
                                          <p:stCondLst>
                                            <p:cond delay="0"/>
                                          </p:stCondLst>
                                        </p:cTn>
                                        <p:tgtEl>
                                          <p:spTgt spid="73"/>
                                        </p:tgtEl>
                                        <p:attrNameLst>
                                          <p:attrName>style.visibility</p:attrName>
                                        </p:attrNameLst>
                                      </p:cBhvr>
                                      <p:to>
                                        <p:strVal val="visible"/>
                                      </p:to>
                                    </p:set>
                                    <p:anim calcmode="lin" valueType="num">
                                      <p:cBhvr>
                                        <p:cTn id="37" dur="500" fill="hold"/>
                                        <p:tgtEl>
                                          <p:spTgt spid="73"/>
                                        </p:tgtEl>
                                        <p:attrNameLst>
                                          <p:attrName>ppt_w</p:attrName>
                                        </p:attrNameLst>
                                      </p:cBhvr>
                                      <p:tavLst>
                                        <p:tav tm="0">
                                          <p:val>
                                            <p:fltVal val="0"/>
                                          </p:val>
                                        </p:tav>
                                        <p:tav tm="100000">
                                          <p:val>
                                            <p:strVal val="#ppt_w"/>
                                          </p:val>
                                        </p:tav>
                                      </p:tavLst>
                                    </p:anim>
                                    <p:anim calcmode="lin" valueType="num">
                                      <p:cBhvr>
                                        <p:cTn id="38" dur="500" fill="hold"/>
                                        <p:tgtEl>
                                          <p:spTgt spid="73"/>
                                        </p:tgtEl>
                                        <p:attrNameLst>
                                          <p:attrName>ppt_h</p:attrName>
                                        </p:attrNameLst>
                                      </p:cBhvr>
                                      <p:tavLst>
                                        <p:tav tm="0">
                                          <p:val>
                                            <p:fltVal val="0"/>
                                          </p:val>
                                        </p:tav>
                                        <p:tav tm="100000">
                                          <p:val>
                                            <p:strVal val="#ppt_h"/>
                                          </p:val>
                                        </p:tav>
                                      </p:tavLst>
                                    </p:anim>
                                    <p:animEffect transition="in" filter="fade">
                                      <p:cBhvr>
                                        <p:cTn id="39" dur="500"/>
                                        <p:tgtEl>
                                          <p:spTgt spid="73"/>
                                        </p:tgtEl>
                                      </p:cBhvr>
                                    </p:animEffect>
                                  </p:childTnLst>
                                </p:cTn>
                              </p:par>
                              <p:par>
                                <p:cTn id="40" presetID="53" presetClass="entr" presetSubtype="16" fill="hold" nodeType="withEffect">
                                  <p:stCondLst>
                                    <p:cond delay="750"/>
                                  </p:stCondLst>
                                  <p:childTnLst>
                                    <p:set>
                                      <p:cBhvr>
                                        <p:cTn id="41" dur="1" fill="hold">
                                          <p:stCondLst>
                                            <p:cond delay="0"/>
                                          </p:stCondLst>
                                        </p:cTn>
                                        <p:tgtEl>
                                          <p:spTgt spid="77"/>
                                        </p:tgtEl>
                                        <p:attrNameLst>
                                          <p:attrName>style.visibility</p:attrName>
                                        </p:attrNameLst>
                                      </p:cBhvr>
                                      <p:to>
                                        <p:strVal val="visible"/>
                                      </p:to>
                                    </p:set>
                                    <p:anim calcmode="lin" valueType="num">
                                      <p:cBhvr>
                                        <p:cTn id="42" dur="500" fill="hold"/>
                                        <p:tgtEl>
                                          <p:spTgt spid="77"/>
                                        </p:tgtEl>
                                        <p:attrNameLst>
                                          <p:attrName>ppt_w</p:attrName>
                                        </p:attrNameLst>
                                      </p:cBhvr>
                                      <p:tavLst>
                                        <p:tav tm="0">
                                          <p:val>
                                            <p:fltVal val="0"/>
                                          </p:val>
                                        </p:tav>
                                        <p:tav tm="100000">
                                          <p:val>
                                            <p:strVal val="#ppt_w"/>
                                          </p:val>
                                        </p:tav>
                                      </p:tavLst>
                                    </p:anim>
                                    <p:anim calcmode="lin" valueType="num">
                                      <p:cBhvr>
                                        <p:cTn id="43" dur="500" fill="hold"/>
                                        <p:tgtEl>
                                          <p:spTgt spid="77"/>
                                        </p:tgtEl>
                                        <p:attrNameLst>
                                          <p:attrName>ppt_h</p:attrName>
                                        </p:attrNameLst>
                                      </p:cBhvr>
                                      <p:tavLst>
                                        <p:tav tm="0">
                                          <p:val>
                                            <p:fltVal val="0"/>
                                          </p:val>
                                        </p:tav>
                                        <p:tav tm="100000">
                                          <p:val>
                                            <p:strVal val="#ppt_h"/>
                                          </p:val>
                                        </p:tav>
                                      </p:tavLst>
                                    </p:anim>
                                    <p:animEffect transition="in" filter="fade">
                                      <p:cBhvr>
                                        <p:cTn id="44" dur="500"/>
                                        <p:tgtEl>
                                          <p:spTgt spid="77"/>
                                        </p:tgtEl>
                                      </p:cBhvr>
                                    </p:animEffect>
                                  </p:childTnLst>
                                </p:cTn>
                              </p:par>
                              <p:par>
                                <p:cTn id="45" presetID="53" presetClass="entr" presetSubtype="16" fill="hold" nodeType="withEffect">
                                  <p:stCondLst>
                                    <p:cond delay="750"/>
                                  </p:stCondLst>
                                  <p:childTnLst>
                                    <p:set>
                                      <p:cBhvr>
                                        <p:cTn id="46" dur="1" fill="hold">
                                          <p:stCondLst>
                                            <p:cond delay="0"/>
                                          </p:stCondLst>
                                        </p:cTn>
                                        <p:tgtEl>
                                          <p:spTgt spid="82"/>
                                        </p:tgtEl>
                                        <p:attrNameLst>
                                          <p:attrName>style.visibility</p:attrName>
                                        </p:attrNameLst>
                                      </p:cBhvr>
                                      <p:to>
                                        <p:strVal val="visible"/>
                                      </p:to>
                                    </p:set>
                                    <p:anim calcmode="lin" valueType="num">
                                      <p:cBhvr>
                                        <p:cTn id="47" dur="500" fill="hold"/>
                                        <p:tgtEl>
                                          <p:spTgt spid="82"/>
                                        </p:tgtEl>
                                        <p:attrNameLst>
                                          <p:attrName>ppt_w</p:attrName>
                                        </p:attrNameLst>
                                      </p:cBhvr>
                                      <p:tavLst>
                                        <p:tav tm="0">
                                          <p:val>
                                            <p:fltVal val="0"/>
                                          </p:val>
                                        </p:tav>
                                        <p:tav tm="100000">
                                          <p:val>
                                            <p:strVal val="#ppt_w"/>
                                          </p:val>
                                        </p:tav>
                                      </p:tavLst>
                                    </p:anim>
                                    <p:anim calcmode="lin" valueType="num">
                                      <p:cBhvr>
                                        <p:cTn id="48" dur="500" fill="hold"/>
                                        <p:tgtEl>
                                          <p:spTgt spid="82"/>
                                        </p:tgtEl>
                                        <p:attrNameLst>
                                          <p:attrName>ppt_h</p:attrName>
                                        </p:attrNameLst>
                                      </p:cBhvr>
                                      <p:tavLst>
                                        <p:tav tm="0">
                                          <p:val>
                                            <p:fltVal val="0"/>
                                          </p:val>
                                        </p:tav>
                                        <p:tav tm="100000">
                                          <p:val>
                                            <p:strVal val="#ppt_h"/>
                                          </p:val>
                                        </p:tav>
                                      </p:tavLst>
                                    </p:anim>
                                    <p:animEffect transition="in" filter="fade">
                                      <p:cBhvr>
                                        <p:cTn id="49" dur="500"/>
                                        <p:tgtEl>
                                          <p:spTgt spid="82"/>
                                        </p:tgtEl>
                                      </p:cBhvr>
                                    </p:animEffect>
                                  </p:childTnLst>
                                </p:cTn>
                              </p:par>
                              <p:par>
                                <p:cTn id="50" presetID="2" presetClass="entr" presetSubtype="4" fill="hold" nodeType="withEffect">
                                  <p:stCondLst>
                                    <p:cond delay="1250"/>
                                  </p:stCondLst>
                                  <p:childTnLst>
                                    <p:set>
                                      <p:cBhvr>
                                        <p:cTn id="51" dur="1" fill="hold">
                                          <p:stCondLst>
                                            <p:cond delay="0"/>
                                          </p:stCondLst>
                                        </p:cTn>
                                        <p:tgtEl>
                                          <p:spTgt spid="2"/>
                                        </p:tgtEl>
                                        <p:attrNameLst>
                                          <p:attrName>style.visibility</p:attrName>
                                        </p:attrNameLst>
                                      </p:cBhvr>
                                      <p:to>
                                        <p:strVal val="visible"/>
                                      </p:to>
                                    </p:set>
                                    <p:anim calcmode="lin" valueType="num">
                                      <p:cBhvr additive="base">
                                        <p:cTn id="52" dur="500" fill="hold"/>
                                        <p:tgtEl>
                                          <p:spTgt spid="2"/>
                                        </p:tgtEl>
                                        <p:attrNameLst>
                                          <p:attrName>ppt_x</p:attrName>
                                        </p:attrNameLst>
                                      </p:cBhvr>
                                      <p:tavLst>
                                        <p:tav tm="0">
                                          <p:val>
                                            <p:strVal val="#ppt_x"/>
                                          </p:val>
                                        </p:tav>
                                        <p:tav tm="100000">
                                          <p:val>
                                            <p:strVal val="#ppt_x"/>
                                          </p:val>
                                        </p:tav>
                                      </p:tavLst>
                                    </p:anim>
                                    <p:anim calcmode="lin" valueType="num">
                                      <p:cBhvr additive="base">
                                        <p:cTn id="53" dur="500" fill="hold"/>
                                        <p:tgtEl>
                                          <p:spTgt spid="2"/>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125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fill="hold"/>
                                        <p:tgtEl>
                                          <p:spTgt spid="5"/>
                                        </p:tgtEl>
                                        <p:attrNameLst>
                                          <p:attrName>ppt_x</p:attrName>
                                        </p:attrNameLst>
                                      </p:cBhvr>
                                      <p:tavLst>
                                        <p:tav tm="0">
                                          <p:val>
                                            <p:strVal val="#ppt_x"/>
                                          </p:val>
                                        </p:tav>
                                        <p:tav tm="100000">
                                          <p:val>
                                            <p:strVal val="#ppt_x"/>
                                          </p:val>
                                        </p:tav>
                                      </p:tavLst>
                                    </p:anim>
                                    <p:anim calcmode="lin" valueType="num">
                                      <p:cBhvr additive="base">
                                        <p:cTn id="57" dur="500" fill="hold"/>
                                        <p:tgtEl>
                                          <p:spTgt spid="5"/>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125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500" fill="hold"/>
                                        <p:tgtEl>
                                          <p:spTgt spid="8"/>
                                        </p:tgtEl>
                                        <p:attrNameLst>
                                          <p:attrName>ppt_x</p:attrName>
                                        </p:attrNameLst>
                                      </p:cBhvr>
                                      <p:tavLst>
                                        <p:tav tm="0">
                                          <p:val>
                                            <p:strVal val="#ppt_x"/>
                                          </p:val>
                                        </p:tav>
                                        <p:tav tm="100000">
                                          <p:val>
                                            <p:strVal val="#ppt_x"/>
                                          </p:val>
                                        </p:tav>
                                      </p:tavLst>
                                    </p:anim>
                                    <p:anim calcmode="lin" valueType="num">
                                      <p:cBhvr additive="base">
                                        <p:cTn id="61" dur="500" fill="hold"/>
                                        <p:tgtEl>
                                          <p:spTgt spid="8"/>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1250"/>
                                  </p:stCondLst>
                                  <p:childTnLst>
                                    <p:set>
                                      <p:cBhvr>
                                        <p:cTn id="63" dur="1" fill="hold">
                                          <p:stCondLst>
                                            <p:cond delay="0"/>
                                          </p:stCondLst>
                                        </p:cTn>
                                        <p:tgtEl>
                                          <p:spTgt spid="27"/>
                                        </p:tgtEl>
                                        <p:attrNameLst>
                                          <p:attrName>style.visibility</p:attrName>
                                        </p:attrNameLst>
                                      </p:cBhvr>
                                      <p:to>
                                        <p:strVal val="visible"/>
                                      </p:to>
                                    </p:set>
                                    <p:anim calcmode="lin" valueType="num">
                                      <p:cBhvr additive="base">
                                        <p:cTn id="64" dur="500" fill="hold"/>
                                        <p:tgtEl>
                                          <p:spTgt spid="27"/>
                                        </p:tgtEl>
                                        <p:attrNameLst>
                                          <p:attrName>ppt_x</p:attrName>
                                        </p:attrNameLst>
                                      </p:cBhvr>
                                      <p:tavLst>
                                        <p:tav tm="0">
                                          <p:val>
                                            <p:strVal val="#ppt_x"/>
                                          </p:val>
                                        </p:tav>
                                        <p:tav tm="100000">
                                          <p:val>
                                            <p:strVal val="#ppt_x"/>
                                          </p:val>
                                        </p:tav>
                                      </p:tavLst>
                                    </p:anim>
                                    <p:anim calcmode="lin" valueType="num">
                                      <p:cBhvr additive="base">
                                        <p:cTn id="65" dur="500" fill="hold"/>
                                        <p:tgtEl>
                                          <p:spTgt spid="27"/>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1250"/>
                                  </p:stCondLst>
                                  <p:childTnLst>
                                    <p:set>
                                      <p:cBhvr>
                                        <p:cTn id="67" dur="1" fill="hold">
                                          <p:stCondLst>
                                            <p:cond delay="0"/>
                                          </p:stCondLst>
                                        </p:cTn>
                                        <p:tgtEl>
                                          <p:spTgt spid="68"/>
                                        </p:tgtEl>
                                        <p:attrNameLst>
                                          <p:attrName>style.visibility</p:attrName>
                                        </p:attrNameLst>
                                      </p:cBhvr>
                                      <p:to>
                                        <p:strVal val="visible"/>
                                      </p:to>
                                    </p:set>
                                    <p:anim calcmode="lin" valueType="num">
                                      <p:cBhvr additive="base">
                                        <p:cTn id="68" dur="500" fill="hold"/>
                                        <p:tgtEl>
                                          <p:spTgt spid="68"/>
                                        </p:tgtEl>
                                        <p:attrNameLst>
                                          <p:attrName>ppt_x</p:attrName>
                                        </p:attrNameLst>
                                      </p:cBhvr>
                                      <p:tavLst>
                                        <p:tav tm="0">
                                          <p:val>
                                            <p:strVal val="#ppt_x"/>
                                          </p:val>
                                        </p:tav>
                                        <p:tav tm="100000">
                                          <p:val>
                                            <p:strVal val="#ppt_x"/>
                                          </p:val>
                                        </p:tav>
                                      </p:tavLst>
                                    </p:anim>
                                    <p:anim calcmode="lin" valueType="num">
                                      <p:cBhvr additive="base">
                                        <p:cTn id="69" dur="500" fill="hold"/>
                                        <p:tgtEl>
                                          <p:spTgt spid="68"/>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1250"/>
                                  </p:stCondLst>
                                  <p:childTnLst>
                                    <p:set>
                                      <p:cBhvr>
                                        <p:cTn id="71" dur="1" fill="hold">
                                          <p:stCondLst>
                                            <p:cond delay="0"/>
                                          </p:stCondLst>
                                        </p:cTn>
                                        <p:tgtEl>
                                          <p:spTgt spid="72"/>
                                        </p:tgtEl>
                                        <p:attrNameLst>
                                          <p:attrName>style.visibility</p:attrName>
                                        </p:attrNameLst>
                                      </p:cBhvr>
                                      <p:to>
                                        <p:strVal val="visible"/>
                                      </p:to>
                                    </p:set>
                                    <p:anim calcmode="lin" valueType="num">
                                      <p:cBhvr additive="base">
                                        <p:cTn id="72" dur="500" fill="hold"/>
                                        <p:tgtEl>
                                          <p:spTgt spid="72"/>
                                        </p:tgtEl>
                                        <p:attrNameLst>
                                          <p:attrName>ppt_x</p:attrName>
                                        </p:attrNameLst>
                                      </p:cBhvr>
                                      <p:tavLst>
                                        <p:tav tm="0">
                                          <p:val>
                                            <p:strVal val="#ppt_x"/>
                                          </p:val>
                                        </p:tav>
                                        <p:tav tm="100000">
                                          <p:val>
                                            <p:strVal val="#ppt_x"/>
                                          </p:val>
                                        </p:tav>
                                      </p:tavLst>
                                    </p:anim>
                                    <p:anim calcmode="lin" valueType="num">
                                      <p:cBhvr additive="base">
                                        <p:cTn id="73" dur="500" fill="hold"/>
                                        <p:tgtEl>
                                          <p:spTgt spid="72"/>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1500"/>
                                  </p:stCondLst>
                                  <p:childTnLst>
                                    <p:set>
                                      <p:cBhvr>
                                        <p:cTn id="75" dur="1" fill="hold">
                                          <p:stCondLst>
                                            <p:cond delay="0"/>
                                          </p:stCondLst>
                                        </p:cTn>
                                        <p:tgtEl>
                                          <p:spTgt spid="69"/>
                                        </p:tgtEl>
                                        <p:attrNameLst>
                                          <p:attrName>style.visibility</p:attrName>
                                        </p:attrNameLst>
                                      </p:cBhvr>
                                      <p:to>
                                        <p:strVal val="visible"/>
                                      </p:to>
                                    </p:set>
                                    <p:anim calcmode="lin" valueType="num">
                                      <p:cBhvr additive="base">
                                        <p:cTn id="76" dur="500" fill="hold"/>
                                        <p:tgtEl>
                                          <p:spTgt spid="69"/>
                                        </p:tgtEl>
                                        <p:attrNameLst>
                                          <p:attrName>ppt_x</p:attrName>
                                        </p:attrNameLst>
                                      </p:cBhvr>
                                      <p:tavLst>
                                        <p:tav tm="0">
                                          <p:val>
                                            <p:strVal val="#ppt_x"/>
                                          </p:val>
                                        </p:tav>
                                        <p:tav tm="100000">
                                          <p:val>
                                            <p:strVal val="#ppt_x"/>
                                          </p:val>
                                        </p:tav>
                                      </p:tavLst>
                                    </p:anim>
                                    <p:anim calcmode="lin" valueType="num">
                                      <p:cBhvr additive="base">
                                        <p:cTn id="77" dur="500" fill="hold"/>
                                        <p:tgtEl>
                                          <p:spTgt spid="69"/>
                                        </p:tgtEl>
                                        <p:attrNameLst>
                                          <p:attrName>ppt_y</p:attrName>
                                        </p:attrNameLst>
                                      </p:cBhvr>
                                      <p:tavLst>
                                        <p:tav tm="0">
                                          <p:val>
                                            <p:strVal val="1+#ppt_h/2"/>
                                          </p:val>
                                        </p:tav>
                                        <p:tav tm="100000">
                                          <p:val>
                                            <p:strVal val="#ppt_y"/>
                                          </p:val>
                                        </p:tav>
                                      </p:tavLst>
                                    </p:anim>
                                  </p:childTnLst>
                                </p:cTn>
                              </p:par>
                              <p:par>
                                <p:cTn id="78" presetID="2" presetClass="entr" presetSubtype="4" fill="hold" nodeType="withEffect">
                                  <p:stCondLst>
                                    <p:cond delay="1500"/>
                                  </p:stCondLst>
                                  <p:childTnLst>
                                    <p:set>
                                      <p:cBhvr>
                                        <p:cTn id="79" dur="1" fill="hold">
                                          <p:stCondLst>
                                            <p:cond delay="0"/>
                                          </p:stCondLst>
                                        </p:cTn>
                                        <p:tgtEl>
                                          <p:spTgt spid="29"/>
                                        </p:tgtEl>
                                        <p:attrNameLst>
                                          <p:attrName>style.visibility</p:attrName>
                                        </p:attrNameLst>
                                      </p:cBhvr>
                                      <p:to>
                                        <p:strVal val="visible"/>
                                      </p:to>
                                    </p:set>
                                    <p:anim calcmode="lin" valueType="num">
                                      <p:cBhvr additive="base">
                                        <p:cTn id="80" dur="500" fill="hold"/>
                                        <p:tgtEl>
                                          <p:spTgt spid="29"/>
                                        </p:tgtEl>
                                        <p:attrNameLst>
                                          <p:attrName>ppt_x</p:attrName>
                                        </p:attrNameLst>
                                      </p:cBhvr>
                                      <p:tavLst>
                                        <p:tav tm="0">
                                          <p:val>
                                            <p:strVal val="#ppt_x"/>
                                          </p:val>
                                        </p:tav>
                                        <p:tav tm="100000">
                                          <p:val>
                                            <p:strVal val="#ppt_x"/>
                                          </p:val>
                                        </p:tav>
                                      </p:tavLst>
                                    </p:anim>
                                    <p:anim calcmode="lin" valueType="num">
                                      <p:cBhvr additive="base">
                                        <p:cTn id="81" dur="500" fill="hold"/>
                                        <p:tgtEl>
                                          <p:spTgt spid="29"/>
                                        </p:tgtEl>
                                        <p:attrNameLst>
                                          <p:attrName>ppt_y</p:attrName>
                                        </p:attrNameLst>
                                      </p:cBhvr>
                                      <p:tavLst>
                                        <p:tav tm="0">
                                          <p:val>
                                            <p:strVal val="1+#ppt_h/2"/>
                                          </p:val>
                                        </p:tav>
                                        <p:tav tm="100000">
                                          <p:val>
                                            <p:strVal val="#ppt_y"/>
                                          </p:val>
                                        </p:tav>
                                      </p:tavLst>
                                    </p:anim>
                                  </p:childTnLst>
                                </p:cTn>
                              </p:par>
                              <p:par>
                                <p:cTn id="82" presetID="2" presetClass="entr" presetSubtype="4" fill="hold" nodeType="withEffect">
                                  <p:stCondLst>
                                    <p:cond delay="150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fill="hold"/>
                                        <p:tgtEl>
                                          <p:spTgt spid="19"/>
                                        </p:tgtEl>
                                        <p:attrNameLst>
                                          <p:attrName>ppt_x</p:attrName>
                                        </p:attrNameLst>
                                      </p:cBhvr>
                                      <p:tavLst>
                                        <p:tav tm="0">
                                          <p:val>
                                            <p:strVal val="#ppt_x"/>
                                          </p:val>
                                        </p:tav>
                                        <p:tav tm="100000">
                                          <p:val>
                                            <p:strVal val="#ppt_x"/>
                                          </p:val>
                                        </p:tav>
                                      </p:tavLst>
                                    </p:anim>
                                    <p:anim calcmode="lin" valueType="num">
                                      <p:cBhvr additive="base">
                                        <p:cTn id="8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P spid="27" grpId="0"/>
      <p:bldP spid="68" grpId="0"/>
      <p:bldP spid="7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淘宝网Chenying0907出品 1"/>
          <p:cNvGrpSpPr/>
          <p:nvPr/>
        </p:nvGrpSpPr>
        <p:grpSpPr>
          <a:xfrm>
            <a:off x="2231366" y="2347528"/>
            <a:ext cx="1954517" cy="1732274"/>
            <a:chOff x="3295850" y="2263222"/>
            <a:chExt cx="2643765" cy="2343151"/>
          </a:xfrm>
        </p:grpSpPr>
        <p:sp>
          <p:nvSpPr>
            <p:cNvPr id="4"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endParaRPr>
            </a:p>
          </p:txBody>
        </p:sp>
        <p:sp>
          <p:nvSpPr>
            <p:cNvPr id="18"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lstStyle/>
            <a:p>
              <a:endParaRPr lang="zh-CN" altLang="en-US">
                <a:solidFill>
                  <a:prstClr val="black"/>
                </a:solidFill>
              </a:endParaRPr>
            </a:p>
          </p:txBody>
        </p:sp>
      </p:grpSp>
      <p:sp>
        <p:nvSpPr>
          <p:cNvPr id="19" name="圆角淘宝网Chenying0907出品 6"/>
          <p:cNvSpPr/>
          <p:nvPr/>
        </p:nvSpPr>
        <p:spPr>
          <a:xfrm>
            <a:off x="4193453" y="2625833"/>
            <a:ext cx="5192427" cy="1001278"/>
          </a:xfrm>
          <a:prstGeom prst="roundRect">
            <a:avLst>
              <a:gd name="adj" fmla="val 9976"/>
            </a:avLst>
          </a:prstGeom>
          <a:solidFill>
            <a:schemeClr val="accent2"/>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grpSp>
        <p:nvGrpSpPr>
          <p:cNvPr id="20" name="淘宝网Chenying0907出品 7"/>
          <p:cNvGrpSpPr/>
          <p:nvPr/>
        </p:nvGrpSpPr>
        <p:grpSpPr>
          <a:xfrm>
            <a:off x="4287156" y="3044241"/>
            <a:ext cx="157984" cy="157986"/>
            <a:chOff x="4486616" y="3001075"/>
            <a:chExt cx="274695" cy="274699"/>
          </a:xfrm>
        </p:grpSpPr>
        <p:sp>
          <p:nvSpPr>
            <p:cNvPr id="21" name="淘宝网Chenying0907出品 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淘宝网Chenying0907出品 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淘宝网Chenying0907出品 10"/>
          <p:cNvGrpSpPr/>
          <p:nvPr/>
        </p:nvGrpSpPr>
        <p:grpSpPr>
          <a:xfrm>
            <a:off x="3887881" y="3044241"/>
            <a:ext cx="157984" cy="157986"/>
            <a:chOff x="4486616" y="3001075"/>
            <a:chExt cx="274695" cy="274699"/>
          </a:xfrm>
        </p:grpSpPr>
        <p:sp>
          <p:nvSpPr>
            <p:cNvPr id="24" name="淘宝网Chenying0907出品 1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淘宝网Chenying0907出品 1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淘宝网Chenying0907出品 13"/>
          <p:cNvGrpSpPr/>
          <p:nvPr/>
        </p:nvGrpSpPr>
        <p:grpSpPr>
          <a:xfrm>
            <a:off x="3976610" y="3089115"/>
            <a:ext cx="384255" cy="61420"/>
            <a:chOff x="4318304" y="3089060"/>
            <a:chExt cx="384317" cy="61430"/>
          </a:xfrm>
        </p:grpSpPr>
        <p:sp>
          <p:nvSpPr>
            <p:cNvPr id="31" name="圆角淘宝网Chenying0907出品 14"/>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圆角淘宝网Chenying0907出品 15"/>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淘宝网Chenying0907出品 40"/>
          <p:cNvSpPr txBox="1"/>
          <p:nvPr/>
        </p:nvSpPr>
        <p:spPr>
          <a:xfrm>
            <a:off x="5273474" y="2820161"/>
            <a:ext cx="3505977" cy="645160"/>
          </a:xfrm>
          <a:prstGeom prst="rect">
            <a:avLst/>
          </a:prstGeom>
          <a:noFill/>
        </p:spPr>
        <p:txBody>
          <a:bodyPr wrap="square" rtlCol="0">
            <a:spAutoFit/>
          </a:bodyPr>
          <a:lstStyle/>
          <a:p>
            <a:pPr algn="ctr"/>
            <a:r>
              <a:rPr lang="zh-CN" altLang="en-US" sz="3600" b="1" dirty="0">
                <a:solidFill>
                  <a:schemeClr val="bg1"/>
                </a:solidFill>
                <a:latin typeface="微软雅黑" panose="020B0503020204020204" charset="-122"/>
                <a:ea typeface="微软雅黑" panose="020B0503020204020204" charset="-122"/>
              </a:rPr>
              <a:t>此处添加名称</a:t>
            </a:r>
          </a:p>
        </p:txBody>
      </p:sp>
      <p:grpSp>
        <p:nvGrpSpPr>
          <p:cNvPr id="34" name="淘宝网Chenying0907出品 26"/>
          <p:cNvGrpSpPr/>
          <p:nvPr/>
        </p:nvGrpSpPr>
        <p:grpSpPr>
          <a:xfrm>
            <a:off x="4689121" y="2884194"/>
            <a:ext cx="601432" cy="562651"/>
            <a:chOff x="5030931" y="2884106"/>
            <a:chExt cx="601529" cy="562742"/>
          </a:xfrm>
        </p:grpSpPr>
        <p:sp>
          <p:nvSpPr>
            <p:cNvPr id="35" name="淘宝网Chenying0907出品 27"/>
            <p:cNvSpPr/>
            <p:nvPr/>
          </p:nvSpPr>
          <p:spPr>
            <a:xfrm>
              <a:off x="5055353" y="2884106"/>
              <a:ext cx="562742" cy="562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36" name="淘宝网Chenying0907出品 58"/>
            <p:cNvSpPr txBox="1"/>
            <p:nvPr/>
          </p:nvSpPr>
          <p:spPr>
            <a:xfrm>
              <a:off x="5030931" y="2902999"/>
              <a:ext cx="601529" cy="522054"/>
            </a:xfrm>
            <a:prstGeom prst="rect">
              <a:avLst/>
            </a:prstGeom>
            <a:noFill/>
          </p:spPr>
          <p:txBody>
            <a:bodyPr wrap="square" rtlCol="0">
              <a:spAutoFit/>
            </a:bodyPr>
            <a:lstStyle/>
            <a:p>
              <a:pPr algn="ctr"/>
              <a:r>
                <a:rPr lang="en-US" altLang="zh-CN" sz="2800" dirty="0">
                  <a:solidFill>
                    <a:schemeClr val="accent2"/>
                  </a:solidFill>
                  <a:latin typeface="Impact MT Std" pitchFamily="34" charset="0"/>
                </a:rPr>
                <a:t>03</a:t>
              </a:r>
            </a:p>
          </p:txBody>
        </p:sp>
      </p:grpSp>
      <p:sp>
        <p:nvSpPr>
          <p:cNvPr id="37" name="KSO_Shape"/>
          <p:cNvSpPr/>
          <p:nvPr/>
        </p:nvSpPr>
        <p:spPr bwMode="auto">
          <a:xfrm>
            <a:off x="2803755" y="2906448"/>
            <a:ext cx="865847" cy="59454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chemeClr val="bg1"/>
              </a:solidFill>
              <a:ea typeface="宋体" panose="02010600030101010101" pitchFamily="2" charset="-122"/>
            </a:endParaRPr>
          </a:p>
        </p:txBody>
      </p:sp>
      <p:sp>
        <p:nvSpPr>
          <p:cNvPr id="38" name="淘宝网Chenying0907出品 40"/>
          <p:cNvSpPr txBox="1"/>
          <p:nvPr/>
        </p:nvSpPr>
        <p:spPr>
          <a:xfrm>
            <a:off x="4301490" y="3761740"/>
            <a:ext cx="5084445" cy="829945"/>
          </a:xfrm>
          <a:prstGeom prst="rect">
            <a:avLst/>
          </a:prstGeom>
          <a:noFill/>
        </p:spPr>
        <p:txBody>
          <a:bodyPr wrap="square" rtlCol="0">
            <a:spAutoFit/>
          </a:bodyPr>
          <a:lstStyle/>
          <a:p>
            <a:pPr algn="ctr"/>
            <a:r>
              <a:rPr lang="zh-CN" altLang="en-US" sz="1200" dirty="0">
                <a:solidFill>
                  <a:schemeClr val="bg1"/>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25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25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nodeType="withEffect">
                                  <p:stCondLst>
                                    <p:cond delay="25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25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childTnLst>
                          </p:cTn>
                        </p:par>
                        <p:par>
                          <p:cTn id="27" fill="hold">
                            <p:stCondLst>
                              <p:cond delay="750"/>
                            </p:stCondLst>
                            <p:childTnLst>
                              <p:par>
                                <p:cTn id="28" presetID="42"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childTnLst>
                          </p:cTn>
                        </p:par>
                        <p:par>
                          <p:cTn id="33" fill="hold">
                            <p:stCondLst>
                              <p:cond delay="1750"/>
                            </p:stCondLst>
                            <p:childTnLst>
                              <p:par>
                                <p:cTn id="34" presetID="42" presetClass="entr" presetSubtype="0" fill="hold" grpId="0"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3" grpId="0"/>
      <p:bldP spid="37" grpId="0" bldLvl="0" animBg="1"/>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sp>
        <p:nvSpPr>
          <p:cNvPr id="16" name="淘宝网Chenying0907出品 5"/>
          <p:cNvSpPr/>
          <p:nvPr/>
        </p:nvSpPr>
        <p:spPr bwMode="auto">
          <a:xfrm rot="5400000">
            <a:off x="1180025" y="2473522"/>
            <a:ext cx="2018513" cy="17889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8353D"/>
          </a:solidFill>
        </p:spPr>
        <p:style>
          <a:lnRef idx="3">
            <a:schemeClr val="lt1"/>
          </a:lnRef>
          <a:fillRef idx="1">
            <a:schemeClr val="accent6"/>
          </a:fillRef>
          <a:effectRef idx="1">
            <a:schemeClr val="accent6"/>
          </a:effectRef>
          <a:fontRef idx="minor">
            <a:schemeClr val="lt1"/>
          </a:fontRef>
        </p:style>
        <p:txBody>
          <a:bodyPr vert="horz" wrap="square" lIns="91425" tIns="45712" rIns="91425" bIns="45712" numCol="1" anchor="t" anchorCtr="0" compatLnSpc="1"/>
          <a:lstStyle/>
          <a:p>
            <a:endParaRPr lang="zh-CN" altLang="en-US" b="1">
              <a:latin typeface="微软雅黑" panose="020B0503020204020204" charset="-122"/>
              <a:ea typeface="微软雅黑" panose="020B0503020204020204" charset="-122"/>
            </a:endParaRPr>
          </a:p>
        </p:txBody>
      </p:sp>
      <p:sp>
        <p:nvSpPr>
          <p:cNvPr id="17" name="淘宝网Chenying0907出品 5"/>
          <p:cNvSpPr/>
          <p:nvPr/>
        </p:nvSpPr>
        <p:spPr bwMode="auto">
          <a:xfrm rot="5400000">
            <a:off x="4374166" y="1824892"/>
            <a:ext cx="1274940" cy="112996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6"/>
          </a:fillRef>
          <a:effectRef idx="1">
            <a:schemeClr val="accent6"/>
          </a:effectRef>
          <a:fontRef idx="minor">
            <a:schemeClr val="lt1"/>
          </a:fontRef>
        </p:style>
        <p:txBody>
          <a:bodyPr vert="horz" wrap="square" lIns="91425" tIns="45712" rIns="91425" bIns="45712" numCol="1" anchor="t" anchorCtr="0" compatLnSpc="1"/>
          <a:lstStyle/>
          <a:p>
            <a:endParaRPr lang="zh-CN" altLang="en-US" b="1">
              <a:latin typeface="微软雅黑" panose="020B0503020204020204" charset="-122"/>
              <a:ea typeface="微软雅黑" panose="020B0503020204020204" charset="-122"/>
            </a:endParaRPr>
          </a:p>
        </p:txBody>
      </p:sp>
      <p:sp>
        <p:nvSpPr>
          <p:cNvPr id="18" name="淘宝网Chenying0907出品 5"/>
          <p:cNvSpPr/>
          <p:nvPr/>
        </p:nvSpPr>
        <p:spPr bwMode="auto">
          <a:xfrm rot="5400000">
            <a:off x="4559296" y="3128602"/>
            <a:ext cx="1780980" cy="157846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5"/>
          </a:fillRef>
          <a:effectRef idx="1">
            <a:schemeClr val="accent5"/>
          </a:effectRef>
          <a:fontRef idx="minor">
            <a:schemeClr val="lt1"/>
          </a:fontRef>
        </p:style>
        <p:txBody>
          <a:bodyPr vert="horz" wrap="square" lIns="91425" tIns="45712" rIns="91425" bIns="45712" numCol="1" anchor="t" anchorCtr="0" compatLnSpc="1"/>
          <a:lstStyle/>
          <a:p>
            <a:endParaRPr lang="zh-CN" altLang="en-US" b="1">
              <a:latin typeface="微软雅黑" panose="020B0503020204020204" charset="-122"/>
              <a:ea typeface="微软雅黑" panose="020B0503020204020204" charset="-122"/>
            </a:endParaRPr>
          </a:p>
        </p:txBody>
      </p:sp>
      <p:sp>
        <p:nvSpPr>
          <p:cNvPr id="19" name="淘宝网Chenying0907出品 5"/>
          <p:cNvSpPr/>
          <p:nvPr/>
        </p:nvSpPr>
        <p:spPr bwMode="auto">
          <a:xfrm rot="5400000">
            <a:off x="3164932" y="2765790"/>
            <a:ext cx="1358983" cy="120445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8353D"/>
          </a:solidFill>
        </p:spPr>
        <p:style>
          <a:lnRef idx="3">
            <a:schemeClr val="lt1"/>
          </a:lnRef>
          <a:fillRef idx="1">
            <a:schemeClr val="accent6"/>
          </a:fillRef>
          <a:effectRef idx="1">
            <a:schemeClr val="accent6"/>
          </a:effectRef>
          <a:fontRef idx="minor">
            <a:schemeClr val="lt1"/>
          </a:fontRef>
        </p:style>
        <p:txBody>
          <a:bodyPr vert="horz" wrap="square" lIns="91425" tIns="45712" rIns="91425" bIns="45712" numCol="1" anchor="t" anchorCtr="0" compatLnSpc="1"/>
          <a:lstStyle/>
          <a:p>
            <a:endParaRPr lang="zh-CN" altLang="en-US" b="1">
              <a:latin typeface="微软雅黑" panose="020B0503020204020204" charset="-122"/>
              <a:ea typeface="微软雅黑" panose="020B0503020204020204" charset="-122"/>
            </a:endParaRPr>
          </a:p>
        </p:txBody>
      </p:sp>
      <p:sp>
        <p:nvSpPr>
          <p:cNvPr id="20" name="淘宝网Chenying0907出品 5"/>
          <p:cNvSpPr/>
          <p:nvPr/>
        </p:nvSpPr>
        <p:spPr bwMode="auto">
          <a:xfrm rot="5400000">
            <a:off x="6045807" y="2666522"/>
            <a:ext cx="814229" cy="7216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8353D"/>
          </a:solidFill>
        </p:spPr>
        <p:style>
          <a:lnRef idx="3">
            <a:schemeClr val="lt1"/>
          </a:lnRef>
          <a:fillRef idx="1">
            <a:schemeClr val="accent6"/>
          </a:fillRef>
          <a:effectRef idx="1">
            <a:schemeClr val="accent6"/>
          </a:effectRef>
          <a:fontRef idx="minor">
            <a:schemeClr val="lt1"/>
          </a:fontRef>
        </p:style>
        <p:txBody>
          <a:bodyPr vert="horz" wrap="square" lIns="91425" tIns="45712" rIns="91425" bIns="45712" numCol="1" anchor="t" anchorCtr="0" compatLnSpc="1"/>
          <a:lstStyle/>
          <a:p>
            <a:endParaRPr lang="zh-CN" altLang="en-US" b="1">
              <a:latin typeface="微软雅黑" panose="020B0503020204020204" charset="-122"/>
              <a:ea typeface="微软雅黑" panose="020B0503020204020204" charset="-122"/>
            </a:endParaRPr>
          </a:p>
        </p:txBody>
      </p:sp>
      <p:sp>
        <p:nvSpPr>
          <p:cNvPr id="21" name="淘宝网Chenying0907出品 5"/>
          <p:cNvSpPr/>
          <p:nvPr/>
        </p:nvSpPr>
        <p:spPr bwMode="auto">
          <a:xfrm rot="5400000">
            <a:off x="2583110" y="4070169"/>
            <a:ext cx="1318170" cy="116828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5"/>
          </a:fillRef>
          <a:effectRef idx="1">
            <a:schemeClr val="accent5"/>
          </a:effectRef>
          <a:fontRef idx="minor">
            <a:schemeClr val="lt1"/>
          </a:fontRef>
        </p:style>
        <p:txBody>
          <a:bodyPr vert="horz" wrap="square" lIns="91425" tIns="45712" rIns="91425" bIns="45712" numCol="1" anchor="t" anchorCtr="0" compatLnSpc="1"/>
          <a:lstStyle/>
          <a:p>
            <a:endParaRPr lang="zh-CN" altLang="en-US" b="1">
              <a:latin typeface="微软雅黑" panose="020B0503020204020204" charset="-122"/>
              <a:ea typeface="微软雅黑" panose="020B0503020204020204" charset="-122"/>
            </a:endParaRPr>
          </a:p>
        </p:txBody>
      </p:sp>
      <p:sp>
        <p:nvSpPr>
          <p:cNvPr id="22" name="淘宝网Chenying0907出品 5"/>
          <p:cNvSpPr/>
          <p:nvPr/>
        </p:nvSpPr>
        <p:spPr bwMode="auto">
          <a:xfrm rot="5400000">
            <a:off x="2828623" y="1908409"/>
            <a:ext cx="827145" cy="7330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5"/>
          </a:fillRef>
          <a:effectRef idx="1">
            <a:schemeClr val="accent5"/>
          </a:effectRef>
          <a:fontRef idx="minor">
            <a:schemeClr val="lt1"/>
          </a:fontRef>
        </p:style>
        <p:txBody>
          <a:bodyPr vert="horz" wrap="square" lIns="91425" tIns="45712" rIns="91425" bIns="45712" numCol="1" anchor="t" anchorCtr="0" compatLnSpc="1"/>
          <a:lstStyle/>
          <a:p>
            <a:endParaRPr lang="zh-CN" altLang="en-US" b="1">
              <a:latin typeface="微软雅黑" panose="020B0503020204020204" charset="-122"/>
              <a:ea typeface="微软雅黑" panose="020B0503020204020204" charset="-122"/>
            </a:endParaRPr>
          </a:p>
        </p:txBody>
      </p:sp>
      <p:sp>
        <p:nvSpPr>
          <p:cNvPr id="23" name="淘宝网Chenying0907出品 5"/>
          <p:cNvSpPr/>
          <p:nvPr/>
        </p:nvSpPr>
        <p:spPr bwMode="auto">
          <a:xfrm rot="5400000">
            <a:off x="3895043" y="4107580"/>
            <a:ext cx="698258" cy="61886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6"/>
          </a:fillRef>
          <a:effectRef idx="1">
            <a:schemeClr val="accent6"/>
          </a:effectRef>
          <a:fontRef idx="minor">
            <a:schemeClr val="lt1"/>
          </a:fontRef>
        </p:style>
        <p:txBody>
          <a:bodyPr vert="horz" wrap="square" lIns="91425" tIns="45712" rIns="91425" bIns="45712" numCol="1" anchor="t" anchorCtr="0" compatLnSpc="1"/>
          <a:lstStyle/>
          <a:p>
            <a:endParaRPr lang="zh-CN" altLang="en-US" b="1">
              <a:latin typeface="微软雅黑" panose="020B0503020204020204" charset="-122"/>
              <a:ea typeface="微软雅黑" panose="020B0503020204020204" charset="-122"/>
            </a:endParaRPr>
          </a:p>
        </p:txBody>
      </p:sp>
      <p:sp>
        <p:nvSpPr>
          <p:cNvPr id="24" name="淘宝网Chenying0907出品 5"/>
          <p:cNvSpPr/>
          <p:nvPr/>
        </p:nvSpPr>
        <p:spPr bwMode="auto">
          <a:xfrm rot="5400000">
            <a:off x="1840154" y="4535905"/>
            <a:ext cx="698258" cy="61886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6"/>
          </a:fillRef>
          <a:effectRef idx="1">
            <a:schemeClr val="accent6"/>
          </a:effectRef>
          <a:fontRef idx="minor">
            <a:schemeClr val="lt1"/>
          </a:fontRef>
        </p:style>
        <p:txBody>
          <a:bodyPr vert="horz" wrap="square" lIns="91425" tIns="45712" rIns="91425" bIns="45712" numCol="1" anchor="t" anchorCtr="0" compatLnSpc="1"/>
          <a:lstStyle/>
          <a:p>
            <a:endParaRPr lang="zh-CN" altLang="en-US" b="1">
              <a:latin typeface="微软雅黑" panose="020B0503020204020204" charset="-122"/>
              <a:ea typeface="微软雅黑" panose="020B0503020204020204" charset="-122"/>
            </a:endParaRPr>
          </a:p>
        </p:txBody>
      </p:sp>
      <p:pic>
        <p:nvPicPr>
          <p:cNvPr id="25" name="淘宝网Chenying0907出品 3" descr="clock.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50108" y="2824534"/>
            <a:ext cx="405623" cy="405623"/>
          </a:xfrm>
          <a:prstGeom prst="rect">
            <a:avLst/>
          </a:prstGeom>
        </p:spPr>
      </p:pic>
      <p:pic>
        <p:nvPicPr>
          <p:cNvPr id="26" name="淘宝网Chenying0907出品 14" descr="cloud.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56850" y="4223893"/>
            <a:ext cx="386233" cy="386233"/>
          </a:xfrm>
          <a:prstGeom prst="rect">
            <a:avLst/>
          </a:prstGeom>
        </p:spPr>
      </p:pic>
      <p:pic>
        <p:nvPicPr>
          <p:cNvPr id="27" name="淘宝网Chenying0907出品 15" descr="comments.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90086" y="2123486"/>
            <a:ext cx="304218" cy="304218"/>
          </a:xfrm>
          <a:prstGeom prst="rect">
            <a:avLst/>
          </a:prstGeom>
        </p:spPr>
      </p:pic>
      <p:pic>
        <p:nvPicPr>
          <p:cNvPr id="28" name="淘宝网Chenying0907出品 19" descr="bulb.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7302" y="4650996"/>
            <a:ext cx="405623" cy="405623"/>
          </a:xfrm>
          <a:prstGeom prst="rect">
            <a:avLst/>
          </a:prstGeom>
        </p:spPr>
      </p:pic>
      <p:sp>
        <p:nvSpPr>
          <p:cNvPr id="29" name="淘宝网Chenying0907出品 19"/>
          <p:cNvSpPr txBox="1"/>
          <p:nvPr/>
        </p:nvSpPr>
        <p:spPr>
          <a:xfrm>
            <a:off x="1371029" y="2781033"/>
            <a:ext cx="1724773" cy="1198880"/>
          </a:xfrm>
          <a:prstGeom prst="rect">
            <a:avLst/>
          </a:prstGeom>
          <a:noFill/>
        </p:spPr>
        <p:txBody>
          <a:bodyPr wrap="square" rtlCol="0">
            <a:spAutoFit/>
          </a:bodyPr>
          <a:lstStyle/>
          <a:p>
            <a:pPr algn="ctr"/>
            <a:r>
              <a:rPr lang="zh-CN" altLang="en-US" sz="3600" b="1" dirty="0">
                <a:solidFill>
                  <a:schemeClr val="bg1"/>
                </a:solidFill>
                <a:latin typeface="微软雅黑" panose="020B0503020204020204" charset="-122"/>
                <a:ea typeface="微软雅黑" panose="020B0503020204020204" charset="-122"/>
              </a:rPr>
              <a:t>添加</a:t>
            </a:r>
            <a:endParaRPr lang="en-US" altLang="zh-CN" sz="3600" b="1" dirty="0">
              <a:solidFill>
                <a:schemeClr val="bg1"/>
              </a:solidFill>
              <a:latin typeface="微软雅黑" panose="020B0503020204020204" charset="-122"/>
              <a:ea typeface="微软雅黑" panose="020B0503020204020204" charset="-122"/>
            </a:endParaRPr>
          </a:p>
          <a:p>
            <a:pPr algn="ctr"/>
            <a:r>
              <a:rPr lang="zh-CN" altLang="en-US" sz="3600" b="1" dirty="0">
                <a:solidFill>
                  <a:schemeClr val="bg1"/>
                </a:solidFill>
                <a:latin typeface="微软雅黑" panose="020B0503020204020204" charset="-122"/>
                <a:ea typeface="微软雅黑" panose="020B0503020204020204" charset="-122"/>
              </a:rPr>
              <a:t>标题</a:t>
            </a:r>
          </a:p>
        </p:txBody>
      </p:sp>
      <p:sp>
        <p:nvSpPr>
          <p:cNvPr id="30" name="淘宝网Chenying0907出品 25"/>
          <p:cNvSpPr txBox="1"/>
          <p:nvPr/>
        </p:nvSpPr>
        <p:spPr>
          <a:xfrm>
            <a:off x="4610864" y="3430741"/>
            <a:ext cx="1724773" cy="953135"/>
          </a:xfrm>
          <a:prstGeom prst="rect">
            <a:avLst/>
          </a:prstGeom>
          <a:noFill/>
        </p:spPr>
        <p:txBody>
          <a:bodyPr wrap="square" rtlCol="0">
            <a:spAutoFit/>
          </a:bodyPr>
          <a:lstStyle/>
          <a:p>
            <a:pPr algn="ctr"/>
            <a:r>
              <a:rPr lang="zh-CN" altLang="en-US" sz="2800" b="1" dirty="0">
                <a:solidFill>
                  <a:schemeClr val="bg1"/>
                </a:solidFill>
                <a:latin typeface="微软雅黑" panose="020B0503020204020204" charset="-122"/>
                <a:ea typeface="微软雅黑" panose="020B0503020204020204" charset="-122"/>
              </a:rPr>
              <a:t>添加</a:t>
            </a:r>
            <a:endParaRPr lang="en-US" altLang="zh-CN" sz="2800" b="1" dirty="0">
              <a:solidFill>
                <a:schemeClr val="bg1"/>
              </a:solidFill>
              <a:latin typeface="微软雅黑" panose="020B0503020204020204" charset="-122"/>
              <a:ea typeface="微软雅黑" panose="020B0503020204020204" charset="-122"/>
            </a:endParaRPr>
          </a:p>
          <a:p>
            <a:pPr algn="ctr"/>
            <a:r>
              <a:rPr lang="zh-CN" altLang="en-US" sz="2800" b="1" dirty="0">
                <a:solidFill>
                  <a:schemeClr val="bg1"/>
                </a:solidFill>
                <a:latin typeface="微软雅黑" panose="020B0503020204020204" charset="-122"/>
                <a:ea typeface="微软雅黑" panose="020B0503020204020204" charset="-122"/>
              </a:rPr>
              <a:t>标题</a:t>
            </a:r>
          </a:p>
        </p:txBody>
      </p:sp>
      <p:sp>
        <p:nvSpPr>
          <p:cNvPr id="31" name="淘宝网Chenying0907出品 28"/>
          <p:cNvSpPr txBox="1"/>
          <p:nvPr/>
        </p:nvSpPr>
        <p:spPr>
          <a:xfrm>
            <a:off x="2737275" y="4327882"/>
            <a:ext cx="1009838" cy="706755"/>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添加</a:t>
            </a:r>
            <a:endParaRPr lang="en-US" altLang="zh-CN" sz="2000" b="1" dirty="0">
              <a:solidFill>
                <a:schemeClr val="bg1"/>
              </a:solidFill>
              <a:latin typeface="微软雅黑" panose="020B0503020204020204" charset="-122"/>
              <a:ea typeface="微软雅黑" panose="020B0503020204020204" charset="-122"/>
            </a:endParaRPr>
          </a:p>
          <a:p>
            <a:pPr algn="ctr"/>
            <a:r>
              <a:rPr lang="zh-CN" altLang="en-US" sz="2000" b="1" dirty="0">
                <a:solidFill>
                  <a:schemeClr val="bg1"/>
                </a:solidFill>
                <a:latin typeface="微软雅黑" panose="020B0503020204020204" charset="-122"/>
                <a:ea typeface="微软雅黑" panose="020B0503020204020204" charset="-122"/>
              </a:rPr>
              <a:t>标题</a:t>
            </a:r>
          </a:p>
        </p:txBody>
      </p:sp>
      <p:sp>
        <p:nvSpPr>
          <p:cNvPr id="32" name="淘宝网Chenying0907出品 29"/>
          <p:cNvSpPr txBox="1"/>
          <p:nvPr/>
        </p:nvSpPr>
        <p:spPr>
          <a:xfrm>
            <a:off x="3339504" y="3040711"/>
            <a:ext cx="1009838" cy="706755"/>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添加</a:t>
            </a:r>
            <a:endParaRPr lang="en-US" altLang="zh-CN" sz="2000" b="1" dirty="0">
              <a:solidFill>
                <a:schemeClr val="bg1"/>
              </a:solidFill>
              <a:latin typeface="微软雅黑" panose="020B0503020204020204" charset="-122"/>
              <a:ea typeface="微软雅黑" panose="020B0503020204020204" charset="-122"/>
            </a:endParaRPr>
          </a:p>
          <a:p>
            <a:pPr algn="ctr"/>
            <a:r>
              <a:rPr lang="zh-CN" altLang="en-US" sz="2000" b="1" dirty="0">
                <a:solidFill>
                  <a:schemeClr val="bg1"/>
                </a:solidFill>
                <a:latin typeface="微软雅黑" panose="020B0503020204020204" charset="-122"/>
                <a:ea typeface="微软雅黑" panose="020B0503020204020204" charset="-122"/>
              </a:rPr>
              <a:t>标题</a:t>
            </a:r>
          </a:p>
        </p:txBody>
      </p:sp>
      <p:sp>
        <p:nvSpPr>
          <p:cNvPr id="33" name="淘宝网Chenying0907出品 30"/>
          <p:cNvSpPr txBox="1"/>
          <p:nvPr/>
        </p:nvSpPr>
        <p:spPr>
          <a:xfrm>
            <a:off x="4504668" y="2065043"/>
            <a:ext cx="1009838" cy="706755"/>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添加</a:t>
            </a:r>
            <a:endParaRPr lang="en-US" altLang="zh-CN" sz="2000" b="1" dirty="0">
              <a:solidFill>
                <a:schemeClr val="bg1"/>
              </a:solidFill>
              <a:latin typeface="微软雅黑" panose="020B0503020204020204" charset="-122"/>
              <a:ea typeface="微软雅黑" panose="020B0503020204020204" charset="-122"/>
            </a:endParaRPr>
          </a:p>
          <a:p>
            <a:pPr algn="ctr"/>
            <a:r>
              <a:rPr lang="zh-CN" altLang="en-US" sz="2000" b="1" dirty="0">
                <a:solidFill>
                  <a:schemeClr val="bg1"/>
                </a:solidFill>
                <a:latin typeface="微软雅黑" panose="020B0503020204020204" charset="-122"/>
                <a:ea typeface="微软雅黑" panose="020B0503020204020204" charset="-122"/>
              </a:rPr>
              <a:t>标题</a:t>
            </a:r>
          </a:p>
        </p:txBody>
      </p:sp>
      <p:sp>
        <p:nvSpPr>
          <p:cNvPr id="34" name="淘宝网Chenying0907出品 32"/>
          <p:cNvSpPr txBox="1"/>
          <p:nvPr/>
        </p:nvSpPr>
        <p:spPr>
          <a:xfrm>
            <a:off x="7176099" y="2421051"/>
            <a:ext cx="2646737" cy="583565"/>
          </a:xfrm>
          <a:prstGeom prst="rect">
            <a:avLst/>
          </a:prstGeom>
          <a:noFill/>
        </p:spPr>
        <p:txBody>
          <a:bodyPr wrap="square" rtlCol="0">
            <a:spAutoFit/>
          </a:bodyPr>
          <a:lstStyle/>
          <a:p>
            <a:pPr algn="ctr"/>
            <a:r>
              <a:rPr lang="zh-CN" altLang="en-US" sz="3200" b="1" dirty="0">
                <a:solidFill>
                  <a:srgbClr val="01ACBE"/>
                </a:solidFill>
                <a:latin typeface="微软雅黑" panose="020B0503020204020204" charset="-122"/>
                <a:ea typeface="微软雅黑" panose="020B0503020204020204" charset="-122"/>
              </a:rPr>
              <a:t>添加标题文字</a:t>
            </a:r>
          </a:p>
        </p:txBody>
      </p:sp>
      <p:cxnSp>
        <p:nvCxnSpPr>
          <p:cNvPr id="35" name="淘宝网Chenying0907出品 34"/>
          <p:cNvCxnSpPr/>
          <p:nvPr/>
        </p:nvCxnSpPr>
        <p:spPr>
          <a:xfrm>
            <a:off x="7264184" y="2968265"/>
            <a:ext cx="2429133"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6" name="淘宝网Chenying0907出品 34"/>
          <p:cNvSpPr txBox="1"/>
          <p:nvPr/>
        </p:nvSpPr>
        <p:spPr>
          <a:xfrm>
            <a:off x="7166593" y="3011536"/>
            <a:ext cx="3851945" cy="1568450"/>
          </a:xfrm>
          <a:prstGeom prst="rect">
            <a:avLst/>
          </a:prstGeom>
          <a:noFill/>
        </p:spPr>
        <p:txBody>
          <a:bodyPr wrap="square" rtlCol="0">
            <a:spAutoFit/>
          </a:bodyPr>
          <a:lstStyle/>
          <a:p>
            <a:pPr algn="just"/>
            <a:r>
              <a:rPr lang="zh-CN" altLang="en-US" sz="16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您的内容打在这里，或者通过复制您的文本后，在此框中选择粘贴，尽可能简介扼要，主题明确</a:t>
            </a:r>
            <a:r>
              <a:rPr lang="en-US" altLang="zh-CN" sz="1600" dirty="0">
                <a:solidFill>
                  <a:schemeClr val="tx1">
                    <a:lumMod val="50000"/>
                    <a:lumOff val="50000"/>
                  </a:schemeClr>
                </a:solidFill>
                <a:latin typeface="微软雅黑" panose="020B0503020204020204" charset="-122"/>
                <a:ea typeface="微软雅黑" panose="020B0503020204020204" charset="-122"/>
              </a:rPr>
              <a:t>.</a:t>
            </a:r>
          </a:p>
          <a:p>
            <a:pPr algn="just">
              <a:buClr>
                <a:prstClr val="black">
                  <a:lumMod val="50000"/>
                  <a:lumOff val="50000"/>
                </a:prstClr>
              </a:buClr>
            </a:pPr>
            <a:endParaRPr lang="en-US" altLang="zh-CN" sz="1600" dirty="0">
              <a:solidFill>
                <a:schemeClr val="tx1">
                  <a:lumMod val="50000"/>
                  <a:lumOff val="50000"/>
                </a:schemeClr>
              </a:solidFill>
              <a:latin typeface="微软雅黑" panose="020B0503020204020204" charset="-122"/>
              <a:ea typeface="微软雅黑" panose="020B0503020204020204" charset="-122"/>
            </a:endParaRPr>
          </a:p>
          <a:p>
            <a:pPr algn="just">
              <a:buClr>
                <a:prstClr val="black">
                  <a:lumMod val="50000"/>
                  <a:lumOff val="50000"/>
                </a:prstClr>
              </a:buClr>
            </a:pPr>
            <a:r>
              <a:rPr lang="zh-CN" altLang="en-US" sz="1600" dirty="0">
                <a:solidFill>
                  <a:prstClr val="black">
                    <a:lumMod val="50000"/>
                    <a:lumOff val="50000"/>
                  </a:prstClr>
                </a:solidFill>
                <a:latin typeface="微软雅黑" panose="020B0503020204020204" charset="-122"/>
                <a:ea typeface="微软雅黑" panose="020B0503020204020204" charset="-122"/>
              </a:rPr>
              <a:t>清晰、美观、创意</a:t>
            </a:r>
            <a:endParaRPr lang="en-US" altLang="zh-CN" sz="1600" dirty="0">
              <a:solidFill>
                <a:prstClr val="black">
                  <a:lumMod val="50000"/>
                  <a:lumOff val="50000"/>
                </a:prstClr>
              </a:solidFill>
              <a:latin typeface="微软雅黑" panose="020B0503020204020204" charset="-122"/>
              <a:ea typeface="微软雅黑" panose="020B0503020204020204" charset="-122"/>
            </a:endParaRPr>
          </a:p>
          <a:p>
            <a:pPr algn="just">
              <a:buClr>
                <a:prstClr val="black">
                  <a:lumMod val="50000"/>
                  <a:lumOff val="50000"/>
                </a:prstClr>
              </a:buClr>
            </a:pPr>
            <a:r>
              <a:rPr lang="zh-CN" altLang="en-US" sz="1600" dirty="0">
                <a:solidFill>
                  <a:prstClr val="black">
                    <a:lumMod val="50000"/>
                    <a:lumOff val="50000"/>
                  </a:prstClr>
                </a:solidFill>
                <a:latin typeface="微软雅黑" panose="020B0503020204020204" charset="-122"/>
                <a:ea typeface="微软雅黑" panose="020B0503020204020204" charset="-122"/>
              </a:rPr>
              <a:t>有效、超值、保密</a:t>
            </a:r>
            <a:endParaRPr lang="en-US" altLang="zh-CN" sz="1600" dirty="0">
              <a:solidFill>
                <a:prstClr val="black">
                  <a:lumMod val="50000"/>
                  <a:lumOff val="50000"/>
                </a:prstClr>
              </a:solidFill>
              <a:latin typeface="微软雅黑" panose="020B0503020204020204" charset="-122"/>
              <a:ea typeface="微软雅黑" panose="020B0503020204020204"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75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75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7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par>
                                <p:cTn id="25" presetID="53" presetClass="entr" presetSubtype="16" fill="hold" grpId="0" nodeType="withEffect">
                                  <p:stCondLst>
                                    <p:cond delay="75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grpId="0" nodeType="withEffect">
                                  <p:stCondLst>
                                    <p:cond delay="75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par>
                                <p:cTn id="35" presetID="53" presetClass="entr" presetSubtype="16" fill="hold" grpId="0" nodeType="withEffect">
                                  <p:stCondLst>
                                    <p:cond delay="75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75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par>
                                <p:cTn id="50" presetID="53" presetClass="entr" presetSubtype="16" fill="hold" nodeType="withEffect">
                                  <p:stCondLst>
                                    <p:cond delay="1500"/>
                                  </p:stCondLst>
                                  <p:childTnLst>
                                    <p:set>
                                      <p:cBhvr>
                                        <p:cTn id="51" dur="1" fill="hold">
                                          <p:stCondLst>
                                            <p:cond delay="0"/>
                                          </p:stCondLst>
                                        </p:cTn>
                                        <p:tgtEl>
                                          <p:spTgt spid="27"/>
                                        </p:tgtEl>
                                        <p:attrNameLst>
                                          <p:attrName>style.visibility</p:attrName>
                                        </p:attrNameLst>
                                      </p:cBhvr>
                                      <p:to>
                                        <p:strVal val="visible"/>
                                      </p:to>
                                    </p:set>
                                    <p:anim calcmode="lin" valueType="num">
                                      <p:cBhvr>
                                        <p:cTn id="52" dur="500" fill="hold"/>
                                        <p:tgtEl>
                                          <p:spTgt spid="27"/>
                                        </p:tgtEl>
                                        <p:attrNameLst>
                                          <p:attrName>ppt_w</p:attrName>
                                        </p:attrNameLst>
                                      </p:cBhvr>
                                      <p:tavLst>
                                        <p:tav tm="0">
                                          <p:val>
                                            <p:fltVal val="0"/>
                                          </p:val>
                                        </p:tav>
                                        <p:tav tm="100000">
                                          <p:val>
                                            <p:strVal val="#ppt_w"/>
                                          </p:val>
                                        </p:tav>
                                      </p:tavLst>
                                    </p:anim>
                                    <p:anim calcmode="lin" valueType="num">
                                      <p:cBhvr>
                                        <p:cTn id="53" dur="500" fill="hold"/>
                                        <p:tgtEl>
                                          <p:spTgt spid="27"/>
                                        </p:tgtEl>
                                        <p:attrNameLst>
                                          <p:attrName>ppt_h</p:attrName>
                                        </p:attrNameLst>
                                      </p:cBhvr>
                                      <p:tavLst>
                                        <p:tav tm="0">
                                          <p:val>
                                            <p:fltVal val="0"/>
                                          </p:val>
                                        </p:tav>
                                        <p:tav tm="100000">
                                          <p:val>
                                            <p:strVal val="#ppt_h"/>
                                          </p:val>
                                        </p:tav>
                                      </p:tavLst>
                                    </p:anim>
                                    <p:animEffect transition="in" filter="fade">
                                      <p:cBhvr>
                                        <p:cTn id="54" dur="500"/>
                                        <p:tgtEl>
                                          <p:spTgt spid="27"/>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fltVal val="0"/>
                                          </p:val>
                                        </p:tav>
                                        <p:tav tm="100000">
                                          <p:val>
                                            <p:strVal val="#ppt_w"/>
                                          </p:val>
                                        </p:tav>
                                      </p:tavLst>
                                    </p:anim>
                                    <p:anim calcmode="lin" valueType="num">
                                      <p:cBhvr>
                                        <p:cTn id="63" dur="500" fill="hold"/>
                                        <p:tgtEl>
                                          <p:spTgt spid="32"/>
                                        </p:tgtEl>
                                        <p:attrNameLst>
                                          <p:attrName>ppt_h</p:attrName>
                                        </p:attrNameLst>
                                      </p:cBhvr>
                                      <p:tavLst>
                                        <p:tav tm="0">
                                          <p:val>
                                            <p:fltVal val="0"/>
                                          </p:val>
                                        </p:tav>
                                        <p:tav tm="100000">
                                          <p:val>
                                            <p:strVal val="#ppt_h"/>
                                          </p:val>
                                        </p:tav>
                                      </p:tavLst>
                                    </p:anim>
                                    <p:animEffect transition="in" filter="fade">
                                      <p:cBhvr>
                                        <p:cTn id="64" dur="500"/>
                                        <p:tgtEl>
                                          <p:spTgt spid="32"/>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33"/>
                                        </p:tgtEl>
                                        <p:attrNameLst>
                                          <p:attrName>style.visibility</p:attrName>
                                        </p:attrNameLst>
                                      </p:cBhvr>
                                      <p:to>
                                        <p:strVal val="visible"/>
                                      </p:to>
                                    </p:set>
                                    <p:anim calcmode="lin" valueType="num">
                                      <p:cBhvr>
                                        <p:cTn id="67" dur="500" fill="hold"/>
                                        <p:tgtEl>
                                          <p:spTgt spid="33"/>
                                        </p:tgtEl>
                                        <p:attrNameLst>
                                          <p:attrName>ppt_w</p:attrName>
                                        </p:attrNameLst>
                                      </p:cBhvr>
                                      <p:tavLst>
                                        <p:tav tm="0">
                                          <p:val>
                                            <p:fltVal val="0"/>
                                          </p:val>
                                        </p:tav>
                                        <p:tav tm="100000">
                                          <p:val>
                                            <p:strVal val="#ppt_w"/>
                                          </p:val>
                                        </p:tav>
                                      </p:tavLst>
                                    </p:anim>
                                    <p:anim calcmode="lin" valueType="num">
                                      <p:cBhvr>
                                        <p:cTn id="68" dur="500" fill="hold"/>
                                        <p:tgtEl>
                                          <p:spTgt spid="33"/>
                                        </p:tgtEl>
                                        <p:attrNameLst>
                                          <p:attrName>ppt_h</p:attrName>
                                        </p:attrNameLst>
                                      </p:cBhvr>
                                      <p:tavLst>
                                        <p:tav tm="0">
                                          <p:val>
                                            <p:fltVal val="0"/>
                                          </p:val>
                                        </p:tav>
                                        <p:tav tm="100000">
                                          <p:val>
                                            <p:strVal val="#ppt_h"/>
                                          </p:val>
                                        </p:tav>
                                      </p:tavLst>
                                    </p:anim>
                                    <p:animEffect transition="in" filter="fade">
                                      <p:cBhvr>
                                        <p:cTn id="69" dur="500"/>
                                        <p:tgtEl>
                                          <p:spTgt spid="33"/>
                                        </p:tgtEl>
                                      </p:cBhvr>
                                    </p:animEffect>
                                  </p:childTnLst>
                                </p:cTn>
                              </p:par>
                              <p:par>
                                <p:cTn id="70" presetID="53" presetClass="entr" presetSubtype="16" fill="hold" nodeType="withEffect">
                                  <p:stCondLst>
                                    <p:cond delay="150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par>
                                <p:cTn id="75" presetID="53" presetClass="entr" presetSubtype="16" fill="hold" grpId="0" nodeType="withEffect">
                                  <p:stCondLst>
                                    <p:cond delay="150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Effect transition="in" filter="fade">
                                      <p:cBhvr>
                                        <p:cTn id="79" dur="500"/>
                                        <p:tgtEl>
                                          <p:spTgt spid="30"/>
                                        </p:tgtEl>
                                      </p:cBhvr>
                                    </p:animEffect>
                                  </p:childTnLst>
                                </p:cTn>
                              </p:par>
                              <p:par>
                                <p:cTn id="80" presetID="53" presetClass="entr" presetSubtype="16" fill="hold" nodeType="withEffect">
                                  <p:stCondLst>
                                    <p:cond delay="150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grpId="0" nodeType="withEffect">
                                  <p:stCondLst>
                                    <p:cond delay="1500"/>
                                  </p:stCondLst>
                                  <p:childTnLst>
                                    <p:set>
                                      <p:cBhvr>
                                        <p:cTn id="86" dur="1" fill="hold">
                                          <p:stCondLst>
                                            <p:cond delay="0"/>
                                          </p:stCondLst>
                                        </p:cTn>
                                        <p:tgtEl>
                                          <p:spTgt spid="31"/>
                                        </p:tgtEl>
                                        <p:attrNameLst>
                                          <p:attrName>style.visibility</p:attrName>
                                        </p:attrNameLst>
                                      </p:cBhvr>
                                      <p:to>
                                        <p:strVal val="visible"/>
                                      </p:to>
                                    </p:set>
                                    <p:anim calcmode="lin" valueType="num">
                                      <p:cBhvr>
                                        <p:cTn id="87" dur="500" fill="hold"/>
                                        <p:tgtEl>
                                          <p:spTgt spid="31"/>
                                        </p:tgtEl>
                                        <p:attrNameLst>
                                          <p:attrName>ppt_w</p:attrName>
                                        </p:attrNameLst>
                                      </p:cBhvr>
                                      <p:tavLst>
                                        <p:tav tm="0">
                                          <p:val>
                                            <p:fltVal val="0"/>
                                          </p:val>
                                        </p:tav>
                                        <p:tav tm="100000">
                                          <p:val>
                                            <p:strVal val="#ppt_w"/>
                                          </p:val>
                                        </p:tav>
                                      </p:tavLst>
                                    </p:anim>
                                    <p:anim calcmode="lin" valueType="num">
                                      <p:cBhvr>
                                        <p:cTn id="88" dur="500" fill="hold"/>
                                        <p:tgtEl>
                                          <p:spTgt spid="31"/>
                                        </p:tgtEl>
                                        <p:attrNameLst>
                                          <p:attrName>ppt_h</p:attrName>
                                        </p:attrNameLst>
                                      </p:cBhvr>
                                      <p:tavLst>
                                        <p:tav tm="0">
                                          <p:val>
                                            <p:fltVal val="0"/>
                                          </p:val>
                                        </p:tav>
                                        <p:tav tm="100000">
                                          <p:val>
                                            <p:strVal val="#ppt_h"/>
                                          </p:val>
                                        </p:tav>
                                      </p:tavLst>
                                    </p:anim>
                                    <p:animEffect transition="in" filter="fade">
                                      <p:cBhvr>
                                        <p:cTn id="89" dur="500"/>
                                        <p:tgtEl>
                                          <p:spTgt spid="31"/>
                                        </p:tgtEl>
                                      </p:cBhvr>
                                    </p:animEffect>
                                  </p:childTnLst>
                                </p:cTn>
                              </p:par>
                              <p:par>
                                <p:cTn id="90" presetID="53" presetClass="entr" presetSubtype="16" fill="hold" nodeType="withEffect">
                                  <p:stCondLst>
                                    <p:cond delay="1500"/>
                                  </p:stCondLst>
                                  <p:childTnLst>
                                    <p:set>
                                      <p:cBhvr>
                                        <p:cTn id="91" dur="1" fill="hold">
                                          <p:stCondLst>
                                            <p:cond delay="0"/>
                                          </p:stCondLst>
                                        </p:cTn>
                                        <p:tgtEl>
                                          <p:spTgt spid="28"/>
                                        </p:tgtEl>
                                        <p:attrNameLst>
                                          <p:attrName>style.visibility</p:attrName>
                                        </p:attrNameLst>
                                      </p:cBhvr>
                                      <p:to>
                                        <p:strVal val="visible"/>
                                      </p:to>
                                    </p:set>
                                    <p:anim calcmode="lin" valueType="num">
                                      <p:cBhvr>
                                        <p:cTn id="92" dur="500" fill="hold"/>
                                        <p:tgtEl>
                                          <p:spTgt spid="28"/>
                                        </p:tgtEl>
                                        <p:attrNameLst>
                                          <p:attrName>ppt_w</p:attrName>
                                        </p:attrNameLst>
                                      </p:cBhvr>
                                      <p:tavLst>
                                        <p:tav tm="0">
                                          <p:val>
                                            <p:fltVal val="0"/>
                                          </p:val>
                                        </p:tav>
                                        <p:tav tm="100000">
                                          <p:val>
                                            <p:strVal val="#ppt_w"/>
                                          </p:val>
                                        </p:tav>
                                      </p:tavLst>
                                    </p:anim>
                                    <p:anim calcmode="lin" valueType="num">
                                      <p:cBhvr>
                                        <p:cTn id="93" dur="500" fill="hold"/>
                                        <p:tgtEl>
                                          <p:spTgt spid="28"/>
                                        </p:tgtEl>
                                        <p:attrNameLst>
                                          <p:attrName>ppt_h</p:attrName>
                                        </p:attrNameLst>
                                      </p:cBhvr>
                                      <p:tavLst>
                                        <p:tav tm="0">
                                          <p:val>
                                            <p:fltVal val="0"/>
                                          </p:val>
                                        </p:tav>
                                        <p:tav tm="100000">
                                          <p:val>
                                            <p:strVal val="#ppt_h"/>
                                          </p:val>
                                        </p:tav>
                                      </p:tavLst>
                                    </p:anim>
                                    <p:animEffect transition="in" filter="fade">
                                      <p:cBhvr>
                                        <p:cTn id="94" dur="500"/>
                                        <p:tgtEl>
                                          <p:spTgt spid="28"/>
                                        </p:tgtEl>
                                      </p:cBhvr>
                                    </p:animEffect>
                                  </p:childTnLst>
                                </p:cTn>
                              </p:par>
                            </p:childTnLst>
                          </p:cTn>
                        </p:par>
                        <p:par>
                          <p:cTn id="95" fill="hold">
                            <p:stCondLst>
                              <p:cond delay="1250"/>
                            </p:stCondLst>
                            <p:childTnLst>
                              <p:par>
                                <p:cTn id="96" presetID="42" presetClass="entr" presetSubtype="0" fill="hold" grpId="0" nodeType="afterEffect">
                                  <p:stCondLst>
                                    <p:cond delay="0"/>
                                  </p:stCondLst>
                                  <p:childTnLst>
                                    <p:set>
                                      <p:cBhvr>
                                        <p:cTn id="97" dur="1" fill="hold">
                                          <p:stCondLst>
                                            <p:cond delay="0"/>
                                          </p:stCondLst>
                                        </p:cTn>
                                        <p:tgtEl>
                                          <p:spTgt spid="34"/>
                                        </p:tgtEl>
                                        <p:attrNameLst>
                                          <p:attrName>style.visibility</p:attrName>
                                        </p:attrNameLst>
                                      </p:cBhvr>
                                      <p:to>
                                        <p:strVal val="visible"/>
                                      </p:to>
                                    </p:set>
                                    <p:animEffect transition="in" filter="fade">
                                      <p:cBhvr>
                                        <p:cTn id="98" dur="1000"/>
                                        <p:tgtEl>
                                          <p:spTgt spid="34"/>
                                        </p:tgtEl>
                                      </p:cBhvr>
                                    </p:animEffect>
                                    <p:anim calcmode="lin" valueType="num">
                                      <p:cBhvr>
                                        <p:cTn id="99" dur="1000" fill="hold"/>
                                        <p:tgtEl>
                                          <p:spTgt spid="34"/>
                                        </p:tgtEl>
                                        <p:attrNameLst>
                                          <p:attrName>ppt_x</p:attrName>
                                        </p:attrNameLst>
                                      </p:cBhvr>
                                      <p:tavLst>
                                        <p:tav tm="0">
                                          <p:val>
                                            <p:strVal val="#ppt_x"/>
                                          </p:val>
                                        </p:tav>
                                        <p:tav tm="100000">
                                          <p:val>
                                            <p:strVal val="#ppt_x"/>
                                          </p:val>
                                        </p:tav>
                                      </p:tavLst>
                                    </p:anim>
                                    <p:anim calcmode="lin" valueType="num">
                                      <p:cBhvr>
                                        <p:cTn id="100" dur="1000" fill="hold"/>
                                        <p:tgtEl>
                                          <p:spTgt spid="34"/>
                                        </p:tgtEl>
                                        <p:attrNameLst>
                                          <p:attrName>ppt_y</p:attrName>
                                        </p:attrNameLst>
                                      </p:cBhvr>
                                      <p:tavLst>
                                        <p:tav tm="0">
                                          <p:val>
                                            <p:strVal val="#ppt_y+.1"/>
                                          </p:val>
                                        </p:tav>
                                        <p:tav tm="100000">
                                          <p:val>
                                            <p:strVal val="#ppt_y"/>
                                          </p:val>
                                        </p:tav>
                                      </p:tavLst>
                                    </p:anim>
                                  </p:childTnLst>
                                </p:cTn>
                              </p:par>
                            </p:childTnLst>
                          </p:cTn>
                        </p:par>
                        <p:par>
                          <p:cTn id="101" fill="hold">
                            <p:stCondLst>
                              <p:cond delay="2250"/>
                            </p:stCondLst>
                            <p:childTnLst>
                              <p:par>
                                <p:cTn id="102" presetID="42" presetClass="entr" presetSubtype="0" fill="hold" nodeType="after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fade">
                                      <p:cBhvr>
                                        <p:cTn id="104" dur="1000"/>
                                        <p:tgtEl>
                                          <p:spTgt spid="35"/>
                                        </p:tgtEl>
                                      </p:cBhvr>
                                    </p:animEffect>
                                    <p:anim calcmode="lin" valueType="num">
                                      <p:cBhvr>
                                        <p:cTn id="105" dur="1000" fill="hold"/>
                                        <p:tgtEl>
                                          <p:spTgt spid="35"/>
                                        </p:tgtEl>
                                        <p:attrNameLst>
                                          <p:attrName>ppt_x</p:attrName>
                                        </p:attrNameLst>
                                      </p:cBhvr>
                                      <p:tavLst>
                                        <p:tav tm="0">
                                          <p:val>
                                            <p:strVal val="#ppt_x"/>
                                          </p:val>
                                        </p:tav>
                                        <p:tav tm="100000">
                                          <p:val>
                                            <p:strVal val="#ppt_x"/>
                                          </p:val>
                                        </p:tav>
                                      </p:tavLst>
                                    </p:anim>
                                    <p:anim calcmode="lin" valueType="num">
                                      <p:cBhvr>
                                        <p:cTn id="106" dur="1000" fill="hold"/>
                                        <p:tgtEl>
                                          <p:spTgt spid="35"/>
                                        </p:tgtEl>
                                        <p:attrNameLst>
                                          <p:attrName>ppt_y</p:attrName>
                                        </p:attrNameLst>
                                      </p:cBhvr>
                                      <p:tavLst>
                                        <p:tav tm="0">
                                          <p:val>
                                            <p:strVal val="#ppt_y+.1"/>
                                          </p:val>
                                        </p:tav>
                                        <p:tav tm="100000">
                                          <p:val>
                                            <p:strVal val="#ppt_y"/>
                                          </p:val>
                                        </p:tav>
                                      </p:tavLst>
                                    </p:anim>
                                  </p:childTnLst>
                                </p:cTn>
                              </p:par>
                            </p:childTnLst>
                          </p:cTn>
                        </p:par>
                        <p:par>
                          <p:cTn id="107" fill="hold">
                            <p:stCondLst>
                              <p:cond delay="3250"/>
                            </p:stCondLst>
                            <p:childTnLst>
                              <p:par>
                                <p:cTn id="108" presetID="42" presetClass="entr" presetSubtype="0" fill="hold" grpId="0" nodeType="afterEffect">
                                  <p:stCondLst>
                                    <p:cond delay="0"/>
                                  </p:stCondLst>
                                  <p:childTnLst>
                                    <p:set>
                                      <p:cBhvr>
                                        <p:cTn id="109" dur="1" fill="hold">
                                          <p:stCondLst>
                                            <p:cond delay="0"/>
                                          </p:stCondLst>
                                        </p:cTn>
                                        <p:tgtEl>
                                          <p:spTgt spid="36"/>
                                        </p:tgtEl>
                                        <p:attrNameLst>
                                          <p:attrName>style.visibility</p:attrName>
                                        </p:attrNameLst>
                                      </p:cBhvr>
                                      <p:to>
                                        <p:strVal val="visible"/>
                                      </p:to>
                                    </p:set>
                                    <p:animEffect transition="in" filter="fade">
                                      <p:cBhvr>
                                        <p:cTn id="110" dur="1000"/>
                                        <p:tgtEl>
                                          <p:spTgt spid="36"/>
                                        </p:tgtEl>
                                      </p:cBhvr>
                                    </p:animEffect>
                                    <p:anim calcmode="lin" valueType="num">
                                      <p:cBhvr>
                                        <p:cTn id="111" dur="1000" fill="hold"/>
                                        <p:tgtEl>
                                          <p:spTgt spid="36"/>
                                        </p:tgtEl>
                                        <p:attrNameLst>
                                          <p:attrName>ppt_x</p:attrName>
                                        </p:attrNameLst>
                                      </p:cBhvr>
                                      <p:tavLst>
                                        <p:tav tm="0">
                                          <p:val>
                                            <p:strVal val="#ppt_x"/>
                                          </p:val>
                                        </p:tav>
                                        <p:tav tm="100000">
                                          <p:val>
                                            <p:strVal val="#ppt_x"/>
                                          </p:val>
                                        </p:tav>
                                      </p:tavLst>
                                    </p:anim>
                                    <p:anim calcmode="lin" valueType="num">
                                      <p:cBhvr>
                                        <p:cTn id="112"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29" grpId="0"/>
      <p:bldP spid="30" grpId="0"/>
      <p:bldP spid="31" grpId="0"/>
      <p:bldP spid="32" grpId="0"/>
      <p:bldP spid="33" grpId="0"/>
      <p:bldP spid="34"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sp>
        <p:nvSpPr>
          <p:cNvPr id="56" name="淘宝网Chenying0907出品 115"/>
          <p:cNvSpPr txBox="1"/>
          <p:nvPr/>
        </p:nvSpPr>
        <p:spPr>
          <a:xfrm>
            <a:off x="1805520" y="1166428"/>
            <a:ext cx="8441828" cy="1076325"/>
          </a:xfrm>
          <a:prstGeom prst="rect">
            <a:avLst/>
          </a:prstGeom>
          <a:noFill/>
        </p:spPr>
        <p:txBody>
          <a:bodyPr wrap="square" rtlCol="0">
            <a:spAutoFit/>
          </a:bodyPr>
          <a:lstStyle/>
          <a:p>
            <a:pPr algn="just"/>
            <a:r>
              <a:rPr lang="zh-CN" altLang="en-US" sz="16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您的内容打在这里，或者通过复制您的文本后，在此框中选择粘贴，尽可能简介扼要，主题明确您的内容打在这里，或者通过复制您的文本后，在此框中选择粘贴，尽可能简介扼要，主题明确</a:t>
            </a:r>
            <a:r>
              <a:rPr lang="en-US" altLang="zh-CN" sz="1600" dirty="0">
                <a:solidFill>
                  <a:schemeClr val="tx1">
                    <a:lumMod val="50000"/>
                    <a:lumOff val="50000"/>
                  </a:schemeClr>
                </a:solidFill>
                <a:latin typeface="微软雅黑" panose="020B0503020204020204" charset="-122"/>
                <a:ea typeface="微软雅黑" panose="020B0503020204020204" charset="-122"/>
              </a:rPr>
              <a:t>.</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a:p>
            <a:pPr algn="just"/>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cxnSp>
        <p:nvCxnSpPr>
          <p:cNvPr id="55" name="淘宝网Chenying0907出品 54"/>
          <p:cNvCxnSpPr/>
          <p:nvPr/>
        </p:nvCxnSpPr>
        <p:spPr>
          <a:xfrm>
            <a:off x="1640698" y="2053264"/>
            <a:ext cx="877020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6" name="淘宝网Chenying0907出品 15"/>
          <p:cNvGrpSpPr/>
          <p:nvPr/>
        </p:nvGrpSpPr>
        <p:grpSpPr>
          <a:xfrm>
            <a:off x="2131327" y="2348521"/>
            <a:ext cx="668866" cy="668866"/>
            <a:chOff x="6474776" y="1019119"/>
            <a:chExt cx="668974" cy="668974"/>
          </a:xfrm>
        </p:grpSpPr>
        <p:sp>
          <p:nvSpPr>
            <p:cNvPr id="18" name="圆角淘宝网Chenying0907出品 17"/>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圆角淘宝网Chenying0907出品 19"/>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 name="淘宝网Chenying0907出品 52"/>
          <p:cNvSpPr txBox="1"/>
          <p:nvPr/>
        </p:nvSpPr>
        <p:spPr>
          <a:xfrm>
            <a:off x="2148283" y="2444987"/>
            <a:ext cx="647595" cy="460375"/>
          </a:xfrm>
          <a:prstGeom prst="rect">
            <a:avLst/>
          </a:prstGeom>
          <a:noFill/>
        </p:spPr>
        <p:txBody>
          <a:bodyPr wrap="square" rtlCol="0">
            <a:spAutoFit/>
          </a:bodyPr>
          <a:lstStyle/>
          <a:p>
            <a:pPr algn="ctr"/>
            <a:r>
              <a:rPr lang="en-US" altLang="zh-CN" sz="2400" dirty="0">
                <a:solidFill>
                  <a:srgbClr val="FFB850"/>
                </a:solidFill>
                <a:latin typeface="Impact MT Std" pitchFamily="34" charset="0"/>
              </a:rPr>
              <a:t>01</a:t>
            </a:r>
            <a:endParaRPr lang="zh-CN" altLang="en-US" sz="2400" dirty="0">
              <a:solidFill>
                <a:srgbClr val="FFB850"/>
              </a:solidFill>
              <a:latin typeface="Impact MT Std" pitchFamily="34" charset="0"/>
            </a:endParaRPr>
          </a:p>
        </p:txBody>
      </p:sp>
      <p:grpSp>
        <p:nvGrpSpPr>
          <p:cNvPr id="22" name="淘宝网Chenying0907出品 21"/>
          <p:cNvGrpSpPr/>
          <p:nvPr/>
        </p:nvGrpSpPr>
        <p:grpSpPr>
          <a:xfrm>
            <a:off x="6469049" y="2348521"/>
            <a:ext cx="668866" cy="668866"/>
            <a:chOff x="6474776" y="1019119"/>
            <a:chExt cx="668974" cy="668974"/>
          </a:xfrm>
        </p:grpSpPr>
        <p:sp>
          <p:nvSpPr>
            <p:cNvPr id="24" name="圆角淘宝网Chenying0907出品 23"/>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圆角淘宝网Chenying0907出品 25"/>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7" name="淘宝网Chenying0907出品 59"/>
          <p:cNvSpPr txBox="1"/>
          <p:nvPr/>
        </p:nvSpPr>
        <p:spPr>
          <a:xfrm>
            <a:off x="6473964" y="2450450"/>
            <a:ext cx="647595" cy="460375"/>
          </a:xfrm>
          <a:prstGeom prst="rect">
            <a:avLst/>
          </a:prstGeom>
          <a:noFill/>
        </p:spPr>
        <p:txBody>
          <a:bodyPr wrap="square" rtlCol="0">
            <a:spAutoFit/>
          </a:bodyPr>
          <a:lstStyle/>
          <a:p>
            <a:pPr algn="ctr"/>
            <a:r>
              <a:rPr lang="en-US" altLang="zh-CN" sz="2400" dirty="0">
                <a:solidFill>
                  <a:srgbClr val="FFAB2F"/>
                </a:solidFill>
                <a:latin typeface="Impact MT Std" pitchFamily="34" charset="0"/>
              </a:rPr>
              <a:t>04</a:t>
            </a:r>
            <a:endParaRPr lang="zh-CN" altLang="en-US" sz="2400" dirty="0">
              <a:solidFill>
                <a:srgbClr val="FFAB2F"/>
              </a:solidFill>
              <a:latin typeface="Impact MT Std" pitchFamily="34" charset="0"/>
            </a:endParaRPr>
          </a:p>
        </p:txBody>
      </p:sp>
      <p:grpSp>
        <p:nvGrpSpPr>
          <p:cNvPr id="28" name="淘宝网Chenying0907出品 27"/>
          <p:cNvGrpSpPr/>
          <p:nvPr/>
        </p:nvGrpSpPr>
        <p:grpSpPr>
          <a:xfrm>
            <a:off x="2131327" y="3523081"/>
            <a:ext cx="668866" cy="668866"/>
            <a:chOff x="6474776" y="1019119"/>
            <a:chExt cx="668974" cy="668974"/>
          </a:xfrm>
        </p:grpSpPr>
        <p:sp>
          <p:nvSpPr>
            <p:cNvPr id="30" name="圆角淘宝网Chenying0907出品 29"/>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圆角淘宝网Chenying0907出品 31"/>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淘宝网Chenying0907出品 66"/>
          <p:cNvSpPr txBox="1"/>
          <p:nvPr/>
        </p:nvSpPr>
        <p:spPr>
          <a:xfrm>
            <a:off x="2136243" y="3626589"/>
            <a:ext cx="647595" cy="460375"/>
          </a:xfrm>
          <a:prstGeom prst="rect">
            <a:avLst/>
          </a:prstGeom>
          <a:noFill/>
        </p:spPr>
        <p:txBody>
          <a:bodyPr wrap="square" rtlCol="0">
            <a:spAutoFit/>
          </a:bodyPr>
          <a:lstStyle/>
          <a:p>
            <a:pPr algn="ctr"/>
            <a:r>
              <a:rPr lang="en-US" altLang="zh-CN" sz="2400" dirty="0">
                <a:solidFill>
                  <a:srgbClr val="F8353D"/>
                </a:solidFill>
                <a:latin typeface="Impact MT Std" pitchFamily="34" charset="0"/>
              </a:rPr>
              <a:t>02</a:t>
            </a:r>
            <a:endParaRPr lang="zh-CN" altLang="en-US" sz="2400" dirty="0">
              <a:solidFill>
                <a:srgbClr val="F8353D"/>
              </a:solidFill>
              <a:latin typeface="Impact MT Std" pitchFamily="34" charset="0"/>
            </a:endParaRPr>
          </a:p>
        </p:txBody>
      </p:sp>
      <p:grpSp>
        <p:nvGrpSpPr>
          <p:cNvPr id="34" name="淘宝网Chenying0907出品 33"/>
          <p:cNvGrpSpPr/>
          <p:nvPr/>
        </p:nvGrpSpPr>
        <p:grpSpPr>
          <a:xfrm>
            <a:off x="6469049" y="3523081"/>
            <a:ext cx="668866" cy="668866"/>
            <a:chOff x="6474776" y="1019119"/>
            <a:chExt cx="668974" cy="668974"/>
          </a:xfrm>
        </p:grpSpPr>
        <p:sp>
          <p:nvSpPr>
            <p:cNvPr id="36" name="圆角淘宝网Chenying0907出品 35"/>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圆角淘宝网Chenying0907出品 37"/>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9" name="淘宝网Chenying0907出品 73"/>
          <p:cNvSpPr txBox="1"/>
          <p:nvPr/>
        </p:nvSpPr>
        <p:spPr>
          <a:xfrm>
            <a:off x="6473964" y="3626312"/>
            <a:ext cx="647595" cy="460375"/>
          </a:xfrm>
          <a:prstGeom prst="rect">
            <a:avLst/>
          </a:prstGeom>
          <a:noFill/>
        </p:spPr>
        <p:txBody>
          <a:bodyPr wrap="square" rtlCol="0">
            <a:spAutoFit/>
          </a:bodyPr>
          <a:lstStyle/>
          <a:p>
            <a:pPr algn="ctr"/>
            <a:r>
              <a:rPr lang="en-US" altLang="zh-CN" sz="2400" dirty="0">
                <a:solidFill>
                  <a:srgbClr val="F8353D"/>
                </a:solidFill>
                <a:latin typeface="Impact MT Std" pitchFamily="34" charset="0"/>
              </a:rPr>
              <a:t>05</a:t>
            </a:r>
            <a:endParaRPr lang="zh-CN" altLang="en-US" sz="2400" dirty="0">
              <a:solidFill>
                <a:srgbClr val="F8353D"/>
              </a:solidFill>
              <a:latin typeface="Impact MT Std" pitchFamily="34" charset="0"/>
            </a:endParaRPr>
          </a:p>
        </p:txBody>
      </p:sp>
      <p:grpSp>
        <p:nvGrpSpPr>
          <p:cNvPr id="40" name="淘宝网Chenying0907出品 39"/>
          <p:cNvGrpSpPr/>
          <p:nvPr/>
        </p:nvGrpSpPr>
        <p:grpSpPr>
          <a:xfrm>
            <a:off x="2125021" y="4697641"/>
            <a:ext cx="668866" cy="668866"/>
            <a:chOff x="6474776" y="1019119"/>
            <a:chExt cx="668974" cy="668974"/>
          </a:xfrm>
        </p:grpSpPr>
        <p:sp>
          <p:nvSpPr>
            <p:cNvPr id="42" name="圆角淘宝网Chenying0907出品 41"/>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圆角淘宝网Chenying0907出品 43"/>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5" name="淘宝网Chenying0907出品 80"/>
          <p:cNvSpPr txBox="1"/>
          <p:nvPr/>
        </p:nvSpPr>
        <p:spPr>
          <a:xfrm>
            <a:off x="2161915" y="4802711"/>
            <a:ext cx="647595" cy="460375"/>
          </a:xfrm>
          <a:prstGeom prst="rect">
            <a:avLst/>
          </a:prstGeom>
          <a:noFill/>
        </p:spPr>
        <p:txBody>
          <a:bodyPr wrap="square" rtlCol="0">
            <a:spAutoFit/>
          </a:bodyPr>
          <a:lstStyle/>
          <a:p>
            <a:pPr algn="ctr"/>
            <a:r>
              <a:rPr lang="en-US" altLang="zh-CN" sz="2400" dirty="0">
                <a:solidFill>
                  <a:srgbClr val="01ACBE"/>
                </a:solidFill>
                <a:latin typeface="Impact MT Std" pitchFamily="34" charset="0"/>
              </a:rPr>
              <a:t>03</a:t>
            </a:r>
            <a:endParaRPr lang="zh-CN" altLang="en-US" sz="2400" dirty="0">
              <a:solidFill>
                <a:srgbClr val="01ACBE"/>
              </a:solidFill>
              <a:latin typeface="Impact MT Std" pitchFamily="34" charset="0"/>
            </a:endParaRPr>
          </a:p>
        </p:txBody>
      </p:sp>
      <p:grpSp>
        <p:nvGrpSpPr>
          <p:cNvPr id="46" name="淘宝网Chenying0907出品 45"/>
          <p:cNvGrpSpPr/>
          <p:nvPr/>
        </p:nvGrpSpPr>
        <p:grpSpPr>
          <a:xfrm>
            <a:off x="6469049" y="4697641"/>
            <a:ext cx="668866" cy="668866"/>
            <a:chOff x="6474776" y="1019119"/>
            <a:chExt cx="668974" cy="668974"/>
          </a:xfrm>
        </p:grpSpPr>
        <p:sp>
          <p:nvSpPr>
            <p:cNvPr id="48" name="圆角淘宝网Chenying0907出品 47"/>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圆角淘宝网Chenying0907出品 49"/>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1" name="淘宝网Chenying0907出品 87"/>
          <p:cNvSpPr txBox="1"/>
          <p:nvPr/>
        </p:nvSpPr>
        <p:spPr>
          <a:xfrm>
            <a:off x="6499637" y="4814912"/>
            <a:ext cx="647595" cy="460375"/>
          </a:xfrm>
          <a:prstGeom prst="rect">
            <a:avLst/>
          </a:prstGeom>
          <a:noFill/>
        </p:spPr>
        <p:txBody>
          <a:bodyPr wrap="square" rtlCol="0">
            <a:spAutoFit/>
          </a:bodyPr>
          <a:lstStyle/>
          <a:p>
            <a:pPr algn="ctr"/>
            <a:r>
              <a:rPr lang="en-US" altLang="zh-CN" sz="2400" dirty="0">
                <a:solidFill>
                  <a:srgbClr val="019BAB"/>
                </a:solidFill>
                <a:latin typeface="Impact MT Std" pitchFamily="34" charset="0"/>
              </a:rPr>
              <a:t>06</a:t>
            </a:r>
            <a:endParaRPr lang="zh-CN" altLang="en-US" sz="2400" dirty="0">
              <a:solidFill>
                <a:srgbClr val="019BAB"/>
              </a:solidFill>
              <a:latin typeface="Impact MT Std" pitchFamily="34" charset="0"/>
            </a:endParaRPr>
          </a:p>
        </p:txBody>
      </p:sp>
      <p:grpSp>
        <p:nvGrpSpPr>
          <p:cNvPr id="52" name="淘宝网Chenying0907出品 51"/>
          <p:cNvGrpSpPr/>
          <p:nvPr/>
        </p:nvGrpSpPr>
        <p:grpSpPr>
          <a:xfrm>
            <a:off x="3000943" y="2276336"/>
            <a:ext cx="3132293" cy="941847"/>
            <a:chOff x="3451161" y="3777171"/>
            <a:chExt cx="3132800" cy="942000"/>
          </a:xfrm>
        </p:grpSpPr>
        <p:sp>
          <p:nvSpPr>
            <p:cNvPr id="53" name="淘宝网Chenying0907出品 103"/>
            <p:cNvSpPr txBox="1"/>
            <p:nvPr/>
          </p:nvSpPr>
          <p:spPr>
            <a:xfrm>
              <a:off x="3451161" y="3777171"/>
              <a:ext cx="1725052" cy="398845"/>
            </a:xfrm>
            <a:prstGeom prst="rect">
              <a:avLst/>
            </a:prstGeom>
            <a:noFill/>
          </p:spPr>
          <p:txBody>
            <a:bodyPr wrap="square" rtlCol="0">
              <a:spAutoFit/>
            </a:bodyPr>
            <a:lstStyle/>
            <a:p>
              <a:pPr algn="ctr"/>
              <a:r>
                <a:rPr lang="zh-CN" altLang="en-US" sz="2000" b="1" dirty="0">
                  <a:solidFill>
                    <a:srgbClr val="FFB850"/>
                  </a:solidFill>
                  <a:latin typeface="微软雅黑" panose="020B0503020204020204" charset="-122"/>
                  <a:ea typeface="微软雅黑" panose="020B0503020204020204" charset="-122"/>
                </a:rPr>
                <a:t>添加标题文字</a:t>
              </a:r>
            </a:p>
          </p:txBody>
        </p:sp>
        <p:sp>
          <p:nvSpPr>
            <p:cNvPr id="54" name="淘宝网Chenying0907出品 104"/>
            <p:cNvSpPr txBox="1"/>
            <p:nvPr/>
          </p:nvSpPr>
          <p:spPr>
            <a:xfrm>
              <a:off x="3457190" y="4135512"/>
              <a:ext cx="3126771" cy="583659"/>
            </a:xfrm>
            <a:prstGeom prst="rect">
              <a:avLst/>
            </a:prstGeom>
            <a:noFill/>
          </p:spPr>
          <p:txBody>
            <a:bodyPr wrap="square" rtlCol="0">
              <a:spAutoFit/>
            </a:bodyPr>
            <a:lstStyle/>
            <a:p>
              <a:pPr algn="just"/>
              <a:r>
                <a:rPr lang="zh-CN" altLang="en-US" sz="16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p>
          </p:txBody>
        </p:sp>
      </p:grpSp>
      <p:grpSp>
        <p:nvGrpSpPr>
          <p:cNvPr id="57" name="淘宝网Chenying0907出品 56"/>
          <p:cNvGrpSpPr/>
          <p:nvPr/>
        </p:nvGrpSpPr>
        <p:grpSpPr>
          <a:xfrm>
            <a:off x="2925840" y="3460063"/>
            <a:ext cx="3132293" cy="941847"/>
            <a:chOff x="3451161" y="3777171"/>
            <a:chExt cx="3132800" cy="942000"/>
          </a:xfrm>
        </p:grpSpPr>
        <p:sp>
          <p:nvSpPr>
            <p:cNvPr id="58" name="淘宝网Chenying0907出品 103"/>
            <p:cNvSpPr txBox="1"/>
            <p:nvPr/>
          </p:nvSpPr>
          <p:spPr>
            <a:xfrm>
              <a:off x="3451161" y="3777171"/>
              <a:ext cx="1725052" cy="398845"/>
            </a:xfrm>
            <a:prstGeom prst="rect">
              <a:avLst/>
            </a:prstGeom>
            <a:noFill/>
          </p:spPr>
          <p:txBody>
            <a:bodyPr wrap="square" rtlCol="0">
              <a:spAutoFit/>
            </a:bodyPr>
            <a:lstStyle/>
            <a:p>
              <a:pPr algn="ctr"/>
              <a:r>
                <a:rPr lang="zh-CN" altLang="en-US" sz="2000" b="1" dirty="0">
                  <a:solidFill>
                    <a:srgbClr val="F8353D"/>
                  </a:solidFill>
                  <a:latin typeface="微软雅黑" panose="020B0503020204020204" charset="-122"/>
                  <a:ea typeface="微软雅黑" panose="020B0503020204020204" charset="-122"/>
                </a:rPr>
                <a:t>添加标题文字</a:t>
              </a:r>
            </a:p>
          </p:txBody>
        </p:sp>
        <p:sp>
          <p:nvSpPr>
            <p:cNvPr id="59" name="淘宝网Chenying0907出品 104"/>
            <p:cNvSpPr txBox="1"/>
            <p:nvPr/>
          </p:nvSpPr>
          <p:spPr>
            <a:xfrm>
              <a:off x="3457190" y="4135512"/>
              <a:ext cx="3126771" cy="583659"/>
            </a:xfrm>
            <a:prstGeom prst="rect">
              <a:avLst/>
            </a:prstGeom>
            <a:noFill/>
          </p:spPr>
          <p:txBody>
            <a:bodyPr wrap="square" rtlCol="0">
              <a:spAutoFit/>
            </a:bodyPr>
            <a:lstStyle/>
            <a:p>
              <a:pPr algn="just"/>
              <a:r>
                <a:rPr lang="zh-CN" altLang="en-US" sz="16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p>
          </p:txBody>
        </p:sp>
      </p:grpSp>
      <p:grpSp>
        <p:nvGrpSpPr>
          <p:cNvPr id="60" name="淘宝网Chenying0907出品 59"/>
          <p:cNvGrpSpPr/>
          <p:nvPr/>
        </p:nvGrpSpPr>
        <p:grpSpPr>
          <a:xfrm>
            <a:off x="2890293" y="4691012"/>
            <a:ext cx="3132293" cy="941847"/>
            <a:chOff x="3451161" y="3777171"/>
            <a:chExt cx="3132800" cy="942000"/>
          </a:xfrm>
        </p:grpSpPr>
        <p:sp>
          <p:nvSpPr>
            <p:cNvPr id="61" name="淘宝网Chenying0907出品 103"/>
            <p:cNvSpPr txBox="1"/>
            <p:nvPr/>
          </p:nvSpPr>
          <p:spPr>
            <a:xfrm>
              <a:off x="3451161" y="3777171"/>
              <a:ext cx="1725052" cy="398845"/>
            </a:xfrm>
            <a:prstGeom prst="rect">
              <a:avLst/>
            </a:prstGeom>
            <a:noFill/>
          </p:spPr>
          <p:txBody>
            <a:bodyPr wrap="square" rtlCol="0">
              <a:spAutoFit/>
            </a:bodyPr>
            <a:lstStyle/>
            <a:p>
              <a:pPr algn="ctr"/>
              <a:r>
                <a:rPr lang="zh-CN" altLang="en-US" sz="2000" b="1" dirty="0">
                  <a:solidFill>
                    <a:srgbClr val="01ACBE"/>
                  </a:solidFill>
                  <a:latin typeface="微软雅黑" panose="020B0503020204020204" charset="-122"/>
                  <a:ea typeface="微软雅黑" panose="020B0503020204020204" charset="-122"/>
                </a:rPr>
                <a:t>添加标题文字</a:t>
              </a:r>
            </a:p>
          </p:txBody>
        </p:sp>
        <p:sp>
          <p:nvSpPr>
            <p:cNvPr id="62" name="淘宝网Chenying0907出品 104"/>
            <p:cNvSpPr txBox="1"/>
            <p:nvPr/>
          </p:nvSpPr>
          <p:spPr>
            <a:xfrm>
              <a:off x="3457190" y="4135512"/>
              <a:ext cx="3126771" cy="583659"/>
            </a:xfrm>
            <a:prstGeom prst="rect">
              <a:avLst/>
            </a:prstGeom>
            <a:noFill/>
          </p:spPr>
          <p:txBody>
            <a:bodyPr wrap="square" rtlCol="0">
              <a:spAutoFit/>
            </a:bodyPr>
            <a:lstStyle/>
            <a:p>
              <a:pPr algn="just"/>
              <a:r>
                <a:rPr lang="zh-CN" altLang="en-US" sz="16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p>
          </p:txBody>
        </p:sp>
      </p:grpSp>
      <p:grpSp>
        <p:nvGrpSpPr>
          <p:cNvPr id="63" name="淘宝网Chenying0907出品 62"/>
          <p:cNvGrpSpPr/>
          <p:nvPr/>
        </p:nvGrpSpPr>
        <p:grpSpPr>
          <a:xfrm>
            <a:off x="7278614" y="2243136"/>
            <a:ext cx="3132293" cy="941847"/>
            <a:chOff x="3451161" y="3777171"/>
            <a:chExt cx="3132800" cy="942000"/>
          </a:xfrm>
        </p:grpSpPr>
        <p:sp>
          <p:nvSpPr>
            <p:cNvPr id="64" name="淘宝网Chenying0907出品 103"/>
            <p:cNvSpPr txBox="1"/>
            <p:nvPr/>
          </p:nvSpPr>
          <p:spPr>
            <a:xfrm>
              <a:off x="3451161" y="3777171"/>
              <a:ext cx="1725052" cy="398845"/>
            </a:xfrm>
            <a:prstGeom prst="rect">
              <a:avLst/>
            </a:prstGeom>
            <a:noFill/>
          </p:spPr>
          <p:txBody>
            <a:bodyPr wrap="square" rtlCol="0">
              <a:spAutoFit/>
            </a:bodyPr>
            <a:lstStyle/>
            <a:p>
              <a:pPr algn="ctr"/>
              <a:r>
                <a:rPr lang="zh-CN" altLang="en-US" sz="2000" b="1" dirty="0">
                  <a:solidFill>
                    <a:srgbClr val="FFB850"/>
                  </a:solidFill>
                  <a:latin typeface="微软雅黑" panose="020B0503020204020204" charset="-122"/>
                  <a:ea typeface="微软雅黑" panose="020B0503020204020204" charset="-122"/>
                </a:rPr>
                <a:t>添加标题文字</a:t>
              </a:r>
            </a:p>
          </p:txBody>
        </p:sp>
        <p:sp>
          <p:nvSpPr>
            <p:cNvPr id="65" name="淘宝网Chenying0907出品 104"/>
            <p:cNvSpPr txBox="1"/>
            <p:nvPr/>
          </p:nvSpPr>
          <p:spPr>
            <a:xfrm>
              <a:off x="3457190" y="4135512"/>
              <a:ext cx="3126771" cy="583659"/>
            </a:xfrm>
            <a:prstGeom prst="rect">
              <a:avLst/>
            </a:prstGeom>
            <a:noFill/>
          </p:spPr>
          <p:txBody>
            <a:bodyPr wrap="square" rtlCol="0">
              <a:spAutoFit/>
            </a:bodyPr>
            <a:lstStyle/>
            <a:p>
              <a:pPr algn="just"/>
              <a:r>
                <a:rPr lang="zh-CN" altLang="en-US" sz="16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p>
          </p:txBody>
        </p:sp>
      </p:grpSp>
      <p:grpSp>
        <p:nvGrpSpPr>
          <p:cNvPr id="66" name="淘宝网Chenying0907出品 65"/>
          <p:cNvGrpSpPr/>
          <p:nvPr/>
        </p:nvGrpSpPr>
        <p:grpSpPr>
          <a:xfrm>
            <a:off x="7249652" y="3460063"/>
            <a:ext cx="3132293" cy="941847"/>
            <a:chOff x="3451161" y="3777171"/>
            <a:chExt cx="3132800" cy="942000"/>
          </a:xfrm>
        </p:grpSpPr>
        <p:sp>
          <p:nvSpPr>
            <p:cNvPr id="67" name="淘宝网Chenying0907出品 103"/>
            <p:cNvSpPr txBox="1"/>
            <p:nvPr/>
          </p:nvSpPr>
          <p:spPr>
            <a:xfrm>
              <a:off x="3451161" y="3777171"/>
              <a:ext cx="1725052" cy="398845"/>
            </a:xfrm>
            <a:prstGeom prst="rect">
              <a:avLst/>
            </a:prstGeom>
            <a:noFill/>
          </p:spPr>
          <p:txBody>
            <a:bodyPr wrap="square" rtlCol="0">
              <a:spAutoFit/>
            </a:bodyPr>
            <a:lstStyle/>
            <a:p>
              <a:pPr algn="ctr"/>
              <a:r>
                <a:rPr lang="zh-CN" altLang="en-US" sz="2000" b="1" dirty="0">
                  <a:solidFill>
                    <a:srgbClr val="F8353D"/>
                  </a:solidFill>
                  <a:latin typeface="微软雅黑" panose="020B0503020204020204" charset="-122"/>
                  <a:ea typeface="微软雅黑" panose="020B0503020204020204" charset="-122"/>
                </a:rPr>
                <a:t>添加标题文字</a:t>
              </a:r>
            </a:p>
          </p:txBody>
        </p:sp>
        <p:sp>
          <p:nvSpPr>
            <p:cNvPr id="68" name="淘宝网Chenying0907出品 104"/>
            <p:cNvSpPr txBox="1"/>
            <p:nvPr/>
          </p:nvSpPr>
          <p:spPr>
            <a:xfrm>
              <a:off x="3457190" y="4135512"/>
              <a:ext cx="3126771" cy="583659"/>
            </a:xfrm>
            <a:prstGeom prst="rect">
              <a:avLst/>
            </a:prstGeom>
            <a:noFill/>
          </p:spPr>
          <p:txBody>
            <a:bodyPr wrap="square" rtlCol="0">
              <a:spAutoFit/>
            </a:bodyPr>
            <a:lstStyle/>
            <a:p>
              <a:pPr algn="just"/>
              <a:r>
                <a:rPr lang="zh-CN" altLang="en-US" sz="16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p>
          </p:txBody>
        </p:sp>
      </p:grpSp>
      <p:grpSp>
        <p:nvGrpSpPr>
          <p:cNvPr id="69" name="淘宝网Chenying0907出品 68"/>
          <p:cNvGrpSpPr/>
          <p:nvPr/>
        </p:nvGrpSpPr>
        <p:grpSpPr>
          <a:xfrm>
            <a:off x="7214105" y="4691012"/>
            <a:ext cx="3132293" cy="941847"/>
            <a:chOff x="3451161" y="3777171"/>
            <a:chExt cx="3132800" cy="942000"/>
          </a:xfrm>
        </p:grpSpPr>
        <p:sp>
          <p:nvSpPr>
            <p:cNvPr id="70" name="淘宝网Chenying0907出品 103"/>
            <p:cNvSpPr txBox="1"/>
            <p:nvPr/>
          </p:nvSpPr>
          <p:spPr>
            <a:xfrm>
              <a:off x="3451161" y="3777171"/>
              <a:ext cx="1725052" cy="398845"/>
            </a:xfrm>
            <a:prstGeom prst="rect">
              <a:avLst/>
            </a:prstGeom>
            <a:noFill/>
          </p:spPr>
          <p:txBody>
            <a:bodyPr wrap="square" rtlCol="0">
              <a:spAutoFit/>
            </a:bodyPr>
            <a:lstStyle/>
            <a:p>
              <a:pPr algn="ctr"/>
              <a:r>
                <a:rPr lang="zh-CN" altLang="en-US" sz="2000" b="1" dirty="0">
                  <a:solidFill>
                    <a:srgbClr val="01ACBE"/>
                  </a:solidFill>
                  <a:latin typeface="微软雅黑" panose="020B0503020204020204" charset="-122"/>
                  <a:ea typeface="微软雅黑" panose="020B0503020204020204" charset="-122"/>
                </a:rPr>
                <a:t>添加标题文字</a:t>
              </a:r>
            </a:p>
          </p:txBody>
        </p:sp>
        <p:sp>
          <p:nvSpPr>
            <p:cNvPr id="71" name="淘宝网Chenying0907出品 104"/>
            <p:cNvSpPr txBox="1"/>
            <p:nvPr/>
          </p:nvSpPr>
          <p:spPr>
            <a:xfrm>
              <a:off x="3457190" y="4135512"/>
              <a:ext cx="3126771" cy="583659"/>
            </a:xfrm>
            <a:prstGeom prst="rect">
              <a:avLst/>
            </a:prstGeom>
            <a:noFill/>
          </p:spPr>
          <p:txBody>
            <a:bodyPr wrap="square" rtlCol="0">
              <a:spAutoFit/>
            </a:bodyPr>
            <a:lstStyle/>
            <a:p>
              <a:pPr algn="just"/>
              <a:r>
                <a:rPr lang="zh-CN" altLang="en-US" sz="16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p>
          </p:txBody>
        </p:sp>
      </p:gr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1000"/>
                                        <p:tgtEl>
                                          <p:spTgt spid="55"/>
                                        </p:tgtEl>
                                      </p:cBhvr>
                                    </p:animEffect>
                                    <p:anim calcmode="lin" valueType="num">
                                      <p:cBhvr>
                                        <p:cTn id="14" dur="1000" fill="hold"/>
                                        <p:tgtEl>
                                          <p:spTgt spid="55"/>
                                        </p:tgtEl>
                                        <p:attrNameLst>
                                          <p:attrName>ppt_x</p:attrName>
                                        </p:attrNameLst>
                                      </p:cBhvr>
                                      <p:tavLst>
                                        <p:tav tm="0">
                                          <p:val>
                                            <p:strVal val="#ppt_x"/>
                                          </p:val>
                                        </p:tav>
                                        <p:tav tm="100000">
                                          <p:val>
                                            <p:strVal val="#ppt_x"/>
                                          </p:val>
                                        </p:tav>
                                      </p:tavLst>
                                    </p:anim>
                                    <p:anim calcmode="lin" valueType="num">
                                      <p:cBhvr>
                                        <p:cTn id="15" dur="1000" fill="hold"/>
                                        <p:tgtEl>
                                          <p:spTgt spid="55"/>
                                        </p:tgtEl>
                                        <p:attrNameLst>
                                          <p:attrName>ppt_y</p:attrName>
                                        </p:attrNameLst>
                                      </p:cBhvr>
                                      <p:tavLst>
                                        <p:tav tm="0">
                                          <p:val>
                                            <p:strVal val="#ppt_y+.1"/>
                                          </p:val>
                                        </p:tav>
                                        <p:tav tm="100000">
                                          <p:val>
                                            <p:strVal val="#ppt_y"/>
                                          </p:val>
                                        </p:tav>
                                      </p:tavLst>
                                    </p:anim>
                                  </p:childTnLst>
                                </p:cTn>
                              </p:par>
                              <p:par>
                                <p:cTn id="16" presetID="2" presetClass="entr" presetSubtype="4" fill="hold" nodeType="withEffect">
                                  <p:stCondLst>
                                    <p:cond delay="75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75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ppt_x"/>
                                          </p:val>
                                        </p:tav>
                                        <p:tav tm="100000">
                                          <p:val>
                                            <p:strVal val="#ppt_x"/>
                                          </p:val>
                                        </p:tav>
                                      </p:tavLst>
                                    </p:anim>
                                    <p:anim calcmode="lin" valueType="num">
                                      <p:cBhvr additive="base">
                                        <p:cTn id="23" dur="500" fill="hold"/>
                                        <p:tgtEl>
                                          <p:spTgt spid="21"/>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75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ppt_x"/>
                                          </p:val>
                                        </p:tav>
                                        <p:tav tm="100000">
                                          <p:val>
                                            <p:strVal val="#ppt_x"/>
                                          </p:val>
                                        </p:tav>
                                      </p:tavLst>
                                    </p:anim>
                                    <p:anim calcmode="lin" valueType="num">
                                      <p:cBhvr additive="base">
                                        <p:cTn id="27" dur="500" fill="hold"/>
                                        <p:tgtEl>
                                          <p:spTgt spid="2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75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fill="hold"/>
                                        <p:tgtEl>
                                          <p:spTgt spid="33"/>
                                        </p:tgtEl>
                                        <p:attrNameLst>
                                          <p:attrName>ppt_x</p:attrName>
                                        </p:attrNameLst>
                                      </p:cBhvr>
                                      <p:tavLst>
                                        <p:tav tm="0">
                                          <p:val>
                                            <p:strVal val="#ppt_x"/>
                                          </p:val>
                                        </p:tav>
                                        <p:tav tm="100000">
                                          <p:val>
                                            <p:strVal val="#ppt_x"/>
                                          </p:val>
                                        </p:tav>
                                      </p:tavLst>
                                    </p:anim>
                                    <p:anim calcmode="lin" valueType="num">
                                      <p:cBhvr additive="base">
                                        <p:cTn id="31" dur="500" fill="hold"/>
                                        <p:tgtEl>
                                          <p:spTgt spid="33"/>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750"/>
                                  </p:stCondLst>
                                  <p:childTnLst>
                                    <p:set>
                                      <p:cBhvr>
                                        <p:cTn id="33" dur="1" fill="hold">
                                          <p:stCondLst>
                                            <p:cond delay="0"/>
                                          </p:stCondLst>
                                        </p:cTn>
                                        <p:tgtEl>
                                          <p:spTgt spid="45"/>
                                        </p:tgtEl>
                                        <p:attrNameLst>
                                          <p:attrName>style.visibility</p:attrName>
                                        </p:attrNameLst>
                                      </p:cBhvr>
                                      <p:to>
                                        <p:strVal val="visible"/>
                                      </p:to>
                                    </p:set>
                                    <p:anim calcmode="lin" valueType="num">
                                      <p:cBhvr additive="base">
                                        <p:cTn id="34" dur="500" fill="hold"/>
                                        <p:tgtEl>
                                          <p:spTgt spid="45"/>
                                        </p:tgtEl>
                                        <p:attrNameLst>
                                          <p:attrName>ppt_x</p:attrName>
                                        </p:attrNameLst>
                                      </p:cBhvr>
                                      <p:tavLst>
                                        <p:tav tm="0">
                                          <p:val>
                                            <p:strVal val="#ppt_x"/>
                                          </p:val>
                                        </p:tav>
                                        <p:tav tm="100000">
                                          <p:val>
                                            <p:strVal val="#ppt_x"/>
                                          </p:val>
                                        </p:tav>
                                      </p:tavLst>
                                    </p:anim>
                                    <p:anim calcmode="lin" valueType="num">
                                      <p:cBhvr additive="base">
                                        <p:cTn id="35" dur="500" fill="hold"/>
                                        <p:tgtEl>
                                          <p:spTgt spid="45"/>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75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fill="hold"/>
                                        <p:tgtEl>
                                          <p:spTgt spid="40"/>
                                        </p:tgtEl>
                                        <p:attrNameLst>
                                          <p:attrName>ppt_x</p:attrName>
                                        </p:attrNameLst>
                                      </p:cBhvr>
                                      <p:tavLst>
                                        <p:tav tm="0">
                                          <p:val>
                                            <p:strVal val="#ppt_x"/>
                                          </p:val>
                                        </p:tav>
                                        <p:tav tm="100000">
                                          <p:val>
                                            <p:strVal val="#ppt_x"/>
                                          </p:val>
                                        </p:tav>
                                      </p:tavLst>
                                    </p:anim>
                                    <p:anim calcmode="lin" valueType="num">
                                      <p:cBhvr additive="base">
                                        <p:cTn id="39" dur="500" fill="hold"/>
                                        <p:tgtEl>
                                          <p:spTgt spid="40"/>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75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75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ppt_x"/>
                                          </p:val>
                                        </p:tav>
                                        <p:tav tm="100000">
                                          <p:val>
                                            <p:strVal val="#ppt_x"/>
                                          </p:val>
                                        </p:tav>
                                      </p:tavLst>
                                    </p:anim>
                                    <p:anim calcmode="lin" valueType="num">
                                      <p:cBhvr additive="base">
                                        <p:cTn id="47" dur="500" fill="hold"/>
                                        <p:tgtEl>
                                          <p:spTgt spid="27"/>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75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fill="hold"/>
                                        <p:tgtEl>
                                          <p:spTgt spid="34"/>
                                        </p:tgtEl>
                                        <p:attrNameLst>
                                          <p:attrName>ppt_x</p:attrName>
                                        </p:attrNameLst>
                                      </p:cBhvr>
                                      <p:tavLst>
                                        <p:tav tm="0">
                                          <p:val>
                                            <p:strVal val="#ppt_x"/>
                                          </p:val>
                                        </p:tav>
                                        <p:tav tm="100000">
                                          <p:val>
                                            <p:strVal val="#ppt_x"/>
                                          </p:val>
                                        </p:tav>
                                      </p:tavLst>
                                    </p:anim>
                                    <p:anim calcmode="lin" valueType="num">
                                      <p:cBhvr additive="base">
                                        <p:cTn id="51" dur="500" fill="hold"/>
                                        <p:tgtEl>
                                          <p:spTgt spid="34"/>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75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fill="hold"/>
                                        <p:tgtEl>
                                          <p:spTgt spid="39"/>
                                        </p:tgtEl>
                                        <p:attrNameLst>
                                          <p:attrName>ppt_x</p:attrName>
                                        </p:attrNameLst>
                                      </p:cBhvr>
                                      <p:tavLst>
                                        <p:tav tm="0">
                                          <p:val>
                                            <p:strVal val="#ppt_x"/>
                                          </p:val>
                                        </p:tav>
                                        <p:tav tm="100000">
                                          <p:val>
                                            <p:strVal val="#ppt_x"/>
                                          </p:val>
                                        </p:tav>
                                      </p:tavLst>
                                    </p:anim>
                                    <p:anim calcmode="lin" valueType="num">
                                      <p:cBhvr additive="base">
                                        <p:cTn id="55" dur="500" fill="hold"/>
                                        <p:tgtEl>
                                          <p:spTgt spid="39"/>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750"/>
                                  </p:stCondLst>
                                  <p:childTnLst>
                                    <p:set>
                                      <p:cBhvr>
                                        <p:cTn id="57" dur="1" fill="hold">
                                          <p:stCondLst>
                                            <p:cond delay="0"/>
                                          </p:stCondLst>
                                        </p:cTn>
                                        <p:tgtEl>
                                          <p:spTgt spid="51"/>
                                        </p:tgtEl>
                                        <p:attrNameLst>
                                          <p:attrName>style.visibility</p:attrName>
                                        </p:attrNameLst>
                                      </p:cBhvr>
                                      <p:to>
                                        <p:strVal val="visible"/>
                                      </p:to>
                                    </p:set>
                                    <p:anim calcmode="lin" valueType="num">
                                      <p:cBhvr additive="base">
                                        <p:cTn id="58" dur="500" fill="hold"/>
                                        <p:tgtEl>
                                          <p:spTgt spid="51"/>
                                        </p:tgtEl>
                                        <p:attrNameLst>
                                          <p:attrName>ppt_x</p:attrName>
                                        </p:attrNameLst>
                                      </p:cBhvr>
                                      <p:tavLst>
                                        <p:tav tm="0">
                                          <p:val>
                                            <p:strVal val="#ppt_x"/>
                                          </p:val>
                                        </p:tav>
                                        <p:tav tm="100000">
                                          <p:val>
                                            <p:strVal val="#ppt_x"/>
                                          </p:val>
                                        </p:tav>
                                      </p:tavLst>
                                    </p:anim>
                                    <p:anim calcmode="lin" valueType="num">
                                      <p:cBhvr additive="base">
                                        <p:cTn id="59" dur="500" fill="hold"/>
                                        <p:tgtEl>
                                          <p:spTgt spid="51"/>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750"/>
                                  </p:stCondLst>
                                  <p:childTnLst>
                                    <p:set>
                                      <p:cBhvr>
                                        <p:cTn id="61" dur="1" fill="hold">
                                          <p:stCondLst>
                                            <p:cond delay="0"/>
                                          </p:stCondLst>
                                        </p:cTn>
                                        <p:tgtEl>
                                          <p:spTgt spid="46"/>
                                        </p:tgtEl>
                                        <p:attrNameLst>
                                          <p:attrName>style.visibility</p:attrName>
                                        </p:attrNameLst>
                                      </p:cBhvr>
                                      <p:to>
                                        <p:strVal val="visible"/>
                                      </p:to>
                                    </p:set>
                                    <p:anim calcmode="lin" valueType="num">
                                      <p:cBhvr additive="base">
                                        <p:cTn id="62" dur="500" fill="hold"/>
                                        <p:tgtEl>
                                          <p:spTgt spid="46"/>
                                        </p:tgtEl>
                                        <p:attrNameLst>
                                          <p:attrName>ppt_x</p:attrName>
                                        </p:attrNameLst>
                                      </p:cBhvr>
                                      <p:tavLst>
                                        <p:tav tm="0">
                                          <p:val>
                                            <p:strVal val="#ppt_x"/>
                                          </p:val>
                                        </p:tav>
                                        <p:tav tm="100000">
                                          <p:val>
                                            <p:strVal val="#ppt_x"/>
                                          </p:val>
                                        </p:tav>
                                      </p:tavLst>
                                    </p:anim>
                                    <p:anim calcmode="lin" valueType="num">
                                      <p:cBhvr additive="base">
                                        <p:cTn id="63" dur="500" fill="hold"/>
                                        <p:tgtEl>
                                          <p:spTgt spid="46"/>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1500"/>
                                  </p:stCondLst>
                                  <p:childTnLst>
                                    <p:set>
                                      <p:cBhvr>
                                        <p:cTn id="65" dur="1" fill="hold">
                                          <p:stCondLst>
                                            <p:cond delay="0"/>
                                          </p:stCondLst>
                                        </p:cTn>
                                        <p:tgtEl>
                                          <p:spTgt spid="52"/>
                                        </p:tgtEl>
                                        <p:attrNameLst>
                                          <p:attrName>style.visibility</p:attrName>
                                        </p:attrNameLst>
                                      </p:cBhvr>
                                      <p:to>
                                        <p:strVal val="visible"/>
                                      </p:to>
                                    </p:set>
                                    <p:anim calcmode="lin" valueType="num">
                                      <p:cBhvr additive="base">
                                        <p:cTn id="66" dur="500" fill="hold"/>
                                        <p:tgtEl>
                                          <p:spTgt spid="52"/>
                                        </p:tgtEl>
                                        <p:attrNameLst>
                                          <p:attrName>ppt_x</p:attrName>
                                        </p:attrNameLst>
                                      </p:cBhvr>
                                      <p:tavLst>
                                        <p:tav tm="0">
                                          <p:val>
                                            <p:strVal val="#ppt_x"/>
                                          </p:val>
                                        </p:tav>
                                        <p:tav tm="100000">
                                          <p:val>
                                            <p:strVal val="#ppt_x"/>
                                          </p:val>
                                        </p:tav>
                                      </p:tavLst>
                                    </p:anim>
                                    <p:anim calcmode="lin" valueType="num">
                                      <p:cBhvr additive="base">
                                        <p:cTn id="67" dur="500" fill="hold"/>
                                        <p:tgtEl>
                                          <p:spTgt spid="52"/>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1500"/>
                                  </p:stCondLst>
                                  <p:childTnLst>
                                    <p:set>
                                      <p:cBhvr>
                                        <p:cTn id="69" dur="1" fill="hold">
                                          <p:stCondLst>
                                            <p:cond delay="0"/>
                                          </p:stCondLst>
                                        </p:cTn>
                                        <p:tgtEl>
                                          <p:spTgt spid="57"/>
                                        </p:tgtEl>
                                        <p:attrNameLst>
                                          <p:attrName>style.visibility</p:attrName>
                                        </p:attrNameLst>
                                      </p:cBhvr>
                                      <p:to>
                                        <p:strVal val="visible"/>
                                      </p:to>
                                    </p:set>
                                    <p:anim calcmode="lin" valueType="num">
                                      <p:cBhvr additive="base">
                                        <p:cTn id="70" dur="500" fill="hold"/>
                                        <p:tgtEl>
                                          <p:spTgt spid="57"/>
                                        </p:tgtEl>
                                        <p:attrNameLst>
                                          <p:attrName>ppt_x</p:attrName>
                                        </p:attrNameLst>
                                      </p:cBhvr>
                                      <p:tavLst>
                                        <p:tav tm="0">
                                          <p:val>
                                            <p:strVal val="#ppt_x"/>
                                          </p:val>
                                        </p:tav>
                                        <p:tav tm="100000">
                                          <p:val>
                                            <p:strVal val="#ppt_x"/>
                                          </p:val>
                                        </p:tav>
                                      </p:tavLst>
                                    </p:anim>
                                    <p:anim calcmode="lin" valueType="num">
                                      <p:cBhvr additive="base">
                                        <p:cTn id="71" dur="500" fill="hold"/>
                                        <p:tgtEl>
                                          <p:spTgt spid="57"/>
                                        </p:tgtEl>
                                        <p:attrNameLst>
                                          <p:attrName>ppt_y</p:attrName>
                                        </p:attrNameLst>
                                      </p:cBhvr>
                                      <p:tavLst>
                                        <p:tav tm="0">
                                          <p:val>
                                            <p:strVal val="1+#ppt_h/2"/>
                                          </p:val>
                                        </p:tav>
                                        <p:tav tm="100000">
                                          <p:val>
                                            <p:strVal val="#ppt_y"/>
                                          </p:val>
                                        </p:tav>
                                      </p:tavLst>
                                    </p:anim>
                                  </p:childTnLst>
                                </p:cTn>
                              </p:par>
                              <p:par>
                                <p:cTn id="72" presetID="2" presetClass="entr" presetSubtype="4" fill="hold" nodeType="withEffect">
                                  <p:stCondLst>
                                    <p:cond delay="1500"/>
                                  </p:stCondLst>
                                  <p:childTnLst>
                                    <p:set>
                                      <p:cBhvr>
                                        <p:cTn id="73" dur="1" fill="hold">
                                          <p:stCondLst>
                                            <p:cond delay="0"/>
                                          </p:stCondLst>
                                        </p:cTn>
                                        <p:tgtEl>
                                          <p:spTgt spid="60"/>
                                        </p:tgtEl>
                                        <p:attrNameLst>
                                          <p:attrName>style.visibility</p:attrName>
                                        </p:attrNameLst>
                                      </p:cBhvr>
                                      <p:to>
                                        <p:strVal val="visible"/>
                                      </p:to>
                                    </p:set>
                                    <p:anim calcmode="lin" valueType="num">
                                      <p:cBhvr additive="base">
                                        <p:cTn id="74" dur="500" fill="hold"/>
                                        <p:tgtEl>
                                          <p:spTgt spid="60"/>
                                        </p:tgtEl>
                                        <p:attrNameLst>
                                          <p:attrName>ppt_x</p:attrName>
                                        </p:attrNameLst>
                                      </p:cBhvr>
                                      <p:tavLst>
                                        <p:tav tm="0">
                                          <p:val>
                                            <p:strVal val="#ppt_x"/>
                                          </p:val>
                                        </p:tav>
                                        <p:tav tm="100000">
                                          <p:val>
                                            <p:strVal val="#ppt_x"/>
                                          </p:val>
                                        </p:tav>
                                      </p:tavLst>
                                    </p:anim>
                                    <p:anim calcmode="lin" valueType="num">
                                      <p:cBhvr additive="base">
                                        <p:cTn id="75" dur="500" fill="hold"/>
                                        <p:tgtEl>
                                          <p:spTgt spid="60"/>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1500"/>
                                  </p:stCondLst>
                                  <p:childTnLst>
                                    <p:set>
                                      <p:cBhvr>
                                        <p:cTn id="77" dur="1" fill="hold">
                                          <p:stCondLst>
                                            <p:cond delay="0"/>
                                          </p:stCondLst>
                                        </p:cTn>
                                        <p:tgtEl>
                                          <p:spTgt spid="69"/>
                                        </p:tgtEl>
                                        <p:attrNameLst>
                                          <p:attrName>style.visibility</p:attrName>
                                        </p:attrNameLst>
                                      </p:cBhvr>
                                      <p:to>
                                        <p:strVal val="visible"/>
                                      </p:to>
                                    </p:set>
                                    <p:anim calcmode="lin" valueType="num">
                                      <p:cBhvr additive="base">
                                        <p:cTn id="78" dur="500" fill="hold"/>
                                        <p:tgtEl>
                                          <p:spTgt spid="69"/>
                                        </p:tgtEl>
                                        <p:attrNameLst>
                                          <p:attrName>ppt_x</p:attrName>
                                        </p:attrNameLst>
                                      </p:cBhvr>
                                      <p:tavLst>
                                        <p:tav tm="0">
                                          <p:val>
                                            <p:strVal val="#ppt_x"/>
                                          </p:val>
                                        </p:tav>
                                        <p:tav tm="100000">
                                          <p:val>
                                            <p:strVal val="#ppt_x"/>
                                          </p:val>
                                        </p:tav>
                                      </p:tavLst>
                                    </p:anim>
                                    <p:anim calcmode="lin" valueType="num">
                                      <p:cBhvr additive="base">
                                        <p:cTn id="79" dur="500" fill="hold"/>
                                        <p:tgtEl>
                                          <p:spTgt spid="69"/>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1500"/>
                                  </p:stCondLst>
                                  <p:childTnLst>
                                    <p:set>
                                      <p:cBhvr>
                                        <p:cTn id="81" dur="1" fill="hold">
                                          <p:stCondLst>
                                            <p:cond delay="0"/>
                                          </p:stCondLst>
                                        </p:cTn>
                                        <p:tgtEl>
                                          <p:spTgt spid="66"/>
                                        </p:tgtEl>
                                        <p:attrNameLst>
                                          <p:attrName>style.visibility</p:attrName>
                                        </p:attrNameLst>
                                      </p:cBhvr>
                                      <p:to>
                                        <p:strVal val="visible"/>
                                      </p:to>
                                    </p:set>
                                    <p:anim calcmode="lin" valueType="num">
                                      <p:cBhvr additive="base">
                                        <p:cTn id="82" dur="500" fill="hold"/>
                                        <p:tgtEl>
                                          <p:spTgt spid="66"/>
                                        </p:tgtEl>
                                        <p:attrNameLst>
                                          <p:attrName>ppt_x</p:attrName>
                                        </p:attrNameLst>
                                      </p:cBhvr>
                                      <p:tavLst>
                                        <p:tav tm="0">
                                          <p:val>
                                            <p:strVal val="#ppt_x"/>
                                          </p:val>
                                        </p:tav>
                                        <p:tav tm="100000">
                                          <p:val>
                                            <p:strVal val="#ppt_x"/>
                                          </p:val>
                                        </p:tav>
                                      </p:tavLst>
                                    </p:anim>
                                    <p:anim calcmode="lin" valueType="num">
                                      <p:cBhvr additive="base">
                                        <p:cTn id="83" dur="500" fill="hold"/>
                                        <p:tgtEl>
                                          <p:spTgt spid="66"/>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1500"/>
                                  </p:stCondLst>
                                  <p:childTnLst>
                                    <p:set>
                                      <p:cBhvr>
                                        <p:cTn id="85" dur="1" fill="hold">
                                          <p:stCondLst>
                                            <p:cond delay="0"/>
                                          </p:stCondLst>
                                        </p:cTn>
                                        <p:tgtEl>
                                          <p:spTgt spid="63"/>
                                        </p:tgtEl>
                                        <p:attrNameLst>
                                          <p:attrName>style.visibility</p:attrName>
                                        </p:attrNameLst>
                                      </p:cBhvr>
                                      <p:to>
                                        <p:strVal val="visible"/>
                                      </p:to>
                                    </p:set>
                                    <p:anim calcmode="lin" valueType="num">
                                      <p:cBhvr additive="base">
                                        <p:cTn id="86" dur="500" fill="hold"/>
                                        <p:tgtEl>
                                          <p:spTgt spid="63"/>
                                        </p:tgtEl>
                                        <p:attrNameLst>
                                          <p:attrName>ppt_x</p:attrName>
                                        </p:attrNameLst>
                                      </p:cBhvr>
                                      <p:tavLst>
                                        <p:tav tm="0">
                                          <p:val>
                                            <p:strVal val="#ppt_x"/>
                                          </p:val>
                                        </p:tav>
                                        <p:tav tm="100000">
                                          <p:val>
                                            <p:strVal val="#ppt_x"/>
                                          </p:val>
                                        </p:tav>
                                      </p:tavLst>
                                    </p:anim>
                                    <p:anim calcmode="lin" valueType="num">
                                      <p:cBhvr additive="base">
                                        <p:cTn id="87"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21" grpId="0"/>
      <p:bldP spid="27" grpId="0"/>
      <p:bldP spid="33" grpId="0"/>
      <p:bldP spid="39" grpId="0"/>
      <p:bldP spid="45" grpId="0"/>
      <p:bldP spid="5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sp>
        <p:nvSpPr>
          <p:cNvPr id="16" name="淘宝网Chenying0907出品 5"/>
          <p:cNvSpPr/>
          <p:nvPr/>
        </p:nvSpPr>
        <p:spPr bwMode="auto">
          <a:xfrm rot="5400000">
            <a:off x="8114060" y="2382346"/>
            <a:ext cx="1103940" cy="97841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p:spPr>
        <p:style>
          <a:lnRef idx="3">
            <a:schemeClr val="lt1"/>
          </a:lnRef>
          <a:fillRef idx="1">
            <a:schemeClr val="accent6"/>
          </a:fillRef>
          <a:effectRef idx="1">
            <a:schemeClr val="accent6"/>
          </a:effectRef>
          <a:fontRef idx="minor">
            <a:schemeClr val="lt1"/>
          </a:fontRef>
        </p:style>
        <p:txBody>
          <a:bodyPr vert="horz" wrap="square" lIns="91425" tIns="45712" rIns="91425" bIns="45712" numCol="1" anchor="t" anchorCtr="0" compatLnSpc="1"/>
          <a:lstStyle/>
          <a:p>
            <a:endParaRPr lang="zh-CN" altLang="en-US"/>
          </a:p>
        </p:txBody>
      </p:sp>
      <p:sp>
        <p:nvSpPr>
          <p:cNvPr id="17" name="淘宝网Chenying0907出品 5"/>
          <p:cNvSpPr/>
          <p:nvPr/>
        </p:nvSpPr>
        <p:spPr bwMode="auto">
          <a:xfrm rot="5400000">
            <a:off x="8402565" y="1723773"/>
            <a:ext cx="1319584" cy="11695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8353D"/>
          </a:solidFill>
        </p:spPr>
        <p:style>
          <a:lnRef idx="3">
            <a:schemeClr val="lt1"/>
          </a:lnRef>
          <a:fillRef idx="1">
            <a:schemeClr val="accent2"/>
          </a:fillRef>
          <a:effectRef idx="1">
            <a:schemeClr val="accent2"/>
          </a:effectRef>
          <a:fontRef idx="minor">
            <a:schemeClr val="lt1"/>
          </a:fontRef>
        </p:style>
        <p:txBody>
          <a:bodyPr vert="horz" wrap="square" lIns="91425" tIns="45712" rIns="91425" bIns="45712" numCol="1" anchor="t" anchorCtr="0" compatLnSpc="1"/>
          <a:lstStyle/>
          <a:p>
            <a:endParaRPr lang="zh-CN" altLang="en-US"/>
          </a:p>
        </p:txBody>
      </p:sp>
      <p:pic>
        <p:nvPicPr>
          <p:cNvPr id="18" name="淘宝网Chenying0907出品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15927" y="1949496"/>
            <a:ext cx="2738655" cy="3874529"/>
          </a:xfrm>
          <a:prstGeom prst="rect">
            <a:avLst/>
          </a:prstGeom>
        </p:spPr>
      </p:pic>
      <p:pic>
        <p:nvPicPr>
          <p:cNvPr id="19" name="图片占位符 11" descr="C:\Users\Administrator\Desktop\爱国\001aa04b652e0cf95a3c03.jpg001aa04b652e0cf95a3c03"/>
          <p:cNvPicPr>
            <a:picLocks noChangeAspect="1"/>
          </p:cNvPicPr>
          <p:nvPr/>
        </p:nvPicPr>
        <p:blipFill>
          <a:blip r:embed="rId3"/>
          <a:srcRect/>
          <a:stretch>
            <a:fillRect/>
          </a:stretch>
        </p:blipFill>
        <p:spPr>
          <a:xfrm>
            <a:off x="8819515" y="2348865"/>
            <a:ext cx="2057400" cy="2943225"/>
          </a:xfrm>
          <a:prstGeom prst="rect">
            <a:avLst/>
          </a:prstGeom>
        </p:spPr>
      </p:pic>
      <p:sp>
        <p:nvSpPr>
          <p:cNvPr id="20" name="淘宝网Chenying0907出品 19"/>
          <p:cNvSpPr/>
          <p:nvPr/>
        </p:nvSpPr>
        <p:spPr bwMode="auto">
          <a:xfrm>
            <a:off x="2913861" y="2061070"/>
            <a:ext cx="4974306" cy="1043947"/>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p:spPr>
        <p:style>
          <a:lnRef idx="2">
            <a:schemeClr val="accent6"/>
          </a:lnRef>
          <a:fillRef idx="1">
            <a:schemeClr val="lt1"/>
          </a:fillRef>
          <a:effectRef idx="0">
            <a:schemeClr val="accent6"/>
          </a:effectRef>
          <a:fontRef idx="minor">
            <a:schemeClr val="dk1"/>
          </a:fontRef>
        </p:style>
        <p:txBody>
          <a:bodyPr vert="horz" wrap="square" lIns="91425" tIns="45712" rIns="91425" bIns="45712" numCol="1" anchor="t" anchorCtr="0" compatLnSpc="1"/>
          <a:lstStyle/>
          <a:p>
            <a:endParaRPr lang="zh-CN" altLang="en-US" b="1">
              <a:solidFill>
                <a:schemeClr val="tx1">
                  <a:lumMod val="50000"/>
                  <a:lumOff val="50000"/>
                </a:schemeClr>
              </a:solidFill>
              <a:latin typeface="微软雅黑" panose="020B0503020204020204" charset="-122"/>
              <a:ea typeface="微软雅黑" panose="020B0503020204020204" charset="-122"/>
            </a:endParaRPr>
          </a:p>
        </p:txBody>
      </p:sp>
      <p:grpSp>
        <p:nvGrpSpPr>
          <p:cNvPr id="21" name="淘宝网Chenying0907出品 20"/>
          <p:cNvGrpSpPr/>
          <p:nvPr/>
        </p:nvGrpSpPr>
        <p:grpSpPr>
          <a:xfrm>
            <a:off x="907198" y="2166761"/>
            <a:ext cx="2589192" cy="832564"/>
            <a:chOff x="2165343" y="1672805"/>
            <a:chExt cx="2589611" cy="832699"/>
          </a:xfrm>
        </p:grpSpPr>
        <p:sp>
          <p:nvSpPr>
            <p:cNvPr id="22" name="圆角淘宝网Chenying0907出品 21"/>
            <p:cNvSpPr/>
            <p:nvPr/>
          </p:nvSpPr>
          <p:spPr>
            <a:xfrm>
              <a:off x="2165343" y="1672805"/>
              <a:ext cx="2589611" cy="832699"/>
            </a:xfrm>
            <a:prstGeom prst="roundRect">
              <a:avLst>
                <a:gd name="adj" fmla="val 50000"/>
              </a:avLst>
            </a:prstGeom>
            <a:ln>
              <a:noFill/>
            </a:ln>
          </p:spPr>
          <p:style>
            <a:lnRef idx="2">
              <a:schemeClr val="accent6">
                <a:shade val="50000"/>
              </a:schemeClr>
            </a:lnRef>
            <a:fillRef idx="1">
              <a:schemeClr val="accent6"/>
            </a:fillRef>
            <a:effectRef idx="0">
              <a:schemeClr val="accent6"/>
            </a:effectRef>
            <a:fontRef idx="minor">
              <a:schemeClr val="lt1"/>
            </a:fontRef>
          </p:style>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sp>
          <p:nvSpPr>
            <p:cNvPr id="23" name="淘宝网Chenying0907出品 5"/>
            <p:cNvSpPr/>
            <p:nvPr/>
          </p:nvSpPr>
          <p:spPr bwMode="auto">
            <a:xfrm>
              <a:off x="2272446" y="1709102"/>
              <a:ext cx="1008373" cy="766040"/>
            </a:xfrm>
            <a:custGeom>
              <a:avLst/>
              <a:gdLst>
                <a:gd name="T0" fmla="*/ 206 w 524"/>
                <a:gd name="T1" fmla="*/ 0 h 398"/>
                <a:gd name="T2" fmla="*/ 199 w 524"/>
                <a:gd name="T3" fmla="*/ 0 h 398"/>
                <a:gd name="T4" fmla="*/ 195 w 524"/>
                <a:gd name="T5" fmla="*/ 0 h 398"/>
                <a:gd name="T6" fmla="*/ 190 w 524"/>
                <a:gd name="T7" fmla="*/ 0 h 398"/>
                <a:gd name="T8" fmla="*/ 0 w 524"/>
                <a:gd name="T9" fmla="*/ 199 h 398"/>
                <a:gd name="T10" fmla="*/ 190 w 524"/>
                <a:gd name="T11" fmla="*/ 398 h 398"/>
                <a:gd name="T12" fmla="*/ 195 w 524"/>
                <a:gd name="T13" fmla="*/ 398 h 398"/>
                <a:gd name="T14" fmla="*/ 199 w 524"/>
                <a:gd name="T15" fmla="*/ 398 h 398"/>
                <a:gd name="T16" fmla="*/ 206 w 524"/>
                <a:gd name="T17" fmla="*/ 398 h 398"/>
                <a:gd name="T18" fmla="*/ 524 w 524"/>
                <a:gd name="T19" fmla="*/ 199 h 398"/>
                <a:gd name="T20" fmla="*/ 206 w 524"/>
                <a:gd name="T21"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4" h="398">
                  <a:moveTo>
                    <a:pt x="206" y="0"/>
                  </a:moveTo>
                  <a:cubicBezTo>
                    <a:pt x="204" y="0"/>
                    <a:pt x="201" y="0"/>
                    <a:pt x="199" y="0"/>
                  </a:cubicBezTo>
                  <a:cubicBezTo>
                    <a:pt x="198" y="0"/>
                    <a:pt x="196" y="0"/>
                    <a:pt x="195" y="0"/>
                  </a:cubicBezTo>
                  <a:cubicBezTo>
                    <a:pt x="193" y="0"/>
                    <a:pt x="192" y="0"/>
                    <a:pt x="190" y="0"/>
                  </a:cubicBezTo>
                  <a:cubicBezTo>
                    <a:pt x="84" y="5"/>
                    <a:pt x="0" y="92"/>
                    <a:pt x="0" y="199"/>
                  </a:cubicBezTo>
                  <a:cubicBezTo>
                    <a:pt x="0" y="306"/>
                    <a:pt x="84" y="393"/>
                    <a:pt x="190" y="398"/>
                  </a:cubicBezTo>
                  <a:cubicBezTo>
                    <a:pt x="192" y="398"/>
                    <a:pt x="193" y="398"/>
                    <a:pt x="195" y="398"/>
                  </a:cubicBezTo>
                  <a:cubicBezTo>
                    <a:pt x="196" y="398"/>
                    <a:pt x="198" y="398"/>
                    <a:pt x="199" y="398"/>
                  </a:cubicBezTo>
                  <a:cubicBezTo>
                    <a:pt x="201" y="398"/>
                    <a:pt x="204" y="398"/>
                    <a:pt x="206" y="398"/>
                  </a:cubicBezTo>
                  <a:cubicBezTo>
                    <a:pt x="401" y="394"/>
                    <a:pt x="524" y="199"/>
                    <a:pt x="524" y="199"/>
                  </a:cubicBezTo>
                  <a:cubicBezTo>
                    <a:pt x="524" y="199"/>
                    <a:pt x="401" y="4"/>
                    <a:pt x="206" y="0"/>
                  </a:cubicBezTo>
                  <a:close/>
                </a:path>
              </a:pathLst>
            </a:cu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sp>
          <p:nvSpPr>
            <p:cNvPr id="24" name="淘宝网Chenying0907出品 23"/>
            <p:cNvSpPr/>
            <p:nvPr/>
          </p:nvSpPr>
          <p:spPr>
            <a:xfrm>
              <a:off x="2368263" y="1797613"/>
              <a:ext cx="589017" cy="589018"/>
            </a:xfrm>
            <a:prstGeom prst="ellipse">
              <a:avLst/>
            </a:prstGeom>
            <a:solidFill>
              <a:srgbClr val="FFB8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Impact MT Std" pitchFamily="34" charset="0"/>
                <a:ea typeface="方正兰亭黑简体" panose="02000000000000000000" pitchFamily="2" charset="-122"/>
              </a:endParaRPr>
            </a:p>
          </p:txBody>
        </p:sp>
        <p:sp>
          <p:nvSpPr>
            <p:cNvPr id="25" name="淘宝网Chenying0907出品 12"/>
            <p:cNvSpPr txBox="1"/>
            <p:nvPr/>
          </p:nvSpPr>
          <p:spPr>
            <a:xfrm>
              <a:off x="2353171" y="1839917"/>
              <a:ext cx="509988" cy="522055"/>
            </a:xfrm>
            <a:prstGeom prst="rect">
              <a:avLst/>
            </a:prstGeom>
            <a:noFill/>
          </p:spPr>
          <p:txBody>
            <a:bodyPr wrap="none" rtlCol="0">
              <a:spAutoFit/>
            </a:bodyPr>
            <a:lstStyle/>
            <a:p>
              <a:r>
                <a:rPr lang="en-US" altLang="zh-CN" sz="2800" b="1" dirty="0">
                  <a:solidFill>
                    <a:schemeClr val="bg1"/>
                  </a:solidFill>
                  <a:latin typeface="Impact MT Std" pitchFamily="34" charset="0"/>
                  <a:ea typeface="方正兰亭黑简体" panose="02000000000000000000" pitchFamily="2" charset="-122"/>
                </a:rPr>
                <a:t>01</a:t>
              </a:r>
              <a:endParaRPr lang="zh-CN" altLang="en-US" sz="2800" b="1" dirty="0">
                <a:solidFill>
                  <a:schemeClr val="bg1"/>
                </a:solidFill>
                <a:latin typeface="Impact MT Std" pitchFamily="34" charset="0"/>
                <a:ea typeface="方正兰亭黑简体" panose="02000000000000000000" pitchFamily="2" charset="-122"/>
              </a:endParaRPr>
            </a:p>
          </p:txBody>
        </p:sp>
      </p:grpSp>
      <p:sp>
        <p:nvSpPr>
          <p:cNvPr id="26" name="淘宝网Chenying0907出品 3"/>
          <p:cNvSpPr>
            <a:spLocks noChangeArrowheads="1"/>
          </p:cNvSpPr>
          <p:nvPr/>
        </p:nvSpPr>
        <p:spPr bwMode="auto">
          <a:xfrm>
            <a:off x="2020203" y="2349054"/>
            <a:ext cx="1400810" cy="459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6" tIns="45708" rIns="91416" bIns="4570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400" b="1" dirty="0">
                <a:solidFill>
                  <a:schemeClr val="bg1"/>
                </a:solidFill>
                <a:latin typeface="微软雅黑" panose="020B0503020204020204" charset="-122"/>
                <a:ea typeface="微软雅黑" panose="020B0503020204020204" charset="-122"/>
                <a:sym typeface="Arial" panose="020B0604020202020204" pitchFamily="34" charset="0"/>
              </a:rPr>
              <a:t>添加标题</a:t>
            </a:r>
          </a:p>
        </p:txBody>
      </p:sp>
      <p:sp>
        <p:nvSpPr>
          <p:cNvPr id="27" name="TextBox 503"/>
          <p:cNvSpPr txBox="1"/>
          <p:nvPr/>
        </p:nvSpPr>
        <p:spPr>
          <a:xfrm>
            <a:off x="3513355" y="2349054"/>
            <a:ext cx="4230819" cy="521970"/>
          </a:xfrm>
          <a:prstGeom prst="rect">
            <a:avLst/>
          </a:prstGeom>
          <a:noFill/>
        </p:spPr>
        <p:txBody>
          <a:bodyPr wrap="square" rtlCol="0">
            <a:spAutoFit/>
          </a:bodyPr>
          <a:lstStyle/>
          <a:p>
            <a:pPr algn="just"/>
            <a:r>
              <a:rPr lang="zh-CN" altLang="en-US" sz="14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您的内容打在这里，或者通过复制您的文本后，在此框中选择粘贴，尽可能简介扼要，主题明确。</a:t>
            </a:r>
          </a:p>
        </p:txBody>
      </p:sp>
      <p:sp>
        <p:nvSpPr>
          <p:cNvPr id="28" name="淘宝网Chenying0907出品 19"/>
          <p:cNvSpPr/>
          <p:nvPr/>
        </p:nvSpPr>
        <p:spPr bwMode="auto">
          <a:xfrm>
            <a:off x="2911184" y="3321004"/>
            <a:ext cx="4974306" cy="1043947"/>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p:spPr>
        <p:style>
          <a:lnRef idx="2">
            <a:schemeClr val="accent5"/>
          </a:lnRef>
          <a:fillRef idx="1">
            <a:schemeClr val="lt1"/>
          </a:fillRef>
          <a:effectRef idx="0">
            <a:schemeClr val="accent5"/>
          </a:effectRef>
          <a:fontRef idx="minor">
            <a:schemeClr val="dk1"/>
          </a:fontRef>
        </p:style>
        <p:txBody>
          <a:bodyPr vert="horz" wrap="square" lIns="91425" tIns="45712" rIns="91425" bIns="45712" numCol="1" anchor="t" anchorCtr="0" compatLnSpc="1"/>
          <a:lstStyle/>
          <a:p>
            <a:endParaRPr lang="zh-CN" altLang="en-US" b="1">
              <a:solidFill>
                <a:schemeClr val="tx1">
                  <a:lumMod val="50000"/>
                  <a:lumOff val="50000"/>
                </a:schemeClr>
              </a:solidFill>
              <a:latin typeface="微软雅黑" panose="020B0503020204020204" charset="-122"/>
              <a:ea typeface="微软雅黑" panose="020B0503020204020204" charset="-122"/>
            </a:endParaRPr>
          </a:p>
        </p:txBody>
      </p:sp>
      <p:grpSp>
        <p:nvGrpSpPr>
          <p:cNvPr id="29" name="淘宝网Chenying0907出品 28"/>
          <p:cNvGrpSpPr/>
          <p:nvPr/>
        </p:nvGrpSpPr>
        <p:grpSpPr>
          <a:xfrm>
            <a:off x="904521" y="3426696"/>
            <a:ext cx="2591868" cy="832564"/>
            <a:chOff x="2165343" y="1672805"/>
            <a:chExt cx="2592288" cy="832699"/>
          </a:xfrm>
        </p:grpSpPr>
        <p:sp>
          <p:nvSpPr>
            <p:cNvPr id="30" name="圆角淘宝网Chenying0907出品 29"/>
            <p:cNvSpPr/>
            <p:nvPr/>
          </p:nvSpPr>
          <p:spPr>
            <a:xfrm>
              <a:off x="2165343" y="1672805"/>
              <a:ext cx="2592288" cy="832699"/>
            </a:xfrm>
            <a:prstGeom prst="roundRect">
              <a:avLst>
                <a:gd name="adj" fmla="val 50000"/>
              </a:avLst>
            </a:prstGeom>
            <a:solidFill>
              <a:srgbClr val="01ACBE"/>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sp>
          <p:nvSpPr>
            <p:cNvPr id="31" name="淘宝网Chenying0907出品 5"/>
            <p:cNvSpPr/>
            <p:nvPr/>
          </p:nvSpPr>
          <p:spPr bwMode="auto">
            <a:xfrm>
              <a:off x="2272446" y="1709102"/>
              <a:ext cx="1008373" cy="766040"/>
            </a:xfrm>
            <a:custGeom>
              <a:avLst/>
              <a:gdLst>
                <a:gd name="T0" fmla="*/ 206 w 524"/>
                <a:gd name="T1" fmla="*/ 0 h 398"/>
                <a:gd name="T2" fmla="*/ 199 w 524"/>
                <a:gd name="T3" fmla="*/ 0 h 398"/>
                <a:gd name="T4" fmla="*/ 195 w 524"/>
                <a:gd name="T5" fmla="*/ 0 h 398"/>
                <a:gd name="T6" fmla="*/ 190 w 524"/>
                <a:gd name="T7" fmla="*/ 0 h 398"/>
                <a:gd name="T8" fmla="*/ 0 w 524"/>
                <a:gd name="T9" fmla="*/ 199 h 398"/>
                <a:gd name="T10" fmla="*/ 190 w 524"/>
                <a:gd name="T11" fmla="*/ 398 h 398"/>
                <a:gd name="T12" fmla="*/ 195 w 524"/>
                <a:gd name="T13" fmla="*/ 398 h 398"/>
                <a:gd name="T14" fmla="*/ 199 w 524"/>
                <a:gd name="T15" fmla="*/ 398 h 398"/>
                <a:gd name="T16" fmla="*/ 206 w 524"/>
                <a:gd name="T17" fmla="*/ 398 h 398"/>
                <a:gd name="T18" fmla="*/ 524 w 524"/>
                <a:gd name="T19" fmla="*/ 199 h 398"/>
                <a:gd name="T20" fmla="*/ 206 w 524"/>
                <a:gd name="T21"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4" h="398">
                  <a:moveTo>
                    <a:pt x="206" y="0"/>
                  </a:moveTo>
                  <a:cubicBezTo>
                    <a:pt x="204" y="0"/>
                    <a:pt x="201" y="0"/>
                    <a:pt x="199" y="0"/>
                  </a:cubicBezTo>
                  <a:cubicBezTo>
                    <a:pt x="198" y="0"/>
                    <a:pt x="196" y="0"/>
                    <a:pt x="195" y="0"/>
                  </a:cubicBezTo>
                  <a:cubicBezTo>
                    <a:pt x="193" y="0"/>
                    <a:pt x="192" y="0"/>
                    <a:pt x="190" y="0"/>
                  </a:cubicBezTo>
                  <a:cubicBezTo>
                    <a:pt x="84" y="5"/>
                    <a:pt x="0" y="92"/>
                    <a:pt x="0" y="199"/>
                  </a:cubicBezTo>
                  <a:cubicBezTo>
                    <a:pt x="0" y="306"/>
                    <a:pt x="84" y="393"/>
                    <a:pt x="190" y="398"/>
                  </a:cubicBezTo>
                  <a:cubicBezTo>
                    <a:pt x="192" y="398"/>
                    <a:pt x="193" y="398"/>
                    <a:pt x="195" y="398"/>
                  </a:cubicBezTo>
                  <a:cubicBezTo>
                    <a:pt x="196" y="398"/>
                    <a:pt x="198" y="398"/>
                    <a:pt x="199" y="398"/>
                  </a:cubicBezTo>
                  <a:cubicBezTo>
                    <a:pt x="201" y="398"/>
                    <a:pt x="204" y="398"/>
                    <a:pt x="206" y="398"/>
                  </a:cubicBezTo>
                  <a:cubicBezTo>
                    <a:pt x="401" y="394"/>
                    <a:pt x="524" y="199"/>
                    <a:pt x="524" y="199"/>
                  </a:cubicBezTo>
                  <a:cubicBezTo>
                    <a:pt x="524" y="199"/>
                    <a:pt x="401" y="4"/>
                    <a:pt x="206" y="0"/>
                  </a:cubicBezTo>
                  <a:close/>
                </a:path>
              </a:pathLst>
            </a:cu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sp>
          <p:nvSpPr>
            <p:cNvPr id="32" name="淘宝网Chenying0907出品 31"/>
            <p:cNvSpPr/>
            <p:nvPr/>
          </p:nvSpPr>
          <p:spPr>
            <a:xfrm>
              <a:off x="2368263" y="1797613"/>
              <a:ext cx="589017" cy="589018"/>
            </a:xfrm>
            <a:prstGeom prst="ellipse">
              <a:avLst/>
            </a:prstGeom>
            <a:solidFill>
              <a:srgbClr val="00ACBE"/>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Impact MT Std" pitchFamily="34" charset="0"/>
                <a:ea typeface="方正兰亭黑简体" panose="02000000000000000000" pitchFamily="2" charset="-122"/>
              </a:endParaRPr>
            </a:p>
          </p:txBody>
        </p:sp>
        <p:sp>
          <p:nvSpPr>
            <p:cNvPr id="33" name="淘宝网Chenying0907出品 12"/>
            <p:cNvSpPr txBox="1"/>
            <p:nvPr/>
          </p:nvSpPr>
          <p:spPr>
            <a:xfrm>
              <a:off x="2353171" y="1871969"/>
              <a:ext cx="553175" cy="522055"/>
            </a:xfrm>
            <a:prstGeom prst="rect">
              <a:avLst/>
            </a:prstGeom>
            <a:noFill/>
          </p:spPr>
          <p:txBody>
            <a:bodyPr wrap="none" rtlCol="0">
              <a:spAutoFit/>
            </a:bodyPr>
            <a:lstStyle/>
            <a:p>
              <a:r>
                <a:rPr lang="en-US" altLang="zh-CN" sz="2800" b="1" dirty="0">
                  <a:solidFill>
                    <a:schemeClr val="bg1"/>
                  </a:solidFill>
                  <a:latin typeface="Impact MT Std" pitchFamily="34" charset="0"/>
                  <a:ea typeface="方正兰亭黑简体" panose="02000000000000000000" pitchFamily="2" charset="-122"/>
                </a:rPr>
                <a:t>02</a:t>
              </a:r>
              <a:endParaRPr lang="zh-CN" altLang="en-US" sz="2800" b="1" dirty="0">
                <a:solidFill>
                  <a:schemeClr val="bg1"/>
                </a:solidFill>
                <a:latin typeface="Impact MT Std" pitchFamily="34" charset="0"/>
                <a:ea typeface="方正兰亭黑简体" panose="02000000000000000000" pitchFamily="2" charset="-122"/>
              </a:endParaRPr>
            </a:p>
          </p:txBody>
        </p:sp>
      </p:grpSp>
      <p:sp>
        <p:nvSpPr>
          <p:cNvPr id="34" name="淘宝网Chenying0907出品 3"/>
          <p:cNvSpPr>
            <a:spLocks noChangeArrowheads="1"/>
          </p:cNvSpPr>
          <p:nvPr/>
        </p:nvSpPr>
        <p:spPr bwMode="auto">
          <a:xfrm>
            <a:off x="2017526" y="3608989"/>
            <a:ext cx="1400810" cy="459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6" tIns="45708" rIns="91416" bIns="4570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400" b="1" dirty="0">
                <a:solidFill>
                  <a:schemeClr val="bg1"/>
                </a:solidFill>
                <a:latin typeface="微软雅黑" panose="020B0503020204020204" charset="-122"/>
                <a:ea typeface="微软雅黑" panose="020B0503020204020204" charset="-122"/>
                <a:sym typeface="Arial" panose="020B0604020202020204" pitchFamily="34" charset="0"/>
              </a:rPr>
              <a:t>添加标题</a:t>
            </a:r>
          </a:p>
        </p:txBody>
      </p:sp>
      <p:sp>
        <p:nvSpPr>
          <p:cNvPr id="35" name="TextBox 503"/>
          <p:cNvSpPr txBox="1"/>
          <p:nvPr/>
        </p:nvSpPr>
        <p:spPr>
          <a:xfrm>
            <a:off x="3510678" y="3608989"/>
            <a:ext cx="4230819" cy="521970"/>
          </a:xfrm>
          <a:prstGeom prst="rect">
            <a:avLst/>
          </a:prstGeom>
          <a:noFill/>
        </p:spPr>
        <p:txBody>
          <a:bodyPr wrap="square" rtlCol="0">
            <a:spAutoFit/>
          </a:bodyPr>
          <a:lstStyle/>
          <a:p>
            <a:pPr algn="just"/>
            <a:r>
              <a:rPr lang="zh-CN" altLang="en-US" sz="14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您的内容打在这里，或者通过复制您的文本后，在此框中选择粘贴，尽可能简介扼要，主题明确。</a:t>
            </a:r>
          </a:p>
        </p:txBody>
      </p:sp>
      <p:sp>
        <p:nvSpPr>
          <p:cNvPr id="36" name="淘宝网Chenying0907出品 19"/>
          <p:cNvSpPr/>
          <p:nvPr/>
        </p:nvSpPr>
        <p:spPr bwMode="auto">
          <a:xfrm>
            <a:off x="2911184" y="4544942"/>
            <a:ext cx="4974306" cy="1043947"/>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p:spPr>
        <p:style>
          <a:lnRef idx="2">
            <a:schemeClr val="accent2"/>
          </a:lnRef>
          <a:fillRef idx="1">
            <a:schemeClr val="lt1"/>
          </a:fillRef>
          <a:effectRef idx="0">
            <a:schemeClr val="accent2"/>
          </a:effectRef>
          <a:fontRef idx="minor">
            <a:schemeClr val="dk1"/>
          </a:fontRef>
        </p:style>
        <p:txBody>
          <a:bodyPr vert="horz" wrap="square" lIns="91425" tIns="45712" rIns="91425" bIns="45712" numCol="1" anchor="t" anchorCtr="0" compatLnSpc="1"/>
          <a:lstStyle/>
          <a:p>
            <a:endParaRPr lang="zh-CN" altLang="en-US" b="1">
              <a:solidFill>
                <a:schemeClr val="tx1">
                  <a:lumMod val="50000"/>
                  <a:lumOff val="50000"/>
                </a:schemeClr>
              </a:solidFill>
              <a:latin typeface="微软雅黑" panose="020B0503020204020204" charset="-122"/>
              <a:ea typeface="微软雅黑" panose="020B0503020204020204" charset="-122"/>
            </a:endParaRPr>
          </a:p>
        </p:txBody>
      </p:sp>
      <p:grpSp>
        <p:nvGrpSpPr>
          <p:cNvPr id="37" name="淘宝网Chenying0907出品 36"/>
          <p:cNvGrpSpPr/>
          <p:nvPr/>
        </p:nvGrpSpPr>
        <p:grpSpPr>
          <a:xfrm>
            <a:off x="904521" y="4650634"/>
            <a:ext cx="2591868" cy="832564"/>
            <a:chOff x="2165343" y="1672805"/>
            <a:chExt cx="2592288" cy="832699"/>
          </a:xfrm>
        </p:grpSpPr>
        <p:sp>
          <p:nvSpPr>
            <p:cNvPr id="38" name="圆角淘宝网Chenying0907出品 37"/>
            <p:cNvSpPr/>
            <p:nvPr/>
          </p:nvSpPr>
          <p:spPr>
            <a:xfrm>
              <a:off x="2165343" y="1672805"/>
              <a:ext cx="2592288" cy="832699"/>
            </a:xfrm>
            <a:prstGeom prst="roundRect">
              <a:avLst>
                <a:gd name="adj" fmla="val 50000"/>
              </a:avLst>
            </a:prstGeom>
            <a:solidFill>
              <a:srgbClr val="F8353D"/>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sp>
          <p:nvSpPr>
            <p:cNvPr id="39" name="淘宝网Chenying0907出品 5"/>
            <p:cNvSpPr/>
            <p:nvPr/>
          </p:nvSpPr>
          <p:spPr bwMode="auto">
            <a:xfrm>
              <a:off x="2272446" y="1709102"/>
              <a:ext cx="1008373" cy="766040"/>
            </a:xfrm>
            <a:custGeom>
              <a:avLst/>
              <a:gdLst>
                <a:gd name="T0" fmla="*/ 206 w 524"/>
                <a:gd name="T1" fmla="*/ 0 h 398"/>
                <a:gd name="T2" fmla="*/ 199 w 524"/>
                <a:gd name="T3" fmla="*/ 0 h 398"/>
                <a:gd name="T4" fmla="*/ 195 w 524"/>
                <a:gd name="T5" fmla="*/ 0 h 398"/>
                <a:gd name="T6" fmla="*/ 190 w 524"/>
                <a:gd name="T7" fmla="*/ 0 h 398"/>
                <a:gd name="T8" fmla="*/ 0 w 524"/>
                <a:gd name="T9" fmla="*/ 199 h 398"/>
                <a:gd name="T10" fmla="*/ 190 w 524"/>
                <a:gd name="T11" fmla="*/ 398 h 398"/>
                <a:gd name="T12" fmla="*/ 195 w 524"/>
                <a:gd name="T13" fmla="*/ 398 h 398"/>
                <a:gd name="T14" fmla="*/ 199 w 524"/>
                <a:gd name="T15" fmla="*/ 398 h 398"/>
                <a:gd name="T16" fmla="*/ 206 w 524"/>
                <a:gd name="T17" fmla="*/ 398 h 398"/>
                <a:gd name="T18" fmla="*/ 524 w 524"/>
                <a:gd name="T19" fmla="*/ 199 h 398"/>
                <a:gd name="T20" fmla="*/ 206 w 524"/>
                <a:gd name="T21"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4" h="398">
                  <a:moveTo>
                    <a:pt x="206" y="0"/>
                  </a:moveTo>
                  <a:cubicBezTo>
                    <a:pt x="204" y="0"/>
                    <a:pt x="201" y="0"/>
                    <a:pt x="199" y="0"/>
                  </a:cubicBezTo>
                  <a:cubicBezTo>
                    <a:pt x="198" y="0"/>
                    <a:pt x="196" y="0"/>
                    <a:pt x="195" y="0"/>
                  </a:cubicBezTo>
                  <a:cubicBezTo>
                    <a:pt x="193" y="0"/>
                    <a:pt x="192" y="0"/>
                    <a:pt x="190" y="0"/>
                  </a:cubicBezTo>
                  <a:cubicBezTo>
                    <a:pt x="84" y="5"/>
                    <a:pt x="0" y="92"/>
                    <a:pt x="0" y="199"/>
                  </a:cubicBezTo>
                  <a:cubicBezTo>
                    <a:pt x="0" y="306"/>
                    <a:pt x="84" y="393"/>
                    <a:pt x="190" y="398"/>
                  </a:cubicBezTo>
                  <a:cubicBezTo>
                    <a:pt x="192" y="398"/>
                    <a:pt x="193" y="398"/>
                    <a:pt x="195" y="398"/>
                  </a:cubicBezTo>
                  <a:cubicBezTo>
                    <a:pt x="196" y="398"/>
                    <a:pt x="198" y="398"/>
                    <a:pt x="199" y="398"/>
                  </a:cubicBezTo>
                  <a:cubicBezTo>
                    <a:pt x="201" y="398"/>
                    <a:pt x="204" y="398"/>
                    <a:pt x="206" y="398"/>
                  </a:cubicBezTo>
                  <a:cubicBezTo>
                    <a:pt x="401" y="394"/>
                    <a:pt x="524" y="199"/>
                    <a:pt x="524" y="199"/>
                  </a:cubicBezTo>
                  <a:cubicBezTo>
                    <a:pt x="524" y="199"/>
                    <a:pt x="401" y="4"/>
                    <a:pt x="206" y="0"/>
                  </a:cubicBezTo>
                  <a:close/>
                </a:path>
              </a:pathLst>
            </a:cu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sp>
          <p:nvSpPr>
            <p:cNvPr id="40" name="淘宝网Chenying0907出品 39"/>
            <p:cNvSpPr/>
            <p:nvPr/>
          </p:nvSpPr>
          <p:spPr>
            <a:xfrm>
              <a:off x="2368263" y="1797613"/>
              <a:ext cx="589017" cy="589018"/>
            </a:xfrm>
            <a:prstGeom prst="ellipse">
              <a:avLst/>
            </a:prstGeom>
            <a:solidFill>
              <a:srgbClr val="F8353D"/>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Impact MT Std" pitchFamily="34" charset="0"/>
                <a:ea typeface="方正兰亭黑简体" panose="02000000000000000000" pitchFamily="2" charset="-122"/>
              </a:endParaRPr>
            </a:p>
          </p:txBody>
        </p:sp>
        <p:sp>
          <p:nvSpPr>
            <p:cNvPr id="41" name="淘宝网Chenying0907出品 12"/>
            <p:cNvSpPr txBox="1"/>
            <p:nvPr/>
          </p:nvSpPr>
          <p:spPr>
            <a:xfrm>
              <a:off x="2353171" y="1871969"/>
              <a:ext cx="563336" cy="522055"/>
            </a:xfrm>
            <a:prstGeom prst="rect">
              <a:avLst/>
            </a:prstGeom>
            <a:noFill/>
          </p:spPr>
          <p:txBody>
            <a:bodyPr wrap="none" rtlCol="0">
              <a:spAutoFit/>
            </a:bodyPr>
            <a:lstStyle/>
            <a:p>
              <a:r>
                <a:rPr lang="en-US" altLang="zh-CN" sz="2800" b="1" dirty="0">
                  <a:solidFill>
                    <a:schemeClr val="bg1"/>
                  </a:solidFill>
                  <a:latin typeface="Impact MT Std" pitchFamily="34" charset="0"/>
                  <a:ea typeface="方正兰亭黑简体" panose="02000000000000000000" pitchFamily="2" charset="-122"/>
                </a:rPr>
                <a:t>03</a:t>
              </a:r>
              <a:endParaRPr lang="zh-CN" altLang="en-US" sz="2800" b="1" dirty="0">
                <a:solidFill>
                  <a:schemeClr val="bg1"/>
                </a:solidFill>
                <a:latin typeface="Impact MT Std" pitchFamily="34" charset="0"/>
                <a:ea typeface="方正兰亭黑简体" panose="02000000000000000000" pitchFamily="2" charset="-122"/>
              </a:endParaRPr>
            </a:p>
          </p:txBody>
        </p:sp>
      </p:grpSp>
      <p:sp>
        <p:nvSpPr>
          <p:cNvPr id="42" name="淘宝网Chenying0907出品 3"/>
          <p:cNvSpPr>
            <a:spLocks noChangeArrowheads="1"/>
          </p:cNvSpPr>
          <p:nvPr/>
        </p:nvSpPr>
        <p:spPr bwMode="auto">
          <a:xfrm>
            <a:off x="2017526" y="4832927"/>
            <a:ext cx="1400810" cy="459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6" tIns="45708" rIns="91416" bIns="4570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400" b="1" dirty="0">
                <a:solidFill>
                  <a:schemeClr val="bg1"/>
                </a:solidFill>
                <a:latin typeface="微软雅黑" panose="020B0503020204020204" charset="-122"/>
                <a:ea typeface="微软雅黑" panose="020B0503020204020204" charset="-122"/>
                <a:sym typeface="Arial" panose="020B0604020202020204" pitchFamily="34" charset="0"/>
              </a:rPr>
              <a:t>添加标题</a:t>
            </a:r>
          </a:p>
        </p:txBody>
      </p:sp>
      <p:sp>
        <p:nvSpPr>
          <p:cNvPr id="43" name="TextBox 503"/>
          <p:cNvSpPr txBox="1"/>
          <p:nvPr/>
        </p:nvSpPr>
        <p:spPr>
          <a:xfrm>
            <a:off x="3510678" y="4832927"/>
            <a:ext cx="4230819" cy="521970"/>
          </a:xfrm>
          <a:prstGeom prst="rect">
            <a:avLst/>
          </a:prstGeom>
          <a:noFill/>
        </p:spPr>
        <p:txBody>
          <a:bodyPr wrap="square" rtlCol="0">
            <a:spAutoFit/>
          </a:bodyPr>
          <a:lstStyle/>
          <a:p>
            <a:pPr algn="just"/>
            <a:r>
              <a:rPr lang="zh-CN" altLang="en-US" sz="14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您的内容打在这里，或者通过复制您的文本后，在此框中选择粘贴，尽可能简介扼要，主题明确。</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80">
                                          <p:stCondLst>
                                            <p:cond delay="0"/>
                                          </p:stCondLst>
                                        </p:cTn>
                                        <p:tgtEl>
                                          <p:spTgt spid="18"/>
                                        </p:tgtEl>
                                      </p:cBhvr>
                                    </p:animEffect>
                                    <p:anim calcmode="lin" valueType="num">
                                      <p:cBhvr>
                                        <p:cTn id="14"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9" dur="26">
                                          <p:stCondLst>
                                            <p:cond delay="650"/>
                                          </p:stCondLst>
                                        </p:cTn>
                                        <p:tgtEl>
                                          <p:spTgt spid="18"/>
                                        </p:tgtEl>
                                      </p:cBhvr>
                                      <p:to x="100000" y="60000"/>
                                    </p:animScale>
                                    <p:animScale>
                                      <p:cBhvr>
                                        <p:cTn id="20" dur="166" decel="50000">
                                          <p:stCondLst>
                                            <p:cond delay="676"/>
                                          </p:stCondLst>
                                        </p:cTn>
                                        <p:tgtEl>
                                          <p:spTgt spid="18"/>
                                        </p:tgtEl>
                                      </p:cBhvr>
                                      <p:to x="100000" y="100000"/>
                                    </p:animScale>
                                    <p:animScale>
                                      <p:cBhvr>
                                        <p:cTn id="21" dur="26">
                                          <p:stCondLst>
                                            <p:cond delay="1312"/>
                                          </p:stCondLst>
                                        </p:cTn>
                                        <p:tgtEl>
                                          <p:spTgt spid="18"/>
                                        </p:tgtEl>
                                      </p:cBhvr>
                                      <p:to x="100000" y="80000"/>
                                    </p:animScale>
                                    <p:animScale>
                                      <p:cBhvr>
                                        <p:cTn id="22" dur="166" decel="50000">
                                          <p:stCondLst>
                                            <p:cond delay="1338"/>
                                          </p:stCondLst>
                                        </p:cTn>
                                        <p:tgtEl>
                                          <p:spTgt spid="18"/>
                                        </p:tgtEl>
                                      </p:cBhvr>
                                      <p:to x="100000" y="100000"/>
                                    </p:animScale>
                                    <p:animScale>
                                      <p:cBhvr>
                                        <p:cTn id="23" dur="26">
                                          <p:stCondLst>
                                            <p:cond delay="1642"/>
                                          </p:stCondLst>
                                        </p:cTn>
                                        <p:tgtEl>
                                          <p:spTgt spid="18"/>
                                        </p:tgtEl>
                                      </p:cBhvr>
                                      <p:to x="100000" y="90000"/>
                                    </p:animScale>
                                    <p:animScale>
                                      <p:cBhvr>
                                        <p:cTn id="24" dur="166" decel="50000">
                                          <p:stCondLst>
                                            <p:cond delay="1668"/>
                                          </p:stCondLst>
                                        </p:cTn>
                                        <p:tgtEl>
                                          <p:spTgt spid="18"/>
                                        </p:tgtEl>
                                      </p:cBhvr>
                                      <p:to x="100000" y="100000"/>
                                    </p:animScale>
                                    <p:animScale>
                                      <p:cBhvr>
                                        <p:cTn id="25" dur="26">
                                          <p:stCondLst>
                                            <p:cond delay="1808"/>
                                          </p:stCondLst>
                                        </p:cTn>
                                        <p:tgtEl>
                                          <p:spTgt spid="18"/>
                                        </p:tgtEl>
                                      </p:cBhvr>
                                      <p:to x="100000" y="95000"/>
                                    </p:animScale>
                                    <p:animScale>
                                      <p:cBhvr>
                                        <p:cTn id="26" dur="166" decel="50000">
                                          <p:stCondLst>
                                            <p:cond delay="1834"/>
                                          </p:stCondLst>
                                        </p:cTn>
                                        <p:tgtEl>
                                          <p:spTgt spid="18"/>
                                        </p:tgtEl>
                                      </p:cBhvr>
                                      <p:to x="100000" y="100000"/>
                                    </p:animScale>
                                  </p:childTnLst>
                                </p:cTn>
                              </p:par>
                              <p:par>
                                <p:cTn id="27" presetID="53" presetClass="entr" presetSubtype="16" fill="hold" grpId="0" nodeType="withEffect">
                                  <p:stCondLst>
                                    <p:cond delay="125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par>
                                <p:cTn id="32" presetID="53" presetClass="entr" presetSubtype="16" fill="hold" grpId="0" nodeType="withEffect">
                                  <p:stCondLst>
                                    <p:cond delay="125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3000"/>
                            </p:stCondLst>
                            <p:childTnLst>
                              <p:par>
                                <p:cTn id="38" presetID="2" presetClass="entr" presetSubtype="8" accel="100000"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0-#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12" presetClass="entr" presetSubtype="8"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ppt_x</p:attrName>
                                        </p:attrNameLst>
                                      </p:cBhvr>
                                      <p:tavLst>
                                        <p:tav tm="0">
                                          <p:val>
                                            <p:strVal val="#ppt_x-#ppt_w*1.125000"/>
                                          </p:val>
                                        </p:tav>
                                        <p:tav tm="100000">
                                          <p:val>
                                            <p:strVal val="#ppt_x"/>
                                          </p:val>
                                        </p:tav>
                                      </p:tavLst>
                                    </p:anim>
                                    <p:animEffect transition="in" filter="wipe(right)">
                                      <p:cBhvr>
                                        <p:cTn id="46" dur="500"/>
                                        <p:tgtEl>
                                          <p:spTgt spid="20"/>
                                        </p:tgtEl>
                                      </p:cBhvr>
                                    </p:animEffect>
                                  </p:childTnLst>
                                </p:cTn>
                              </p:par>
                              <p:par>
                                <p:cTn id="47" presetID="22" presetClass="entr" presetSubtype="4" fill="hold" grpId="0" nodeType="withEffect">
                                  <p:stCondLst>
                                    <p:cond delay="250"/>
                                  </p:stCondLst>
                                  <p:childTnLst>
                                    <p:set>
                                      <p:cBhvr>
                                        <p:cTn id="48" dur="1" fill="hold">
                                          <p:stCondLst>
                                            <p:cond delay="0"/>
                                          </p:stCondLst>
                                        </p:cTn>
                                        <p:tgtEl>
                                          <p:spTgt spid="26"/>
                                        </p:tgtEl>
                                        <p:attrNameLst>
                                          <p:attrName>style.visibility</p:attrName>
                                        </p:attrNameLst>
                                      </p:cBhvr>
                                      <p:to>
                                        <p:strVal val="visible"/>
                                      </p:to>
                                    </p:set>
                                    <p:animEffect transition="in" filter="wipe(down)">
                                      <p:cBhvr>
                                        <p:cTn id="49" dur="500"/>
                                        <p:tgtEl>
                                          <p:spTgt spid="26"/>
                                        </p:tgtEl>
                                      </p:cBhvr>
                                    </p:animEffect>
                                  </p:childTnLst>
                                </p:cTn>
                              </p:par>
                            </p:childTnLst>
                          </p:cTn>
                        </p:par>
                        <p:par>
                          <p:cTn id="50" fill="hold">
                            <p:stCondLst>
                              <p:cond delay="4000"/>
                            </p:stCondLst>
                            <p:childTnLst>
                              <p:par>
                                <p:cTn id="51" presetID="2" presetClass="entr" presetSubtype="8"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0-#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2" presetClass="entr" presetSubtype="8" accel="100000" fill="hold"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additive="base">
                                        <p:cTn id="58" dur="500" fill="hold"/>
                                        <p:tgtEl>
                                          <p:spTgt spid="29"/>
                                        </p:tgtEl>
                                        <p:attrNameLst>
                                          <p:attrName>ppt_x</p:attrName>
                                        </p:attrNameLst>
                                      </p:cBhvr>
                                      <p:tavLst>
                                        <p:tav tm="0">
                                          <p:val>
                                            <p:strVal val="0-#ppt_w/2"/>
                                          </p:val>
                                        </p:tav>
                                        <p:tav tm="100000">
                                          <p:val>
                                            <p:strVal val="#ppt_x"/>
                                          </p:val>
                                        </p:tav>
                                      </p:tavLst>
                                    </p:anim>
                                    <p:anim calcmode="lin" valueType="num">
                                      <p:cBhvr additive="base">
                                        <p:cTn id="59" dur="500" fill="hold"/>
                                        <p:tgtEl>
                                          <p:spTgt spid="29"/>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12" presetClass="entr" presetSubtype="8"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p:tgtEl>
                                          <p:spTgt spid="28"/>
                                        </p:tgtEl>
                                        <p:attrNameLst>
                                          <p:attrName>ppt_x</p:attrName>
                                        </p:attrNameLst>
                                      </p:cBhvr>
                                      <p:tavLst>
                                        <p:tav tm="0">
                                          <p:val>
                                            <p:strVal val="#ppt_x-#ppt_w*1.125000"/>
                                          </p:val>
                                        </p:tav>
                                        <p:tav tm="100000">
                                          <p:val>
                                            <p:strVal val="#ppt_x"/>
                                          </p:val>
                                        </p:tav>
                                      </p:tavLst>
                                    </p:anim>
                                    <p:animEffect transition="in" filter="wipe(right)">
                                      <p:cBhvr>
                                        <p:cTn id="64" dur="500"/>
                                        <p:tgtEl>
                                          <p:spTgt spid="28"/>
                                        </p:tgtEl>
                                      </p:cBhvr>
                                    </p:animEffect>
                                  </p:childTnLst>
                                </p:cTn>
                              </p:par>
                              <p:par>
                                <p:cTn id="65" presetID="22" presetClass="entr" presetSubtype="4" fill="hold" grpId="0" nodeType="withEffect">
                                  <p:stCondLst>
                                    <p:cond delay="250"/>
                                  </p:stCondLst>
                                  <p:childTnLst>
                                    <p:set>
                                      <p:cBhvr>
                                        <p:cTn id="66" dur="1" fill="hold">
                                          <p:stCondLst>
                                            <p:cond delay="0"/>
                                          </p:stCondLst>
                                        </p:cTn>
                                        <p:tgtEl>
                                          <p:spTgt spid="34"/>
                                        </p:tgtEl>
                                        <p:attrNameLst>
                                          <p:attrName>style.visibility</p:attrName>
                                        </p:attrNameLst>
                                      </p:cBhvr>
                                      <p:to>
                                        <p:strVal val="visible"/>
                                      </p:to>
                                    </p:set>
                                    <p:animEffect transition="in" filter="wipe(down)">
                                      <p:cBhvr>
                                        <p:cTn id="67" dur="500"/>
                                        <p:tgtEl>
                                          <p:spTgt spid="34"/>
                                        </p:tgtEl>
                                      </p:cBhvr>
                                    </p:animEffect>
                                  </p:childTnLst>
                                </p:cTn>
                              </p:par>
                            </p:childTnLst>
                          </p:cTn>
                        </p:par>
                        <p:par>
                          <p:cTn id="68" fill="hold">
                            <p:stCondLst>
                              <p:cond delay="5500"/>
                            </p:stCondLst>
                            <p:childTnLst>
                              <p:par>
                                <p:cTn id="69" presetID="2" presetClass="entr" presetSubtype="8"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additive="base">
                                        <p:cTn id="71" dur="500" fill="hold"/>
                                        <p:tgtEl>
                                          <p:spTgt spid="35"/>
                                        </p:tgtEl>
                                        <p:attrNameLst>
                                          <p:attrName>ppt_x</p:attrName>
                                        </p:attrNameLst>
                                      </p:cBhvr>
                                      <p:tavLst>
                                        <p:tav tm="0">
                                          <p:val>
                                            <p:strVal val="0-#ppt_w/2"/>
                                          </p:val>
                                        </p:tav>
                                        <p:tav tm="100000">
                                          <p:val>
                                            <p:strVal val="#ppt_x"/>
                                          </p:val>
                                        </p:tav>
                                      </p:tavLst>
                                    </p:anim>
                                    <p:anim calcmode="lin" valueType="num">
                                      <p:cBhvr additive="base">
                                        <p:cTn id="72" dur="500" fill="hold"/>
                                        <p:tgtEl>
                                          <p:spTgt spid="35"/>
                                        </p:tgtEl>
                                        <p:attrNameLst>
                                          <p:attrName>ppt_y</p:attrName>
                                        </p:attrNameLst>
                                      </p:cBhvr>
                                      <p:tavLst>
                                        <p:tav tm="0">
                                          <p:val>
                                            <p:strVal val="#ppt_y"/>
                                          </p:val>
                                        </p:tav>
                                        <p:tav tm="100000">
                                          <p:val>
                                            <p:strVal val="#ppt_y"/>
                                          </p:val>
                                        </p:tav>
                                      </p:tavLst>
                                    </p:anim>
                                  </p:childTnLst>
                                </p:cTn>
                              </p:par>
                            </p:childTnLst>
                          </p:cTn>
                        </p:par>
                        <p:par>
                          <p:cTn id="73" fill="hold">
                            <p:stCondLst>
                              <p:cond delay="6000"/>
                            </p:stCondLst>
                            <p:childTnLst>
                              <p:par>
                                <p:cTn id="74" presetID="2" presetClass="entr" presetSubtype="8" accel="100000" fill="hold" nodeType="after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500" fill="hold"/>
                                        <p:tgtEl>
                                          <p:spTgt spid="37"/>
                                        </p:tgtEl>
                                        <p:attrNameLst>
                                          <p:attrName>ppt_x</p:attrName>
                                        </p:attrNameLst>
                                      </p:cBhvr>
                                      <p:tavLst>
                                        <p:tav tm="0">
                                          <p:val>
                                            <p:strVal val="0-#ppt_w/2"/>
                                          </p:val>
                                        </p:tav>
                                        <p:tav tm="100000">
                                          <p:val>
                                            <p:strVal val="#ppt_x"/>
                                          </p:val>
                                        </p:tav>
                                      </p:tavLst>
                                    </p:anim>
                                    <p:anim calcmode="lin" valueType="num">
                                      <p:cBhvr additive="base">
                                        <p:cTn id="77" dur="500" fill="hold"/>
                                        <p:tgtEl>
                                          <p:spTgt spid="37"/>
                                        </p:tgtEl>
                                        <p:attrNameLst>
                                          <p:attrName>ppt_y</p:attrName>
                                        </p:attrNameLst>
                                      </p:cBhvr>
                                      <p:tavLst>
                                        <p:tav tm="0">
                                          <p:val>
                                            <p:strVal val="#ppt_y"/>
                                          </p:val>
                                        </p:tav>
                                        <p:tav tm="100000">
                                          <p:val>
                                            <p:strVal val="#ppt_y"/>
                                          </p:val>
                                        </p:tav>
                                      </p:tavLst>
                                    </p:anim>
                                  </p:childTnLst>
                                </p:cTn>
                              </p:par>
                            </p:childTnLst>
                          </p:cTn>
                        </p:par>
                        <p:par>
                          <p:cTn id="78" fill="hold">
                            <p:stCondLst>
                              <p:cond delay="6500"/>
                            </p:stCondLst>
                            <p:childTnLst>
                              <p:par>
                                <p:cTn id="79" presetID="12" presetClass="entr" presetSubtype="8"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additive="base">
                                        <p:cTn id="81" dur="500"/>
                                        <p:tgtEl>
                                          <p:spTgt spid="36"/>
                                        </p:tgtEl>
                                        <p:attrNameLst>
                                          <p:attrName>ppt_x</p:attrName>
                                        </p:attrNameLst>
                                      </p:cBhvr>
                                      <p:tavLst>
                                        <p:tav tm="0">
                                          <p:val>
                                            <p:strVal val="#ppt_x-#ppt_w*1.125000"/>
                                          </p:val>
                                        </p:tav>
                                        <p:tav tm="100000">
                                          <p:val>
                                            <p:strVal val="#ppt_x"/>
                                          </p:val>
                                        </p:tav>
                                      </p:tavLst>
                                    </p:anim>
                                    <p:animEffect transition="in" filter="wipe(right)">
                                      <p:cBhvr>
                                        <p:cTn id="82" dur="500"/>
                                        <p:tgtEl>
                                          <p:spTgt spid="36"/>
                                        </p:tgtEl>
                                      </p:cBhvr>
                                    </p:animEffect>
                                  </p:childTnLst>
                                </p:cTn>
                              </p:par>
                              <p:par>
                                <p:cTn id="83" presetID="22" presetClass="entr" presetSubtype="4" fill="hold" grpId="0" nodeType="withEffect">
                                  <p:stCondLst>
                                    <p:cond delay="250"/>
                                  </p:stCondLst>
                                  <p:childTnLst>
                                    <p:set>
                                      <p:cBhvr>
                                        <p:cTn id="84" dur="1" fill="hold">
                                          <p:stCondLst>
                                            <p:cond delay="0"/>
                                          </p:stCondLst>
                                        </p:cTn>
                                        <p:tgtEl>
                                          <p:spTgt spid="42"/>
                                        </p:tgtEl>
                                        <p:attrNameLst>
                                          <p:attrName>style.visibility</p:attrName>
                                        </p:attrNameLst>
                                      </p:cBhvr>
                                      <p:to>
                                        <p:strVal val="visible"/>
                                      </p:to>
                                    </p:set>
                                    <p:animEffect transition="in" filter="wipe(down)">
                                      <p:cBhvr>
                                        <p:cTn id="85" dur="500"/>
                                        <p:tgtEl>
                                          <p:spTgt spid="42"/>
                                        </p:tgtEl>
                                      </p:cBhvr>
                                    </p:animEffect>
                                  </p:childTnLst>
                                </p:cTn>
                              </p:par>
                            </p:childTnLst>
                          </p:cTn>
                        </p:par>
                        <p:par>
                          <p:cTn id="86" fill="hold">
                            <p:stCondLst>
                              <p:cond delay="7000"/>
                            </p:stCondLst>
                            <p:childTnLst>
                              <p:par>
                                <p:cTn id="87" presetID="2" presetClass="entr" presetSubtype="8" fill="hold" grpId="0" nodeType="afterEffect">
                                  <p:stCondLst>
                                    <p:cond delay="0"/>
                                  </p:stCondLst>
                                  <p:childTnLst>
                                    <p:set>
                                      <p:cBhvr>
                                        <p:cTn id="88" dur="1" fill="hold">
                                          <p:stCondLst>
                                            <p:cond delay="0"/>
                                          </p:stCondLst>
                                        </p:cTn>
                                        <p:tgtEl>
                                          <p:spTgt spid="43"/>
                                        </p:tgtEl>
                                        <p:attrNameLst>
                                          <p:attrName>style.visibility</p:attrName>
                                        </p:attrNameLst>
                                      </p:cBhvr>
                                      <p:to>
                                        <p:strVal val="visible"/>
                                      </p:to>
                                    </p:set>
                                    <p:anim calcmode="lin" valueType="num">
                                      <p:cBhvr additive="base">
                                        <p:cTn id="89" dur="500" fill="hold"/>
                                        <p:tgtEl>
                                          <p:spTgt spid="43"/>
                                        </p:tgtEl>
                                        <p:attrNameLst>
                                          <p:attrName>ppt_x</p:attrName>
                                        </p:attrNameLst>
                                      </p:cBhvr>
                                      <p:tavLst>
                                        <p:tav tm="0">
                                          <p:val>
                                            <p:strVal val="0-#ppt_w/2"/>
                                          </p:val>
                                        </p:tav>
                                        <p:tav tm="100000">
                                          <p:val>
                                            <p:strVal val="#ppt_x"/>
                                          </p:val>
                                        </p:tav>
                                      </p:tavLst>
                                    </p:anim>
                                    <p:anim calcmode="lin" valueType="num">
                                      <p:cBhvr additive="base">
                                        <p:cTn id="90"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20" grpId="0" bldLvl="0" animBg="1"/>
      <p:bldP spid="26" grpId="0"/>
      <p:bldP spid="27" grpId="0"/>
      <p:bldP spid="28" grpId="0" bldLvl="0" animBg="1"/>
      <p:bldP spid="34" grpId="0"/>
      <p:bldP spid="35" grpId="0"/>
      <p:bldP spid="36" grpId="0" bldLvl="0" animBg="1"/>
      <p:bldP spid="42" grpId="0"/>
      <p:bldP spid="4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grpSp>
        <p:nvGrpSpPr>
          <p:cNvPr id="54" name="淘宝网Chenying0907出品 53"/>
          <p:cNvGrpSpPr/>
          <p:nvPr/>
        </p:nvGrpSpPr>
        <p:grpSpPr>
          <a:xfrm>
            <a:off x="6494207" y="3000588"/>
            <a:ext cx="1159888" cy="1028002"/>
            <a:chOff x="3295850" y="2263222"/>
            <a:chExt cx="2643765" cy="2343151"/>
          </a:xfrm>
        </p:grpSpPr>
        <p:sp>
          <p:nvSpPr>
            <p:cNvPr id="56"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endParaRPr>
            </a:p>
          </p:txBody>
        </p:sp>
        <p:sp>
          <p:nvSpPr>
            <p:cNvPr id="58"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1ACBE"/>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lstStyle/>
            <a:p>
              <a:endParaRPr lang="zh-CN" altLang="en-US">
                <a:solidFill>
                  <a:prstClr val="black"/>
                </a:solidFill>
              </a:endParaRPr>
            </a:p>
          </p:txBody>
        </p:sp>
      </p:grpSp>
      <p:grpSp>
        <p:nvGrpSpPr>
          <p:cNvPr id="59" name="淘宝网Chenying0907出品 58"/>
          <p:cNvGrpSpPr/>
          <p:nvPr/>
        </p:nvGrpSpPr>
        <p:grpSpPr>
          <a:xfrm>
            <a:off x="6498815" y="1521676"/>
            <a:ext cx="1159888" cy="1028002"/>
            <a:chOff x="3295850" y="2263222"/>
            <a:chExt cx="2643765" cy="2343151"/>
          </a:xfrm>
        </p:grpSpPr>
        <p:sp>
          <p:nvSpPr>
            <p:cNvPr id="61"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endParaRPr>
            </a:p>
          </p:txBody>
        </p:sp>
        <p:sp>
          <p:nvSpPr>
            <p:cNvPr id="63"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8353D"/>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lstStyle/>
            <a:p>
              <a:endParaRPr lang="zh-CN" altLang="en-US">
                <a:solidFill>
                  <a:prstClr val="black"/>
                </a:solidFill>
              </a:endParaRPr>
            </a:p>
          </p:txBody>
        </p:sp>
      </p:grpSp>
      <p:sp>
        <p:nvSpPr>
          <p:cNvPr id="64" name="淘宝网Chenying0907出品 5"/>
          <p:cNvSpPr/>
          <p:nvPr/>
        </p:nvSpPr>
        <p:spPr bwMode="auto">
          <a:xfrm rot="5400000">
            <a:off x="1301724" y="4763810"/>
            <a:ext cx="1003547" cy="8894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22225">
            <a:gradFill>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25" tIns="45712" rIns="91425" bIns="45712" numCol="1" anchor="t" anchorCtr="0" compatLnSpc="1"/>
          <a:lstStyle/>
          <a:p>
            <a:endParaRPr lang="zh-CN" altLang="en-US">
              <a:solidFill>
                <a:prstClr val="black"/>
              </a:solidFill>
            </a:endParaRPr>
          </a:p>
        </p:txBody>
      </p:sp>
      <p:sp>
        <p:nvSpPr>
          <p:cNvPr id="68" name="淘宝网Chenying0907出品 5"/>
          <p:cNvSpPr/>
          <p:nvPr/>
        </p:nvSpPr>
        <p:spPr bwMode="auto">
          <a:xfrm rot="5400000">
            <a:off x="4673028" y="4763810"/>
            <a:ext cx="1003547" cy="8894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22225">
            <a:gradFill>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25" tIns="45712" rIns="91425" bIns="45712" numCol="1" anchor="t" anchorCtr="0" compatLnSpc="1"/>
          <a:lstStyle/>
          <a:p>
            <a:endParaRPr lang="zh-CN" altLang="en-US">
              <a:solidFill>
                <a:prstClr val="black"/>
              </a:solidFill>
            </a:endParaRPr>
          </a:p>
        </p:txBody>
      </p:sp>
      <p:sp>
        <p:nvSpPr>
          <p:cNvPr id="72" name="淘宝网Chenying0907出品 5"/>
          <p:cNvSpPr/>
          <p:nvPr/>
        </p:nvSpPr>
        <p:spPr bwMode="auto">
          <a:xfrm rot="5400000">
            <a:off x="8044333" y="4763810"/>
            <a:ext cx="1003547" cy="8894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22225">
            <a:gradFill>
              <a:gsLst>
                <a:gs pos="100000">
                  <a:schemeClr val="bg1">
                    <a:lumMod val="80000"/>
                  </a:schemeClr>
                </a:gs>
                <a:gs pos="0">
                  <a:prstClr val="white"/>
                </a:gs>
              </a:gsLst>
              <a:lin ang="18900000" scaled="0"/>
            </a:gradFill>
          </a:ln>
          <a:effectLst>
            <a:outerShdw blurRad="165100" dist="76200" dir="2700000" algn="tl" rotWithShape="0">
              <a:prstClr val="black">
                <a:alpha val="30000"/>
              </a:prstClr>
            </a:outerShdw>
          </a:effectLst>
        </p:spPr>
        <p:txBody>
          <a:bodyPr vert="horz" wrap="square" lIns="91425" tIns="45712" rIns="91425" bIns="45712" numCol="1" anchor="t" anchorCtr="0" compatLnSpc="1"/>
          <a:lstStyle/>
          <a:p>
            <a:endParaRPr lang="zh-CN" altLang="en-US">
              <a:solidFill>
                <a:prstClr val="black"/>
              </a:solidFill>
            </a:endParaRPr>
          </a:p>
        </p:txBody>
      </p:sp>
      <p:pic>
        <p:nvPicPr>
          <p:cNvPr id="76" name="图片 75" descr="C:\Users\Administrator\Desktop\爱国\QQ截图20161231120011.jpgQQ截图20161231120011"/>
          <p:cNvPicPr>
            <a:picLocks noChangeAspect="1"/>
          </p:cNvPicPr>
          <p:nvPr/>
        </p:nvPicPr>
        <p:blipFill rotWithShape="1">
          <a:blip r:embed="rId2"/>
          <a:srcRect/>
          <a:stretch>
            <a:fillRect/>
          </a:stretch>
        </p:blipFill>
        <p:spPr>
          <a:xfrm>
            <a:off x="1494268" y="1501096"/>
            <a:ext cx="4483644" cy="2549525"/>
          </a:xfrm>
          <a:prstGeom prst="rect">
            <a:avLst/>
          </a:prstGeom>
          <a:solidFill>
            <a:srgbClr val="FFFFFF">
              <a:shade val="85000"/>
            </a:srgbClr>
          </a:solidFill>
          <a:ln w="63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淘宝网Chenying0907出品 13" descr="camera.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1701" y="1799186"/>
            <a:ext cx="481968" cy="481968"/>
          </a:xfrm>
          <a:prstGeom prst="rect">
            <a:avLst/>
          </a:prstGeom>
        </p:spPr>
      </p:pic>
      <p:pic>
        <p:nvPicPr>
          <p:cNvPr id="81" name="淘宝网Chenying0907出品 14" descr="cinema.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48249" y="3278656"/>
            <a:ext cx="448872" cy="448872"/>
          </a:xfrm>
          <a:prstGeom prst="rect">
            <a:avLst/>
          </a:prstGeom>
        </p:spPr>
      </p:pic>
      <p:cxnSp>
        <p:nvCxnSpPr>
          <p:cNvPr id="85" name="淘宝网Chenying0907出品 84"/>
          <p:cNvCxnSpPr/>
          <p:nvPr/>
        </p:nvCxnSpPr>
        <p:spPr>
          <a:xfrm>
            <a:off x="1547824" y="4397673"/>
            <a:ext cx="9403734"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6" name="淘宝网Chenying0907出品 85"/>
          <p:cNvGrpSpPr/>
          <p:nvPr/>
        </p:nvGrpSpPr>
        <p:grpSpPr>
          <a:xfrm>
            <a:off x="1615850" y="5027145"/>
            <a:ext cx="381896" cy="362765"/>
            <a:chOff x="5099014" y="3772690"/>
            <a:chExt cx="591389" cy="561764"/>
          </a:xfrm>
          <a:solidFill>
            <a:schemeClr val="tx1">
              <a:lumMod val="50000"/>
              <a:lumOff val="50000"/>
            </a:schemeClr>
          </a:solidFill>
        </p:grpSpPr>
        <p:sp>
          <p:nvSpPr>
            <p:cNvPr id="87" name="淘宝网Chenying0907出品 14"/>
            <p:cNvSpPr/>
            <p:nvPr/>
          </p:nvSpPr>
          <p:spPr bwMode="auto">
            <a:xfrm>
              <a:off x="5099014" y="3772690"/>
              <a:ext cx="591389" cy="561764"/>
            </a:xfrm>
            <a:custGeom>
              <a:avLst/>
              <a:gdLst>
                <a:gd name="T0" fmla="*/ 359 w 684"/>
                <a:gd name="T1" fmla="*/ 57 h 650"/>
                <a:gd name="T2" fmla="*/ 331 w 684"/>
                <a:gd name="T3" fmla="*/ 28 h 650"/>
                <a:gd name="T4" fmla="*/ 360 w 684"/>
                <a:gd name="T5" fmla="*/ 0 h 650"/>
                <a:gd name="T6" fmla="*/ 360 w 684"/>
                <a:gd name="T7" fmla="*/ 0 h 650"/>
                <a:gd name="T8" fmla="*/ 360 w 684"/>
                <a:gd name="T9" fmla="*/ 0 h 650"/>
                <a:gd name="T10" fmla="*/ 360 w 684"/>
                <a:gd name="T11" fmla="*/ 0 h 650"/>
                <a:gd name="T12" fmla="*/ 361 w 684"/>
                <a:gd name="T13" fmla="*/ 0 h 650"/>
                <a:gd name="T14" fmla="*/ 361 w 684"/>
                <a:gd name="T15" fmla="*/ 0 h 650"/>
                <a:gd name="T16" fmla="*/ 589 w 684"/>
                <a:gd name="T17" fmla="*/ 95 h 650"/>
                <a:gd name="T18" fmla="*/ 684 w 684"/>
                <a:gd name="T19" fmla="*/ 325 h 650"/>
                <a:gd name="T20" fmla="*/ 589 w 684"/>
                <a:gd name="T21" fmla="*/ 554 h 650"/>
                <a:gd name="T22" fmla="*/ 359 w 684"/>
                <a:gd name="T23" fmla="*/ 650 h 650"/>
                <a:gd name="T24" fmla="*/ 130 w 684"/>
                <a:gd name="T25" fmla="*/ 554 h 650"/>
                <a:gd name="T26" fmla="*/ 34 w 684"/>
                <a:gd name="T27" fmla="*/ 325 h 650"/>
                <a:gd name="T28" fmla="*/ 43 w 684"/>
                <a:gd name="T29" fmla="*/ 253 h 650"/>
                <a:gd name="T30" fmla="*/ 56 w 684"/>
                <a:gd name="T31" fmla="*/ 210 h 650"/>
                <a:gd name="T32" fmla="*/ 15 w 684"/>
                <a:gd name="T33" fmla="*/ 193 h 650"/>
                <a:gd name="T34" fmla="*/ 5 w 684"/>
                <a:gd name="T35" fmla="*/ 187 h 650"/>
                <a:gd name="T36" fmla="*/ 1 w 684"/>
                <a:gd name="T37" fmla="*/ 176 h 650"/>
                <a:gd name="T38" fmla="*/ 2 w 684"/>
                <a:gd name="T39" fmla="*/ 165 h 650"/>
                <a:gd name="T40" fmla="*/ 9 w 684"/>
                <a:gd name="T41" fmla="*/ 155 h 650"/>
                <a:gd name="T42" fmla="*/ 124 w 684"/>
                <a:gd name="T43" fmla="*/ 66 h 650"/>
                <a:gd name="T44" fmla="*/ 134 w 684"/>
                <a:gd name="T45" fmla="*/ 61 h 650"/>
                <a:gd name="T46" fmla="*/ 146 w 684"/>
                <a:gd name="T47" fmla="*/ 63 h 650"/>
                <a:gd name="T48" fmla="*/ 155 w 684"/>
                <a:gd name="T49" fmla="*/ 70 h 650"/>
                <a:gd name="T50" fmla="*/ 159 w 684"/>
                <a:gd name="T51" fmla="*/ 80 h 650"/>
                <a:gd name="T52" fmla="*/ 180 w 684"/>
                <a:gd name="T53" fmla="*/ 224 h 650"/>
                <a:gd name="T54" fmla="*/ 178 w 684"/>
                <a:gd name="T55" fmla="*/ 236 h 650"/>
                <a:gd name="T56" fmla="*/ 171 w 684"/>
                <a:gd name="T57" fmla="*/ 245 h 650"/>
                <a:gd name="T58" fmla="*/ 161 w 684"/>
                <a:gd name="T59" fmla="*/ 249 h 650"/>
                <a:gd name="T60" fmla="*/ 149 w 684"/>
                <a:gd name="T61" fmla="*/ 248 h 650"/>
                <a:gd name="T62" fmla="*/ 108 w 684"/>
                <a:gd name="T63" fmla="*/ 231 h 650"/>
                <a:gd name="T64" fmla="*/ 98 w 684"/>
                <a:gd name="T65" fmla="*/ 266 h 650"/>
                <a:gd name="T66" fmla="*/ 92 w 684"/>
                <a:gd name="T67" fmla="*/ 325 h 650"/>
                <a:gd name="T68" fmla="*/ 170 w 684"/>
                <a:gd name="T69" fmla="*/ 514 h 650"/>
                <a:gd name="T70" fmla="*/ 359 w 684"/>
                <a:gd name="T71" fmla="*/ 592 h 650"/>
                <a:gd name="T72" fmla="*/ 549 w 684"/>
                <a:gd name="T73" fmla="*/ 514 h 650"/>
                <a:gd name="T74" fmla="*/ 627 w 684"/>
                <a:gd name="T75" fmla="*/ 325 h 650"/>
                <a:gd name="T76" fmla="*/ 549 w 684"/>
                <a:gd name="T77" fmla="*/ 136 h 650"/>
                <a:gd name="T78" fmla="*/ 360 w 684"/>
                <a:gd name="T79" fmla="*/ 57 h 650"/>
                <a:gd name="T80" fmla="*/ 360 w 684"/>
                <a:gd name="T81" fmla="*/ 57 h 650"/>
                <a:gd name="T82" fmla="*/ 360 w 684"/>
                <a:gd name="T83" fmla="*/ 57 h 650"/>
                <a:gd name="T84" fmla="*/ 360 w 684"/>
                <a:gd name="T85" fmla="*/ 57 h 650"/>
                <a:gd name="T86" fmla="*/ 359 w 684"/>
                <a:gd name="T87" fmla="*/ 5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4" h="650">
                  <a:moveTo>
                    <a:pt x="359" y="57"/>
                  </a:moveTo>
                  <a:cubicBezTo>
                    <a:pt x="343" y="57"/>
                    <a:pt x="331" y="44"/>
                    <a:pt x="331" y="28"/>
                  </a:cubicBezTo>
                  <a:cubicBezTo>
                    <a:pt x="331" y="13"/>
                    <a:pt x="344" y="0"/>
                    <a:pt x="360" y="0"/>
                  </a:cubicBezTo>
                  <a:cubicBezTo>
                    <a:pt x="360" y="0"/>
                    <a:pt x="360" y="0"/>
                    <a:pt x="360" y="0"/>
                  </a:cubicBezTo>
                  <a:cubicBezTo>
                    <a:pt x="360" y="0"/>
                    <a:pt x="360" y="0"/>
                    <a:pt x="360" y="0"/>
                  </a:cubicBezTo>
                  <a:cubicBezTo>
                    <a:pt x="360" y="0"/>
                    <a:pt x="360" y="0"/>
                    <a:pt x="360" y="0"/>
                  </a:cubicBezTo>
                  <a:cubicBezTo>
                    <a:pt x="361" y="0"/>
                    <a:pt x="361" y="0"/>
                    <a:pt x="361" y="0"/>
                  </a:cubicBezTo>
                  <a:cubicBezTo>
                    <a:pt x="361" y="0"/>
                    <a:pt x="361" y="0"/>
                    <a:pt x="361" y="0"/>
                  </a:cubicBezTo>
                  <a:cubicBezTo>
                    <a:pt x="450" y="0"/>
                    <a:pt x="531" y="37"/>
                    <a:pt x="589" y="95"/>
                  </a:cubicBezTo>
                  <a:cubicBezTo>
                    <a:pt x="648" y="154"/>
                    <a:pt x="684" y="235"/>
                    <a:pt x="684" y="325"/>
                  </a:cubicBezTo>
                  <a:cubicBezTo>
                    <a:pt x="684" y="414"/>
                    <a:pt x="648" y="496"/>
                    <a:pt x="589" y="554"/>
                  </a:cubicBezTo>
                  <a:cubicBezTo>
                    <a:pt x="530" y="613"/>
                    <a:pt x="449" y="650"/>
                    <a:pt x="359" y="650"/>
                  </a:cubicBezTo>
                  <a:cubicBezTo>
                    <a:pt x="270" y="650"/>
                    <a:pt x="188" y="613"/>
                    <a:pt x="130" y="554"/>
                  </a:cubicBezTo>
                  <a:cubicBezTo>
                    <a:pt x="71" y="496"/>
                    <a:pt x="34" y="414"/>
                    <a:pt x="34" y="325"/>
                  </a:cubicBezTo>
                  <a:cubicBezTo>
                    <a:pt x="34" y="301"/>
                    <a:pt x="37" y="277"/>
                    <a:pt x="43" y="253"/>
                  </a:cubicBezTo>
                  <a:cubicBezTo>
                    <a:pt x="46" y="238"/>
                    <a:pt x="50" y="224"/>
                    <a:pt x="56" y="210"/>
                  </a:cubicBezTo>
                  <a:cubicBezTo>
                    <a:pt x="15" y="193"/>
                    <a:pt x="15" y="193"/>
                    <a:pt x="15" y="193"/>
                  </a:cubicBezTo>
                  <a:cubicBezTo>
                    <a:pt x="11" y="192"/>
                    <a:pt x="8" y="190"/>
                    <a:pt x="5" y="187"/>
                  </a:cubicBezTo>
                  <a:cubicBezTo>
                    <a:pt x="3" y="183"/>
                    <a:pt x="1" y="180"/>
                    <a:pt x="1" y="176"/>
                  </a:cubicBezTo>
                  <a:cubicBezTo>
                    <a:pt x="0" y="172"/>
                    <a:pt x="1" y="168"/>
                    <a:pt x="2" y="165"/>
                  </a:cubicBezTo>
                  <a:cubicBezTo>
                    <a:pt x="4" y="161"/>
                    <a:pt x="6" y="158"/>
                    <a:pt x="9" y="155"/>
                  </a:cubicBezTo>
                  <a:cubicBezTo>
                    <a:pt x="124" y="66"/>
                    <a:pt x="124" y="66"/>
                    <a:pt x="124" y="66"/>
                  </a:cubicBezTo>
                  <a:cubicBezTo>
                    <a:pt x="127" y="63"/>
                    <a:pt x="131" y="62"/>
                    <a:pt x="134" y="61"/>
                  </a:cubicBezTo>
                  <a:cubicBezTo>
                    <a:pt x="138" y="61"/>
                    <a:pt x="142" y="61"/>
                    <a:pt x="146" y="63"/>
                  </a:cubicBezTo>
                  <a:cubicBezTo>
                    <a:pt x="149" y="64"/>
                    <a:pt x="153" y="67"/>
                    <a:pt x="155" y="70"/>
                  </a:cubicBezTo>
                  <a:cubicBezTo>
                    <a:pt x="157" y="73"/>
                    <a:pt x="159" y="76"/>
                    <a:pt x="159" y="80"/>
                  </a:cubicBezTo>
                  <a:cubicBezTo>
                    <a:pt x="180" y="224"/>
                    <a:pt x="180" y="224"/>
                    <a:pt x="180" y="224"/>
                  </a:cubicBezTo>
                  <a:cubicBezTo>
                    <a:pt x="180" y="228"/>
                    <a:pt x="180" y="232"/>
                    <a:pt x="178" y="236"/>
                  </a:cubicBezTo>
                  <a:cubicBezTo>
                    <a:pt x="177" y="239"/>
                    <a:pt x="175" y="242"/>
                    <a:pt x="171" y="245"/>
                  </a:cubicBezTo>
                  <a:cubicBezTo>
                    <a:pt x="168" y="247"/>
                    <a:pt x="165" y="249"/>
                    <a:pt x="161" y="249"/>
                  </a:cubicBezTo>
                  <a:cubicBezTo>
                    <a:pt x="157" y="250"/>
                    <a:pt x="153" y="249"/>
                    <a:pt x="149" y="248"/>
                  </a:cubicBezTo>
                  <a:cubicBezTo>
                    <a:pt x="108" y="231"/>
                    <a:pt x="108" y="231"/>
                    <a:pt x="108" y="231"/>
                  </a:cubicBezTo>
                  <a:cubicBezTo>
                    <a:pt x="104" y="243"/>
                    <a:pt x="101" y="254"/>
                    <a:pt x="98" y="266"/>
                  </a:cubicBezTo>
                  <a:cubicBezTo>
                    <a:pt x="94" y="285"/>
                    <a:pt x="92" y="305"/>
                    <a:pt x="92" y="325"/>
                  </a:cubicBezTo>
                  <a:cubicBezTo>
                    <a:pt x="92" y="399"/>
                    <a:pt x="122" y="466"/>
                    <a:pt x="170" y="514"/>
                  </a:cubicBezTo>
                  <a:cubicBezTo>
                    <a:pt x="219" y="562"/>
                    <a:pt x="285" y="592"/>
                    <a:pt x="359" y="592"/>
                  </a:cubicBezTo>
                  <a:cubicBezTo>
                    <a:pt x="433" y="592"/>
                    <a:pt x="500" y="562"/>
                    <a:pt x="549" y="514"/>
                  </a:cubicBezTo>
                  <a:cubicBezTo>
                    <a:pt x="597" y="466"/>
                    <a:pt x="627" y="399"/>
                    <a:pt x="627" y="325"/>
                  </a:cubicBezTo>
                  <a:cubicBezTo>
                    <a:pt x="627" y="251"/>
                    <a:pt x="597" y="184"/>
                    <a:pt x="549" y="136"/>
                  </a:cubicBezTo>
                  <a:cubicBezTo>
                    <a:pt x="501" y="87"/>
                    <a:pt x="434" y="57"/>
                    <a:pt x="360" y="57"/>
                  </a:cubicBezTo>
                  <a:cubicBezTo>
                    <a:pt x="360" y="57"/>
                    <a:pt x="360" y="57"/>
                    <a:pt x="360" y="57"/>
                  </a:cubicBezTo>
                  <a:cubicBezTo>
                    <a:pt x="360" y="57"/>
                    <a:pt x="360" y="57"/>
                    <a:pt x="360" y="57"/>
                  </a:cubicBezTo>
                  <a:cubicBezTo>
                    <a:pt x="360" y="57"/>
                    <a:pt x="360" y="57"/>
                    <a:pt x="360" y="57"/>
                  </a:cubicBezTo>
                  <a:cubicBezTo>
                    <a:pt x="359" y="57"/>
                    <a:pt x="359" y="57"/>
                    <a:pt x="359"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88" name="淘宝网Chenying0907出品 15"/>
            <p:cNvSpPr>
              <a:spLocks noEditPoints="1"/>
            </p:cNvSpPr>
            <p:nvPr/>
          </p:nvSpPr>
          <p:spPr bwMode="auto">
            <a:xfrm>
              <a:off x="5268348" y="3850225"/>
              <a:ext cx="217976" cy="344885"/>
            </a:xfrm>
            <a:custGeom>
              <a:avLst/>
              <a:gdLst>
                <a:gd name="T0" fmla="*/ 51 w 252"/>
                <a:gd name="T1" fmla="*/ 388 h 399"/>
                <a:gd name="T2" fmla="*/ 11 w 252"/>
                <a:gd name="T3" fmla="*/ 388 h 399"/>
                <a:gd name="T4" fmla="*/ 11 w 252"/>
                <a:gd name="T5" fmla="*/ 347 h 399"/>
                <a:gd name="T6" fmla="*/ 84 w 252"/>
                <a:gd name="T7" fmla="*/ 274 h 399"/>
                <a:gd name="T8" fmla="*/ 75 w 252"/>
                <a:gd name="T9" fmla="*/ 235 h 399"/>
                <a:gd name="T10" fmla="*/ 101 w 252"/>
                <a:gd name="T11" fmla="*/ 172 h 399"/>
                <a:gd name="T12" fmla="*/ 144 w 252"/>
                <a:gd name="T13" fmla="*/ 149 h 399"/>
                <a:gd name="T14" fmla="*/ 144 w 252"/>
                <a:gd name="T15" fmla="*/ 19 h 399"/>
                <a:gd name="T16" fmla="*/ 163 w 252"/>
                <a:gd name="T17" fmla="*/ 0 h 399"/>
                <a:gd name="T18" fmla="*/ 183 w 252"/>
                <a:gd name="T19" fmla="*/ 19 h 399"/>
                <a:gd name="T20" fmla="*/ 183 w 252"/>
                <a:gd name="T21" fmla="*/ 149 h 399"/>
                <a:gd name="T22" fmla="*/ 226 w 252"/>
                <a:gd name="T23" fmla="*/ 172 h 399"/>
                <a:gd name="T24" fmla="*/ 252 w 252"/>
                <a:gd name="T25" fmla="*/ 235 h 399"/>
                <a:gd name="T26" fmla="*/ 226 w 252"/>
                <a:gd name="T27" fmla="*/ 297 h 399"/>
                <a:gd name="T28" fmla="*/ 163 w 252"/>
                <a:gd name="T29" fmla="*/ 323 h 399"/>
                <a:gd name="T30" fmla="*/ 125 w 252"/>
                <a:gd name="T31" fmla="*/ 314 h 399"/>
                <a:gd name="T32" fmla="*/ 51 w 252"/>
                <a:gd name="T33" fmla="*/ 388 h 399"/>
                <a:gd name="T34" fmla="*/ 190 w 252"/>
                <a:gd name="T35" fmla="*/ 208 h 399"/>
                <a:gd name="T36" fmla="*/ 163 w 252"/>
                <a:gd name="T37" fmla="*/ 197 h 399"/>
                <a:gd name="T38" fmla="*/ 137 w 252"/>
                <a:gd name="T39" fmla="*/ 208 h 399"/>
                <a:gd name="T40" fmla="*/ 126 w 252"/>
                <a:gd name="T41" fmla="*/ 235 h 399"/>
                <a:gd name="T42" fmla="*/ 137 w 252"/>
                <a:gd name="T43" fmla="*/ 261 h 399"/>
                <a:gd name="T44" fmla="*/ 163 w 252"/>
                <a:gd name="T45" fmla="*/ 272 h 399"/>
                <a:gd name="T46" fmla="*/ 190 w 252"/>
                <a:gd name="T47" fmla="*/ 261 h 399"/>
                <a:gd name="T48" fmla="*/ 201 w 252"/>
                <a:gd name="T49" fmla="*/ 235 h 399"/>
                <a:gd name="T50" fmla="*/ 190 w 252"/>
                <a:gd name="T51" fmla="*/ 2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2" h="399">
                  <a:moveTo>
                    <a:pt x="51" y="388"/>
                  </a:moveTo>
                  <a:cubicBezTo>
                    <a:pt x="40" y="399"/>
                    <a:pt x="22" y="399"/>
                    <a:pt x="11" y="388"/>
                  </a:cubicBezTo>
                  <a:cubicBezTo>
                    <a:pt x="0" y="377"/>
                    <a:pt x="0" y="359"/>
                    <a:pt x="11" y="347"/>
                  </a:cubicBezTo>
                  <a:cubicBezTo>
                    <a:pt x="84" y="274"/>
                    <a:pt x="84" y="274"/>
                    <a:pt x="84" y="274"/>
                  </a:cubicBezTo>
                  <a:cubicBezTo>
                    <a:pt x="78" y="262"/>
                    <a:pt x="75" y="249"/>
                    <a:pt x="75" y="235"/>
                  </a:cubicBezTo>
                  <a:cubicBezTo>
                    <a:pt x="75" y="210"/>
                    <a:pt x="85" y="188"/>
                    <a:pt x="101" y="172"/>
                  </a:cubicBezTo>
                  <a:cubicBezTo>
                    <a:pt x="113" y="161"/>
                    <a:pt x="128" y="152"/>
                    <a:pt x="144" y="149"/>
                  </a:cubicBezTo>
                  <a:cubicBezTo>
                    <a:pt x="144" y="19"/>
                    <a:pt x="144" y="19"/>
                    <a:pt x="144" y="19"/>
                  </a:cubicBezTo>
                  <a:cubicBezTo>
                    <a:pt x="144" y="8"/>
                    <a:pt x="153" y="0"/>
                    <a:pt x="163" y="0"/>
                  </a:cubicBezTo>
                  <a:cubicBezTo>
                    <a:pt x="174" y="0"/>
                    <a:pt x="183" y="8"/>
                    <a:pt x="183" y="19"/>
                  </a:cubicBezTo>
                  <a:cubicBezTo>
                    <a:pt x="183" y="149"/>
                    <a:pt x="183" y="149"/>
                    <a:pt x="183" y="149"/>
                  </a:cubicBezTo>
                  <a:cubicBezTo>
                    <a:pt x="199" y="152"/>
                    <a:pt x="214" y="161"/>
                    <a:pt x="226" y="172"/>
                  </a:cubicBezTo>
                  <a:cubicBezTo>
                    <a:pt x="242" y="188"/>
                    <a:pt x="252" y="210"/>
                    <a:pt x="252" y="235"/>
                  </a:cubicBezTo>
                  <a:cubicBezTo>
                    <a:pt x="252" y="259"/>
                    <a:pt x="242" y="281"/>
                    <a:pt x="226" y="297"/>
                  </a:cubicBezTo>
                  <a:cubicBezTo>
                    <a:pt x="210" y="313"/>
                    <a:pt x="188" y="323"/>
                    <a:pt x="163" y="323"/>
                  </a:cubicBezTo>
                  <a:cubicBezTo>
                    <a:pt x="150" y="323"/>
                    <a:pt x="136" y="320"/>
                    <a:pt x="125" y="314"/>
                  </a:cubicBezTo>
                  <a:cubicBezTo>
                    <a:pt x="51" y="388"/>
                    <a:pt x="51" y="388"/>
                    <a:pt x="51" y="388"/>
                  </a:cubicBezTo>
                  <a:close/>
                  <a:moveTo>
                    <a:pt x="190" y="208"/>
                  </a:moveTo>
                  <a:cubicBezTo>
                    <a:pt x="183" y="201"/>
                    <a:pt x="174" y="197"/>
                    <a:pt x="163" y="197"/>
                  </a:cubicBezTo>
                  <a:cubicBezTo>
                    <a:pt x="153" y="197"/>
                    <a:pt x="144" y="201"/>
                    <a:pt x="137" y="208"/>
                  </a:cubicBezTo>
                  <a:cubicBezTo>
                    <a:pt x="130" y="215"/>
                    <a:pt x="126" y="224"/>
                    <a:pt x="126" y="235"/>
                  </a:cubicBezTo>
                  <a:cubicBezTo>
                    <a:pt x="126" y="245"/>
                    <a:pt x="130" y="254"/>
                    <a:pt x="137" y="261"/>
                  </a:cubicBezTo>
                  <a:cubicBezTo>
                    <a:pt x="144" y="268"/>
                    <a:pt x="153" y="272"/>
                    <a:pt x="163" y="272"/>
                  </a:cubicBezTo>
                  <a:cubicBezTo>
                    <a:pt x="174" y="272"/>
                    <a:pt x="183" y="268"/>
                    <a:pt x="190" y="261"/>
                  </a:cubicBezTo>
                  <a:cubicBezTo>
                    <a:pt x="197" y="254"/>
                    <a:pt x="201" y="245"/>
                    <a:pt x="201" y="235"/>
                  </a:cubicBezTo>
                  <a:cubicBezTo>
                    <a:pt x="201" y="224"/>
                    <a:pt x="197" y="215"/>
                    <a:pt x="190" y="2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grpSp>
      <p:grpSp>
        <p:nvGrpSpPr>
          <p:cNvPr id="89" name="淘宝网Chenying0907出品 88"/>
          <p:cNvGrpSpPr/>
          <p:nvPr/>
        </p:nvGrpSpPr>
        <p:grpSpPr>
          <a:xfrm>
            <a:off x="5001645" y="4983845"/>
            <a:ext cx="337783" cy="449365"/>
            <a:chOff x="7976594" y="2279040"/>
            <a:chExt cx="528116" cy="702571"/>
          </a:xfrm>
          <a:solidFill>
            <a:schemeClr val="tx1">
              <a:lumMod val="50000"/>
              <a:lumOff val="50000"/>
            </a:schemeClr>
          </a:solidFill>
        </p:grpSpPr>
        <p:sp>
          <p:nvSpPr>
            <p:cNvPr id="90" name="淘宝网Chenying0907出品 23"/>
            <p:cNvSpPr>
              <a:spLocks noEditPoints="1"/>
            </p:cNvSpPr>
            <p:nvPr/>
          </p:nvSpPr>
          <p:spPr bwMode="auto">
            <a:xfrm>
              <a:off x="7976594" y="2279040"/>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91" name="淘宝网Chenying0907出品 24"/>
            <p:cNvSpPr/>
            <p:nvPr/>
          </p:nvSpPr>
          <p:spPr bwMode="auto">
            <a:xfrm>
              <a:off x="7985371" y="2386200"/>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grpSp>
      <p:grpSp>
        <p:nvGrpSpPr>
          <p:cNvPr id="92" name="淘宝网Chenying0907出品 91"/>
          <p:cNvGrpSpPr/>
          <p:nvPr/>
        </p:nvGrpSpPr>
        <p:grpSpPr>
          <a:xfrm>
            <a:off x="8353748" y="5027145"/>
            <a:ext cx="384718" cy="386735"/>
            <a:chOff x="6469046" y="3702469"/>
            <a:chExt cx="697452" cy="701109"/>
          </a:xfrm>
          <a:solidFill>
            <a:schemeClr val="tx1">
              <a:lumMod val="50000"/>
              <a:lumOff val="50000"/>
            </a:schemeClr>
          </a:solidFill>
        </p:grpSpPr>
        <p:sp>
          <p:nvSpPr>
            <p:cNvPr id="93" name="淘宝网Chenying0907出品 5"/>
            <p:cNvSpPr>
              <a:spLocks noEditPoints="1"/>
            </p:cNvSpPr>
            <p:nvPr/>
          </p:nvSpPr>
          <p:spPr bwMode="auto">
            <a:xfrm>
              <a:off x="6469046" y="3702469"/>
              <a:ext cx="613698" cy="603458"/>
            </a:xfrm>
            <a:custGeom>
              <a:avLst/>
              <a:gdLst>
                <a:gd name="T0" fmla="*/ 54 w 710"/>
                <a:gd name="T1" fmla="*/ 87 h 698"/>
                <a:gd name="T2" fmla="*/ 114 w 710"/>
                <a:gd name="T3" fmla="*/ 87 h 698"/>
                <a:gd name="T4" fmla="*/ 114 w 710"/>
                <a:gd name="T5" fmla="*/ 33 h 698"/>
                <a:gd name="T6" fmla="*/ 146 w 710"/>
                <a:gd name="T7" fmla="*/ 1 h 698"/>
                <a:gd name="T8" fmla="*/ 178 w 710"/>
                <a:gd name="T9" fmla="*/ 33 h 698"/>
                <a:gd name="T10" fmla="*/ 178 w 710"/>
                <a:gd name="T11" fmla="*/ 169 h 698"/>
                <a:gd name="T12" fmla="*/ 146 w 710"/>
                <a:gd name="T13" fmla="*/ 201 h 698"/>
                <a:gd name="T14" fmla="*/ 114 w 710"/>
                <a:gd name="T15" fmla="*/ 169 h 698"/>
                <a:gd name="T16" fmla="*/ 114 w 710"/>
                <a:gd name="T17" fmla="*/ 144 h 698"/>
                <a:gd name="T18" fmla="*/ 57 w 710"/>
                <a:gd name="T19" fmla="*/ 144 h 698"/>
                <a:gd name="T20" fmla="*/ 57 w 710"/>
                <a:gd name="T21" fmla="*/ 262 h 698"/>
                <a:gd name="T22" fmla="*/ 653 w 710"/>
                <a:gd name="T23" fmla="*/ 262 h 698"/>
                <a:gd name="T24" fmla="*/ 653 w 710"/>
                <a:gd name="T25" fmla="*/ 144 h 698"/>
                <a:gd name="T26" fmla="*/ 591 w 710"/>
                <a:gd name="T27" fmla="*/ 144 h 698"/>
                <a:gd name="T28" fmla="*/ 591 w 710"/>
                <a:gd name="T29" fmla="*/ 87 h 698"/>
                <a:gd name="T30" fmla="*/ 656 w 710"/>
                <a:gd name="T31" fmla="*/ 87 h 698"/>
                <a:gd name="T32" fmla="*/ 710 w 710"/>
                <a:gd name="T33" fmla="*/ 141 h 698"/>
                <a:gd name="T34" fmla="*/ 710 w 710"/>
                <a:gd name="T35" fmla="*/ 412 h 698"/>
                <a:gd name="T36" fmla="*/ 653 w 710"/>
                <a:gd name="T37" fmla="*/ 393 h 698"/>
                <a:gd name="T38" fmla="*/ 653 w 710"/>
                <a:gd name="T39" fmla="*/ 300 h 698"/>
                <a:gd name="T40" fmla="*/ 57 w 710"/>
                <a:gd name="T41" fmla="*/ 300 h 698"/>
                <a:gd name="T42" fmla="*/ 57 w 710"/>
                <a:gd name="T43" fmla="*/ 641 h 698"/>
                <a:gd name="T44" fmla="*/ 386 w 710"/>
                <a:gd name="T45" fmla="*/ 641 h 698"/>
                <a:gd name="T46" fmla="*/ 401 w 710"/>
                <a:gd name="T47" fmla="*/ 698 h 698"/>
                <a:gd name="T48" fmla="*/ 54 w 710"/>
                <a:gd name="T49" fmla="*/ 698 h 698"/>
                <a:gd name="T50" fmla="*/ 16 w 710"/>
                <a:gd name="T51" fmla="*/ 682 h 698"/>
                <a:gd name="T52" fmla="*/ 0 w 710"/>
                <a:gd name="T53" fmla="*/ 644 h 698"/>
                <a:gd name="T54" fmla="*/ 0 w 710"/>
                <a:gd name="T55" fmla="*/ 141 h 698"/>
                <a:gd name="T56" fmla="*/ 54 w 710"/>
                <a:gd name="T57" fmla="*/ 87 h 698"/>
                <a:gd name="T58" fmla="*/ 365 w 710"/>
                <a:gd name="T59" fmla="*/ 169 h 698"/>
                <a:gd name="T60" fmla="*/ 334 w 710"/>
                <a:gd name="T61" fmla="*/ 201 h 698"/>
                <a:gd name="T62" fmla="*/ 302 w 710"/>
                <a:gd name="T63" fmla="*/ 169 h 698"/>
                <a:gd name="T64" fmla="*/ 302 w 710"/>
                <a:gd name="T65" fmla="*/ 144 h 698"/>
                <a:gd name="T66" fmla="*/ 216 w 710"/>
                <a:gd name="T67" fmla="*/ 144 h 698"/>
                <a:gd name="T68" fmla="*/ 216 w 710"/>
                <a:gd name="T69" fmla="*/ 87 h 698"/>
                <a:gd name="T70" fmla="*/ 302 w 710"/>
                <a:gd name="T71" fmla="*/ 87 h 698"/>
                <a:gd name="T72" fmla="*/ 302 w 710"/>
                <a:gd name="T73" fmla="*/ 32 h 698"/>
                <a:gd name="T74" fmla="*/ 334 w 710"/>
                <a:gd name="T75" fmla="*/ 0 h 698"/>
                <a:gd name="T76" fmla="*/ 365 w 710"/>
                <a:gd name="T77" fmla="*/ 32 h 698"/>
                <a:gd name="T78" fmla="*/ 365 w 710"/>
                <a:gd name="T79" fmla="*/ 169 h 698"/>
                <a:gd name="T80" fmla="*/ 553 w 710"/>
                <a:gd name="T81" fmla="*/ 169 h 698"/>
                <a:gd name="T82" fmla="*/ 521 w 710"/>
                <a:gd name="T83" fmla="*/ 201 h 698"/>
                <a:gd name="T84" fmla="*/ 489 w 710"/>
                <a:gd name="T85" fmla="*/ 169 h 698"/>
                <a:gd name="T86" fmla="*/ 489 w 710"/>
                <a:gd name="T87" fmla="*/ 144 h 698"/>
                <a:gd name="T88" fmla="*/ 403 w 710"/>
                <a:gd name="T89" fmla="*/ 144 h 698"/>
                <a:gd name="T90" fmla="*/ 403 w 710"/>
                <a:gd name="T91" fmla="*/ 87 h 698"/>
                <a:gd name="T92" fmla="*/ 489 w 710"/>
                <a:gd name="T93" fmla="*/ 87 h 698"/>
                <a:gd name="T94" fmla="*/ 489 w 710"/>
                <a:gd name="T95" fmla="*/ 33 h 698"/>
                <a:gd name="T96" fmla="*/ 521 w 710"/>
                <a:gd name="T97" fmla="*/ 1 h 698"/>
                <a:gd name="T98" fmla="*/ 553 w 710"/>
                <a:gd name="T99" fmla="*/ 33 h 698"/>
                <a:gd name="T100" fmla="*/ 553 w 710"/>
                <a:gd name="T101" fmla="*/ 16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0" h="698">
                  <a:moveTo>
                    <a:pt x="54" y="87"/>
                  </a:moveTo>
                  <a:cubicBezTo>
                    <a:pt x="114" y="87"/>
                    <a:pt x="114" y="87"/>
                    <a:pt x="114" y="87"/>
                  </a:cubicBezTo>
                  <a:cubicBezTo>
                    <a:pt x="114" y="33"/>
                    <a:pt x="114" y="33"/>
                    <a:pt x="114" y="33"/>
                  </a:cubicBezTo>
                  <a:cubicBezTo>
                    <a:pt x="114" y="15"/>
                    <a:pt x="128" y="1"/>
                    <a:pt x="146" y="1"/>
                  </a:cubicBezTo>
                  <a:cubicBezTo>
                    <a:pt x="164" y="1"/>
                    <a:pt x="178" y="15"/>
                    <a:pt x="178" y="33"/>
                  </a:cubicBezTo>
                  <a:cubicBezTo>
                    <a:pt x="178" y="169"/>
                    <a:pt x="178" y="169"/>
                    <a:pt x="178" y="169"/>
                  </a:cubicBezTo>
                  <a:cubicBezTo>
                    <a:pt x="178" y="187"/>
                    <a:pt x="164" y="201"/>
                    <a:pt x="146" y="201"/>
                  </a:cubicBezTo>
                  <a:cubicBezTo>
                    <a:pt x="128" y="201"/>
                    <a:pt x="114" y="187"/>
                    <a:pt x="114" y="169"/>
                  </a:cubicBezTo>
                  <a:cubicBezTo>
                    <a:pt x="114" y="144"/>
                    <a:pt x="114" y="144"/>
                    <a:pt x="114" y="144"/>
                  </a:cubicBezTo>
                  <a:cubicBezTo>
                    <a:pt x="57" y="144"/>
                    <a:pt x="57" y="144"/>
                    <a:pt x="57" y="144"/>
                  </a:cubicBezTo>
                  <a:cubicBezTo>
                    <a:pt x="57" y="262"/>
                    <a:pt x="57" y="262"/>
                    <a:pt x="57" y="262"/>
                  </a:cubicBezTo>
                  <a:cubicBezTo>
                    <a:pt x="653" y="262"/>
                    <a:pt x="653" y="262"/>
                    <a:pt x="653" y="262"/>
                  </a:cubicBezTo>
                  <a:cubicBezTo>
                    <a:pt x="653" y="144"/>
                    <a:pt x="653" y="144"/>
                    <a:pt x="653" y="144"/>
                  </a:cubicBezTo>
                  <a:cubicBezTo>
                    <a:pt x="591" y="144"/>
                    <a:pt x="591" y="144"/>
                    <a:pt x="591" y="144"/>
                  </a:cubicBezTo>
                  <a:cubicBezTo>
                    <a:pt x="591" y="87"/>
                    <a:pt x="591" y="87"/>
                    <a:pt x="591" y="87"/>
                  </a:cubicBezTo>
                  <a:cubicBezTo>
                    <a:pt x="656" y="87"/>
                    <a:pt x="656" y="87"/>
                    <a:pt x="656" y="87"/>
                  </a:cubicBezTo>
                  <a:cubicBezTo>
                    <a:pt x="686" y="87"/>
                    <a:pt x="710" y="111"/>
                    <a:pt x="710" y="141"/>
                  </a:cubicBezTo>
                  <a:cubicBezTo>
                    <a:pt x="710" y="412"/>
                    <a:pt x="710" y="412"/>
                    <a:pt x="710" y="412"/>
                  </a:cubicBezTo>
                  <a:cubicBezTo>
                    <a:pt x="692" y="403"/>
                    <a:pt x="673" y="396"/>
                    <a:pt x="653" y="393"/>
                  </a:cubicBezTo>
                  <a:cubicBezTo>
                    <a:pt x="653" y="300"/>
                    <a:pt x="653" y="300"/>
                    <a:pt x="653" y="300"/>
                  </a:cubicBezTo>
                  <a:cubicBezTo>
                    <a:pt x="57" y="300"/>
                    <a:pt x="57" y="300"/>
                    <a:pt x="57" y="300"/>
                  </a:cubicBezTo>
                  <a:cubicBezTo>
                    <a:pt x="57" y="641"/>
                    <a:pt x="57" y="641"/>
                    <a:pt x="57" y="641"/>
                  </a:cubicBezTo>
                  <a:cubicBezTo>
                    <a:pt x="386" y="641"/>
                    <a:pt x="386" y="641"/>
                    <a:pt x="386" y="641"/>
                  </a:cubicBezTo>
                  <a:cubicBezTo>
                    <a:pt x="388" y="661"/>
                    <a:pt x="393" y="680"/>
                    <a:pt x="401" y="698"/>
                  </a:cubicBezTo>
                  <a:cubicBezTo>
                    <a:pt x="54" y="698"/>
                    <a:pt x="54" y="698"/>
                    <a:pt x="54" y="698"/>
                  </a:cubicBezTo>
                  <a:cubicBezTo>
                    <a:pt x="39" y="698"/>
                    <a:pt x="26" y="692"/>
                    <a:pt x="16" y="682"/>
                  </a:cubicBezTo>
                  <a:cubicBezTo>
                    <a:pt x="6" y="673"/>
                    <a:pt x="0" y="659"/>
                    <a:pt x="0" y="644"/>
                  </a:cubicBezTo>
                  <a:cubicBezTo>
                    <a:pt x="0" y="141"/>
                    <a:pt x="0" y="141"/>
                    <a:pt x="0" y="141"/>
                  </a:cubicBezTo>
                  <a:cubicBezTo>
                    <a:pt x="0" y="111"/>
                    <a:pt x="24" y="87"/>
                    <a:pt x="54" y="87"/>
                  </a:cubicBezTo>
                  <a:close/>
                  <a:moveTo>
                    <a:pt x="365" y="169"/>
                  </a:moveTo>
                  <a:cubicBezTo>
                    <a:pt x="365" y="186"/>
                    <a:pt x="351" y="201"/>
                    <a:pt x="334" y="201"/>
                  </a:cubicBezTo>
                  <a:cubicBezTo>
                    <a:pt x="316" y="201"/>
                    <a:pt x="302" y="186"/>
                    <a:pt x="302" y="169"/>
                  </a:cubicBezTo>
                  <a:cubicBezTo>
                    <a:pt x="302" y="144"/>
                    <a:pt x="302" y="144"/>
                    <a:pt x="302" y="144"/>
                  </a:cubicBezTo>
                  <a:cubicBezTo>
                    <a:pt x="216" y="144"/>
                    <a:pt x="216" y="144"/>
                    <a:pt x="216" y="144"/>
                  </a:cubicBezTo>
                  <a:cubicBezTo>
                    <a:pt x="216" y="87"/>
                    <a:pt x="216" y="87"/>
                    <a:pt x="216" y="87"/>
                  </a:cubicBezTo>
                  <a:cubicBezTo>
                    <a:pt x="302" y="87"/>
                    <a:pt x="302" y="87"/>
                    <a:pt x="302" y="87"/>
                  </a:cubicBezTo>
                  <a:cubicBezTo>
                    <a:pt x="302" y="32"/>
                    <a:pt x="302" y="32"/>
                    <a:pt x="302" y="32"/>
                  </a:cubicBezTo>
                  <a:cubicBezTo>
                    <a:pt x="302" y="15"/>
                    <a:pt x="316" y="0"/>
                    <a:pt x="334" y="0"/>
                  </a:cubicBezTo>
                  <a:cubicBezTo>
                    <a:pt x="351" y="0"/>
                    <a:pt x="365" y="15"/>
                    <a:pt x="365" y="32"/>
                  </a:cubicBezTo>
                  <a:cubicBezTo>
                    <a:pt x="365" y="169"/>
                    <a:pt x="365" y="169"/>
                    <a:pt x="365" y="169"/>
                  </a:cubicBezTo>
                  <a:close/>
                  <a:moveTo>
                    <a:pt x="553" y="169"/>
                  </a:moveTo>
                  <a:cubicBezTo>
                    <a:pt x="553" y="187"/>
                    <a:pt x="539" y="201"/>
                    <a:pt x="521" y="201"/>
                  </a:cubicBezTo>
                  <a:cubicBezTo>
                    <a:pt x="503" y="201"/>
                    <a:pt x="489" y="187"/>
                    <a:pt x="489" y="169"/>
                  </a:cubicBezTo>
                  <a:cubicBezTo>
                    <a:pt x="489" y="144"/>
                    <a:pt x="489" y="144"/>
                    <a:pt x="489" y="144"/>
                  </a:cubicBezTo>
                  <a:cubicBezTo>
                    <a:pt x="403" y="144"/>
                    <a:pt x="403" y="144"/>
                    <a:pt x="403" y="144"/>
                  </a:cubicBezTo>
                  <a:cubicBezTo>
                    <a:pt x="403" y="87"/>
                    <a:pt x="403" y="87"/>
                    <a:pt x="403" y="87"/>
                  </a:cubicBezTo>
                  <a:cubicBezTo>
                    <a:pt x="489" y="87"/>
                    <a:pt x="489" y="87"/>
                    <a:pt x="489" y="87"/>
                  </a:cubicBezTo>
                  <a:cubicBezTo>
                    <a:pt x="489" y="33"/>
                    <a:pt x="489" y="33"/>
                    <a:pt x="489" y="33"/>
                  </a:cubicBezTo>
                  <a:cubicBezTo>
                    <a:pt x="489" y="15"/>
                    <a:pt x="503" y="1"/>
                    <a:pt x="521" y="1"/>
                  </a:cubicBezTo>
                  <a:cubicBezTo>
                    <a:pt x="539" y="1"/>
                    <a:pt x="553" y="15"/>
                    <a:pt x="553" y="33"/>
                  </a:cubicBezTo>
                  <a:cubicBezTo>
                    <a:pt x="553" y="169"/>
                    <a:pt x="553" y="169"/>
                    <a:pt x="55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94" name="淘宝网Chenying0907出品 6"/>
            <p:cNvSpPr>
              <a:spLocks noEditPoints="1"/>
            </p:cNvSpPr>
            <p:nvPr/>
          </p:nvSpPr>
          <p:spPr bwMode="auto">
            <a:xfrm>
              <a:off x="6595224" y="4032725"/>
              <a:ext cx="362075" cy="153973"/>
            </a:xfrm>
            <a:custGeom>
              <a:avLst/>
              <a:gdLst>
                <a:gd name="T0" fmla="*/ 17 w 419"/>
                <a:gd name="T1" fmla="*/ 0 h 178"/>
                <a:gd name="T2" fmla="*/ 84 w 419"/>
                <a:gd name="T3" fmla="*/ 0 h 178"/>
                <a:gd name="T4" fmla="*/ 102 w 419"/>
                <a:gd name="T5" fmla="*/ 18 h 178"/>
                <a:gd name="T6" fmla="*/ 102 w 419"/>
                <a:gd name="T7" fmla="*/ 46 h 178"/>
                <a:gd name="T8" fmla="*/ 84 w 419"/>
                <a:gd name="T9" fmla="*/ 64 h 178"/>
                <a:gd name="T10" fmla="*/ 17 w 419"/>
                <a:gd name="T11" fmla="*/ 64 h 178"/>
                <a:gd name="T12" fmla="*/ 0 w 419"/>
                <a:gd name="T13" fmla="*/ 46 h 178"/>
                <a:gd name="T14" fmla="*/ 0 w 419"/>
                <a:gd name="T15" fmla="*/ 18 h 178"/>
                <a:gd name="T16" fmla="*/ 17 w 419"/>
                <a:gd name="T17" fmla="*/ 0 h 178"/>
                <a:gd name="T18" fmla="*/ 175 w 419"/>
                <a:gd name="T19" fmla="*/ 115 h 178"/>
                <a:gd name="T20" fmla="*/ 245 w 419"/>
                <a:gd name="T21" fmla="*/ 115 h 178"/>
                <a:gd name="T22" fmla="*/ 261 w 419"/>
                <a:gd name="T23" fmla="*/ 131 h 178"/>
                <a:gd name="T24" fmla="*/ 261 w 419"/>
                <a:gd name="T25" fmla="*/ 134 h 178"/>
                <a:gd name="T26" fmla="*/ 245 w 419"/>
                <a:gd name="T27" fmla="*/ 178 h 178"/>
                <a:gd name="T28" fmla="*/ 245 w 419"/>
                <a:gd name="T29" fmla="*/ 178 h 178"/>
                <a:gd name="T30" fmla="*/ 175 w 419"/>
                <a:gd name="T31" fmla="*/ 178 h 178"/>
                <a:gd name="T32" fmla="*/ 159 w 419"/>
                <a:gd name="T33" fmla="*/ 162 h 178"/>
                <a:gd name="T34" fmla="*/ 159 w 419"/>
                <a:gd name="T35" fmla="*/ 131 h 178"/>
                <a:gd name="T36" fmla="*/ 175 w 419"/>
                <a:gd name="T37" fmla="*/ 115 h 178"/>
                <a:gd name="T38" fmla="*/ 16 w 419"/>
                <a:gd name="T39" fmla="*/ 115 h 178"/>
                <a:gd name="T40" fmla="*/ 86 w 419"/>
                <a:gd name="T41" fmla="*/ 115 h 178"/>
                <a:gd name="T42" fmla="*/ 102 w 419"/>
                <a:gd name="T43" fmla="*/ 131 h 178"/>
                <a:gd name="T44" fmla="*/ 102 w 419"/>
                <a:gd name="T45" fmla="*/ 162 h 178"/>
                <a:gd name="T46" fmla="*/ 86 w 419"/>
                <a:gd name="T47" fmla="*/ 178 h 178"/>
                <a:gd name="T48" fmla="*/ 16 w 419"/>
                <a:gd name="T49" fmla="*/ 178 h 178"/>
                <a:gd name="T50" fmla="*/ 0 w 419"/>
                <a:gd name="T51" fmla="*/ 162 h 178"/>
                <a:gd name="T52" fmla="*/ 0 w 419"/>
                <a:gd name="T53" fmla="*/ 131 h 178"/>
                <a:gd name="T54" fmla="*/ 16 w 419"/>
                <a:gd name="T55" fmla="*/ 115 h 178"/>
                <a:gd name="T56" fmla="*/ 334 w 419"/>
                <a:gd name="T57" fmla="*/ 0 h 178"/>
                <a:gd name="T58" fmla="*/ 404 w 419"/>
                <a:gd name="T59" fmla="*/ 0 h 178"/>
                <a:gd name="T60" fmla="*/ 419 w 419"/>
                <a:gd name="T61" fmla="*/ 11 h 178"/>
                <a:gd name="T62" fmla="*/ 321 w 419"/>
                <a:gd name="T63" fmla="*/ 57 h 178"/>
                <a:gd name="T64" fmla="*/ 318 w 419"/>
                <a:gd name="T65" fmla="*/ 48 h 178"/>
                <a:gd name="T66" fmla="*/ 318 w 419"/>
                <a:gd name="T67" fmla="*/ 16 h 178"/>
                <a:gd name="T68" fmla="*/ 334 w 419"/>
                <a:gd name="T69" fmla="*/ 0 h 178"/>
                <a:gd name="T70" fmla="*/ 175 w 419"/>
                <a:gd name="T71" fmla="*/ 0 h 178"/>
                <a:gd name="T72" fmla="*/ 245 w 419"/>
                <a:gd name="T73" fmla="*/ 0 h 178"/>
                <a:gd name="T74" fmla="*/ 261 w 419"/>
                <a:gd name="T75" fmla="*/ 16 h 178"/>
                <a:gd name="T76" fmla="*/ 261 w 419"/>
                <a:gd name="T77" fmla="*/ 48 h 178"/>
                <a:gd name="T78" fmla="*/ 245 w 419"/>
                <a:gd name="T79" fmla="*/ 64 h 178"/>
                <a:gd name="T80" fmla="*/ 175 w 419"/>
                <a:gd name="T81" fmla="*/ 64 h 178"/>
                <a:gd name="T82" fmla="*/ 159 w 419"/>
                <a:gd name="T83" fmla="*/ 48 h 178"/>
                <a:gd name="T84" fmla="*/ 159 w 419"/>
                <a:gd name="T85" fmla="*/ 16 h 178"/>
                <a:gd name="T86" fmla="*/ 175 w 419"/>
                <a:gd name="T87"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9" h="178">
                  <a:moveTo>
                    <a:pt x="17" y="0"/>
                  </a:moveTo>
                  <a:cubicBezTo>
                    <a:pt x="84" y="0"/>
                    <a:pt x="84" y="0"/>
                    <a:pt x="84" y="0"/>
                  </a:cubicBezTo>
                  <a:cubicBezTo>
                    <a:pt x="94" y="0"/>
                    <a:pt x="102" y="8"/>
                    <a:pt x="102" y="18"/>
                  </a:cubicBezTo>
                  <a:cubicBezTo>
                    <a:pt x="102" y="46"/>
                    <a:pt x="102" y="46"/>
                    <a:pt x="102" y="46"/>
                  </a:cubicBezTo>
                  <a:cubicBezTo>
                    <a:pt x="102" y="56"/>
                    <a:pt x="94" y="64"/>
                    <a:pt x="84" y="64"/>
                  </a:cubicBezTo>
                  <a:cubicBezTo>
                    <a:pt x="17" y="64"/>
                    <a:pt x="17" y="64"/>
                    <a:pt x="17" y="64"/>
                  </a:cubicBezTo>
                  <a:cubicBezTo>
                    <a:pt x="8" y="64"/>
                    <a:pt x="0" y="56"/>
                    <a:pt x="0" y="46"/>
                  </a:cubicBezTo>
                  <a:cubicBezTo>
                    <a:pt x="0" y="18"/>
                    <a:pt x="0" y="18"/>
                    <a:pt x="0" y="18"/>
                  </a:cubicBezTo>
                  <a:cubicBezTo>
                    <a:pt x="0" y="8"/>
                    <a:pt x="8" y="0"/>
                    <a:pt x="17" y="0"/>
                  </a:cubicBezTo>
                  <a:close/>
                  <a:moveTo>
                    <a:pt x="175" y="115"/>
                  </a:moveTo>
                  <a:cubicBezTo>
                    <a:pt x="245" y="115"/>
                    <a:pt x="245" y="115"/>
                    <a:pt x="245" y="115"/>
                  </a:cubicBezTo>
                  <a:cubicBezTo>
                    <a:pt x="253" y="115"/>
                    <a:pt x="261" y="122"/>
                    <a:pt x="261" y="131"/>
                  </a:cubicBezTo>
                  <a:cubicBezTo>
                    <a:pt x="261" y="134"/>
                    <a:pt x="261" y="134"/>
                    <a:pt x="261" y="134"/>
                  </a:cubicBezTo>
                  <a:cubicBezTo>
                    <a:pt x="254" y="148"/>
                    <a:pt x="249" y="163"/>
                    <a:pt x="245" y="178"/>
                  </a:cubicBezTo>
                  <a:cubicBezTo>
                    <a:pt x="245" y="178"/>
                    <a:pt x="245" y="178"/>
                    <a:pt x="245" y="178"/>
                  </a:cubicBezTo>
                  <a:cubicBezTo>
                    <a:pt x="175" y="178"/>
                    <a:pt x="175" y="178"/>
                    <a:pt x="175" y="178"/>
                  </a:cubicBezTo>
                  <a:cubicBezTo>
                    <a:pt x="166" y="178"/>
                    <a:pt x="159" y="171"/>
                    <a:pt x="159" y="162"/>
                  </a:cubicBezTo>
                  <a:cubicBezTo>
                    <a:pt x="159" y="131"/>
                    <a:pt x="159" y="131"/>
                    <a:pt x="159" y="131"/>
                  </a:cubicBezTo>
                  <a:cubicBezTo>
                    <a:pt x="159" y="122"/>
                    <a:pt x="166" y="115"/>
                    <a:pt x="175" y="115"/>
                  </a:cubicBezTo>
                  <a:close/>
                  <a:moveTo>
                    <a:pt x="16" y="115"/>
                  </a:moveTo>
                  <a:cubicBezTo>
                    <a:pt x="86" y="115"/>
                    <a:pt x="86" y="115"/>
                    <a:pt x="86" y="115"/>
                  </a:cubicBezTo>
                  <a:cubicBezTo>
                    <a:pt x="95" y="115"/>
                    <a:pt x="102" y="122"/>
                    <a:pt x="102" y="131"/>
                  </a:cubicBezTo>
                  <a:cubicBezTo>
                    <a:pt x="102" y="162"/>
                    <a:pt x="102" y="162"/>
                    <a:pt x="102" y="162"/>
                  </a:cubicBezTo>
                  <a:cubicBezTo>
                    <a:pt x="102" y="171"/>
                    <a:pt x="95" y="178"/>
                    <a:pt x="86" y="178"/>
                  </a:cubicBezTo>
                  <a:cubicBezTo>
                    <a:pt x="16" y="178"/>
                    <a:pt x="16" y="178"/>
                    <a:pt x="16" y="178"/>
                  </a:cubicBezTo>
                  <a:cubicBezTo>
                    <a:pt x="7" y="178"/>
                    <a:pt x="0" y="171"/>
                    <a:pt x="0" y="162"/>
                  </a:cubicBezTo>
                  <a:cubicBezTo>
                    <a:pt x="0" y="131"/>
                    <a:pt x="0" y="131"/>
                    <a:pt x="0" y="131"/>
                  </a:cubicBezTo>
                  <a:cubicBezTo>
                    <a:pt x="0" y="122"/>
                    <a:pt x="7" y="115"/>
                    <a:pt x="16" y="115"/>
                  </a:cubicBezTo>
                  <a:close/>
                  <a:moveTo>
                    <a:pt x="334" y="0"/>
                  </a:moveTo>
                  <a:cubicBezTo>
                    <a:pt x="404" y="0"/>
                    <a:pt x="404" y="0"/>
                    <a:pt x="404" y="0"/>
                  </a:cubicBezTo>
                  <a:cubicBezTo>
                    <a:pt x="411" y="0"/>
                    <a:pt x="417" y="5"/>
                    <a:pt x="419" y="11"/>
                  </a:cubicBezTo>
                  <a:cubicBezTo>
                    <a:pt x="383" y="18"/>
                    <a:pt x="349" y="34"/>
                    <a:pt x="321" y="57"/>
                  </a:cubicBezTo>
                  <a:cubicBezTo>
                    <a:pt x="319" y="55"/>
                    <a:pt x="318" y="51"/>
                    <a:pt x="318" y="48"/>
                  </a:cubicBezTo>
                  <a:cubicBezTo>
                    <a:pt x="318" y="16"/>
                    <a:pt x="318" y="16"/>
                    <a:pt x="318" y="16"/>
                  </a:cubicBezTo>
                  <a:cubicBezTo>
                    <a:pt x="318" y="7"/>
                    <a:pt x="325" y="0"/>
                    <a:pt x="334" y="0"/>
                  </a:cubicBezTo>
                  <a:close/>
                  <a:moveTo>
                    <a:pt x="175" y="0"/>
                  </a:moveTo>
                  <a:cubicBezTo>
                    <a:pt x="245" y="0"/>
                    <a:pt x="245" y="0"/>
                    <a:pt x="245" y="0"/>
                  </a:cubicBezTo>
                  <a:cubicBezTo>
                    <a:pt x="253" y="0"/>
                    <a:pt x="261" y="7"/>
                    <a:pt x="261" y="16"/>
                  </a:cubicBezTo>
                  <a:cubicBezTo>
                    <a:pt x="261" y="48"/>
                    <a:pt x="261" y="48"/>
                    <a:pt x="261" y="48"/>
                  </a:cubicBezTo>
                  <a:cubicBezTo>
                    <a:pt x="261" y="57"/>
                    <a:pt x="253" y="64"/>
                    <a:pt x="245" y="64"/>
                  </a:cubicBezTo>
                  <a:cubicBezTo>
                    <a:pt x="175" y="64"/>
                    <a:pt x="175" y="64"/>
                    <a:pt x="175" y="64"/>
                  </a:cubicBezTo>
                  <a:cubicBezTo>
                    <a:pt x="166" y="64"/>
                    <a:pt x="159" y="57"/>
                    <a:pt x="159" y="48"/>
                  </a:cubicBezTo>
                  <a:cubicBezTo>
                    <a:pt x="159" y="16"/>
                    <a:pt x="159" y="16"/>
                    <a:pt x="159" y="16"/>
                  </a:cubicBezTo>
                  <a:cubicBezTo>
                    <a:pt x="159" y="7"/>
                    <a:pt x="166" y="0"/>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95" name="淘宝网Chenying0907出品 7"/>
            <p:cNvSpPr>
              <a:spLocks noEditPoints="1"/>
            </p:cNvSpPr>
            <p:nvPr/>
          </p:nvSpPr>
          <p:spPr bwMode="auto">
            <a:xfrm>
              <a:off x="6826001" y="4063081"/>
              <a:ext cx="340497" cy="340497"/>
            </a:xfrm>
            <a:custGeom>
              <a:avLst/>
              <a:gdLst>
                <a:gd name="T0" fmla="*/ 197 w 394"/>
                <a:gd name="T1" fmla="*/ 57 h 394"/>
                <a:gd name="T2" fmla="*/ 98 w 394"/>
                <a:gd name="T3" fmla="*/ 98 h 394"/>
                <a:gd name="T4" fmla="*/ 57 w 394"/>
                <a:gd name="T5" fmla="*/ 197 h 394"/>
                <a:gd name="T6" fmla="*/ 98 w 394"/>
                <a:gd name="T7" fmla="*/ 296 h 394"/>
                <a:gd name="T8" fmla="*/ 197 w 394"/>
                <a:gd name="T9" fmla="*/ 337 h 394"/>
                <a:gd name="T10" fmla="*/ 296 w 394"/>
                <a:gd name="T11" fmla="*/ 296 h 394"/>
                <a:gd name="T12" fmla="*/ 337 w 394"/>
                <a:gd name="T13" fmla="*/ 197 h 394"/>
                <a:gd name="T14" fmla="*/ 296 w 394"/>
                <a:gd name="T15" fmla="*/ 98 h 394"/>
                <a:gd name="T16" fmla="*/ 197 w 394"/>
                <a:gd name="T17" fmla="*/ 57 h 394"/>
                <a:gd name="T18" fmla="*/ 58 w 394"/>
                <a:gd name="T19" fmla="*/ 58 h 394"/>
                <a:gd name="T20" fmla="*/ 197 w 394"/>
                <a:gd name="T21" fmla="*/ 0 h 394"/>
                <a:gd name="T22" fmla="*/ 336 w 394"/>
                <a:gd name="T23" fmla="*/ 58 h 394"/>
                <a:gd name="T24" fmla="*/ 394 w 394"/>
                <a:gd name="T25" fmla="*/ 197 h 394"/>
                <a:gd name="T26" fmla="*/ 336 w 394"/>
                <a:gd name="T27" fmla="*/ 336 h 394"/>
                <a:gd name="T28" fmla="*/ 197 w 394"/>
                <a:gd name="T29" fmla="*/ 394 h 394"/>
                <a:gd name="T30" fmla="*/ 58 w 394"/>
                <a:gd name="T31" fmla="*/ 336 h 394"/>
                <a:gd name="T32" fmla="*/ 0 w 394"/>
                <a:gd name="T33" fmla="*/ 197 h 394"/>
                <a:gd name="T34" fmla="*/ 58 w 394"/>
                <a:gd name="T35" fmla="*/ 58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4">
                  <a:moveTo>
                    <a:pt x="197" y="57"/>
                  </a:moveTo>
                  <a:cubicBezTo>
                    <a:pt x="158" y="57"/>
                    <a:pt x="123" y="73"/>
                    <a:pt x="98" y="98"/>
                  </a:cubicBezTo>
                  <a:cubicBezTo>
                    <a:pt x="73" y="124"/>
                    <a:pt x="57" y="158"/>
                    <a:pt x="57" y="197"/>
                  </a:cubicBezTo>
                  <a:cubicBezTo>
                    <a:pt x="57" y="236"/>
                    <a:pt x="73" y="271"/>
                    <a:pt x="98" y="296"/>
                  </a:cubicBezTo>
                  <a:cubicBezTo>
                    <a:pt x="123" y="321"/>
                    <a:pt x="158" y="337"/>
                    <a:pt x="197" y="337"/>
                  </a:cubicBezTo>
                  <a:cubicBezTo>
                    <a:pt x="236" y="337"/>
                    <a:pt x="270" y="321"/>
                    <a:pt x="296" y="296"/>
                  </a:cubicBezTo>
                  <a:cubicBezTo>
                    <a:pt x="321" y="271"/>
                    <a:pt x="337" y="236"/>
                    <a:pt x="337" y="197"/>
                  </a:cubicBezTo>
                  <a:cubicBezTo>
                    <a:pt x="337" y="158"/>
                    <a:pt x="321" y="124"/>
                    <a:pt x="296" y="98"/>
                  </a:cubicBezTo>
                  <a:cubicBezTo>
                    <a:pt x="270" y="73"/>
                    <a:pt x="236" y="57"/>
                    <a:pt x="197" y="57"/>
                  </a:cubicBezTo>
                  <a:close/>
                  <a:moveTo>
                    <a:pt x="58" y="58"/>
                  </a:moveTo>
                  <a:cubicBezTo>
                    <a:pt x="93" y="22"/>
                    <a:pt x="143" y="0"/>
                    <a:pt x="197" y="0"/>
                  </a:cubicBezTo>
                  <a:cubicBezTo>
                    <a:pt x="251" y="0"/>
                    <a:pt x="301" y="22"/>
                    <a:pt x="336" y="58"/>
                  </a:cubicBezTo>
                  <a:cubicBezTo>
                    <a:pt x="372" y="93"/>
                    <a:pt x="394" y="143"/>
                    <a:pt x="394" y="197"/>
                  </a:cubicBezTo>
                  <a:cubicBezTo>
                    <a:pt x="394" y="252"/>
                    <a:pt x="372" y="301"/>
                    <a:pt x="336" y="336"/>
                  </a:cubicBezTo>
                  <a:cubicBezTo>
                    <a:pt x="301" y="372"/>
                    <a:pt x="251" y="394"/>
                    <a:pt x="197" y="394"/>
                  </a:cubicBezTo>
                  <a:cubicBezTo>
                    <a:pt x="143" y="394"/>
                    <a:pt x="93" y="372"/>
                    <a:pt x="58" y="336"/>
                  </a:cubicBezTo>
                  <a:cubicBezTo>
                    <a:pt x="22" y="301"/>
                    <a:pt x="0" y="252"/>
                    <a:pt x="0" y="197"/>
                  </a:cubicBezTo>
                  <a:cubicBezTo>
                    <a:pt x="0" y="143"/>
                    <a:pt x="22" y="93"/>
                    <a:pt x="58"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96" name="淘宝网Chenying0907出品 8"/>
            <p:cNvSpPr/>
            <p:nvPr/>
          </p:nvSpPr>
          <p:spPr bwMode="auto">
            <a:xfrm>
              <a:off x="6923651" y="4160731"/>
              <a:ext cx="99479" cy="100211"/>
            </a:xfrm>
            <a:custGeom>
              <a:avLst/>
              <a:gdLst>
                <a:gd name="T0" fmla="*/ 55 w 115"/>
                <a:gd name="T1" fmla="*/ 83 h 116"/>
                <a:gd name="T2" fmla="*/ 64 w 115"/>
                <a:gd name="T3" fmla="*/ 104 h 116"/>
                <a:gd name="T4" fmla="*/ 104 w 115"/>
                <a:gd name="T5" fmla="*/ 104 h 116"/>
                <a:gd name="T6" fmla="*/ 104 w 115"/>
                <a:gd name="T7" fmla="*/ 64 h 116"/>
                <a:gd name="T8" fmla="*/ 82 w 115"/>
                <a:gd name="T9" fmla="*/ 56 h 116"/>
                <a:gd name="T10" fmla="*/ 34 w 115"/>
                <a:gd name="T11" fmla="*/ 8 h 116"/>
                <a:gd name="T12" fmla="*/ 8 w 115"/>
                <a:gd name="T13" fmla="*/ 8 h 116"/>
                <a:gd name="T14" fmla="*/ 8 w 115"/>
                <a:gd name="T15" fmla="*/ 35 h 116"/>
                <a:gd name="T16" fmla="*/ 55 w 115"/>
                <a:gd name="T17" fmla="*/ 8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16">
                  <a:moveTo>
                    <a:pt x="55" y="83"/>
                  </a:moveTo>
                  <a:cubicBezTo>
                    <a:pt x="55" y="90"/>
                    <a:pt x="58" y="98"/>
                    <a:pt x="64" y="104"/>
                  </a:cubicBezTo>
                  <a:cubicBezTo>
                    <a:pt x="75" y="116"/>
                    <a:pt x="93" y="116"/>
                    <a:pt x="104" y="104"/>
                  </a:cubicBezTo>
                  <a:cubicBezTo>
                    <a:pt x="115" y="93"/>
                    <a:pt x="115" y="75"/>
                    <a:pt x="104" y="64"/>
                  </a:cubicBezTo>
                  <a:cubicBezTo>
                    <a:pt x="98" y="58"/>
                    <a:pt x="90" y="55"/>
                    <a:pt x="82" y="56"/>
                  </a:cubicBezTo>
                  <a:cubicBezTo>
                    <a:pt x="34" y="8"/>
                    <a:pt x="34" y="8"/>
                    <a:pt x="34" y="8"/>
                  </a:cubicBezTo>
                  <a:cubicBezTo>
                    <a:pt x="27" y="0"/>
                    <a:pt x="15" y="0"/>
                    <a:pt x="8" y="8"/>
                  </a:cubicBezTo>
                  <a:cubicBezTo>
                    <a:pt x="0" y="15"/>
                    <a:pt x="0" y="27"/>
                    <a:pt x="8" y="35"/>
                  </a:cubicBezTo>
                  <a:cubicBezTo>
                    <a:pt x="55" y="83"/>
                    <a:pt x="55" y="83"/>
                    <a:pt x="5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grpSp>
      <p:sp>
        <p:nvSpPr>
          <p:cNvPr id="101" name="淘宝网Chenying0907出品 7"/>
          <p:cNvSpPr txBox="1"/>
          <p:nvPr/>
        </p:nvSpPr>
        <p:spPr>
          <a:xfrm>
            <a:off x="7783720" y="1989291"/>
            <a:ext cx="3471375" cy="953135"/>
          </a:xfrm>
          <a:prstGeom prst="rect">
            <a:avLst/>
          </a:prstGeom>
          <a:noFill/>
        </p:spPr>
        <p:txBody>
          <a:bodyPr wrap="square" rtlCol="0">
            <a:spAutoFit/>
          </a:bodyPr>
          <a:lstStyle/>
          <a:p>
            <a:pPr algn="just"/>
            <a:r>
              <a:rPr lang="zh-CN" altLang="en-US" sz="14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a:t>
            </a:r>
          </a:p>
          <a:p>
            <a:pPr algn="just"/>
            <a:endParaRPr lang="zh-CN" altLang="en-US" sz="1400" dirty="0">
              <a:solidFill>
                <a:schemeClr val="tx1">
                  <a:lumMod val="50000"/>
                  <a:lumOff val="50000"/>
                </a:schemeClr>
              </a:solidFill>
              <a:latin typeface="微软雅黑" panose="020B0503020204020204" charset="-122"/>
              <a:ea typeface="微软雅黑" panose="020B0503020204020204" charset="-122"/>
            </a:endParaRPr>
          </a:p>
        </p:txBody>
      </p:sp>
      <p:sp>
        <p:nvSpPr>
          <p:cNvPr id="102" name="淘宝网Chenying0907出品 11"/>
          <p:cNvSpPr txBox="1"/>
          <p:nvPr/>
        </p:nvSpPr>
        <p:spPr>
          <a:xfrm>
            <a:off x="7783720" y="1568245"/>
            <a:ext cx="2646737" cy="429895"/>
          </a:xfrm>
          <a:prstGeom prst="rect">
            <a:avLst/>
          </a:prstGeom>
          <a:noFill/>
        </p:spPr>
        <p:txBody>
          <a:bodyPr wrap="square" rtlCol="0">
            <a:spAutoFit/>
          </a:bodyPr>
          <a:lstStyle/>
          <a:p>
            <a:r>
              <a:rPr lang="zh-CN" altLang="en-US" sz="2200" b="1" dirty="0">
                <a:solidFill>
                  <a:srgbClr val="F8353D"/>
                </a:solidFill>
                <a:latin typeface="微软雅黑" panose="020B0503020204020204" charset="-122"/>
                <a:ea typeface="微软雅黑" panose="020B0503020204020204" charset="-122"/>
              </a:rPr>
              <a:t>在此添加标题</a:t>
            </a:r>
          </a:p>
        </p:txBody>
      </p:sp>
      <p:sp>
        <p:nvSpPr>
          <p:cNvPr id="103" name="淘宝网Chenying0907出品 12"/>
          <p:cNvSpPr txBox="1"/>
          <p:nvPr/>
        </p:nvSpPr>
        <p:spPr>
          <a:xfrm>
            <a:off x="7783720" y="3125046"/>
            <a:ext cx="2646737" cy="429895"/>
          </a:xfrm>
          <a:prstGeom prst="rect">
            <a:avLst/>
          </a:prstGeom>
          <a:noFill/>
        </p:spPr>
        <p:txBody>
          <a:bodyPr wrap="square" rtlCol="0">
            <a:spAutoFit/>
          </a:bodyPr>
          <a:lstStyle/>
          <a:p>
            <a:r>
              <a:rPr lang="zh-CN" altLang="en-US" sz="2200" b="1" dirty="0">
                <a:solidFill>
                  <a:srgbClr val="01ACBE"/>
                </a:solidFill>
                <a:latin typeface="微软雅黑" panose="020B0503020204020204" charset="-122"/>
                <a:ea typeface="微软雅黑" panose="020B0503020204020204" charset="-122"/>
              </a:rPr>
              <a:t>在此添加标题</a:t>
            </a:r>
          </a:p>
        </p:txBody>
      </p:sp>
      <p:sp>
        <p:nvSpPr>
          <p:cNvPr id="104" name="淘宝网Chenying0907出品 13"/>
          <p:cNvSpPr txBox="1"/>
          <p:nvPr/>
        </p:nvSpPr>
        <p:spPr>
          <a:xfrm>
            <a:off x="7783721" y="3554412"/>
            <a:ext cx="3471374" cy="737235"/>
          </a:xfrm>
          <a:prstGeom prst="rect">
            <a:avLst/>
          </a:prstGeom>
          <a:noFill/>
        </p:spPr>
        <p:txBody>
          <a:bodyPr wrap="square" rtlCol="0">
            <a:spAutoFit/>
          </a:bodyPr>
          <a:lstStyle/>
          <a:p>
            <a:pPr algn="just"/>
            <a:r>
              <a:rPr lang="zh-CN" altLang="en-US" sz="14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a:t>
            </a:r>
          </a:p>
        </p:txBody>
      </p:sp>
      <p:sp>
        <p:nvSpPr>
          <p:cNvPr id="105" name="淘宝网Chenying0907出品 104"/>
          <p:cNvSpPr/>
          <p:nvPr/>
        </p:nvSpPr>
        <p:spPr>
          <a:xfrm>
            <a:off x="2383994" y="4729281"/>
            <a:ext cx="1889203" cy="1060450"/>
          </a:xfrm>
          <a:prstGeom prst="rect">
            <a:avLst/>
          </a:prstGeom>
        </p:spPr>
        <p:txBody>
          <a:bodyPr wrap="square">
            <a:spAutoFit/>
          </a:bodyPr>
          <a:lstStyle/>
          <a:p>
            <a:pPr>
              <a:lnSpc>
                <a:spcPct val="150000"/>
              </a:lnSpc>
            </a:pPr>
            <a:r>
              <a:rPr lang="zh-CN" altLang="en-US" sz="1400" dirty="0">
                <a:solidFill>
                  <a:prstClr val="black">
                    <a:lumMod val="50000"/>
                    <a:lumOff val="50000"/>
                  </a:prstClr>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zh-CN" altLang="en-US" sz="2000" dirty="0">
              <a:latin typeface="微软雅黑" panose="020B0503020204020204" charset="-122"/>
              <a:ea typeface="微软雅黑" panose="020B0503020204020204" charset="-122"/>
            </a:endParaRPr>
          </a:p>
        </p:txBody>
      </p:sp>
      <p:sp>
        <p:nvSpPr>
          <p:cNvPr id="106" name="淘宝网Chenying0907出品 105"/>
          <p:cNvSpPr/>
          <p:nvPr/>
        </p:nvSpPr>
        <p:spPr>
          <a:xfrm>
            <a:off x="5767822" y="4743222"/>
            <a:ext cx="1889203" cy="1060450"/>
          </a:xfrm>
          <a:prstGeom prst="rect">
            <a:avLst/>
          </a:prstGeom>
        </p:spPr>
        <p:txBody>
          <a:bodyPr wrap="square">
            <a:spAutoFit/>
          </a:bodyPr>
          <a:lstStyle/>
          <a:p>
            <a:pPr>
              <a:lnSpc>
                <a:spcPct val="150000"/>
              </a:lnSpc>
            </a:pPr>
            <a:r>
              <a:rPr lang="zh-CN" altLang="en-US" sz="1400" dirty="0">
                <a:solidFill>
                  <a:prstClr val="black">
                    <a:lumMod val="50000"/>
                    <a:lumOff val="50000"/>
                  </a:prstClr>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zh-CN" altLang="en-US" sz="2000" dirty="0">
              <a:latin typeface="微软雅黑" panose="020B0503020204020204" charset="-122"/>
              <a:ea typeface="微软雅黑" panose="020B0503020204020204" charset="-122"/>
            </a:endParaRPr>
          </a:p>
        </p:txBody>
      </p:sp>
      <p:sp>
        <p:nvSpPr>
          <p:cNvPr id="107" name="淘宝网Chenying0907出品 106"/>
          <p:cNvSpPr/>
          <p:nvPr/>
        </p:nvSpPr>
        <p:spPr>
          <a:xfrm>
            <a:off x="9134352" y="4743222"/>
            <a:ext cx="1889203" cy="1060450"/>
          </a:xfrm>
          <a:prstGeom prst="rect">
            <a:avLst/>
          </a:prstGeom>
        </p:spPr>
        <p:txBody>
          <a:bodyPr wrap="square">
            <a:spAutoFit/>
          </a:bodyPr>
          <a:lstStyle/>
          <a:p>
            <a:pPr>
              <a:lnSpc>
                <a:spcPct val="150000"/>
              </a:lnSpc>
            </a:pPr>
            <a:r>
              <a:rPr lang="zh-CN" altLang="en-US" sz="1400" dirty="0">
                <a:solidFill>
                  <a:prstClr val="black">
                    <a:lumMod val="50000"/>
                    <a:lumOff val="50000"/>
                  </a:prstClr>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zh-CN" altLang="en-US" sz="2000" dirty="0">
              <a:latin typeface="微软雅黑" panose="020B0503020204020204" charset="-122"/>
              <a:ea typeface="微软雅黑" panose="020B0503020204020204"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childTnLst>
                                </p:cTn>
                              </p:par>
                              <p:par>
                                <p:cTn id="8" presetID="10" presetClass="entr" presetSubtype="0"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50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childTnLst>
                                </p:cTn>
                              </p:par>
                              <p:par>
                                <p:cTn id="14" presetID="10" presetClass="entr" presetSubtype="0" fill="hold" nodeType="withEffect">
                                  <p:stCondLst>
                                    <p:cond delay="50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500"/>
                                        <p:tgtEl>
                                          <p:spTgt spid="81"/>
                                        </p:tgtEl>
                                      </p:cBhvr>
                                    </p:animEffect>
                                  </p:childTnLst>
                                </p:cTn>
                              </p:par>
                              <p:par>
                                <p:cTn id="17" presetID="10" presetClass="entr" presetSubtype="0" fill="hold" nodeType="withEffect">
                                  <p:stCondLst>
                                    <p:cond delay="50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par>
                                <p:cTn id="20" presetID="2" presetClass="entr" presetSubtype="4" fill="hold" grpId="0" nodeType="withEffect">
                                  <p:stCondLst>
                                    <p:cond delay="1000"/>
                                  </p:stCondLst>
                                  <p:childTnLst>
                                    <p:set>
                                      <p:cBhvr>
                                        <p:cTn id="21" dur="1" fill="hold">
                                          <p:stCondLst>
                                            <p:cond delay="0"/>
                                          </p:stCondLst>
                                        </p:cTn>
                                        <p:tgtEl>
                                          <p:spTgt spid="102"/>
                                        </p:tgtEl>
                                        <p:attrNameLst>
                                          <p:attrName>style.visibility</p:attrName>
                                        </p:attrNameLst>
                                      </p:cBhvr>
                                      <p:to>
                                        <p:strVal val="visible"/>
                                      </p:to>
                                    </p:set>
                                    <p:anim calcmode="lin" valueType="num">
                                      <p:cBhvr additive="base">
                                        <p:cTn id="22" dur="500" fill="hold"/>
                                        <p:tgtEl>
                                          <p:spTgt spid="102"/>
                                        </p:tgtEl>
                                        <p:attrNameLst>
                                          <p:attrName>ppt_x</p:attrName>
                                        </p:attrNameLst>
                                      </p:cBhvr>
                                      <p:tavLst>
                                        <p:tav tm="0">
                                          <p:val>
                                            <p:strVal val="#ppt_x"/>
                                          </p:val>
                                        </p:tav>
                                        <p:tav tm="100000">
                                          <p:val>
                                            <p:strVal val="#ppt_x"/>
                                          </p:val>
                                        </p:tav>
                                      </p:tavLst>
                                    </p:anim>
                                    <p:anim calcmode="lin" valueType="num">
                                      <p:cBhvr additive="base">
                                        <p:cTn id="23" dur="500" fill="hold"/>
                                        <p:tgtEl>
                                          <p:spTgt spid="10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1000"/>
                                  </p:stCondLst>
                                  <p:childTnLst>
                                    <p:set>
                                      <p:cBhvr>
                                        <p:cTn id="25" dur="1" fill="hold">
                                          <p:stCondLst>
                                            <p:cond delay="0"/>
                                          </p:stCondLst>
                                        </p:cTn>
                                        <p:tgtEl>
                                          <p:spTgt spid="101"/>
                                        </p:tgtEl>
                                        <p:attrNameLst>
                                          <p:attrName>style.visibility</p:attrName>
                                        </p:attrNameLst>
                                      </p:cBhvr>
                                      <p:to>
                                        <p:strVal val="visible"/>
                                      </p:to>
                                    </p:set>
                                    <p:anim calcmode="lin" valueType="num">
                                      <p:cBhvr additive="base">
                                        <p:cTn id="26" dur="500" fill="hold"/>
                                        <p:tgtEl>
                                          <p:spTgt spid="101"/>
                                        </p:tgtEl>
                                        <p:attrNameLst>
                                          <p:attrName>ppt_x</p:attrName>
                                        </p:attrNameLst>
                                      </p:cBhvr>
                                      <p:tavLst>
                                        <p:tav tm="0">
                                          <p:val>
                                            <p:strVal val="#ppt_x"/>
                                          </p:val>
                                        </p:tav>
                                        <p:tav tm="100000">
                                          <p:val>
                                            <p:strVal val="#ppt_x"/>
                                          </p:val>
                                        </p:tav>
                                      </p:tavLst>
                                    </p:anim>
                                    <p:anim calcmode="lin" valueType="num">
                                      <p:cBhvr additive="base">
                                        <p:cTn id="27" dur="500" fill="hold"/>
                                        <p:tgtEl>
                                          <p:spTgt spid="10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0"/>
                                  </p:stCondLst>
                                  <p:childTnLst>
                                    <p:set>
                                      <p:cBhvr>
                                        <p:cTn id="29" dur="1" fill="hold">
                                          <p:stCondLst>
                                            <p:cond delay="0"/>
                                          </p:stCondLst>
                                        </p:cTn>
                                        <p:tgtEl>
                                          <p:spTgt spid="103"/>
                                        </p:tgtEl>
                                        <p:attrNameLst>
                                          <p:attrName>style.visibility</p:attrName>
                                        </p:attrNameLst>
                                      </p:cBhvr>
                                      <p:to>
                                        <p:strVal val="visible"/>
                                      </p:to>
                                    </p:set>
                                    <p:anim calcmode="lin" valueType="num">
                                      <p:cBhvr additive="base">
                                        <p:cTn id="30" dur="500" fill="hold"/>
                                        <p:tgtEl>
                                          <p:spTgt spid="103"/>
                                        </p:tgtEl>
                                        <p:attrNameLst>
                                          <p:attrName>ppt_x</p:attrName>
                                        </p:attrNameLst>
                                      </p:cBhvr>
                                      <p:tavLst>
                                        <p:tav tm="0">
                                          <p:val>
                                            <p:strVal val="#ppt_x"/>
                                          </p:val>
                                        </p:tav>
                                        <p:tav tm="100000">
                                          <p:val>
                                            <p:strVal val="#ppt_x"/>
                                          </p:val>
                                        </p:tav>
                                      </p:tavLst>
                                    </p:anim>
                                    <p:anim calcmode="lin" valueType="num">
                                      <p:cBhvr additive="base">
                                        <p:cTn id="31" dur="500" fill="hold"/>
                                        <p:tgtEl>
                                          <p:spTgt spid="103"/>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0"/>
                                  </p:stCondLst>
                                  <p:childTnLst>
                                    <p:set>
                                      <p:cBhvr>
                                        <p:cTn id="33" dur="1" fill="hold">
                                          <p:stCondLst>
                                            <p:cond delay="0"/>
                                          </p:stCondLst>
                                        </p:cTn>
                                        <p:tgtEl>
                                          <p:spTgt spid="104"/>
                                        </p:tgtEl>
                                        <p:attrNameLst>
                                          <p:attrName>style.visibility</p:attrName>
                                        </p:attrNameLst>
                                      </p:cBhvr>
                                      <p:to>
                                        <p:strVal val="visible"/>
                                      </p:to>
                                    </p:set>
                                    <p:anim calcmode="lin" valueType="num">
                                      <p:cBhvr additive="base">
                                        <p:cTn id="34" dur="500" fill="hold"/>
                                        <p:tgtEl>
                                          <p:spTgt spid="104"/>
                                        </p:tgtEl>
                                        <p:attrNameLst>
                                          <p:attrName>ppt_x</p:attrName>
                                        </p:attrNameLst>
                                      </p:cBhvr>
                                      <p:tavLst>
                                        <p:tav tm="0">
                                          <p:val>
                                            <p:strVal val="#ppt_x"/>
                                          </p:val>
                                        </p:tav>
                                        <p:tav tm="100000">
                                          <p:val>
                                            <p:strVal val="#ppt_x"/>
                                          </p:val>
                                        </p:tav>
                                      </p:tavLst>
                                    </p:anim>
                                    <p:anim calcmode="lin" valueType="num">
                                      <p:cBhvr additive="base">
                                        <p:cTn id="35" dur="500" fill="hold"/>
                                        <p:tgtEl>
                                          <p:spTgt spid="104"/>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fade">
                                      <p:cBhvr>
                                        <p:cTn id="39" dur="500"/>
                                        <p:tgtEl>
                                          <p:spTgt spid="85"/>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500"/>
                                        <p:tgtEl>
                                          <p:spTgt spid="64"/>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500"/>
                                        <p:tgtEl>
                                          <p:spTgt spid="68"/>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72"/>
                                        </p:tgtEl>
                                        <p:attrNameLst>
                                          <p:attrName>style.visibility</p:attrName>
                                        </p:attrNameLst>
                                      </p:cBhvr>
                                      <p:to>
                                        <p:strVal val="visible"/>
                                      </p:to>
                                    </p:set>
                                    <p:animEffect transition="in" filter="fade">
                                      <p:cBhvr>
                                        <p:cTn id="48" dur="500"/>
                                        <p:tgtEl>
                                          <p:spTgt spid="72"/>
                                        </p:tgtEl>
                                      </p:cBhvr>
                                    </p:animEffect>
                                  </p:childTnLst>
                                </p:cTn>
                              </p:par>
                              <p:par>
                                <p:cTn id="49" presetID="10" presetClass="entr" presetSubtype="0" fill="hold" nodeType="withEffect">
                                  <p:stCondLst>
                                    <p:cond delay="500"/>
                                  </p:stCondLst>
                                  <p:childTnLst>
                                    <p:set>
                                      <p:cBhvr>
                                        <p:cTn id="50" dur="1" fill="hold">
                                          <p:stCondLst>
                                            <p:cond delay="0"/>
                                          </p:stCondLst>
                                        </p:cTn>
                                        <p:tgtEl>
                                          <p:spTgt spid="86"/>
                                        </p:tgtEl>
                                        <p:attrNameLst>
                                          <p:attrName>style.visibility</p:attrName>
                                        </p:attrNameLst>
                                      </p:cBhvr>
                                      <p:to>
                                        <p:strVal val="visible"/>
                                      </p:to>
                                    </p:set>
                                    <p:animEffect transition="in" filter="fade">
                                      <p:cBhvr>
                                        <p:cTn id="51" dur="500"/>
                                        <p:tgtEl>
                                          <p:spTgt spid="86"/>
                                        </p:tgtEl>
                                      </p:cBhvr>
                                    </p:animEffect>
                                  </p:childTnLst>
                                </p:cTn>
                              </p:par>
                              <p:par>
                                <p:cTn id="52" presetID="10" presetClass="entr" presetSubtype="0" fill="hold" nodeType="withEffect">
                                  <p:stCondLst>
                                    <p:cond delay="500"/>
                                  </p:stCondLst>
                                  <p:childTnLst>
                                    <p:set>
                                      <p:cBhvr>
                                        <p:cTn id="53" dur="1" fill="hold">
                                          <p:stCondLst>
                                            <p:cond delay="0"/>
                                          </p:stCondLst>
                                        </p:cTn>
                                        <p:tgtEl>
                                          <p:spTgt spid="89"/>
                                        </p:tgtEl>
                                        <p:attrNameLst>
                                          <p:attrName>style.visibility</p:attrName>
                                        </p:attrNameLst>
                                      </p:cBhvr>
                                      <p:to>
                                        <p:strVal val="visible"/>
                                      </p:to>
                                    </p:set>
                                    <p:animEffect transition="in" filter="fade">
                                      <p:cBhvr>
                                        <p:cTn id="54" dur="500"/>
                                        <p:tgtEl>
                                          <p:spTgt spid="89"/>
                                        </p:tgtEl>
                                      </p:cBhvr>
                                    </p:animEffect>
                                  </p:childTnLst>
                                </p:cTn>
                              </p:par>
                              <p:par>
                                <p:cTn id="55" presetID="10" presetClass="entr" presetSubtype="0" fill="hold" nodeType="withEffect">
                                  <p:stCondLst>
                                    <p:cond delay="500"/>
                                  </p:stCondLst>
                                  <p:childTnLst>
                                    <p:set>
                                      <p:cBhvr>
                                        <p:cTn id="56" dur="1" fill="hold">
                                          <p:stCondLst>
                                            <p:cond delay="0"/>
                                          </p:stCondLst>
                                        </p:cTn>
                                        <p:tgtEl>
                                          <p:spTgt spid="92"/>
                                        </p:tgtEl>
                                        <p:attrNameLst>
                                          <p:attrName>style.visibility</p:attrName>
                                        </p:attrNameLst>
                                      </p:cBhvr>
                                      <p:to>
                                        <p:strVal val="visible"/>
                                      </p:to>
                                    </p:set>
                                    <p:animEffect transition="in" filter="fade">
                                      <p:cBhvr>
                                        <p:cTn id="57" dur="500"/>
                                        <p:tgtEl>
                                          <p:spTgt spid="92"/>
                                        </p:tgtEl>
                                      </p:cBhvr>
                                    </p:animEffect>
                                  </p:childTnLst>
                                </p:cTn>
                              </p:par>
                            </p:childTnLst>
                          </p:cTn>
                        </p:par>
                        <p:par>
                          <p:cTn id="58" fill="hold">
                            <p:stCondLst>
                              <p:cond delay="1000"/>
                            </p:stCondLst>
                            <p:childTnLst>
                              <p:par>
                                <p:cTn id="59" presetID="22" presetClass="entr" presetSubtype="1"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up)">
                                      <p:cBhvr>
                                        <p:cTn id="61" dur="500"/>
                                        <p:tgtEl>
                                          <p:spTgt spid="105"/>
                                        </p:tgtEl>
                                      </p:cBhvr>
                                    </p:animEffect>
                                  </p:childTnLst>
                                </p:cTn>
                              </p:par>
                            </p:childTnLst>
                          </p:cTn>
                        </p:par>
                        <p:par>
                          <p:cTn id="62" fill="hold">
                            <p:stCondLst>
                              <p:cond delay="1500"/>
                            </p:stCondLst>
                            <p:childTnLst>
                              <p:par>
                                <p:cTn id="63" presetID="22" presetClass="entr" presetSubtype="1" fill="hold" grpId="0" nodeType="afterEffect">
                                  <p:stCondLst>
                                    <p:cond delay="0"/>
                                  </p:stCondLst>
                                  <p:childTnLst>
                                    <p:set>
                                      <p:cBhvr>
                                        <p:cTn id="64" dur="1" fill="hold">
                                          <p:stCondLst>
                                            <p:cond delay="0"/>
                                          </p:stCondLst>
                                        </p:cTn>
                                        <p:tgtEl>
                                          <p:spTgt spid="106"/>
                                        </p:tgtEl>
                                        <p:attrNameLst>
                                          <p:attrName>style.visibility</p:attrName>
                                        </p:attrNameLst>
                                      </p:cBhvr>
                                      <p:to>
                                        <p:strVal val="visible"/>
                                      </p:to>
                                    </p:set>
                                    <p:animEffect transition="in" filter="wipe(up)">
                                      <p:cBhvr>
                                        <p:cTn id="65" dur="500"/>
                                        <p:tgtEl>
                                          <p:spTgt spid="106"/>
                                        </p:tgtEl>
                                      </p:cBhvr>
                                    </p:animEffect>
                                  </p:childTnLst>
                                </p:cTn>
                              </p:par>
                            </p:childTnLst>
                          </p:cTn>
                        </p:par>
                        <p:par>
                          <p:cTn id="66" fill="hold">
                            <p:stCondLst>
                              <p:cond delay="2000"/>
                            </p:stCondLst>
                            <p:childTnLst>
                              <p:par>
                                <p:cTn id="67" presetID="22" presetClass="entr" presetSubtype="1" fill="hold" grpId="0" nodeType="afterEffect">
                                  <p:stCondLst>
                                    <p:cond delay="0"/>
                                  </p:stCondLst>
                                  <p:childTnLst>
                                    <p:set>
                                      <p:cBhvr>
                                        <p:cTn id="68" dur="1" fill="hold">
                                          <p:stCondLst>
                                            <p:cond delay="0"/>
                                          </p:stCondLst>
                                        </p:cTn>
                                        <p:tgtEl>
                                          <p:spTgt spid="107"/>
                                        </p:tgtEl>
                                        <p:attrNameLst>
                                          <p:attrName>style.visibility</p:attrName>
                                        </p:attrNameLst>
                                      </p:cBhvr>
                                      <p:to>
                                        <p:strVal val="visible"/>
                                      </p:to>
                                    </p:set>
                                    <p:animEffect transition="in" filter="wipe(up)">
                                      <p:cBhvr>
                                        <p:cTn id="69"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bldLvl="0" animBg="1"/>
      <p:bldP spid="68" grpId="0" bldLvl="0" animBg="1"/>
      <p:bldP spid="72" grpId="0" bldLvl="0" animBg="1"/>
      <p:bldP spid="101" grpId="0"/>
      <p:bldP spid="102" grpId="0"/>
      <p:bldP spid="103" grpId="0"/>
      <p:bldP spid="104" grpId="0"/>
      <p:bldP spid="105" grpId="0"/>
      <p:bldP spid="106" grpId="0"/>
      <p:bldP spid="10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2614701" y="1886085"/>
            <a:ext cx="5369074" cy="650240"/>
            <a:chOff x="1727263" y="1724876"/>
            <a:chExt cx="4501491" cy="683441"/>
          </a:xfrm>
        </p:grpSpPr>
        <p:grpSp>
          <p:nvGrpSpPr>
            <p:cNvPr id="3" name="组合 2"/>
            <p:cNvGrpSpPr/>
            <p:nvPr/>
          </p:nvGrpSpPr>
          <p:grpSpPr>
            <a:xfrm>
              <a:off x="1727263" y="1776200"/>
              <a:ext cx="4501491" cy="564097"/>
              <a:chOff x="1843542" y="1833013"/>
              <a:chExt cx="7512857" cy="834457"/>
            </a:xfrm>
          </p:grpSpPr>
          <p:sp>
            <p:nvSpPr>
              <p:cNvPr id="6" name="圆角矩形 5"/>
              <p:cNvSpPr/>
              <p:nvPr/>
            </p:nvSpPr>
            <p:spPr>
              <a:xfrm>
                <a:off x="1843542" y="1833013"/>
                <a:ext cx="7512857" cy="827314"/>
              </a:xfrm>
              <a:prstGeom prst="roundRect">
                <a:avLst/>
              </a:prstGeom>
              <a:gradFill flip="none" rotWithShape="1">
                <a:gsLst>
                  <a:gs pos="0">
                    <a:schemeClr val="bg1">
                      <a:lumMod val="65000"/>
                    </a:schemeClr>
                  </a:gs>
                  <a:gs pos="100000">
                    <a:schemeClr val="bg1">
                      <a:lumMod val="85000"/>
                    </a:schemeClr>
                  </a:gs>
                </a:gsLst>
                <a:lin ang="16200000" scaled="1"/>
                <a:tileRect/>
              </a:gradFill>
              <a:ln>
                <a:noFill/>
              </a:ln>
              <a:effectLst/>
              <a:scene3d>
                <a:camera prst="orthographicFront">
                  <a:rot lat="0" lon="0" rev="0"/>
                </a:camera>
                <a:lightRig rig="threePt" dir="t"/>
              </a:scene3d>
              <a:sp3d extrusionH="25400">
                <a:bevelT w="2540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25"/>
              </a:p>
            </p:txBody>
          </p:sp>
          <p:sp>
            <p:nvSpPr>
              <p:cNvPr id="7" name="任意多边形 6"/>
              <p:cNvSpPr/>
              <p:nvPr/>
            </p:nvSpPr>
            <p:spPr>
              <a:xfrm>
                <a:off x="1843542" y="1833013"/>
                <a:ext cx="2489668" cy="827314"/>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9668" h="827314">
                    <a:moveTo>
                      <a:pt x="137888" y="0"/>
                    </a:moveTo>
                    <a:lnTo>
                      <a:pt x="1279741" y="0"/>
                    </a:lnTo>
                    <a:lnTo>
                      <a:pt x="2489668" y="827314"/>
                    </a:lnTo>
                    <a:lnTo>
                      <a:pt x="137888" y="827314"/>
                    </a:lnTo>
                    <a:cubicBezTo>
                      <a:pt x="61735" y="827314"/>
                      <a:pt x="0" y="765579"/>
                      <a:pt x="0" y="689426"/>
                    </a:cubicBezTo>
                    <a:lnTo>
                      <a:pt x="0" y="137888"/>
                    </a:lnTo>
                    <a:cubicBezTo>
                      <a:pt x="0" y="61735"/>
                      <a:pt x="61735" y="0"/>
                      <a:pt x="137888" y="0"/>
                    </a:cubicBezTo>
                    <a:close/>
                  </a:path>
                </a:pathLst>
              </a:custGeom>
              <a:solidFill>
                <a:schemeClr val="accent3"/>
              </a:solidFill>
              <a:ln>
                <a:noFill/>
              </a:ln>
              <a:effectLst>
                <a:innerShdw blurRad="444500" dist="50800" dir="2700000">
                  <a:prstClr val="black">
                    <a:alpha val="40000"/>
                  </a:prstClr>
                </a:innerShdw>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25"/>
              </a:p>
            </p:txBody>
          </p:sp>
          <p:sp>
            <p:nvSpPr>
              <p:cNvPr id="8" name="任意多边形 7"/>
              <p:cNvSpPr/>
              <p:nvPr/>
            </p:nvSpPr>
            <p:spPr>
              <a:xfrm>
                <a:off x="1843542" y="1833013"/>
                <a:ext cx="1548091" cy="827314"/>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 name="connsiteX0-1" fmla="*/ 137888 w 3042794"/>
                  <a:gd name="connsiteY0-2" fmla="*/ 0 h 836839"/>
                  <a:gd name="connsiteX1-3" fmla="*/ 1279741 w 3042794"/>
                  <a:gd name="connsiteY1-4" fmla="*/ 0 h 836839"/>
                  <a:gd name="connsiteX2-5" fmla="*/ 3042794 w 3042794"/>
                  <a:gd name="connsiteY2-6" fmla="*/ 836839 h 836839"/>
                  <a:gd name="connsiteX3-7" fmla="*/ 137888 w 3042794"/>
                  <a:gd name="connsiteY3-8" fmla="*/ 827314 h 836839"/>
                  <a:gd name="connsiteX4-9" fmla="*/ 0 w 3042794"/>
                  <a:gd name="connsiteY4-10" fmla="*/ 689426 h 836839"/>
                  <a:gd name="connsiteX5-11" fmla="*/ 0 w 3042794"/>
                  <a:gd name="connsiteY5-12" fmla="*/ 137888 h 836839"/>
                  <a:gd name="connsiteX6-13" fmla="*/ 137888 w 3042794"/>
                  <a:gd name="connsiteY6-14" fmla="*/ 0 h 836839"/>
                  <a:gd name="connsiteX0-15" fmla="*/ 137888 w 3268142"/>
                  <a:gd name="connsiteY0-16" fmla="*/ 0 h 855889"/>
                  <a:gd name="connsiteX1-17" fmla="*/ 1279741 w 3268142"/>
                  <a:gd name="connsiteY1-18" fmla="*/ 0 h 855889"/>
                  <a:gd name="connsiteX2-19" fmla="*/ 3268142 w 3268142"/>
                  <a:gd name="connsiteY2-20" fmla="*/ 855889 h 855889"/>
                  <a:gd name="connsiteX3-21" fmla="*/ 137888 w 3268142"/>
                  <a:gd name="connsiteY3-22" fmla="*/ 827314 h 855889"/>
                  <a:gd name="connsiteX4-23" fmla="*/ 0 w 3268142"/>
                  <a:gd name="connsiteY4-24" fmla="*/ 689426 h 855889"/>
                  <a:gd name="connsiteX5-25" fmla="*/ 0 w 3268142"/>
                  <a:gd name="connsiteY5-26" fmla="*/ 137888 h 855889"/>
                  <a:gd name="connsiteX6-27" fmla="*/ 137888 w 3268142"/>
                  <a:gd name="connsiteY6-28" fmla="*/ 0 h 855889"/>
                  <a:gd name="connsiteX0-29" fmla="*/ 137888 w 3329600"/>
                  <a:gd name="connsiteY0-30" fmla="*/ 0 h 827314"/>
                  <a:gd name="connsiteX1-31" fmla="*/ 1279741 w 3329600"/>
                  <a:gd name="connsiteY1-32" fmla="*/ 0 h 827314"/>
                  <a:gd name="connsiteX2-33" fmla="*/ 3329600 w 3329600"/>
                  <a:gd name="connsiteY2-34" fmla="*/ 827314 h 827314"/>
                  <a:gd name="connsiteX3-35" fmla="*/ 137888 w 3329600"/>
                  <a:gd name="connsiteY3-36" fmla="*/ 827314 h 827314"/>
                  <a:gd name="connsiteX4-37" fmla="*/ 0 w 3329600"/>
                  <a:gd name="connsiteY4-38" fmla="*/ 689426 h 827314"/>
                  <a:gd name="connsiteX5-39" fmla="*/ 0 w 3329600"/>
                  <a:gd name="connsiteY5-40" fmla="*/ 137888 h 827314"/>
                  <a:gd name="connsiteX6-41" fmla="*/ 137888 w 3329600"/>
                  <a:gd name="connsiteY6-42" fmla="*/ 0 h 827314"/>
                  <a:gd name="connsiteX0-43" fmla="*/ 235198 w 3329600"/>
                  <a:gd name="connsiteY0-44" fmla="*/ 4762 h 827314"/>
                  <a:gd name="connsiteX1-45" fmla="*/ 1279741 w 3329600"/>
                  <a:gd name="connsiteY1-46" fmla="*/ 0 h 827314"/>
                  <a:gd name="connsiteX2-47" fmla="*/ 3329600 w 3329600"/>
                  <a:gd name="connsiteY2-48" fmla="*/ 827314 h 827314"/>
                  <a:gd name="connsiteX3-49" fmla="*/ 137888 w 3329600"/>
                  <a:gd name="connsiteY3-50" fmla="*/ 827314 h 827314"/>
                  <a:gd name="connsiteX4-51" fmla="*/ 0 w 3329600"/>
                  <a:gd name="connsiteY4-52" fmla="*/ 689426 h 827314"/>
                  <a:gd name="connsiteX5-53" fmla="*/ 0 w 3329600"/>
                  <a:gd name="connsiteY5-54" fmla="*/ 137888 h 827314"/>
                  <a:gd name="connsiteX6-55" fmla="*/ 235198 w 3329600"/>
                  <a:gd name="connsiteY6-56" fmla="*/ 4762 h 827314"/>
                  <a:gd name="connsiteX0-57" fmla="*/ 235198 w 3329600"/>
                  <a:gd name="connsiteY0-58" fmla="*/ 4762 h 827314"/>
                  <a:gd name="connsiteX1-59" fmla="*/ 1279741 w 3329600"/>
                  <a:gd name="connsiteY1-60" fmla="*/ 0 h 827314"/>
                  <a:gd name="connsiteX2-61" fmla="*/ 3329600 w 3329600"/>
                  <a:gd name="connsiteY2-62" fmla="*/ 827314 h 827314"/>
                  <a:gd name="connsiteX3-63" fmla="*/ 235198 w 3329600"/>
                  <a:gd name="connsiteY3-64" fmla="*/ 827314 h 827314"/>
                  <a:gd name="connsiteX4-65" fmla="*/ 0 w 3329600"/>
                  <a:gd name="connsiteY4-66" fmla="*/ 689426 h 827314"/>
                  <a:gd name="connsiteX5-67" fmla="*/ 0 w 3329600"/>
                  <a:gd name="connsiteY5-68" fmla="*/ 137888 h 827314"/>
                  <a:gd name="connsiteX6-69" fmla="*/ 235198 w 3329600"/>
                  <a:gd name="connsiteY6-70" fmla="*/ 4762 h 8273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29600" h="827314">
                    <a:moveTo>
                      <a:pt x="235198" y="4762"/>
                    </a:moveTo>
                    <a:lnTo>
                      <a:pt x="1279741" y="0"/>
                    </a:lnTo>
                    <a:lnTo>
                      <a:pt x="3329600" y="827314"/>
                    </a:lnTo>
                    <a:lnTo>
                      <a:pt x="235198" y="827314"/>
                    </a:lnTo>
                    <a:cubicBezTo>
                      <a:pt x="159045" y="827314"/>
                      <a:pt x="0" y="765579"/>
                      <a:pt x="0" y="689426"/>
                    </a:cubicBezTo>
                    <a:lnTo>
                      <a:pt x="0" y="137888"/>
                    </a:lnTo>
                    <a:cubicBezTo>
                      <a:pt x="0" y="61735"/>
                      <a:pt x="159045" y="4762"/>
                      <a:pt x="235198" y="4762"/>
                    </a:cubicBezTo>
                    <a:close/>
                  </a:path>
                </a:pathLst>
              </a:custGeom>
              <a:gradFill flip="none" rotWithShape="1">
                <a:gsLst>
                  <a:gs pos="100000">
                    <a:schemeClr val="bg1">
                      <a:alpha val="30000"/>
                    </a:schemeClr>
                  </a:gs>
                  <a:gs pos="0">
                    <a:schemeClr val="bg1">
                      <a:alpha val="0"/>
                    </a:schemeClr>
                  </a:gs>
                </a:gsLst>
                <a:lin ang="10800000" scaled="1"/>
                <a:tileRect/>
              </a:gradFill>
              <a:ln>
                <a:noFill/>
              </a:ln>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25"/>
              </a:p>
            </p:txBody>
          </p:sp>
          <p:sp>
            <p:nvSpPr>
              <p:cNvPr id="9" name="任意多边形 8"/>
              <p:cNvSpPr/>
              <p:nvPr/>
            </p:nvSpPr>
            <p:spPr>
              <a:xfrm>
                <a:off x="1843542" y="1833013"/>
                <a:ext cx="948014" cy="834457"/>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 name="connsiteX0-1" fmla="*/ 137888 w 3042794"/>
                  <a:gd name="connsiteY0-2" fmla="*/ 0 h 836839"/>
                  <a:gd name="connsiteX1-3" fmla="*/ 1279741 w 3042794"/>
                  <a:gd name="connsiteY1-4" fmla="*/ 0 h 836839"/>
                  <a:gd name="connsiteX2-5" fmla="*/ 3042794 w 3042794"/>
                  <a:gd name="connsiteY2-6" fmla="*/ 836839 h 836839"/>
                  <a:gd name="connsiteX3-7" fmla="*/ 137888 w 3042794"/>
                  <a:gd name="connsiteY3-8" fmla="*/ 827314 h 836839"/>
                  <a:gd name="connsiteX4-9" fmla="*/ 0 w 3042794"/>
                  <a:gd name="connsiteY4-10" fmla="*/ 689426 h 836839"/>
                  <a:gd name="connsiteX5-11" fmla="*/ 0 w 3042794"/>
                  <a:gd name="connsiteY5-12" fmla="*/ 137888 h 836839"/>
                  <a:gd name="connsiteX6-13" fmla="*/ 137888 w 3042794"/>
                  <a:gd name="connsiteY6-14" fmla="*/ 0 h 836839"/>
                  <a:gd name="connsiteX0-15" fmla="*/ 137888 w 3268142"/>
                  <a:gd name="connsiteY0-16" fmla="*/ 0 h 855889"/>
                  <a:gd name="connsiteX1-17" fmla="*/ 1279741 w 3268142"/>
                  <a:gd name="connsiteY1-18" fmla="*/ 0 h 855889"/>
                  <a:gd name="connsiteX2-19" fmla="*/ 3268142 w 3268142"/>
                  <a:gd name="connsiteY2-20" fmla="*/ 855889 h 855889"/>
                  <a:gd name="connsiteX3-21" fmla="*/ 137888 w 3268142"/>
                  <a:gd name="connsiteY3-22" fmla="*/ 827314 h 855889"/>
                  <a:gd name="connsiteX4-23" fmla="*/ 0 w 3268142"/>
                  <a:gd name="connsiteY4-24" fmla="*/ 689426 h 855889"/>
                  <a:gd name="connsiteX5-25" fmla="*/ 0 w 3268142"/>
                  <a:gd name="connsiteY5-26" fmla="*/ 137888 h 855889"/>
                  <a:gd name="connsiteX6-27" fmla="*/ 137888 w 3268142"/>
                  <a:gd name="connsiteY6-28" fmla="*/ 0 h 855889"/>
                  <a:gd name="connsiteX0-29" fmla="*/ 137888 w 3329600"/>
                  <a:gd name="connsiteY0-30" fmla="*/ 0 h 827314"/>
                  <a:gd name="connsiteX1-31" fmla="*/ 1279741 w 3329600"/>
                  <a:gd name="connsiteY1-32" fmla="*/ 0 h 827314"/>
                  <a:gd name="connsiteX2-33" fmla="*/ 3329600 w 3329600"/>
                  <a:gd name="connsiteY2-34" fmla="*/ 827314 h 827314"/>
                  <a:gd name="connsiteX3-35" fmla="*/ 137888 w 3329600"/>
                  <a:gd name="connsiteY3-36" fmla="*/ 827314 h 827314"/>
                  <a:gd name="connsiteX4-37" fmla="*/ 0 w 3329600"/>
                  <a:gd name="connsiteY4-38" fmla="*/ 689426 h 827314"/>
                  <a:gd name="connsiteX5-39" fmla="*/ 0 w 3329600"/>
                  <a:gd name="connsiteY5-40" fmla="*/ 137888 h 827314"/>
                  <a:gd name="connsiteX6-41" fmla="*/ 137888 w 3329600"/>
                  <a:gd name="connsiteY6-42" fmla="*/ 0 h 827314"/>
                  <a:gd name="connsiteX0-43" fmla="*/ 397154 w 3329600"/>
                  <a:gd name="connsiteY0-44" fmla="*/ 0 h 827314"/>
                  <a:gd name="connsiteX1-45" fmla="*/ 1279741 w 3329600"/>
                  <a:gd name="connsiteY1-46" fmla="*/ 0 h 827314"/>
                  <a:gd name="connsiteX2-47" fmla="*/ 3329600 w 3329600"/>
                  <a:gd name="connsiteY2-48" fmla="*/ 827314 h 827314"/>
                  <a:gd name="connsiteX3-49" fmla="*/ 137888 w 3329600"/>
                  <a:gd name="connsiteY3-50" fmla="*/ 827314 h 827314"/>
                  <a:gd name="connsiteX4-51" fmla="*/ 0 w 3329600"/>
                  <a:gd name="connsiteY4-52" fmla="*/ 689426 h 827314"/>
                  <a:gd name="connsiteX5-53" fmla="*/ 0 w 3329600"/>
                  <a:gd name="connsiteY5-54" fmla="*/ 137888 h 827314"/>
                  <a:gd name="connsiteX6-55" fmla="*/ 397154 w 3329600"/>
                  <a:gd name="connsiteY6-56" fmla="*/ 0 h 827314"/>
                  <a:gd name="connsiteX0-57" fmla="*/ 397154 w 3329600"/>
                  <a:gd name="connsiteY0-58" fmla="*/ 0 h 834457"/>
                  <a:gd name="connsiteX1-59" fmla="*/ 1279741 w 3329600"/>
                  <a:gd name="connsiteY1-60" fmla="*/ 0 h 834457"/>
                  <a:gd name="connsiteX2-61" fmla="*/ 3329600 w 3329600"/>
                  <a:gd name="connsiteY2-62" fmla="*/ 827314 h 834457"/>
                  <a:gd name="connsiteX3-63" fmla="*/ 372063 w 3329600"/>
                  <a:gd name="connsiteY3-64" fmla="*/ 834457 h 834457"/>
                  <a:gd name="connsiteX4-65" fmla="*/ 0 w 3329600"/>
                  <a:gd name="connsiteY4-66" fmla="*/ 689426 h 834457"/>
                  <a:gd name="connsiteX5-67" fmla="*/ 0 w 3329600"/>
                  <a:gd name="connsiteY5-68" fmla="*/ 137888 h 834457"/>
                  <a:gd name="connsiteX6-69" fmla="*/ 397154 w 3329600"/>
                  <a:gd name="connsiteY6-70" fmla="*/ 0 h 8344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29600" h="834457">
                    <a:moveTo>
                      <a:pt x="397154" y="0"/>
                    </a:moveTo>
                    <a:lnTo>
                      <a:pt x="1279741" y="0"/>
                    </a:lnTo>
                    <a:lnTo>
                      <a:pt x="3329600" y="827314"/>
                    </a:lnTo>
                    <a:lnTo>
                      <a:pt x="372063" y="834457"/>
                    </a:lnTo>
                    <a:cubicBezTo>
                      <a:pt x="295910" y="834457"/>
                      <a:pt x="0" y="765579"/>
                      <a:pt x="0" y="689426"/>
                    </a:cubicBezTo>
                    <a:lnTo>
                      <a:pt x="0" y="137888"/>
                    </a:lnTo>
                    <a:cubicBezTo>
                      <a:pt x="0" y="61735"/>
                      <a:pt x="321001" y="0"/>
                      <a:pt x="397154" y="0"/>
                    </a:cubicBezTo>
                    <a:close/>
                  </a:path>
                </a:pathLst>
              </a:custGeom>
              <a:gradFill flip="none" rotWithShape="1">
                <a:gsLst>
                  <a:gs pos="100000">
                    <a:schemeClr val="bg1">
                      <a:alpha val="30000"/>
                    </a:schemeClr>
                  </a:gs>
                  <a:gs pos="0">
                    <a:schemeClr val="bg1">
                      <a:alpha val="0"/>
                    </a:schemeClr>
                  </a:gs>
                </a:gsLst>
                <a:lin ang="10800000" scaled="1"/>
                <a:tileRect/>
              </a:gradFill>
              <a:ln>
                <a:noFill/>
              </a:ln>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25"/>
              </a:p>
            </p:txBody>
          </p:sp>
        </p:grpSp>
        <p:sp>
          <p:nvSpPr>
            <p:cNvPr id="4" name="文本框 718"/>
            <p:cNvSpPr txBox="1"/>
            <p:nvPr/>
          </p:nvSpPr>
          <p:spPr>
            <a:xfrm>
              <a:off x="1758149" y="1724876"/>
              <a:ext cx="764079" cy="683441"/>
            </a:xfrm>
            <a:prstGeom prst="rect">
              <a:avLst/>
            </a:prstGeom>
            <a:noFill/>
          </p:spPr>
          <p:txBody>
            <a:bodyPr wrap="square" lIns="90054" tIns="45026" rIns="90054" bIns="45026" rtlCol="0">
              <a:spAutoFit/>
              <a:scene3d>
                <a:camera prst="orthographicFront">
                  <a:rot lat="0" lon="0" rev="0"/>
                </a:camera>
                <a:lightRig rig="threePt" dir="t"/>
              </a:scene3d>
            </a:bodyPr>
            <a:lstStyle/>
            <a:p>
              <a:pPr algn="ctr"/>
              <a:r>
                <a:rPr lang="en-US" altLang="zh-CN" sz="3650" dirty="0">
                  <a:solidFill>
                    <a:schemeClr val="bg1"/>
                  </a:solidFill>
                  <a:latin typeface="Bodoni MT Black" panose="02070A03080606020203" pitchFamily="18" charset="0"/>
                  <a:ea typeface="+mj-ea"/>
                </a:rPr>
                <a:t>01</a:t>
              </a:r>
              <a:endParaRPr lang="zh-CN" altLang="en-US" sz="3650" dirty="0">
                <a:solidFill>
                  <a:schemeClr val="bg1"/>
                </a:solidFill>
                <a:latin typeface="Bodoni MT Black" panose="02070A03080606020203" pitchFamily="18" charset="0"/>
                <a:ea typeface="+mj-ea"/>
              </a:endParaRPr>
            </a:p>
          </p:txBody>
        </p:sp>
        <p:sp>
          <p:nvSpPr>
            <p:cNvPr id="5" name="矩形 4"/>
            <p:cNvSpPr/>
            <p:nvPr/>
          </p:nvSpPr>
          <p:spPr>
            <a:xfrm>
              <a:off x="3411150" y="1882433"/>
              <a:ext cx="2195822" cy="389108"/>
            </a:xfrm>
            <a:prstGeom prst="rect">
              <a:avLst/>
            </a:prstGeom>
          </p:spPr>
          <p:txBody>
            <a:bodyPr wrap="square" lIns="90054" tIns="45026" rIns="90054" bIns="45026">
              <a:spAutoFit/>
            </a:bodyPr>
            <a:lstStyle/>
            <a:p>
              <a:r>
                <a:rPr lang="zh-CN" altLang="en-US" sz="1825" dirty="0">
                  <a:latin typeface="微软雅黑" panose="020B0503020204020204" charset="-122"/>
                  <a:ea typeface="微软雅黑" panose="020B0503020204020204" charset="-122"/>
                </a:rPr>
                <a:t>点击增加标题文本</a:t>
              </a:r>
            </a:p>
          </p:txBody>
        </p:sp>
      </p:grpSp>
      <p:grpSp>
        <p:nvGrpSpPr>
          <p:cNvPr id="10" name="组合 9"/>
          <p:cNvGrpSpPr/>
          <p:nvPr/>
        </p:nvGrpSpPr>
        <p:grpSpPr>
          <a:xfrm>
            <a:off x="3914637" y="2653329"/>
            <a:ext cx="5369074" cy="650240"/>
            <a:chOff x="1727263" y="1724876"/>
            <a:chExt cx="4501491" cy="683439"/>
          </a:xfrm>
        </p:grpSpPr>
        <p:grpSp>
          <p:nvGrpSpPr>
            <p:cNvPr id="11" name="组合 10"/>
            <p:cNvGrpSpPr/>
            <p:nvPr/>
          </p:nvGrpSpPr>
          <p:grpSpPr>
            <a:xfrm>
              <a:off x="1727263" y="1776200"/>
              <a:ext cx="4501491" cy="564097"/>
              <a:chOff x="1843542" y="1833013"/>
              <a:chExt cx="7512857" cy="834457"/>
            </a:xfrm>
          </p:grpSpPr>
          <p:sp>
            <p:nvSpPr>
              <p:cNvPr id="14" name="圆角矩形 13"/>
              <p:cNvSpPr/>
              <p:nvPr/>
            </p:nvSpPr>
            <p:spPr>
              <a:xfrm>
                <a:off x="1843542" y="1833013"/>
                <a:ext cx="7512857" cy="827314"/>
              </a:xfrm>
              <a:prstGeom prst="roundRect">
                <a:avLst/>
              </a:prstGeom>
              <a:gradFill flip="none" rotWithShape="1">
                <a:gsLst>
                  <a:gs pos="0">
                    <a:schemeClr val="bg1">
                      <a:lumMod val="65000"/>
                    </a:schemeClr>
                  </a:gs>
                  <a:gs pos="100000">
                    <a:schemeClr val="bg1">
                      <a:lumMod val="85000"/>
                    </a:schemeClr>
                  </a:gs>
                </a:gsLst>
                <a:lin ang="16200000" scaled="1"/>
                <a:tileRect/>
              </a:gradFill>
              <a:ln>
                <a:noFill/>
              </a:ln>
              <a:effectLst/>
              <a:scene3d>
                <a:camera prst="orthographicFront">
                  <a:rot lat="0" lon="0" rev="0"/>
                </a:camera>
                <a:lightRig rig="threePt" dir="t"/>
              </a:scene3d>
              <a:sp3d extrusionH="25400">
                <a:bevelT w="2540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25"/>
              </a:p>
            </p:txBody>
          </p:sp>
          <p:sp>
            <p:nvSpPr>
              <p:cNvPr id="15" name="任意多边形 14"/>
              <p:cNvSpPr/>
              <p:nvPr/>
            </p:nvSpPr>
            <p:spPr>
              <a:xfrm>
                <a:off x="1843542" y="1833013"/>
                <a:ext cx="2489668" cy="827314"/>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9668" h="827314">
                    <a:moveTo>
                      <a:pt x="137888" y="0"/>
                    </a:moveTo>
                    <a:lnTo>
                      <a:pt x="1279741" y="0"/>
                    </a:lnTo>
                    <a:lnTo>
                      <a:pt x="2489668" y="827314"/>
                    </a:lnTo>
                    <a:lnTo>
                      <a:pt x="137888" y="827314"/>
                    </a:lnTo>
                    <a:cubicBezTo>
                      <a:pt x="61735" y="827314"/>
                      <a:pt x="0" y="765579"/>
                      <a:pt x="0" y="689426"/>
                    </a:cubicBezTo>
                    <a:lnTo>
                      <a:pt x="0" y="137888"/>
                    </a:lnTo>
                    <a:cubicBezTo>
                      <a:pt x="0" y="61735"/>
                      <a:pt x="61735" y="0"/>
                      <a:pt x="137888" y="0"/>
                    </a:cubicBezTo>
                    <a:close/>
                  </a:path>
                </a:pathLst>
              </a:custGeom>
              <a:solidFill>
                <a:schemeClr val="accent2"/>
              </a:solidFill>
              <a:ln>
                <a:noFill/>
              </a:ln>
              <a:effectLst>
                <a:innerShdw blurRad="444500" dist="50800" dir="2700000">
                  <a:prstClr val="black">
                    <a:alpha val="40000"/>
                  </a:prstClr>
                </a:innerShdw>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25"/>
              </a:p>
            </p:txBody>
          </p:sp>
          <p:sp>
            <p:nvSpPr>
              <p:cNvPr id="16" name="任意多边形 15"/>
              <p:cNvSpPr/>
              <p:nvPr/>
            </p:nvSpPr>
            <p:spPr>
              <a:xfrm>
                <a:off x="1843542" y="1833013"/>
                <a:ext cx="1548091" cy="827314"/>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 name="connsiteX0-1" fmla="*/ 137888 w 3042794"/>
                  <a:gd name="connsiteY0-2" fmla="*/ 0 h 836839"/>
                  <a:gd name="connsiteX1-3" fmla="*/ 1279741 w 3042794"/>
                  <a:gd name="connsiteY1-4" fmla="*/ 0 h 836839"/>
                  <a:gd name="connsiteX2-5" fmla="*/ 3042794 w 3042794"/>
                  <a:gd name="connsiteY2-6" fmla="*/ 836839 h 836839"/>
                  <a:gd name="connsiteX3-7" fmla="*/ 137888 w 3042794"/>
                  <a:gd name="connsiteY3-8" fmla="*/ 827314 h 836839"/>
                  <a:gd name="connsiteX4-9" fmla="*/ 0 w 3042794"/>
                  <a:gd name="connsiteY4-10" fmla="*/ 689426 h 836839"/>
                  <a:gd name="connsiteX5-11" fmla="*/ 0 w 3042794"/>
                  <a:gd name="connsiteY5-12" fmla="*/ 137888 h 836839"/>
                  <a:gd name="connsiteX6-13" fmla="*/ 137888 w 3042794"/>
                  <a:gd name="connsiteY6-14" fmla="*/ 0 h 836839"/>
                  <a:gd name="connsiteX0-15" fmla="*/ 137888 w 3268142"/>
                  <a:gd name="connsiteY0-16" fmla="*/ 0 h 855889"/>
                  <a:gd name="connsiteX1-17" fmla="*/ 1279741 w 3268142"/>
                  <a:gd name="connsiteY1-18" fmla="*/ 0 h 855889"/>
                  <a:gd name="connsiteX2-19" fmla="*/ 3268142 w 3268142"/>
                  <a:gd name="connsiteY2-20" fmla="*/ 855889 h 855889"/>
                  <a:gd name="connsiteX3-21" fmla="*/ 137888 w 3268142"/>
                  <a:gd name="connsiteY3-22" fmla="*/ 827314 h 855889"/>
                  <a:gd name="connsiteX4-23" fmla="*/ 0 w 3268142"/>
                  <a:gd name="connsiteY4-24" fmla="*/ 689426 h 855889"/>
                  <a:gd name="connsiteX5-25" fmla="*/ 0 w 3268142"/>
                  <a:gd name="connsiteY5-26" fmla="*/ 137888 h 855889"/>
                  <a:gd name="connsiteX6-27" fmla="*/ 137888 w 3268142"/>
                  <a:gd name="connsiteY6-28" fmla="*/ 0 h 855889"/>
                  <a:gd name="connsiteX0-29" fmla="*/ 137888 w 3329600"/>
                  <a:gd name="connsiteY0-30" fmla="*/ 0 h 827314"/>
                  <a:gd name="connsiteX1-31" fmla="*/ 1279741 w 3329600"/>
                  <a:gd name="connsiteY1-32" fmla="*/ 0 h 827314"/>
                  <a:gd name="connsiteX2-33" fmla="*/ 3329600 w 3329600"/>
                  <a:gd name="connsiteY2-34" fmla="*/ 827314 h 827314"/>
                  <a:gd name="connsiteX3-35" fmla="*/ 137888 w 3329600"/>
                  <a:gd name="connsiteY3-36" fmla="*/ 827314 h 827314"/>
                  <a:gd name="connsiteX4-37" fmla="*/ 0 w 3329600"/>
                  <a:gd name="connsiteY4-38" fmla="*/ 689426 h 827314"/>
                  <a:gd name="connsiteX5-39" fmla="*/ 0 w 3329600"/>
                  <a:gd name="connsiteY5-40" fmla="*/ 137888 h 827314"/>
                  <a:gd name="connsiteX6-41" fmla="*/ 137888 w 3329600"/>
                  <a:gd name="connsiteY6-42" fmla="*/ 0 h 827314"/>
                  <a:gd name="connsiteX0-43" fmla="*/ 235198 w 3329600"/>
                  <a:gd name="connsiteY0-44" fmla="*/ 4762 h 827314"/>
                  <a:gd name="connsiteX1-45" fmla="*/ 1279741 w 3329600"/>
                  <a:gd name="connsiteY1-46" fmla="*/ 0 h 827314"/>
                  <a:gd name="connsiteX2-47" fmla="*/ 3329600 w 3329600"/>
                  <a:gd name="connsiteY2-48" fmla="*/ 827314 h 827314"/>
                  <a:gd name="connsiteX3-49" fmla="*/ 137888 w 3329600"/>
                  <a:gd name="connsiteY3-50" fmla="*/ 827314 h 827314"/>
                  <a:gd name="connsiteX4-51" fmla="*/ 0 w 3329600"/>
                  <a:gd name="connsiteY4-52" fmla="*/ 689426 h 827314"/>
                  <a:gd name="connsiteX5-53" fmla="*/ 0 w 3329600"/>
                  <a:gd name="connsiteY5-54" fmla="*/ 137888 h 827314"/>
                  <a:gd name="connsiteX6-55" fmla="*/ 235198 w 3329600"/>
                  <a:gd name="connsiteY6-56" fmla="*/ 4762 h 827314"/>
                  <a:gd name="connsiteX0-57" fmla="*/ 235198 w 3329600"/>
                  <a:gd name="connsiteY0-58" fmla="*/ 4762 h 827314"/>
                  <a:gd name="connsiteX1-59" fmla="*/ 1279741 w 3329600"/>
                  <a:gd name="connsiteY1-60" fmla="*/ 0 h 827314"/>
                  <a:gd name="connsiteX2-61" fmla="*/ 3329600 w 3329600"/>
                  <a:gd name="connsiteY2-62" fmla="*/ 827314 h 827314"/>
                  <a:gd name="connsiteX3-63" fmla="*/ 235198 w 3329600"/>
                  <a:gd name="connsiteY3-64" fmla="*/ 827314 h 827314"/>
                  <a:gd name="connsiteX4-65" fmla="*/ 0 w 3329600"/>
                  <a:gd name="connsiteY4-66" fmla="*/ 689426 h 827314"/>
                  <a:gd name="connsiteX5-67" fmla="*/ 0 w 3329600"/>
                  <a:gd name="connsiteY5-68" fmla="*/ 137888 h 827314"/>
                  <a:gd name="connsiteX6-69" fmla="*/ 235198 w 3329600"/>
                  <a:gd name="connsiteY6-70" fmla="*/ 4762 h 8273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29600" h="827314">
                    <a:moveTo>
                      <a:pt x="235198" y="4762"/>
                    </a:moveTo>
                    <a:lnTo>
                      <a:pt x="1279741" y="0"/>
                    </a:lnTo>
                    <a:lnTo>
                      <a:pt x="3329600" y="827314"/>
                    </a:lnTo>
                    <a:lnTo>
                      <a:pt x="235198" y="827314"/>
                    </a:lnTo>
                    <a:cubicBezTo>
                      <a:pt x="159045" y="827314"/>
                      <a:pt x="0" y="765579"/>
                      <a:pt x="0" y="689426"/>
                    </a:cubicBezTo>
                    <a:lnTo>
                      <a:pt x="0" y="137888"/>
                    </a:lnTo>
                    <a:cubicBezTo>
                      <a:pt x="0" y="61735"/>
                      <a:pt x="159045" y="4762"/>
                      <a:pt x="235198" y="4762"/>
                    </a:cubicBezTo>
                    <a:close/>
                  </a:path>
                </a:pathLst>
              </a:custGeom>
              <a:gradFill flip="none" rotWithShape="1">
                <a:gsLst>
                  <a:gs pos="100000">
                    <a:schemeClr val="bg1">
                      <a:alpha val="30000"/>
                    </a:schemeClr>
                  </a:gs>
                  <a:gs pos="0">
                    <a:schemeClr val="bg1">
                      <a:alpha val="0"/>
                    </a:schemeClr>
                  </a:gs>
                </a:gsLst>
                <a:lin ang="10800000" scaled="1"/>
                <a:tileRect/>
              </a:gradFill>
              <a:ln>
                <a:noFill/>
              </a:ln>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25"/>
              </a:p>
            </p:txBody>
          </p:sp>
          <p:sp>
            <p:nvSpPr>
              <p:cNvPr id="17" name="任意多边形 16"/>
              <p:cNvSpPr/>
              <p:nvPr/>
            </p:nvSpPr>
            <p:spPr>
              <a:xfrm>
                <a:off x="1843542" y="1833013"/>
                <a:ext cx="948014" cy="834457"/>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 name="connsiteX0-1" fmla="*/ 137888 w 3042794"/>
                  <a:gd name="connsiteY0-2" fmla="*/ 0 h 836839"/>
                  <a:gd name="connsiteX1-3" fmla="*/ 1279741 w 3042794"/>
                  <a:gd name="connsiteY1-4" fmla="*/ 0 h 836839"/>
                  <a:gd name="connsiteX2-5" fmla="*/ 3042794 w 3042794"/>
                  <a:gd name="connsiteY2-6" fmla="*/ 836839 h 836839"/>
                  <a:gd name="connsiteX3-7" fmla="*/ 137888 w 3042794"/>
                  <a:gd name="connsiteY3-8" fmla="*/ 827314 h 836839"/>
                  <a:gd name="connsiteX4-9" fmla="*/ 0 w 3042794"/>
                  <a:gd name="connsiteY4-10" fmla="*/ 689426 h 836839"/>
                  <a:gd name="connsiteX5-11" fmla="*/ 0 w 3042794"/>
                  <a:gd name="connsiteY5-12" fmla="*/ 137888 h 836839"/>
                  <a:gd name="connsiteX6-13" fmla="*/ 137888 w 3042794"/>
                  <a:gd name="connsiteY6-14" fmla="*/ 0 h 836839"/>
                  <a:gd name="connsiteX0-15" fmla="*/ 137888 w 3268142"/>
                  <a:gd name="connsiteY0-16" fmla="*/ 0 h 855889"/>
                  <a:gd name="connsiteX1-17" fmla="*/ 1279741 w 3268142"/>
                  <a:gd name="connsiteY1-18" fmla="*/ 0 h 855889"/>
                  <a:gd name="connsiteX2-19" fmla="*/ 3268142 w 3268142"/>
                  <a:gd name="connsiteY2-20" fmla="*/ 855889 h 855889"/>
                  <a:gd name="connsiteX3-21" fmla="*/ 137888 w 3268142"/>
                  <a:gd name="connsiteY3-22" fmla="*/ 827314 h 855889"/>
                  <a:gd name="connsiteX4-23" fmla="*/ 0 w 3268142"/>
                  <a:gd name="connsiteY4-24" fmla="*/ 689426 h 855889"/>
                  <a:gd name="connsiteX5-25" fmla="*/ 0 w 3268142"/>
                  <a:gd name="connsiteY5-26" fmla="*/ 137888 h 855889"/>
                  <a:gd name="connsiteX6-27" fmla="*/ 137888 w 3268142"/>
                  <a:gd name="connsiteY6-28" fmla="*/ 0 h 855889"/>
                  <a:gd name="connsiteX0-29" fmla="*/ 137888 w 3329600"/>
                  <a:gd name="connsiteY0-30" fmla="*/ 0 h 827314"/>
                  <a:gd name="connsiteX1-31" fmla="*/ 1279741 w 3329600"/>
                  <a:gd name="connsiteY1-32" fmla="*/ 0 h 827314"/>
                  <a:gd name="connsiteX2-33" fmla="*/ 3329600 w 3329600"/>
                  <a:gd name="connsiteY2-34" fmla="*/ 827314 h 827314"/>
                  <a:gd name="connsiteX3-35" fmla="*/ 137888 w 3329600"/>
                  <a:gd name="connsiteY3-36" fmla="*/ 827314 h 827314"/>
                  <a:gd name="connsiteX4-37" fmla="*/ 0 w 3329600"/>
                  <a:gd name="connsiteY4-38" fmla="*/ 689426 h 827314"/>
                  <a:gd name="connsiteX5-39" fmla="*/ 0 w 3329600"/>
                  <a:gd name="connsiteY5-40" fmla="*/ 137888 h 827314"/>
                  <a:gd name="connsiteX6-41" fmla="*/ 137888 w 3329600"/>
                  <a:gd name="connsiteY6-42" fmla="*/ 0 h 827314"/>
                  <a:gd name="connsiteX0-43" fmla="*/ 397154 w 3329600"/>
                  <a:gd name="connsiteY0-44" fmla="*/ 0 h 827314"/>
                  <a:gd name="connsiteX1-45" fmla="*/ 1279741 w 3329600"/>
                  <a:gd name="connsiteY1-46" fmla="*/ 0 h 827314"/>
                  <a:gd name="connsiteX2-47" fmla="*/ 3329600 w 3329600"/>
                  <a:gd name="connsiteY2-48" fmla="*/ 827314 h 827314"/>
                  <a:gd name="connsiteX3-49" fmla="*/ 137888 w 3329600"/>
                  <a:gd name="connsiteY3-50" fmla="*/ 827314 h 827314"/>
                  <a:gd name="connsiteX4-51" fmla="*/ 0 w 3329600"/>
                  <a:gd name="connsiteY4-52" fmla="*/ 689426 h 827314"/>
                  <a:gd name="connsiteX5-53" fmla="*/ 0 w 3329600"/>
                  <a:gd name="connsiteY5-54" fmla="*/ 137888 h 827314"/>
                  <a:gd name="connsiteX6-55" fmla="*/ 397154 w 3329600"/>
                  <a:gd name="connsiteY6-56" fmla="*/ 0 h 827314"/>
                  <a:gd name="connsiteX0-57" fmla="*/ 397154 w 3329600"/>
                  <a:gd name="connsiteY0-58" fmla="*/ 0 h 834457"/>
                  <a:gd name="connsiteX1-59" fmla="*/ 1279741 w 3329600"/>
                  <a:gd name="connsiteY1-60" fmla="*/ 0 h 834457"/>
                  <a:gd name="connsiteX2-61" fmla="*/ 3329600 w 3329600"/>
                  <a:gd name="connsiteY2-62" fmla="*/ 827314 h 834457"/>
                  <a:gd name="connsiteX3-63" fmla="*/ 372063 w 3329600"/>
                  <a:gd name="connsiteY3-64" fmla="*/ 834457 h 834457"/>
                  <a:gd name="connsiteX4-65" fmla="*/ 0 w 3329600"/>
                  <a:gd name="connsiteY4-66" fmla="*/ 689426 h 834457"/>
                  <a:gd name="connsiteX5-67" fmla="*/ 0 w 3329600"/>
                  <a:gd name="connsiteY5-68" fmla="*/ 137888 h 834457"/>
                  <a:gd name="connsiteX6-69" fmla="*/ 397154 w 3329600"/>
                  <a:gd name="connsiteY6-70" fmla="*/ 0 h 8344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29600" h="834457">
                    <a:moveTo>
                      <a:pt x="397154" y="0"/>
                    </a:moveTo>
                    <a:lnTo>
                      <a:pt x="1279741" y="0"/>
                    </a:lnTo>
                    <a:lnTo>
                      <a:pt x="3329600" y="827314"/>
                    </a:lnTo>
                    <a:lnTo>
                      <a:pt x="372063" y="834457"/>
                    </a:lnTo>
                    <a:cubicBezTo>
                      <a:pt x="295910" y="834457"/>
                      <a:pt x="0" y="765579"/>
                      <a:pt x="0" y="689426"/>
                    </a:cubicBezTo>
                    <a:lnTo>
                      <a:pt x="0" y="137888"/>
                    </a:lnTo>
                    <a:cubicBezTo>
                      <a:pt x="0" y="61735"/>
                      <a:pt x="321001" y="0"/>
                      <a:pt x="397154" y="0"/>
                    </a:cubicBezTo>
                    <a:close/>
                  </a:path>
                </a:pathLst>
              </a:custGeom>
              <a:gradFill flip="none" rotWithShape="1">
                <a:gsLst>
                  <a:gs pos="100000">
                    <a:schemeClr val="bg1">
                      <a:alpha val="30000"/>
                    </a:schemeClr>
                  </a:gs>
                  <a:gs pos="0">
                    <a:schemeClr val="bg1">
                      <a:alpha val="0"/>
                    </a:schemeClr>
                  </a:gs>
                </a:gsLst>
                <a:lin ang="10800000" scaled="1"/>
                <a:tileRect/>
              </a:gradFill>
              <a:ln>
                <a:noFill/>
              </a:ln>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25"/>
              </a:p>
            </p:txBody>
          </p:sp>
        </p:grpSp>
        <p:sp>
          <p:nvSpPr>
            <p:cNvPr id="12" name="文本框 718"/>
            <p:cNvSpPr txBox="1"/>
            <p:nvPr/>
          </p:nvSpPr>
          <p:spPr>
            <a:xfrm>
              <a:off x="1758149" y="1724876"/>
              <a:ext cx="764079" cy="683439"/>
            </a:xfrm>
            <a:prstGeom prst="rect">
              <a:avLst/>
            </a:prstGeom>
            <a:noFill/>
          </p:spPr>
          <p:txBody>
            <a:bodyPr wrap="square" lIns="90054" tIns="45026" rIns="90054" bIns="45026" rtlCol="0">
              <a:spAutoFit/>
              <a:scene3d>
                <a:camera prst="orthographicFront">
                  <a:rot lat="0" lon="0" rev="0"/>
                </a:camera>
                <a:lightRig rig="threePt" dir="t"/>
              </a:scene3d>
            </a:bodyPr>
            <a:lstStyle/>
            <a:p>
              <a:pPr algn="ctr"/>
              <a:r>
                <a:rPr lang="en-US" altLang="zh-CN" sz="3650" dirty="0">
                  <a:solidFill>
                    <a:schemeClr val="bg1"/>
                  </a:solidFill>
                  <a:latin typeface="Bodoni MT Black" panose="02070A03080606020203" pitchFamily="18" charset="0"/>
                  <a:ea typeface="+mj-ea"/>
                </a:rPr>
                <a:t>02</a:t>
              </a:r>
              <a:endParaRPr lang="zh-CN" altLang="en-US" sz="3650" dirty="0">
                <a:solidFill>
                  <a:schemeClr val="bg1"/>
                </a:solidFill>
                <a:latin typeface="Bodoni MT Black" panose="02070A03080606020203" pitchFamily="18" charset="0"/>
                <a:ea typeface="+mj-ea"/>
              </a:endParaRPr>
            </a:p>
          </p:txBody>
        </p:sp>
        <p:sp>
          <p:nvSpPr>
            <p:cNvPr id="13" name="矩形 12"/>
            <p:cNvSpPr/>
            <p:nvPr/>
          </p:nvSpPr>
          <p:spPr>
            <a:xfrm>
              <a:off x="3411150" y="1882433"/>
              <a:ext cx="2195822" cy="389107"/>
            </a:xfrm>
            <a:prstGeom prst="rect">
              <a:avLst/>
            </a:prstGeom>
          </p:spPr>
          <p:txBody>
            <a:bodyPr wrap="square" lIns="90054" tIns="45026" rIns="90054" bIns="45026">
              <a:spAutoFit/>
            </a:bodyPr>
            <a:lstStyle/>
            <a:p>
              <a:r>
                <a:rPr lang="zh-CN" altLang="en-US" sz="1825" dirty="0">
                  <a:latin typeface="微软雅黑" panose="020B0503020204020204" charset="-122"/>
                  <a:ea typeface="微软雅黑" panose="020B0503020204020204" charset="-122"/>
                </a:rPr>
                <a:t>点击增加标题文本</a:t>
              </a:r>
            </a:p>
          </p:txBody>
        </p:sp>
      </p:grpSp>
      <p:grpSp>
        <p:nvGrpSpPr>
          <p:cNvPr id="18" name="组合 17"/>
          <p:cNvGrpSpPr/>
          <p:nvPr/>
        </p:nvGrpSpPr>
        <p:grpSpPr>
          <a:xfrm>
            <a:off x="2614701" y="3420742"/>
            <a:ext cx="5369074" cy="650240"/>
            <a:chOff x="1727263" y="1724876"/>
            <a:chExt cx="4501491" cy="683439"/>
          </a:xfrm>
        </p:grpSpPr>
        <p:grpSp>
          <p:nvGrpSpPr>
            <p:cNvPr id="19" name="组合 18"/>
            <p:cNvGrpSpPr/>
            <p:nvPr/>
          </p:nvGrpSpPr>
          <p:grpSpPr>
            <a:xfrm>
              <a:off x="1727263" y="1776200"/>
              <a:ext cx="4501491" cy="564097"/>
              <a:chOff x="1843542" y="1833013"/>
              <a:chExt cx="7512857" cy="834457"/>
            </a:xfrm>
          </p:grpSpPr>
          <p:sp>
            <p:nvSpPr>
              <p:cNvPr id="22" name="圆角矩形 21"/>
              <p:cNvSpPr/>
              <p:nvPr/>
            </p:nvSpPr>
            <p:spPr>
              <a:xfrm>
                <a:off x="1843542" y="1833013"/>
                <a:ext cx="7512857" cy="827314"/>
              </a:xfrm>
              <a:prstGeom prst="roundRect">
                <a:avLst/>
              </a:prstGeom>
              <a:gradFill flip="none" rotWithShape="1">
                <a:gsLst>
                  <a:gs pos="0">
                    <a:schemeClr val="bg1">
                      <a:lumMod val="50000"/>
                    </a:schemeClr>
                  </a:gs>
                  <a:gs pos="100000">
                    <a:schemeClr val="bg1">
                      <a:lumMod val="85000"/>
                    </a:schemeClr>
                  </a:gs>
                </a:gsLst>
                <a:lin ang="16200000" scaled="1"/>
                <a:tileRect/>
              </a:gradFill>
              <a:ln>
                <a:noFill/>
              </a:ln>
              <a:effectLst/>
              <a:scene3d>
                <a:camera prst="orthographicFront">
                  <a:rot lat="0" lon="0" rev="0"/>
                </a:camera>
                <a:lightRig rig="threePt" dir="t"/>
              </a:scene3d>
              <a:sp3d extrusionH="25400">
                <a:bevelT w="2540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25"/>
              </a:p>
            </p:txBody>
          </p:sp>
          <p:sp>
            <p:nvSpPr>
              <p:cNvPr id="23" name="任意多边形 22"/>
              <p:cNvSpPr/>
              <p:nvPr/>
            </p:nvSpPr>
            <p:spPr>
              <a:xfrm>
                <a:off x="1843542" y="1833013"/>
                <a:ext cx="2489668" cy="827314"/>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9668" h="827314">
                    <a:moveTo>
                      <a:pt x="137888" y="0"/>
                    </a:moveTo>
                    <a:lnTo>
                      <a:pt x="1279741" y="0"/>
                    </a:lnTo>
                    <a:lnTo>
                      <a:pt x="2489668" y="827314"/>
                    </a:lnTo>
                    <a:lnTo>
                      <a:pt x="137888" y="827314"/>
                    </a:lnTo>
                    <a:cubicBezTo>
                      <a:pt x="61735" y="827314"/>
                      <a:pt x="0" y="765579"/>
                      <a:pt x="0" y="689426"/>
                    </a:cubicBezTo>
                    <a:lnTo>
                      <a:pt x="0" y="137888"/>
                    </a:lnTo>
                    <a:cubicBezTo>
                      <a:pt x="0" y="61735"/>
                      <a:pt x="61735" y="0"/>
                      <a:pt x="137888" y="0"/>
                    </a:cubicBezTo>
                    <a:close/>
                  </a:path>
                </a:pathLst>
              </a:custGeom>
              <a:solidFill>
                <a:schemeClr val="accent1"/>
              </a:solidFill>
              <a:ln>
                <a:noFill/>
              </a:ln>
              <a:effectLst>
                <a:innerShdw blurRad="444500" dist="50800" dir="2700000">
                  <a:prstClr val="black">
                    <a:alpha val="40000"/>
                  </a:prstClr>
                </a:innerShdw>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25"/>
              </a:p>
            </p:txBody>
          </p:sp>
          <p:sp>
            <p:nvSpPr>
              <p:cNvPr id="24" name="任意多边形 23"/>
              <p:cNvSpPr/>
              <p:nvPr/>
            </p:nvSpPr>
            <p:spPr>
              <a:xfrm>
                <a:off x="1843542" y="1833013"/>
                <a:ext cx="1548091" cy="827314"/>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 name="connsiteX0-1" fmla="*/ 137888 w 3042794"/>
                  <a:gd name="connsiteY0-2" fmla="*/ 0 h 836839"/>
                  <a:gd name="connsiteX1-3" fmla="*/ 1279741 w 3042794"/>
                  <a:gd name="connsiteY1-4" fmla="*/ 0 h 836839"/>
                  <a:gd name="connsiteX2-5" fmla="*/ 3042794 w 3042794"/>
                  <a:gd name="connsiteY2-6" fmla="*/ 836839 h 836839"/>
                  <a:gd name="connsiteX3-7" fmla="*/ 137888 w 3042794"/>
                  <a:gd name="connsiteY3-8" fmla="*/ 827314 h 836839"/>
                  <a:gd name="connsiteX4-9" fmla="*/ 0 w 3042794"/>
                  <a:gd name="connsiteY4-10" fmla="*/ 689426 h 836839"/>
                  <a:gd name="connsiteX5-11" fmla="*/ 0 w 3042794"/>
                  <a:gd name="connsiteY5-12" fmla="*/ 137888 h 836839"/>
                  <a:gd name="connsiteX6-13" fmla="*/ 137888 w 3042794"/>
                  <a:gd name="connsiteY6-14" fmla="*/ 0 h 836839"/>
                  <a:gd name="connsiteX0-15" fmla="*/ 137888 w 3268142"/>
                  <a:gd name="connsiteY0-16" fmla="*/ 0 h 855889"/>
                  <a:gd name="connsiteX1-17" fmla="*/ 1279741 w 3268142"/>
                  <a:gd name="connsiteY1-18" fmla="*/ 0 h 855889"/>
                  <a:gd name="connsiteX2-19" fmla="*/ 3268142 w 3268142"/>
                  <a:gd name="connsiteY2-20" fmla="*/ 855889 h 855889"/>
                  <a:gd name="connsiteX3-21" fmla="*/ 137888 w 3268142"/>
                  <a:gd name="connsiteY3-22" fmla="*/ 827314 h 855889"/>
                  <a:gd name="connsiteX4-23" fmla="*/ 0 w 3268142"/>
                  <a:gd name="connsiteY4-24" fmla="*/ 689426 h 855889"/>
                  <a:gd name="connsiteX5-25" fmla="*/ 0 w 3268142"/>
                  <a:gd name="connsiteY5-26" fmla="*/ 137888 h 855889"/>
                  <a:gd name="connsiteX6-27" fmla="*/ 137888 w 3268142"/>
                  <a:gd name="connsiteY6-28" fmla="*/ 0 h 855889"/>
                  <a:gd name="connsiteX0-29" fmla="*/ 137888 w 3329600"/>
                  <a:gd name="connsiteY0-30" fmla="*/ 0 h 827314"/>
                  <a:gd name="connsiteX1-31" fmla="*/ 1279741 w 3329600"/>
                  <a:gd name="connsiteY1-32" fmla="*/ 0 h 827314"/>
                  <a:gd name="connsiteX2-33" fmla="*/ 3329600 w 3329600"/>
                  <a:gd name="connsiteY2-34" fmla="*/ 827314 h 827314"/>
                  <a:gd name="connsiteX3-35" fmla="*/ 137888 w 3329600"/>
                  <a:gd name="connsiteY3-36" fmla="*/ 827314 h 827314"/>
                  <a:gd name="connsiteX4-37" fmla="*/ 0 w 3329600"/>
                  <a:gd name="connsiteY4-38" fmla="*/ 689426 h 827314"/>
                  <a:gd name="connsiteX5-39" fmla="*/ 0 w 3329600"/>
                  <a:gd name="connsiteY5-40" fmla="*/ 137888 h 827314"/>
                  <a:gd name="connsiteX6-41" fmla="*/ 137888 w 3329600"/>
                  <a:gd name="connsiteY6-42" fmla="*/ 0 h 827314"/>
                  <a:gd name="connsiteX0-43" fmla="*/ 235198 w 3329600"/>
                  <a:gd name="connsiteY0-44" fmla="*/ 4762 h 827314"/>
                  <a:gd name="connsiteX1-45" fmla="*/ 1279741 w 3329600"/>
                  <a:gd name="connsiteY1-46" fmla="*/ 0 h 827314"/>
                  <a:gd name="connsiteX2-47" fmla="*/ 3329600 w 3329600"/>
                  <a:gd name="connsiteY2-48" fmla="*/ 827314 h 827314"/>
                  <a:gd name="connsiteX3-49" fmla="*/ 137888 w 3329600"/>
                  <a:gd name="connsiteY3-50" fmla="*/ 827314 h 827314"/>
                  <a:gd name="connsiteX4-51" fmla="*/ 0 w 3329600"/>
                  <a:gd name="connsiteY4-52" fmla="*/ 689426 h 827314"/>
                  <a:gd name="connsiteX5-53" fmla="*/ 0 w 3329600"/>
                  <a:gd name="connsiteY5-54" fmla="*/ 137888 h 827314"/>
                  <a:gd name="connsiteX6-55" fmla="*/ 235198 w 3329600"/>
                  <a:gd name="connsiteY6-56" fmla="*/ 4762 h 827314"/>
                  <a:gd name="connsiteX0-57" fmla="*/ 235198 w 3329600"/>
                  <a:gd name="connsiteY0-58" fmla="*/ 4762 h 827314"/>
                  <a:gd name="connsiteX1-59" fmla="*/ 1279741 w 3329600"/>
                  <a:gd name="connsiteY1-60" fmla="*/ 0 h 827314"/>
                  <a:gd name="connsiteX2-61" fmla="*/ 3329600 w 3329600"/>
                  <a:gd name="connsiteY2-62" fmla="*/ 827314 h 827314"/>
                  <a:gd name="connsiteX3-63" fmla="*/ 235198 w 3329600"/>
                  <a:gd name="connsiteY3-64" fmla="*/ 827314 h 827314"/>
                  <a:gd name="connsiteX4-65" fmla="*/ 0 w 3329600"/>
                  <a:gd name="connsiteY4-66" fmla="*/ 689426 h 827314"/>
                  <a:gd name="connsiteX5-67" fmla="*/ 0 w 3329600"/>
                  <a:gd name="connsiteY5-68" fmla="*/ 137888 h 827314"/>
                  <a:gd name="connsiteX6-69" fmla="*/ 235198 w 3329600"/>
                  <a:gd name="connsiteY6-70" fmla="*/ 4762 h 8273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29600" h="827314">
                    <a:moveTo>
                      <a:pt x="235198" y="4762"/>
                    </a:moveTo>
                    <a:lnTo>
                      <a:pt x="1279741" y="0"/>
                    </a:lnTo>
                    <a:lnTo>
                      <a:pt x="3329600" y="827314"/>
                    </a:lnTo>
                    <a:lnTo>
                      <a:pt x="235198" y="827314"/>
                    </a:lnTo>
                    <a:cubicBezTo>
                      <a:pt x="159045" y="827314"/>
                      <a:pt x="0" y="765579"/>
                      <a:pt x="0" y="689426"/>
                    </a:cubicBezTo>
                    <a:lnTo>
                      <a:pt x="0" y="137888"/>
                    </a:lnTo>
                    <a:cubicBezTo>
                      <a:pt x="0" y="61735"/>
                      <a:pt x="159045" y="4762"/>
                      <a:pt x="235198" y="4762"/>
                    </a:cubicBezTo>
                    <a:close/>
                  </a:path>
                </a:pathLst>
              </a:custGeom>
              <a:gradFill flip="none" rotWithShape="1">
                <a:gsLst>
                  <a:gs pos="100000">
                    <a:schemeClr val="bg1">
                      <a:alpha val="30000"/>
                    </a:schemeClr>
                  </a:gs>
                  <a:gs pos="0">
                    <a:schemeClr val="bg1">
                      <a:alpha val="0"/>
                    </a:schemeClr>
                  </a:gs>
                </a:gsLst>
                <a:lin ang="10800000" scaled="1"/>
                <a:tileRect/>
              </a:gradFill>
              <a:ln>
                <a:noFill/>
              </a:ln>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25"/>
              </a:p>
            </p:txBody>
          </p:sp>
          <p:sp>
            <p:nvSpPr>
              <p:cNvPr id="25" name="任意多边形 24"/>
              <p:cNvSpPr/>
              <p:nvPr/>
            </p:nvSpPr>
            <p:spPr>
              <a:xfrm>
                <a:off x="1843542" y="1833013"/>
                <a:ext cx="948014" cy="834457"/>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 name="connsiteX0-1" fmla="*/ 137888 w 3042794"/>
                  <a:gd name="connsiteY0-2" fmla="*/ 0 h 836839"/>
                  <a:gd name="connsiteX1-3" fmla="*/ 1279741 w 3042794"/>
                  <a:gd name="connsiteY1-4" fmla="*/ 0 h 836839"/>
                  <a:gd name="connsiteX2-5" fmla="*/ 3042794 w 3042794"/>
                  <a:gd name="connsiteY2-6" fmla="*/ 836839 h 836839"/>
                  <a:gd name="connsiteX3-7" fmla="*/ 137888 w 3042794"/>
                  <a:gd name="connsiteY3-8" fmla="*/ 827314 h 836839"/>
                  <a:gd name="connsiteX4-9" fmla="*/ 0 w 3042794"/>
                  <a:gd name="connsiteY4-10" fmla="*/ 689426 h 836839"/>
                  <a:gd name="connsiteX5-11" fmla="*/ 0 w 3042794"/>
                  <a:gd name="connsiteY5-12" fmla="*/ 137888 h 836839"/>
                  <a:gd name="connsiteX6-13" fmla="*/ 137888 w 3042794"/>
                  <a:gd name="connsiteY6-14" fmla="*/ 0 h 836839"/>
                  <a:gd name="connsiteX0-15" fmla="*/ 137888 w 3268142"/>
                  <a:gd name="connsiteY0-16" fmla="*/ 0 h 855889"/>
                  <a:gd name="connsiteX1-17" fmla="*/ 1279741 w 3268142"/>
                  <a:gd name="connsiteY1-18" fmla="*/ 0 h 855889"/>
                  <a:gd name="connsiteX2-19" fmla="*/ 3268142 w 3268142"/>
                  <a:gd name="connsiteY2-20" fmla="*/ 855889 h 855889"/>
                  <a:gd name="connsiteX3-21" fmla="*/ 137888 w 3268142"/>
                  <a:gd name="connsiteY3-22" fmla="*/ 827314 h 855889"/>
                  <a:gd name="connsiteX4-23" fmla="*/ 0 w 3268142"/>
                  <a:gd name="connsiteY4-24" fmla="*/ 689426 h 855889"/>
                  <a:gd name="connsiteX5-25" fmla="*/ 0 w 3268142"/>
                  <a:gd name="connsiteY5-26" fmla="*/ 137888 h 855889"/>
                  <a:gd name="connsiteX6-27" fmla="*/ 137888 w 3268142"/>
                  <a:gd name="connsiteY6-28" fmla="*/ 0 h 855889"/>
                  <a:gd name="connsiteX0-29" fmla="*/ 137888 w 3329600"/>
                  <a:gd name="connsiteY0-30" fmla="*/ 0 h 827314"/>
                  <a:gd name="connsiteX1-31" fmla="*/ 1279741 w 3329600"/>
                  <a:gd name="connsiteY1-32" fmla="*/ 0 h 827314"/>
                  <a:gd name="connsiteX2-33" fmla="*/ 3329600 w 3329600"/>
                  <a:gd name="connsiteY2-34" fmla="*/ 827314 h 827314"/>
                  <a:gd name="connsiteX3-35" fmla="*/ 137888 w 3329600"/>
                  <a:gd name="connsiteY3-36" fmla="*/ 827314 h 827314"/>
                  <a:gd name="connsiteX4-37" fmla="*/ 0 w 3329600"/>
                  <a:gd name="connsiteY4-38" fmla="*/ 689426 h 827314"/>
                  <a:gd name="connsiteX5-39" fmla="*/ 0 w 3329600"/>
                  <a:gd name="connsiteY5-40" fmla="*/ 137888 h 827314"/>
                  <a:gd name="connsiteX6-41" fmla="*/ 137888 w 3329600"/>
                  <a:gd name="connsiteY6-42" fmla="*/ 0 h 827314"/>
                  <a:gd name="connsiteX0-43" fmla="*/ 397154 w 3329600"/>
                  <a:gd name="connsiteY0-44" fmla="*/ 0 h 827314"/>
                  <a:gd name="connsiteX1-45" fmla="*/ 1279741 w 3329600"/>
                  <a:gd name="connsiteY1-46" fmla="*/ 0 h 827314"/>
                  <a:gd name="connsiteX2-47" fmla="*/ 3329600 w 3329600"/>
                  <a:gd name="connsiteY2-48" fmla="*/ 827314 h 827314"/>
                  <a:gd name="connsiteX3-49" fmla="*/ 137888 w 3329600"/>
                  <a:gd name="connsiteY3-50" fmla="*/ 827314 h 827314"/>
                  <a:gd name="connsiteX4-51" fmla="*/ 0 w 3329600"/>
                  <a:gd name="connsiteY4-52" fmla="*/ 689426 h 827314"/>
                  <a:gd name="connsiteX5-53" fmla="*/ 0 w 3329600"/>
                  <a:gd name="connsiteY5-54" fmla="*/ 137888 h 827314"/>
                  <a:gd name="connsiteX6-55" fmla="*/ 397154 w 3329600"/>
                  <a:gd name="connsiteY6-56" fmla="*/ 0 h 827314"/>
                  <a:gd name="connsiteX0-57" fmla="*/ 397154 w 3329600"/>
                  <a:gd name="connsiteY0-58" fmla="*/ 0 h 834457"/>
                  <a:gd name="connsiteX1-59" fmla="*/ 1279741 w 3329600"/>
                  <a:gd name="connsiteY1-60" fmla="*/ 0 h 834457"/>
                  <a:gd name="connsiteX2-61" fmla="*/ 3329600 w 3329600"/>
                  <a:gd name="connsiteY2-62" fmla="*/ 827314 h 834457"/>
                  <a:gd name="connsiteX3-63" fmla="*/ 372063 w 3329600"/>
                  <a:gd name="connsiteY3-64" fmla="*/ 834457 h 834457"/>
                  <a:gd name="connsiteX4-65" fmla="*/ 0 w 3329600"/>
                  <a:gd name="connsiteY4-66" fmla="*/ 689426 h 834457"/>
                  <a:gd name="connsiteX5-67" fmla="*/ 0 w 3329600"/>
                  <a:gd name="connsiteY5-68" fmla="*/ 137888 h 834457"/>
                  <a:gd name="connsiteX6-69" fmla="*/ 397154 w 3329600"/>
                  <a:gd name="connsiteY6-70" fmla="*/ 0 h 8344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29600" h="834457">
                    <a:moveTo>
                      <a:pt x="397154" y="0"/>
                    </a:moveTo>
                    <a:lnTo>
                      <a:pt x="1279741" y="0"/>
                    </a:lnTo>
                    <a:lnTo>
                      <a:pt x="3329600" y="827314"/>
                    </a:lnTo>
                    <a:lnTo>
                      <a:pt x="372063" y="834457"/>
                    </a:lnTo>
                    <a:cubicBezTo>
                      <a:pt x="295910" y="834457"/>
                      <a:pt x="0" y="765579"/>
                      <a:pt x="0" y="689426"/>
                    </a:cubicBezTo>
                    <a:lnTo>
                      <a:pt x="0" y="137888"/>
                    </a:lnTo>
                    <a:cubicBezTo>
                      <a:pt x="0" y="61735"/>
                      <a:pt x="321001" y="0"/>
                      <a:pt x="397154" y="0"/>
                    </a:cubicBezTo>
                    <a:close/>
                  </a:path>
                </a:pathLst>
              </a:custGeom>
              <a:gradFill flip="none" rotWithShape="1">
                <a:gsLst>
                  <a:gs pos="100000">
                    <a:schemeClr val="bg1">
                      <a:alpha val="30000"/>
                    </a:schemeClr>
                  </a:gs>
                  <a:gs pos="0">
                    <a:schemeClr val="bg1">
                      <a:alpha val="0"/>
                    </a:schemeClr>
                  </a:gs>
                </a:gsLst>
                <a:lin ang="10800000" scaled="1"/>
                <a:tileRect/>
              </a:gradFill>
              <a:ln>
                <a:noFill/>
              </a:ln>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25"/>
              </a:p>
            </p:txBody>
          </p:sp>
        </p:grpSp>
        <p:sp>
          <p:nvSpPr>
            <p:cNvPr id="20" name="文本框 718"/>
            <p:cNvSpPr txBox="1"/>
            <p:nvPr/>
          </p:nvSpPr>
          <p:spPr>
            <a:xfrm>
              <a:off x="1758149" y="1724876"/>
              <a:ext cx="764079" cy="683439"/>
            </a:xfrm>
            <a:prstGeom prst="rect">
              <a:avLst/>
            </a:prstGeom>
            <a:noFill/>
          </p:spPr>
          <p:txBody>
            <a:bodyPr wrap="square" lIns="90054" tIns="45026" rIns="90054" bIns="45026" rtlCol="0">
              <a:spAutoFit/>
              <a:scene3d>
                <a:camera prst="orthographicFront">
                  <a:rot lat="0" lon="0" rev="0"/>
                </a:camera>
                <a:lightRig rig="threePt" dir="t"/>
              </a:scene3d>
            </a:bodyPr>
            <a:lstStyle/>
            <a:p>
              <a:pPr algn="ctr"/>
              <a:r>
                <a:rPr lang="en-US" altLang="zh-CN" sz="3650" dirty="0">
                  <a:solidFill>
                    <a:schemeClr val="bg1"/>
                  </a:solidFill>
                  <a:latin typeface="Bodoni MT Black" panose="02070A03080606020203" pitchFamily="18" charset="0"/>
                  <a:ea typeface="+mj-ea"/>
                </a:rPr>
                <a:t>03</a:t>
              </a:r>
              <a:endParaRPr lang="zh-CN" altLang="en-US" sz="3650" dirty="0">
                <a:solidFill>
                  <a:schemeClr val="bg1"/>
                </a:solidFill>
                <a:latin typeface="Bodoni MT Black" panose="02070A03080606020203" pitchFamily="18" charset="0"/>
                <a:ea typeface="+mj-ea"/>
              </a:endParaRPr>
            </a:p>
          </p:txBody>
        </p:sp>
        <p:sp>
          <p:nvSpPr>
            <p:cNvPr id="21" name="矩形 20"/>
            <p:cNvSpPr/>
            <p:nvPr/>
          </p:nvSpPr>
          <p:spPr>
            <a:xfrm>
              <a:off x="3411150" y="1882433"/>
              <a:ext cx="2195822" cy="389107"/>
            </a:xfrm>
            <a:prstGeom prst="rect">
              <a:avLst/>
            </a:prstGeom>
          </p:spPr>
          <p:txBody>
            <a:bodyPr wrap="square" lIns="90054" tIns="45026" rIns="90054" bIns="45026">
              <a:spAutoFit/>
            </a:bodyPr>
            <a:lstStyle/>
            <a:p>
              <a:r>
                <a:rPr lang="zh-CN" altLang="en-US" sz="1825" dirty="0">
                  <a:latin typeface="微软雅黑" panose="020B0503020204020204" charset="-122"/>
                  <a:ea typeface="微软雅黑" panose="020B0503020204020204" charset="-122"/>
                </a:rPr>
                <a:t>点击增加标题文本</a:t>
              </a:r>
            </a:p>
          </p:txBody>
        </p:sp>
      </p:grpSp>
      <p:grpSp>
        <p:nvGrpSpPr>
          <p:cNvPr id="26" name="组合 25"/>
          <p:cNvGrpSpPr/>
          <p:nvPr/>
        </p:nvGrpSpPr>
        <p:grpSpPr>
          <a:xfrm>
            <a:off x="3896703" y="4166024"/>
            <a:ext cx="5369074" cy="650240"/>
            <a:chOff x="1727263" y="1724876"/>
            <a:chExt cx="4501491" cy="683439"/>
          </a:xfrm>
        </p:grpSpPr>
        <p:grpSp>
          <p:nvGrpSpPr>
            <p:cNvPr id="27" name="组合 26"/>
            <p:cNvGrpSpPr/>
            <p:nvPr/>
          </p:nvGrpSpPr>
          <p:grpSpPr>
            <a:xfrm>
              <a:off x="1727263" y="1776200"/>
              <a:ext cx="4501491" cy="564097"/>
              <a:chOff x="1843542" y="1833013"/>
              <a:chExt cx="7512857" cy="834457"/>
            </a:xfrm>
          </p:grpSpPr>
          <p:sp>
            <p:nvSpPr>
              <p:cNvPr id="30" name="圆角矩形 29"/>
              <p:cNvSpPr/>
              <p:nvPr/>
            </p:nvSpPr>
            <p:spPr>
              <a:xfrm>
                <a:off x="1843542" y="1833013"/>
                <a:ext cx="7512857" cy="827314"/>
              </a:xfrm>
              <a:prstGeom prst="roundRect">
                <a:avLst/>
              </a:prstGeom>
              <a:gradFill flip="none" rotWithShape="1">
                <a:gsLst>
                  <a:gs pos="0">
                    <a:schemeClr val="bg1">
                      <a:lumMod val="65000"/>
                    </a:schemeClr>
                  </a:gs>
                  <a:gs pos="100000">
                    <a:schemeClr val="bg1">
                      <a:lumMod val="85000"/>
                    </a:schemeClr>
                  </a:gs>
                </a:gsLst>
                <a:lin ang="16200000" scaled="1"/>
                <a:tileRect/>
              </a:gradFill>
              <a:ln>
                <a:noFill/>
              </a:ln>
              <a:effectLst/>
              <a:scene3d>
                <a:camera prst="orthographicFront">
                  <a:rot lat="0" lon="0" rev="0"/>
                </a:camera>
                <a:lightRig rig="threePt" dir="t"/>
              </a:scene3d>
              <a:sp3d extrusionH="25400">
                <a:bevelT w="2540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25"/>
              </a:p>
            </p:txBody>
          </p:sp>
          <p:sp>
            <p:nvSpPr>
              <p:cNvPr id="31" name="任意多边形 30"/>
              <p:cNvSpPr/>
              <p:nvPr/>
            </p:nvSpPr>
            <p:spPr>
              <a:xfrm>
                <a:off x="1843542" y="1833013"/>
                <a:ext cx="2489668" cy="827314"/>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9668" h="827314">
                    <a:moveTo>
                      <a:pt x="137888" y="0"/>
                    </a:moveTo>
                    <a:lnTo>
                      <a:pt x="1279741" y="0"/>
                    </a:lnTo>
                    <a:lnTo>
                      <a:pt x="2489668" y="827314"/>
                    </a:lnTo>
                    <a:lnTo>
                      <a:pt x="137888" y="827314"/>
                    </a:lnTo>
                    <a:cubicBezTo>
                      <a:pt x="61735" y="827314"/>
                      <a:pt x="0" y="765579"/>
                      <a:pt x="0" y="689426"/>
                    </a:cubicBezTo>
                    <a:lnTo>
                      <a:pt x="0" y="137888"/>
                    </a:lnTo>
                    <a:cubicBezTo>
                      <a:pt x="0" y="61735"/>
                      <a:pt x="61735" y="0"/>
                      <a:pt x="137888" y="0"/>
                    </a:cubicBezTo>
                    <a:close/>
                  </a:path>
                </a:pathLst>
              </a:custGeom>
              <a:solidFill>
                <a:schemeClr val="accent4"/>
              </a:solidFill>
              <a:ln>
                <a:noFill/>
              </a:ln>
              <a:effectLst>
                <a:innerShdw blurRad="444500" dist="50800" dir="2700000">
                  <a:prstClr val="black">
                    <a:alpha val="40000"/>
                  </a:prstClr>
                </a:innerShdw>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25"/>
              </a:p>
            </p:txBody>
          </p:sp>
          <p:sp>
            <p:nvSpPr>
              <p:cNvPr id="32" name="任意多边形 31"/>
              <p:cNvSpPr/>
              <p:nvPr/>
            </p:nvSpPr>
            <p:spPr>
              <a:xfrm>
                <a:off x="1843542" y="1833013"/>
                <a:ext cx="1548091" cy="827314"/>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 name="connsiteX0-1" fmla="*/ 137888 w 3042794"/>
                  <a:gd name="connsiteY0-2" fmla="*/ 0 h 836839"/>
                  <a:gd name="connsiteX1-3" fmla="*/ 1279741 w 3042794"/>
                  <a:gd name="connsiteY1-4" fmla="*/ 0 h 836839"/>
                  <a:gd name="connsiteX2-5" fmla="*/ 3042794 w 3042794"/>
                  <a:gd name="connsiteY2-6" fmla="*/ 836839 h 836839"/>
                  <a:gd name="connsiteX3-7" fmla="*/ 137888 w 3042794"/>
                  <a:gd name="connsiteY3-8" fmla="*/ 827314 h 836839"/>
                  <a:gd name="connsiteX4-9" fmla="*/ 0 w 3042794"/>
                  <a:gd name="connsiteY4-10" fmla="*/ 689426 h 836839"/>
                  <a:gd name="connsiteX5-11" fmla="*/ 0 w 3042794"/>
                  <a:gd name="connsiteY5-12" fmla="*/ 137888 h 836839"/>
                  <a:gd name="connsiteX6-13" fmla="*/ 137888 w 3042794"/>
                  <a:gd name="connsiteY6-14" fmla="*/ 0 h 836839"/>
                  <a:gd name="connsiteX0-15" fmla="*/ 137888 w 3268142"/>
                  <a:gd name="connsiteY0-16" fmla="*/ 0 h 855889"/>
                  <a:gd name="connsiteX1-17" fmla="*/ 1279741 w 3268142"/>
                  <a:gd name="connsiteY1-18" fmla="*/ 0 h 855889"/>
                  <a:gd name="connsiteX2-19" fmla="*/ 3268142 w 3268142"/>
                  <a:gd name="connsiteY2-20" fmla="*/ 855889 h 855889"/>
                  <a:gd name="connsiteX3-21" fmla="*/ 137888 w 3268142"/>
                  <a:gd name="connsiteY3-22" fmla="*/ 827314 h 855889"/>
                  <a:gd name="connsiteX4-23" fmla="*/ 0 w 3268142"/>
                  <a:gd name="connsiteY4-24" fmla="*/ 689426 h 855889"/>
                  <a:gd name="connsiteX5-25" fmla="*/ 0 w 3268142"/>
                  <a:gd name="connsiteY5-26" fmla="*/ 137888 h 855889"/>
                  <a:gd name="connsiteX6-27" fmla="*/ 137888 w 3268142"/>
                  <a:gd name="connsiteY6-28" fmla="*/ 0 h 855889"/>
                  <a:gd name="connsiteX0-29" fmla="*/ 137888 w 3329600"/>
                  <a:gd name="connsiteY0-30" fmla="*/ 0 h 827314"/>
                  <a:gd name="connsiteX1-31" fmla="*/ 1279741 w 3329600"/>
                  <a:gd name="connsiteY1-32" fmla="*/ 0 h 827314"/>
                  <a:gd name="connsiteX2-33" fmla="*/ 3329600 w 3329600"/>
                  <a:gd name="connsiteY2-34" fmla="*/ 827314 h 827314"/>
                  <a:gd name="connsiteX3-35" fmla="*/ 137888 w 3329600"/>
                  <a:gd name="connsiteY3-36" fmla="*/ 827314 h 827314"/>
                  <a:gd name="connsiteX4-37" fmla="*/ 0 w 3329600"/>
                  <a:gd name="connsiteY4-38" fmla="*/ 689426 h 827314"/>
                  <a:gd name="connsiteX5-39" fmla="*/ 0 w 3329600"/>
                  <a:gd name="connsiteY5-40" fmla="*/ 137888 h 827314"/>
                  <a:gd name="connsiteX6-41" fmla="*/ 137888 w 3329600"/>
                  <a:gd name="connsiteY6-42" fmla="*/ 0 h 827314"/>
                  <a:gd name="connsiteX0-43" fmla="*/ 235198 w 3329600"/>
                  <a:gd name="connsiteY0-44" fmla="*/ 4762 h 827314"/>
                  <a:gd name="connsiteX1-45" fmla="*/ 1279741 w 3329600"/>
                  <a:gd name="connsiteY1-46" fmla="*/ 0 h 827314"/>
                  <a:gd name="connsiteX2-47" fmla="*/ 3329600 w 3329600"/>
                  <a:gd name="connsiteY2-48" fmla="*/ 827314 h 827314"/>
                  <a:gd name="connsiteX3-49" fmla="*/ 137888 w 3329600"/>
                  <a:gd name="connsiteY3-50" fmla="*/ 827314 h 827314"/>
                  <a:gd name="connsiteX4-51" fmla="*/ 0 w 3329600"/>
                  <a:gd name="connsiteY4-52" fmla="*/ 689426 h 827314"/>
                  <a:gd name="connsiteX5-53" fmla="*/ 0 w 3329600"/>
                  <a:gd name="connsiteY5-54" fmla="*/ 137888 h 827314"/>
                  <a:gd name="connsiteX6-55" fmla="*/ 235198 w 3329600"/>
                  <a:gd name="connsiteY6-56" fmla="*/ 4762 h 827314"/>
                  <a:gd name="connsiteX0-57" fmla="*/ 235198 w 3329600"/>
                  <a:gd name="connsiteY0-58" fmla="*/ 4762 h 827314"/>
                  <a:gd name="connsiteX1-59" fmla="*/ 1279741 w 3329600"/>
                  <a:gd name="connsiteY1-60" fmla="*/ 0 h 827314"/>
                  <a:gd name="connsiteX2-61" fmla="*/ 3329600 w 3329600"/>
                  <a:gd name="connsiteY2-62" fmla="*/ 827314 h 827314"/>
                  <a:gd name="connsiteX3-63" fmla="*/ 235198 w 3329600"/>
                  <a:gd name="connsiteY3-64" fmla="*/ 827314 h 827314"/>
                  <a:gd name="connsiteX4-65" fmla="*/ 0 w 3329600"/>
                  <a:gd name="connsiteY4-66" fmla="*/ 689426 h 827314"/>
                  <a:gd name="connsiteX5-67" fmla="*/ 0 w 3329600"/>
                  <a:gd name="connsiteY5-68" fmla="*/ 137888 h 827314"/>
                  <a:gd name="connsiteX6-69" fmla="*/ 235198 w 3329600"/>
                  <a:gd name="connsiteY6-70" fmla="*/ 4762 h 8273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29600" h="827314">
                    <a:moveTo>
                      <a:pt x="235198" y="4762"/>
                    </a:moveTo>
                    <a:lnTo>
                      <a:pt x="1279741" y="0"/>
                    </a:lnTo>
                    <a:lnTo>
                      <a:pt x="3329600" y="827314"/>
                    </a:lnTo>
                    <a:lnTo>
                      <a:pt x="235198" y="827314"/>
                    </a:lnTo>
                    <a:cubicBezTo>
                      <a:pt x="159045" y="827314"/>
                      <a:pt x="0" y="765579"/>
                      <a:pt x="0" y="689426"/>
                    </a:cubicBezTo>
                    <a:lnTo>
                      <a:pt x="0" y="137888"/>
                    </a:lnTo>
                    <a:cubicBezTo>
                      <a:pt x="0" y="61735"/>
                      <a:pt x="159045" y="4762"/>
                      <a:pt x="235198" y="4762"/>
                    </a:cubicBezTo>
                    <a:close/>
                  </a:path>
                </a:pathLst>
              </a:custGeom>
              <a:gradFill flip="none" rotWithShape="1">
                <a:gsLst>
                  <a:gs pos="100000">
                    <a:schemeClr val="bg1">
                      <a:alpha val="30000"/>
                    </a:schemeClr>
                  </a:gs>
                  <a:gs pos="0">
                    <a:schemeClr val="bg1">
                      <a:alpha val="0"/>
                    </a:schemeClr>
                  </a:gs>
                </a:gsLst>
                <a:lin ang="10800000" scaled="1"/>
                <a:tileRect/>
              </a:gradFill>
              <a:ln>
                <a:noFill/>
              </a:ln>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25"/>
              </a:p>
            </p:txBody>
          </p:sp>
          <p:sp>
            <p:nvSpPr>
              <p:cNvPr id="33" name="任意多边形 32"/>
              <p:cNvSpPr/>
              <p:nvPr/>
            </p:nvSpPr>
            <p:spPr>
              <a:xfrm>
                <a:off x="1843542" y="1833013"/>
                <a:ext cx="948014" cy="834457"/>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 name="connsiteX0-1" fmla="*/ 137888 w 3042794"/>
                  <a:gd name="connsiteY0-2" fmla="*/ 0 h 836839"/>
                  <a:gd name="connsiteX1-3" fmla="*/ 1279741 w 3042794"/>
                  <a:gd name="connsiteY1-4" fmla="*/ 0 h 836839"/>
                  <a:gd name="connsiteX2-5" fmla="*/ 3042794 w 3042794"/>
                  <a:gd name="connsiteY2-6" fmla="*/ 836839 h 836839"/>
                  <a:gd name="connsiteX3-7" fmla="*/ 137888 w 3042794"/>
                  <a:gd name="connsiteY3-8" fmla="*/ 827314 h 836839"/>
                  <a:gd name="connsiteX4-9" fmla="*/ 0 w 3042794"/>
                  <a:gd name="connsiteY4-10" fmla="*/ 689426 h 836839"/>
                  <a:gd name="connsiteX5-11" fmla="*/ 0 w 3042794"/>
                  <a:gd name="connsiteY5-12" fmla="*/ 137888 h 836839"/>
                  <a:gd name="connsiteX6-13" fmla="*/ 137888 w 3042794"/>
                  <a:gd name="connsiteY6-14" fmla="*/ 0 h 836839"/>
                  <a:gd name="connsiteX0-15" fmla="*/ 137888 w 3268142"/>
                  <a:gd name="connsiteY0-16" fmla="*/ 0 h 855889"/>
                  <a:gd name="connsiteX1-17" fmla="*/ 1279741 w 3268142"/>
                  <a:gd name="connsiteY1-18" fmla="*/ 0 h 855889"/>
                  <a:gd name="connsiteX2-19" fmla="*/ 3268142 w 3268142"/>
                  <a:gd name="connsiteY2-20" fmla="*/ 855889 h 855889"/>
                  <a:gd name="connsiteX3-21" fmla="*/ 137888 w 3268142"/>
                  <a:gd name="connsiteY3-22" fmla="*/ 827314 h 855889"/>
                  <a:gd name="connsiteX4-23" fmla="*/ 0 w 3268142"/>
                  <a:gd name="connsiteY4-24" fmla="*/ 689426 h 855889"/>
                  <a:gd name="connsiteX5-25" fmla="*/ 0 w 3268142"/>
                  <a:gd name="connsiteY5-26" fmla="*/ 137888 h 855889"/>
                  <a:gd name="connsiteX6-27" fmla="*/ 137888 w 3268142"/>
                  <a:gd name="connsiteY6-28" fmla="*/ 0 h 855889"/>
                  <a:gd name="connsiteX0-29" fmla="*/ 137888 w 3329600"/>
                  <a:gd name="connsiteY0-30" fmla="*/ 0 h 827314"/>
                  <a:gd name="connsiteX1-31" fmla="*/ 1279741 w 3329600"/>
                  <a:gd name="connsiteY1-32" fmla="*/ 0 h 827314"/>
                  <a:gd name="connsiteX2-33" fmla="*/ 3329600 w 3329600"/>
                  <a:gd name="connsiteY2-34" fmla="*/ 827314 h 827314"/>
                  <a:gd name="connsiteX3-35" fmla="*/ 137888 w 3329600"/>
                  <a:gd name="connsiteY3-36" fmla="*/ 827314 h 827314"/>
                  <a:gd name="connsiteX4-37" fmla="*/ 0 w 3329600"/>
                  <a:gd name="connsiteY4-38" fmla="*/ 689426 h 827314"/>
                  <a:gd name="connsiteX5-39" fmla="*/ 0 w 3329600"/>
                  <a:gd name="connsiteY5-40" fmla="*/ 137888 h 827314"/>
                  <a:gd name="connsiteX6-41" fmla="*/ 137888 w 3329600"/>
                  <a:gd name="connsiteY6-42" fmla="*/ 0 h 827314"/>
                  <a:gd name="connsiteX0-43" fmla="*/ 397154 w 3329600"/>
                  <a:gd name="connsiteY0-44" fmla="*/ 0 h 827314"/>
                  <a:gd name="connsiteX1-45" fmla="*/ 1279741 w 3329600"/>
                  <a:gd name="connsiteY1-46" fmla="*/ 0 h 827314"/>
                  <a:gd name="connsiteX2-47" fmla="*/ 3329600 w 3329600"/>
                  <a:gd name="connsiteY2-48" fmla="*/ 827314 h 827314"/>
                  <a:gd name="connsiteX3-49" fmla="*/ 137888 w 3329600"/>
                  <a:gd name="connsiteY3-50" fmla="*/ 827314 h 827314"/>
                  <a:gd name="connsiteX4-51" fmla="*/ 0 w 3329600"/>
                  <a:gd name="connsiteY4-52" fmla="*/ 689426 h 827314"/>
                  <a:gd name="connsiteX5-53" fmla="*/ 0 w 3329600"/>
                  <a:gd name="connsiteY5-54" fmla="*/ 137888 h 827314"/>
                  <a:gd name="connsiteX6-55" fmla="*/ 397154 w 3329600"/>
                  <a:gd name="connsiteY6-56" fmla="*/ 0 h 827314"/>
                  <a:gd name="connsiteX0-57" fmla="*/ 397154 w 3329600"/>
                  <a:gd name="connsiteY0-58" fmla="*/ 0 h 834457"/>
                  <a:gd name="connsiteX1-59" fmla="*/ 1279741 w 3329600"/>
                  <a:gd name="connsiteY1-60" fmla="*/ 0 h 834457"/>
                  <a:gd name="connsiteX2-61" fmla="*/ 3329600 w 3329600"/>
                  <a:gd name="connsiteY2-62" fmla="*/ 827314 h 834457"/>
                  <a:gd name="connsiteX3-63" fmla="*/ 372063 w 3329600"/>
                  <a:gd name="connsiteY3-64" fmla="*/ 834457 h 834457"/>
                  <a:gd name="connsiteX4-65" fmla="*/ 0 w 3329600"/>
                  <a:gd name="connsiteY4-66" fmla="*/ 689426 h 834457"/>
                  <a:gd name="connsiteX5-67" fmla="*/ 0 w 3329600"/>
                  <a:gd name="connsiteY5-68" fmla="*/ 137888 h 834457"/>
                  <a:gd name="connsiteX6-69" fmla="*/ 397154 w 3329600"/>
                  <a:gd name="connsiteY6-70" fmla="*/ 0 h 8344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29600" h="834457">
                    <a:moveTo>
                      <a:pt x="397154" y="0"/>
                    </a:moveTo>
                    <a:lnTo>
                      <a:pt x="1279741" y="0"/>
                    </a:lnTo>
                    <a:lnTo>
                      <a:pt x="3329600" y="827314"/>
                    </a:lnTo>
                    <a:lnTo>
                      <a:pt x="372063" y="834457"/>
                    </a:lnTo>
                    <a:cubicBezTo>
                      <a:pt x="295910" y="834457"/>
                      <a:pt x="0" y="765579"/>
                      <a:pt x="0" y="689426"/>
                    </a:cubicBezTo>
                    <a:lnTo>
                      <a:pt x="0" y="137888"/>
                    </a:lnTo>
                    <a:cubicBezTo>
                      <a:pt x="0" y="61735"/>
                      <a:pt x="321001" y="0"/>
                      <a:pt x="397154" y="0"/>
                    </a:cubicBezTo>
                    <a:close/>
                  </a:path>
                </a:pathLst>
              </a:custGeom>
              <a:gradFill flip="none" rotWithShape="1">
                <a:gsLst>
                  <a:gs pos="100000">
                    <a:schemeClr val="bg1">
                      <a:alpha val="30000"/>
                    </a:schemeClr>
                  </a:gs>
                  <a:gs pos="0">
                    <a:schemeClr val="bg1">
                      <a:alpha val="0"/>
                    </a:schemeClr>
                  </a:gs>
                </a:gsLst>
                <a:lin ang="10800000" scaled="1"/>
                <a:tileRect/>
              </a:gradFill>
              <a:ln>
                <a:noFill/>
              </a:ln>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25"/>
              </a:p>
            </p:txBody>
          </p:sp>
        </p:grpSp>
        <p:sp>
          <p:nvSpPr>
            <p:cNvPr id="28" name="文本框 718"/>
            <p:cNvSpPr txBox="1"/>
            <p:nvPr/>
          </p:nvSpPr>
          <p:spPr>
            <a:xfrm>
              <a:off x="1758149" y="1724876"/>
              <a:ext cx="764079" cy="683439"/>
            </a:xfrm>
            <a:prstGeom prst="rect">
              <a:avLst/>
            </a:prstGeom>
            <a:noFill/>
          </p:spPr>
          <p:txBody>
            <a:bodyPr wrap="square" lIns="90054" tIns="45026" rIns="90054" bIns="45026" rtlCol="0">
              <a:spAutoFit/>
              <a:scene3d>
                <a:camera prst="orthographicFront">
                  <a:rot lat="0" lon="0" rev="0"/>
                </a:camera>
                <a:lightRig rig="threePt" dir="t"/>
              </a:scene3d>
            </a:bodyPr>
            <a:lstStyle/>
            <a:p>
              <a:pPr algn="ctr"/>
              <a:r>
                <a:rPr lang="en-US" altLang="zh-CN" sz="3650" dirty="0">
                  <a:solidFill>
                    <a:schemeClr val="bg1"/>
                  </a:solidFill>
                  <a:latin typeface="Bodoni MT Black" panose="02070A03080606020203" pitchFamily="18" charset="0"/>
                  <a:ea typeface="+mj-ea"/>
                </a:rPr>
                <a:t>04</a:t>
              </a:r>
              <a:endParaRPr lang="zh-CN" altLang="en-US" sz="3650" dirty="0">
                <a:solidFill>
                  <a:schemeClr val="bg1"/>
                </a:solidFill>
                <a:latin typeface="Bodoni MT Black" panose="02070A03080606020203" pitchFamily="18" charset="0"/>
                <a:ea typeface="+mj-ea"/>
              </a:endParaRPr>
            </a:p>
          </p:txBody>
        </p:sp>
        <p:sp>
          <p:nvSpPr>
            <p:cNvPr id="29" name="矩形 28"/>
            <p:cNvSpPr/>
            <p:nvPr/>
          </p:nvSpPr>
          <p:spPr>
            <a:xfrm>
              <a:off x="3411150" y="1882433"/>
              <a:ext cx="2195822" cy="389107"/>
            </a:xfrm>
            <a:prstGeom prst="rect">
              <a:avLst/>
            </a:prstGeom>
          </p:spPr>
          <p:txBody>
            <a:bodyPr wrap="square" lIns="90054" tIns="45026" rIns="90054" bIns="45026">
              <a:spAutoFit/>
            </a:bodyPr>
            <a:lstStyle/>
            <a:p>
              <a:r>
                <a:rPr lang="zh-CN" altLang="en-US" sz="1825" dirty="0">
                  <a:latin typeface="微软雅黑" panose="020B0503020204020204" charset="-122"/>
                  <a:ea typeface="微软雅黑" panose="020B0503020204020204" charset="-122"/>
                </a:rPr>
                <a:t>点击增加标题文本</a:t>
              </a:r>
            </a:p>
          </p:txBody>
        </p:sp>
      </p:grpSp>
      <p:sp>
        <p:nvSpPr>
          <p:cNvPr id="42" name="TextBox 55"/>
          <p:cNvSpPr txBox="1"/>
          <p:nvPr/>
        </p:nvSpPr>
        <p:spPr>
          <a:xfrm>
            <a:off x="1424940" y="671830"/>
            <a:ext cx="1158240" cy="674370"/>
          </a:xfrm>
          <a:prstGeom prst="rect">
            <a:avLst/>
          </a:prstGeom>
          <a:noFill/>
        </p:spPr>
        <p:txBody>
          <a:bodyPr wrap="square" lIns="121560" tIns="60779" rIns="121560" bIns="60779" rtlCol="0">
            <a:spAutoFit/>
          </a:bodyPr>
          <a:lstStyle/>
          <a:p>
            <a:r>
              <a:rPr lang="zh-CN" altLang="en-US" sz="3600" dirty="0">
                <a:solidFill>
                  <a:srgbClr val="C00000"/>
                </a:solidFill>
                <a:latin typeface="微软雅黑" panose="020B0503020204020204" charset="-122"/>
                <a:ea typeface="微软雅黑" panose="020B0503020204020204" charset="-122"/>
              </a:rPr>
              <a:t>目录</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2"/>
                                        </p:tgtEl>
                                        <p:attrNameLst>
                                          <p:attrName>style.visibility</p:attrName>
                                        </p:attrNameLst>
                                      </p:cBhvr>
                                      <p:to>
                                        <p:strVal val="visible"/>
                                      </p:to>
                                    </p:set>
                                    <p:anim calcmode="lin" valueType="num">
                                      <p:cBhvr>
                                        <p:cTn id="7" dur="10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42"/>
                                        </p:tgtEl>
                                        <p:attrNameLst>
                                          <p:attrName>ppt_y</p:attrName>
                                        </p:attrNameLst>
                                      </p:cBhvr>
                                      <p:tavLst>
                                        <p:tav tm="0">
                                          <p:val>
                                            <p:strVal val="#ppt_y"/>
                                          </p:val>
                                        </p:tav>
                                        <p:tav tm="100000">
                                          <p:val>
                                            <p:strVal val="#ppt_y"/>
                                          </p:val>
                                        </p:tav>
                                      </p:tavLst>
                                    </p:anim>
                                    <p:anim calcmode="lin" valueType="num">
                                      <p:cBhvr>
                                        <p:cTn id="9" dur="10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42"/>
                                        </p:tgtEl>
                                      </p:cBhvr>
                                    </p:animEffect>
                                  </p:childTnLst>
                                </p:cTn>
                              </p:par>
                            </p:childTnLst>
                          </p:cTn>
                        </p:par>
                        <p:par>
                          <p:cTn id="12" fill="hold">
                            <p:stCondLst>
                              <p:cond delay="1100"/>
                            </p:stCondLst>
                            <p:childTnLst>
                              <p:par>
                                <p:cTn id="13" presetID="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0-#ppt_w/2"/>
                                          </p:val>
                                        </p:tav>
                                        <p:tav tm="100000">
                                          <p:val>
                                            <p:strVal val="#ppt_x"/>
                                          </p:val>
                                        </p:tav>
                                      </p:tavLst>
                                    </p:anim>
                                    <p:anim calcmode="lin" valueType="num">
                                      <p:cBhvr additive="base">
                                        <p:cTn id="16" dur="1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2100"/>
                            </p:stCondLst>
                            <p:childTnLst>
                              <p:par>
                                <p:cTn id="18" presetID="2" presetClass="entr" presetSubtype="2"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1000" fill="hold"/>
                                        <p:tgtEl>
                                          <p:spTgt spid="10"/>
                                        </p:tgtEl>
                                        <p:attrNameLst>
                                          <p:attrName>ppt_x</p:attrName>
                                        </p:attrNameLst>
                                      </p:cBhvr>
                                      <p:tavLst>
                                        <p:tav tm="0">
                                          <p:val>
                                            <p:strVal val="1+#ppt_w/2"/>
                                          </p:val>
                                        </p:tav>
                                        <p:tav tm="100000">
                                          <p:val>
                                            <p:strVal val="#ppt_x"/>
                                          </p:val>
                                        </p:tav>
                                      </p:tavLst>
                                    </p:anim>
                                    <p:anim calcmode="lin" valueType="num">
                                      <p:cBhvr additive="base">
                                        <p:cTn id="21" dur="10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3100"/>
                            </p:stCondLst>
                            <p:childTnLst>
                              <p:par>
                                <p:cTn id="23" presetID="2" presetClass="entr" presetSubtype="8"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1000" fill="hold"/>
                                        <p:tgtEl>
                                          <p:spTgt spid="18"/>
                                        </p:tgtEl>
                                        <p:attrNameLst>
                                          <p:attrName>ppt_x</p:attrName>
                                        </p:attrNameLst>
                                      </p:cBhvr>
                                      <p:tavLst>
                                        <p:tav tm="0">
                                          <p:val>
                                            <p:strVal val="0-#ppt_w/2"/>
                                          </p:val>
                                        </p:tav>
                                        <p:tav tm="100000">
                                          <p:val>
                                            <p:strVal val="#ppt_x"/>
                                          </p:val>
                                        </p:tav>
                                      </p:tavLst>
                                    </p:anim>
                                    <p:anim calcmode="lin" valueType="num">
                                      <p:cBhvr additive="base">
                                        <p:cTn id="26" dur="1000" fill="hold"/>
                                        <p:tgtEl>
                                          <p:spTgt spid="18"/>
                                        </p:tgtEl>
                                        <p:attrNameLst>
                                          <p:attrName>ppt_y</p:attrName>
                                        </p:attrNameLst>
                                      </p:cBhvr>
                                      <p:tavLst>
                                        <p:tav tm="0">
                                          <p:val>
                                            <p:strVal val="#ppt_y"/>
                                          </p:val>
                                        </p:tav>
                                        <p:tav tm="100000">
                                          <p:val>
                                            <p:strVal val="#ppt_y"/>
                                          </p:val>
                                        </p:tav>
                                      </p:tavLst>
                                    </p:anim>
                                  </p:childTnLst>
                                </p:cTn>
                              </p:par>
                            </p:childTnLst>
                          </p:cTn>
                        </p:par>
                        <p:par>
                          <p:cTn id="27" fill="hold">
                            <p:stCondLst>
                              <p:cond delay="4100"/>
                            </p:stCondLst>
                            <p:childTnLst>
                              <p:par>
                                <p:cTn id="28" presetID="2" presetClass="entr" presetSubtype="2"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1000" fill="hold"/>
                                        <p:tgtEl>
                                          <p:spTgt spid="26"/>
                                        </p:tgtEl>
                                        <p:attrNameLst>
                                          <p:attrName>ppt_x</p:attrName>
                                        </p:attrNameLst>
                                      </p:cBhvr>
                                      <p:tavLst>
                                        <p:tav tm="0">
                                          <p:val>
                                            <p:strVal val="1+#ppt_w/2"/>
                                          </p:val>
                                        </p:tav>
                                        <p:tav tm="100000">
                                          <p:val>
                                            <p:strVal val="#ppt_x"/>
                                          </p:val>
                                        </p:tav>
                                      </p:tavLst>
                                    </p:anim>
                                    <p:anim calcmode="lin" valueType="num">
                                      <p:cBhvr additive="base">
                                        <p:cTn id="31"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pic>
        <p:nvPicPr>
          <p:cNvPr id="18" name="图片 17" descr="C:\Users\Administrator\Desktop\爱国\QQ截图20161231120011.jpgQQ截图20161231120011"/>
          <p:cNvPicPr>
            <a:picLocks noChangeAspect="1"/>
          </p:cNvPicPr>
          <p:nvPr/>
        </p:nvPicPr>
        <p:blipFill rotWithShape="1">
          <a:blip r:embed="rId2"/>
          <a:srcRect/>
          <a:stretch>
            <a:fillRect/>
          </a:stretch>
        </p:blipFill>
        <p:spPr>
          <a:xfrm>
            <a:off x="6405245" y="1861185"/>
            <a:ext cx="1691005" cy="1790700"/>
          </a:xfrm>
          <a:custGeom>
            <a:avLst/>
            <a:gdLst>
              <a:gd name="connsiteX0" fmla="*/ 945500 w 1891000"/>
              <a:gd name="connsiteY0" fmla="*/ 0 h 2118476"/>
              <a:gd name="connsiteX1" fmla="*/ 1041758 w 1891000"/>
              <a:gd name="connsiteY1" fmla="*/ 22112 h 2118476"/>
              <a:gd name="connsiteX2" fmla="*/ 1794742 w 1891000"/>
              <a:gd name="connsiteY2" fmla="*/ 456591 h 2118476"/>
              <a:gd name="connsiteX3" fmla="*/ 1891000 w 1891000"/>
              <a:gd name="connsiteY3" fmla="*/ 624177 h 2118476"/>
              <a:gd name="connsiteX4" fmla="*/ 1891000 w 1891000"/>
              <a:gd name="connsiteY4" fmla="*/ 1493136 h 2118476"/>
              <a:gd name="connsiteX5" fmla="*/ 1794742 w 1891000"/>
              <a:gd name="connsiteY5" fmla="*/ 1660721 h 2118476"/>
              <a:gd name="connsiteX6" fmla="*/ 1041758 w 1891000"/>
              <a:gd name="connsiteY6" fmla="*/ 2095201 h 2118476"/>
              <a:gd name="connsiteX7" fmla="*/ 849242 w 1891000"/>
              <a:gd name="connsiteY7" fmla="*/ 2095201 h 2118476"/>
              <a:gd name="connsiteX8" fmla="*/ 96258 w 1891000"/>
              <a:gd name="connsiteY8" fmla="*/ 1660721 h 2118476"/>
              <a:gd name="connsiteX9" fmla="*/ 0 w 1891000"/>
              <a:gd name="connsiteY9" fmla="*/ 1493136 h 2118476"/>
              <a:gd name="connsiteX10" fmla="*/ 0 w 1891000"/>
              <a:gd name="connsiteY10" fmla="*/ 624177 h 2118476"/>
              <a:gd name="connsiteX11" fmla="*/ 96258 w 1891000"/>
              <a:gd name="connsiteY11" fmla="*/ 456591 h 2118476"/>
              <a:gd name="connsiteX12" fmla="*/ 849242 w 1891000"/>
              <a:gd name="connsiteY12" fmla="*/ 22112 h 2118476"/>
              <a:gd name="connsiteX13" fmla="*/ 945500 w 1891000"/>
              <a:gd name="connsiteY13" fmla="*/ 0 h 211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91000" h="2118476">
                <a:moveTo>
                  <a:pt x="945500" y="0"/>
                </a:moveTo>
                <a:cubicBezTo>
                  <a:pt x="980433" y="0"/>
                  <a:pt x="1015365" y="7370"/>
                  <a:pt x="1041758" y="22112"/>
                </a:cubicBezTo>
                <a:cubicBezTo>
                  <a:pt x="1794742" y="456591"/>
                  <a:pt x="1794742" y="456591"/>
                  <a:pt x="1794742" y="456591"/>
                </a:cubicBezTo>
                <a:cubicBezTo>
                  <a:pt x="1847529" y="487626"/>
                  <a:pt x="1891000" y="563660"/>
                  <a:pt x="1891000" y="624177"/>
                </a:cubicBezTo>
                <a:cubicBezTo>
                  <a:pt x="1891000" y="1493136"/>
                  <a:pt x="1891000" y="1493136"/>
                  <a:pt x="1891000" y="1493136"/>
                </a:cubicBezTo>
                <a:cubicBezTo>
                  <a:pt x="1891000" y="1555205"/>
                  <a:pt x="1847529" y="1629687"/>
                  <a:pt x="1794742" y="1660721"/>
                </a:cubicBezTo>
                <a:cubicBezTo>
                  <a:pt x="1041758" y="2095201"/>
                  <a:pt x="1041758" y="2095201"/>
                  <a:pt x="1041758" y="2095201"/>
                </a:cubicBezTo>
                <a:cubicBezTo>
                  <a:pt x="988971" y="2126235"/>
                  <a:pt x="902029" y="2126235"/>
                  <a:pt x="849242" y="2095201"/>
                </a:cubicBezTo>
                <a:cubicBezTo>
                  <a:pt x="96258" y="1660721"/>
                  <a:pt x="96258" y="1660721"/>
                  <a:pt x="96258" y="1660721"/>
                </a:cubicBezTo>
                <a:cubicBezTo>
                  <a:pt x="43471" y="1629687"/>
                  <a:pt x="0" y="1555205"/>
                  <a:pt x="0" y="1493136"/>
                </a:cubicBezTo>
                <a:lnTo>
                  <a:pt x="0" y="624177"/>
                </a:lnTo>
                <a:cubicBezTo>
                  <a:pt x="0" y="563660"/>
                  <a:pt x="43471" y="487626"/>
                  <a:pt x="96258" y="456591"/>
                </a:cubicBezTo>
                <a:cubicBezTo>
                  <a:pt x="849242" y="22112"/>
                  <a:pt x="849242" y="22112"/>
                  <a:pt x="849242" y="22112"/>
                </a:cubicBezTo>
                <a:cubicBezTo>
                  <a:pt x="875636" y="7370"/>
                  <a:pt x="910568" y="0"/>
                  <a:pt x="945500" y="0"/>
                </a:cubicBezTo>
                <a:close/>
              </a:path>
            </a:pathLst>
          </a:custGeom>
          <a:effectLst>
            <a:outerShdw blurRad="127000" dist="63500" dir="2700000" algn="tl" rotWithShape="0">
              <a:prstClr val="black">
                <a:alpha val="40000"/>
              </a:prstClr>
            </a:outerShdw>
          </a:effectLst>
          <a:scene3d>
            <a:camera prst="orthographicFront"/>
            <a:lightRig rig="threePt" dir="t"/>
          </a:scene3d>
          <a:sp3d>
            <a:bevelT w="19050" h="19050" prst="angle"/>
          </a:sp3d>
        </p:spPr>
      </p:pic>
      <p:pic>
        <p:nvPicPr>
          <p:cNvPr id="19" name="图片 18" descr="C:\Users\Administrator\Desktop\爱国\QQ截图20170120001237.jpgQQ截图20170120001237"/>
          <p:cNvPicPr>
            <a:picLocks noChangeAspect="1"/>
          </p:cNvPicPr>
          <p:nvPr/>
        </p:nvPicPr>
        <p:blipFill rotWithShape="1">
          <a:blip r:embed="rId3"/>
          <a:srcRect/>
          <a:stretch>
            <a:fillRect/>
          </a:stretch>
        </p:blipFill>
        <p:spPr>
          <a:xfrm>
            <a:off x="8734425" y="1861185"/>
            <a:ext cx="1691005" cy="1790700"/>
          </a:xfrm>
          <a:custGeom>
            <a:avLst/>
            <a:gdLst>
              <a:gd name="connsiteX0" fmla="*/ 945500 w 1891000"/>
              <a:gd name="connsiteY0" fmla="*/ 0 h 2118476"/>
              <a:gd name="connsiteX1" fmla="*/ 1041758 w 1891000"/>
              <a:gd name="connsiteY1" fmla="*/ 22112 h 2118476"/>
              <a:gd name="connsiteX2" fmla="*/ 1794742 w 1891000"/>
              <a:gd name="connsiteY2" fmla="*/ 456591 h 2118476"/>
              <a:gd name="connsiteX3" fmla="*/ 1891000 w 1891000"/>
              <a:gd name="connsiteY3" fmla="*/ 624177 h 2118476"/>
              <a:gd name="connsiteX4" fmla="*/ 1891000 w 1891000"/>
              <a:gd name="connsiteY4" fmla="*/ 1493136 h 2118476"/>
              <a:gd name="connsiteX5" fmla="*/ 1794742 w 1891000"/>
              <a:gd name="connsiteY5" fmla="*/ 1660721 h 2118476"/>
              <a:gd name="connsiteX6" fmla="*/ 1041758 w 1891000"/>
              <a:gd name="connsiteY6" fmla="*/ 2095201 h 2118476"/>
              <a:gd name="connsiteX7" fmla="*/ 849242 w 1891000"/>
              <a:gd name="connsiteY7" fmla="*/ 2095201 h 2118476"/>
              <a:gd name="connsiteX8" fmla="*/ 96258 w 1891000"/>
              <a:gd name="connsiteY8" fmla="*/ 1660721 h 2118476"/>
              <a:gd name="connsiteX9" fmla="*/ 0 w 1891000"/>
              <a:gd name="connsiteY9" fmla="*/ 1493136 h 2118476"/>
              <a:gd name="connsiteX10" fmla="*/ 0 w 1891000"/>
              <a:gd name="connsiteY10" fmla="*/ 624177 h 2118476"/>
              <a:gd name="connsiteX11" fmla="*/ 96258 w 1891000"/>
              <a:gd name="connsiteY11" fmla="*/ 456591 h 2118476"/>
              <a:gd name="connsiteX12" fmla="*/ 849242 w 1891000"/>
              <a:gd name="connsiteY12" fmla="*/ 22112 h 2118476"/>
              <a:gd name="connsiteX13" fmla="*/ 945500 w 1891000"/>
              <a:gd name="connsiteY13" fmla="*/ 0 h 211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91000" h="2118476">
                <a:moveTo>
                  <a:pt x="945500" y="0"/>
                </a:moveTo>
                <a:cubicBezTo>
                  <a:pt x="980432" y="0"/>
                  <a:pt x="1015365" y="7370"/>
                  <a:pt x="1041758" y="22112"/>
                </a:cubicBezTo>
                <a:cubicBezTo>
                  <a:pt x="1794742" y="456591"/>
                  <a:pt x="1794742" y="456591"/>
                  <a:pt x="1794742" y="456591"/>
                </a:cubicBezTo>
                <a:cubicBezTo>
                  <a:pt x="1847529" y="487626"/>
                  <a:pt x="1891000" y="563660"/>
                  <a:pt x="1891000" y="624177"/>
                </a:cubicBezTo>
                <a:cubicBezTo>
                  <a:pt x="1891000" y="1493136"/>
                  <a:pt x="1891000" y="1493136"/>
                  <a:pt x="1891000" y="1493136"/>
                </a:cubicBezTo>
                <a:cubicBezTo>
                  <a:pt x="1891000" y="1555205"/>
                  <a:pt x="1847529" y="1629687"/>
                  <a:pt x="1794742" y="1660721"/>
                </a:cubicBezTo>
                <a:cubicBezTo>
                  <a:pt x="1041758" y="2095201"/>
                  <a:pt x="1041758" y="2095201"/>
                  <a:pt x="1041758" y="2095201"/>
                </a:cubicBezTo>
                <a:cubicBezTo>
                  <a:pt x="988971" y="2126235"/>
                  <a:pt x="902029" y="2126235"/>
                  <a:pt x="849242" y="2095201"/>
                </a:cubicBezTo>
                <a:cubicBezTo>
                  <a:pt x="96258" y="1660721"/>
                  <a:pt x="96258" y="1660721"/>
                  <a:pt x="96258" y="1660721"/>
                </a:cubicBezTo>
                <a:cubicBezTo>
                  <a:pt x="43471" y="1629687"/>
                  <a:pt x="0" y="1555205"/>
                  <a:pt x="0" y="1493136"/>
                </a:cubicBezTo>
                <a:lnTo>
                  <a:pt x="0" y="624177"/>
                </a:lnTo>
                <a:cubicBezTo>
                  <a:pt x="0" y="563660"/>
                  <a:pt x="43471" y="487626"/>
                  <a:pt x="96258" y="456591"/>
                </a:cubicBezTo>
                <a:cubicBezTo>
                  <a:pt x="849242" y="22112"/>
                  <a:pt x="849242" y="22112"/>
                  <a:pt x="849242" y="22112"/>
                </a:cubicBezTo>
                <a:cubicBezTo>
                  <a:pt x="875636" y="7370"/>
                  <a:pt x="910568" y="0"/>
                  <a:pt x="945500" y="0"/>
                </a:cubicBezTo>
                <a:close/>
              </a:path>
            </a:pathLst>
          </a:custGeom>
          <a:effectLst>
            <a:outerShdw blurRad="127000" dist="63500" dir="2700000" algn="tl" rotWithShape="0">
              <a:prstClr val="black">
                <a:alpha val="40000"/>
              </a:prstClr>
            </a:outerShdw>
          </a:effectLst>
          <a:scene3d>
            <a:camera prst="orthographicFront"/>
            <a:lightRig rig="threePt" dir="t"/>
          </a:scene3d>
          <a:sp3d>
            <a:bevelT w="19050" h="19050" prst="angle"/>
          </a:sp3d>
        </p:spPr>
      </p:pic>
      <p:sp>
        <p:nvSpPr>
          <p:cNvPr id="30" name="六边形 29"/>
          <p:cNvSpPr/>
          <p:nvPr/>
        </p:nvSpPr>
        <p:spPr>
          <a:xfrm flipH="1">
            <a:off x="6460762" y="4076967"/>
            <a:ext cx="1651736" cy="463851"/>
          </a:xfrm>
          <a:prstGeom prst="hexagon">
            <a:avLst/>
          </a:prstGeom>
          <a:solidFill>
            <a:schemeClr val="bg1">
              <a:lumMod val="95000"/>
            </a:schemeClr>
          </a:soli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flipH="1">
            <a:off x="8760464" y="4076967"/>
            <a:ext cx="1651736" cy="463851"/>
          </a:xfrm>
          <a:prstGeom prst="hexagon">
            <a:avLst/>
          </a:prstGeom>
          <a:solidFill>
            <a:schemeClr val="bg1">
              <a:lumMod val="95000"/>
            </a:schemeClr>
          </a:soli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淘宝网Chenying0907出品 26"/>
          <p:cNvSpPr txBox="1"/>
          <p:nvPr/>
        </p:nvSpPr>
        <p:spPr>
          <a:xfrm>
            <a:off x="6607945" y="4108333"/>
            <a:ext cx="1366815" cy="368300"/>
          </a:xfrm>
          <a:prstGeom prst="rect">
            <a:avLst/>
          </a:prstGeom>
          <a:noFill/>
        </p:spPr>
        <p:txBody>
          <a:bodyPr wrap="square" rtlCol="0">
            <a:spAutoFit/>
          </a:bodyPr>
          <a:lstStyle/>
          <a:p>
            <a:pPr algn="ctr"/>
            <a:r>
              <a:rPr lang="zh-CN" altLang="en-US" b="1" spc="100" dirty="0">
                <a:solidFill>
                  <a:srgbClr val="01ACBE"/>
                </a:solidFill>
                <a:latin typeface="微软雅黑" panose="020B0503020204020204" charset="-122"/>
                <a:ea typeface="微软雅黑" panose="020B0503020204020204" charset="-122"/>
              </a:rPr>
              <a:t>添加标题</a:t>
            </a:r>
          </a:p>
        </p:txBody>
      </p:sp>
      <p:sp>
        <p:nvSpPr>
          <p:cNvPr id="37" name="淘宝网Chenying0907出品 36"/>
          <p:cNvSpPr/>
          <p:nvPr/>
        </p:nvSpPr>
        <p:spPr>
          <a:xfrm>
            <a:off x="6367287" y="4585289"/>
            <a:ext cx="1889203" cy="1060450"/>
          </a:xfrm>
          <a:prstGeom prst="rect">
            <a:avLst/>
          </a:prstGeom>
        </p:spPr>
        <p:txBody>
          <a:bodyPr wrap="square">
            <a:spAutoFit/>
          </a:bodyPr>
          <a:lstStyle/>
          <a:p>
            <a:pPr>
              <a:lnSpc>
                <a:spcPct val="150000"/>
              </a:lnSpc>
            </a:pPr>
            <a:r>
              <a:rPr lang="zh-CN" altLang="en-US" sz="1400" dirty="0">
                <a:solidFill>
                  <a:prstClr val="black">
                    <a:lumMod val="50000"/>
                    <a:lumOff val="50000"/>
                  </a:prstClr>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zh-CN" altLang="en-US" sz="2000" dirty="0">
              <a:latin typeface="微软雅黑" panose="020B0503020204020204" charset="-122"/>
              <a:ea typeface="微软雅黑" panose="020B0503020204020204" charset="-122"/>
            </a:endParaRPr>
          </a:p>
        </p:txBody>
      </p:sp>
      <p:sp>
        <p:nvSpPr>
          <p:cNvPr id="38" name="淘宝网Chenying0907出品 26"/>
          <p:cNvSpPr txBox="1"/>
          <p:nvPr/>
        </p:nvSpPr>
        <p:spPr>
          <a:xfrm>
            <a:off x="8911828" y="4122274"/>
            <a:ext cx="1366815" cy="368300"/>
          </a:xfrm>
          <a:prstGeom prst="rect">
            <a:avLst/>
          </a:prstGeom>
          <a:noFill/>
        </p:spPr>
        <p:txBody>
          <a:bodyPr wrap="square" rtlCol="0">
            <a:spAutoFit/>
          </a:bodyPr>
          <a:lstStyle/>
          <a:p>
            <a:pPr algn="ctr"/>
            <a:r>
              <a:rPr lang="zh-CN" altLang="en-US" b="1" spc="100" dirty="0">
                <a:solidFill>
                  <a:srgbClr val="7030A0"/>
                </a:solidFill>
                <a:latin typeface="微软雅黑" panose="020B0503020204020204" charset="-122"/>
                <a:ea typeface="微软雅黑" panose="020B0503020204020204" charset="-122"/>
              </a:rPr>
              <a:t>添加标题</a:t>
            </a:r>
          </a:p>
        </p:txBody>
      </p:sp>
      <p:sp>
        <p:nvSpPr>
          <p:cNvPr id="39" name="淘宝网Chenying0907出品 38"/>
          <p:cNvSpPr/>
          <p:nvPr/>
        </p:nvSpPr>
        <p:spPr>
          <a:xfrm>
            <a:off x="8671170" y="4599230"/>
            <a:ext cx="1889203" cy="1060450"/>
          </a:xfrm>
          <a:prstGeom prst="rect">
            <a:avLst/>
          </a:prstGeom>
        </p:spPr>
        <p:txBody>
          <a:bodyPr wrap="square">
            <a:spAutoFit/>
          </a:bodyPr>
          <a:lstStyle/>
          <a:p>
            <a:pPr>
              <a:lnSpc>
                <a:spcPct val="150000"/>
              </a:lnSpc>
            </a:pPr>
            <a:r>
              <a:rPr lang="zh-CN" altLang="en-US" sz="1400" dirty="0">
                <a:solidFill>
                  <a:prstClr val="black">
                    <a:lumMod val="50000"/>
                    <a:lumOff val="50000"/>
                  </a:prstClr>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zh-CN" altLang="en-US" sz="2000" dirty="0">
              <a:latin typeface="微软雅黑" panose="020B0503020204020204" charset="-122"/>
              <a:ea typeface="微软雅黑" panose="020B0503020204020204" charset="-122"/>
            </a:endParaRPr>
          </a:p>
        </p:txBody>
      </p:sp>
      <p:grpSp>
        <p:nvGrpSpPr>
          <p:cNvPr id="2" name="淘宝网Chenying0907出品 15"/>
          <p:cNvGrpSpPr/>
          <p:nvPr/>
        </p:nvGrpSpPr>
        <p:grpSpPr>
          <a:xfrm>
            <a:off x="2641838" y="1573807"/>
            <a:ext cx="2170309" cy="1996163"/>
            <a:chOff x="8374817" y="3976831"/>
            <a:chExt cx="719115" cy="661413"/>
          </a:xfrm>
        </p:grpSpPr>
        <p:sp>
          <p:nvSpPr>
            <p:cNvPr id="3" name="淘宝网Chenying0907出品 44"/>
            <p:cNvSpPr/>
            <p:nvPr/>
          </p:nvSpPr>
          <p:spPr bwMode="auto">
            <a:xfrm>
              <a:off x="9018919" y="4072040"/>
              <a:ext cx="75013" cy="68522"/>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sp>
          <p:nvSpPr>
            <p:cNvPr id="4" name="淘宝网Chenying0907出品 45"/>
            <p:cNvSpPr/>
            <p:nvPr/>
          </p:nvSpPr>
          <p:spPr bwMode="auto">
            <a:xfrm>
              <a:off x="8831387" y="4116759"/>
              <a:ext cx="230088" cy="284184"/>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solidFill>
              <a:srgbClr val="01ACBE"/>
            </a:solid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sp>
          <p:nvSpPr>
            <p:cNvPr id="5" name="淘宝网Chenying0907出品 46"/>
            <p:cNvSpPr/>
            <p:nvPr/>
          </p:nvSpPr>
          <p:spPr bwMode="auto">
            <a:xfrm>
              <a:off x="8374817" y="3976831"/>
              <a:ext cx="569090" cy="661413"/>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sp>
          <p:nvSpPr>
            <p:cNvPr id="20" name="淘宝网Chenying0907出品 47"/>
            <p:cNvSpPr/>
            <p:nvPr/>
          </p:nvSpPr>
          <p:spPr bwMode="auto">
            <a:xfrm>
              <a:off x="8806142" y="4377142"/>
              <a:ext cx="67800" cy="77177"/>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sp>
          <p:nvSpPr>
            <p:cNvPr id="21" name="淘宝网Chenying0907出品 48"/>
            <p:cNvSpPr>
              <a:spLocks noChangeArrowheads="1"/>
            </p:cNvSpPr>
            <p:nvPr/>
          </p:nvSpPr>
          <p:spPr bwMode="auto">
            <a:xfrm>
              <a:off x="8459928" y="4504808"/>
              <a:ext cx="228646" cy="34621"/>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p>
          </p:txBody>
        </p:sp>
        <p:sp>
          <p:nvSpPr>
            <p:cNvPr id="22" name="淘宝网Chenying0907出品 49"/>
            <p:cNvSpPr>
              <a:spLocks noChangeArrowheads="1"/>
            </p:cNvSpPr>
            <p:nvPr/>
          </p:nvSpPr>
          <p:spPr bwMode="auto">
            <a:xfrm>
              <a:off x="8459928" y="4428352"/>
              <a:ext cx="228646" cy="33900"/>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p>
          </p:txBody>
        </p:sp>
        <p:sp>
          <p:nvSpPr>
            <p:cNvPr id="23" name="淘宝网Chenying0907出品 50"/>
            <p:cNvSpPr>
              <a:spLocks noChangeArrowheads="1"/>
            </p:cNvSpPr>
            <p:nvPr/>
          </p:nvSpPr>
          <p:spPr bwMode="auto">
            <a:xfrm>
              <a:off x="8459928" y="4354782"/>
              <a:ext cx="228646" cy="32458"/>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p>
          </p:txBody>
        </p:sp>
        <p:sp>
          <p:nvSpPr>
            <p:cNvPr id="24" name="淘宝网Chenying0907出品 51"/>
            <p:cNvSpPr>
              <a:spLocks noChangeArrowheads="1"/>
            </p:cNvSpPr>
            <p:nvPr/>
          </p:nvSpPr>
          <p:spPr bwMode="auto">
            <a:xfrm>
              <a:off x="8459928" y="4278326"/>
              <a:ext cx="228646" cy="32458"/>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p>
          </p:txBody>
        </p:sp>
        <p:sp>
          <p:nvSpPr>
            <p:cNvPr id="25" name="淘宝网Chenying0907出品 52"/>
            <p:cNvSpPr>
              <a:spLocks noChangeArrowheads="1"/>
            </p:cNvSpPr>
            <p:nvPr/>
          </p:nvSpPr>
          <p:spPr bwMode="auto">
            <a:xfrm>
              <a:off x="8459928" y="4201870"/>
              <a:ext cx="228646" cy="33900"/>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p>
          </p:txBody>
        </p:sp>
        <p:sp>
          <p:nvSpPr>
            <p:cNvPr id="26" name="淘宝网Chenying0907出品 53"/>
            <p:cNvSpPr>
              <a:spLocks noChangeArrowheads="1"/>
            </p:cNvSpPr>
            <p:nvPr/>
          </p:nvSpPr>
          <p:spPr bwMode="auto">
            <a:xfrm>
              <a:off x="8459928" y="4124694"/>
              <a:ext cx="228646" cy="34621"/>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p>
          </p:txBody>
        </p:sp>
      </p:grpSp>
      <p:sp>
        <p:nvSpPr>
          <p:cNvPr id="27" name="Title 1"/>
          <p:cNvSpPr txBox="1"/>
          <p:nvPr/>
        </p:nvSpPr>
        <p:spPr>
          <a:xfrm>
            <a:off x="1940533" y="3652787"/>
            <a:ext cx="3296466" cy="513828"/>
          </a:xfrm>
          <a:prstGeom prst="rect">
            <a:avLst/>
          </a:prstGeom>
        </p:spPr>
        <p:txBody>
          <a:bodyPr/>
          <a:lstStyle>
            <a:lvl1pPr algn="l" defTabSz="1218565" rtl="0" eaLnBrk="1" latinLnBrk="0" hangingPunct="1">
              <a:spcBef>
                <a:spcPct val="0"/>
              </a:spcBef>
              <a:buNone/>
              <a:defRPr sz="4535" kern="1200">
                <a:solidFill>
                  <a:srgbClr val="17375E"/>
                </a:solidFill>
                <a:latin typeface="Signika"/>
                <a:ea typeface="Open Sans Extrabold" panose="020B0906030804020204" pitchFamily="34" charset="0"/>
                <a:cs typeface="Signika"/>
              </a:defRPr>
            </a:lvl1pPr>
          </a:lstStyle>
          <a:p>
            <a:pPr lvl="0" algn="ctr" defTabSz="914400">
              <a:spcBef>
                <a:spcPts val="0"/>
              </a:spcBef>
            </a:pPr>
            <a:r>
              <a:rPr lang="zh-CN" altLang="en-US" sz="2400" b="1" dirty="0">
                <a:solidFill>
                  <a:prstClr val="black">
                    <a:lumMod val="50000"/>
                    <a:lumOff val="50000"/>
                  </a:prstClr>
                </a:solidFill>
                <a:effectLst>
                  <a:innerShdw blurRad="38100" dist="50800" dir="13500000">
                    <a:prstClr val="black">
                      <a:alpha val="60000"/>
                    </a:prstClr>
                  </a:innerShdw>
                </a:effectLst>
                <a:latin typeface="Impact MT Std" pitchFamily="34" charset="0"/>
                <a:ea typeface="微软雅黑" panose="020B0503020204020204" charset="-122"/>
              </a:rPr>
              <a:t>请在此处输入文字</a:t>
            </a:r>
            <a:endParaRPr lang="zh-CN" altLang="en-US" sz="2400" b="1" dirty="0">
              <a:solidFill>
                <a:prstClr val="black">
                  <a:lumMod val="50000"/>
                  <a:lumOff val="50000"/>
                </a:prstClr>
              </a:solidFill>
              <a:effectLst>
                <a:innerShdw blurRad="38100" dist="50800" dir="13500000">
                  <a:prstClr val="black">
                    <a:alpha val="60000"/>
                  </a:prstClr>
                </a:innerShdw>
              </a:effectLst>
              <a:latin typeface="微软雅黑" panose="020B0503020204020204" charset="-122"/>
              <a:ea typeface="微软雅黑" panose="020B0503020204020204" charset="-122"/>
            </a:endParaRPr>
          </a:p>
        </p:txBody>
      </p:sp>
      <p:sp>
        <p:nvSpPr>
          <p:cNvPr id="6" name="圆角淘宝网Chenying0907出品 27"/>
          <p:cNvSpPr/>
          <p:nvPr/>
        </p:nvSpPr>
        <p:spPr>
          <a:xfrm>
            <a:off x="1605916" y="4257817"/>
            <a:ext cx="3965700" cy="1197521"/>
          </a:xfrm>
          <a:prstGeom prst="roundRect">
            <a:avLst/>
          </a:prstGeom>
          <a:gradFill flip="none" rotWithShape="1">
            <a:gsLst>
              <a:gs pos="100000">
                <a:schemeClr val="bg1">
                  <a:lumMod val="98000"/>
                </a:schemeClr>
              </a:gs>
              <a:gs pos="0">
                <a:schemeClr val="bg1">
                  <a:lumMod val="87000"/>
                </a:schemeClr>
              </a:gs>
            </a:gsLst>
            <a:lin ang="2700000" scaled="1"/>
            <a:tileRect/>
          </a:gradFill>
          <a:ln>
            <a:gradFill flip="none" rotWithShape="1">
              <a:gsLst>
                <a:gs pos="0">
                  <a:schemeClr val="accent1">
                    <a:lumMod val="5000"/>
                    <a:lumOff val="95000"/>
                  </a:schemeClr>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淘宝网Chenying0907出品 44"/>
          <p:cNvSpPr txBox="1"/>
          <p:nvPr/>
        </p:nvSpPr>
        <p:spPr>
          <a:xfrm>
            <a:off x="1932914" y="4337662"/>
            <a:ext cx="3491859" cy="1322070"/>
          </a:xfrm>
          <a:prstGeom prst="rect">
            <a:avLst/>
          </a:prstGeom>
          <a:noFill/>
        </p:spPr>
        <p:txBody>
          <a:bodyPr wrap="square" rtlCol="0">
            <a:spAutoFit/>
          </a:bodyPr>
          <a:lstStyle/>
          <a:p>
            <a:r>
              <a:rPr lang="zh-CN" altLang="en-US" sz="16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a:p>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75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par>
                          <p:cTn id="11" fill="hold">
                            <p:stCondLst>
                              <p:cond delay="1250"/>
                            </p:stCondLst>
                            <p:childTnLst>
                              <p:par>
                                <p:cTn id="12" presetID="10" presetClass="entr" presetSubtype="0"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childTnLst>
                                </p:cTn>
                              </p:par>
                            </p:childTnLst>
                          </p:cTn>
                        </p:par>
                        <p:par>
                          <p:cTn id="15" fill="hold">
                            <p:stCondLst>
                              <p:cond delay="1750"/>
                            </p:stCondLst>
                            <p:childTnLst>
                              <p:par>
                                <p:cTn id="16" presetID="10" presetClass="entr" presetSubtype="0"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par>
                                <p:cTn id="19" presetID="53" presetClass="entr" presetSubtype="16" fill="hold" grpId="0" nodeType="withEffect">
                                  <p:stCondLst>
                                    <p:cond delay="0"/>
                                  </p:stCondLst>
                                  <p:iterate type="lt">
                                    <p:tmPct val="20000"/>
                                  </p:iterate>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childTnLst>
                          </p:cTn>
                        </p:par>
                        <p:par>
                          <p:cTn id="24" fill="hold">
                            <p:stCondLst>
                              <p:cond delay="1299"/>
                            </p:stCondLst>
                            <p:childTnLst>
                              <p:par>
                                <p:cTn id="25" presetID="22" presetClass="entr" presetSubtype="1"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up)">
                                      <p:cBhvr>
                                        <p:cTn id="27" dur="500"/>
                                        <p:tgtEl>
                                          <p:spTgt spid="37"/>
                                        </p:tgtEl>
                                      </p:cBhvr>
                                    </p:animEffect>
                                  </p:childTnLst>
                                </p:cTn>
                              </p:par>
                              <p:par>
                                <p:cTn id="28" presetID="53" presetClass="entr" presetSubtype="16" fill="hold" grpId="0" nodeType="withEffect">
                                  <p:stCondLst>
                                    <p:cond delay="0"/>
                                  </p:stCondLst>
                                  <p:iterate type="lt">
                                    <p:tmPct val="20000"/>
                                  </p:iterate>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animEffect transition="in" filter="fade">
                                      <p:cBhvr>
                                        <p:cTn id="32" dur="500"/>
                                        <p:tgtEl>
                                          <p:spTgt spid="38"/>
                                        </p:tgtEl>
                                      </p:cBhvr>
                                    </p:animEffect>
                                  </p:childTnLst>
                                </p:cTn>
                              </p:par>
                            </p:childTnLst>
                          </p:cTn>
                        </p:par>
                        <p:par>
                          <p:cTn id="33" fill="hold">
                            <p:stCondLst>
                              <p:cond delay="2099"/>
                            </p:stCondLst>
                            <p:childTnLst>
                              <p:par>
                                <p:cTn id="34" presetID="22" presetClass="entr" presetSubtype="1"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up)">
                                      <p:cBhvr>
                                        <p:cTn id="36" dur="500"/>
                                        <p:tgtEl>
                                          <p:spTgt spid="39"/>
                                        </p:tgtEl>
                                      </p:cBhvr>
                                    </p:animEffect>
                                  </p:childTnLst>
                                </p:cTn>
                              </p:par>
                            </p:childTnLst>
                          </p:cTn>
                        </p:par>
                        <p:par>
                          <p:cTn id="37" fill="hold">
                            <p:stCondLst>
                              <p:cond delay="2599"/>
                            </p:stCondLst>
                            <p:childTnLst>
                              <p:par>
                                <p:cTn id="38" presetID="10" presetClass="entr" presetSubtype="0"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500"/>
                                        <p:tgtEl>
                                          <p:spTgt spid="2"/>
                                        </p:tgtEl>
                                      </p:cBhvr>
                                    </p:animEffect>
                                  </p:childTnLst>
                                </p:cTn>
                              </p:par>
                            </p:childTnLst>
                          </p:cTn>
                        </p:par>
                        <p:par>
                          <p:cTn id="41" fill="hold">
                            <p:stCondLst>
                              <p:cond delay="3099"/>
                            </p:stCondLst>
                            <p:childTnLst>
                              <p:par>
                                <p:cTn id="42" presetID="42"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childTnLst>
                          </p:cTn>
                        </p:par>
                        <p:par>
                          <p:cTn id="47" fill="hold">
                            <p:stCondLst>
                              <p:cond delay="4099"/>
                            </p:stCondLst>
                            <p:childTnLst>
                              <p:par>
                                <p:cTn id="48" presetID="53" presetClass="entr" presetSubtype="16"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ppt_w</p:attrName>
                                        </p:attrNameLst>
                                      </p:cBhvr>
                                      <p:tavLst>
                                        <p:tav tm="0">
                                          <p:val>
                                            <p:fltVal val="0"/>
                                          </p:val>
                                        </p:tav>
                                        <p:tav tm="100000">
                                          <p:val>
                                            <p:strVal val="#ppt_w"/>
                                          </p:val>
                                        </p:tav>
                                      </p:tavLst>
                                    </p:anim>
                                    <p:anim calcmode="lin" valueType="num">
                                      <p:cBhvr>
                                        <p:cTn id="51" dur="500" fill="hold"/>
                                        <p:tgtEl>
                                          <p:spTgt spid="6"/>
                                        </p:tgtEl>
                                        <p:attrNameLst>
                                          <p:attrName>ppt_h</p:attrName>
                                        </p:attrNameLst>
                                      </p:cBhvr>
                                      <p:tavLst>
                                        <p:tav tm="0">
                                          <p:val>
                                            <p:fltVal val="0"/>
                                          </p:val>
                                        </p:tav>
                                        <p:tav tm="100000">
                                          <p:val>
                                            <p:strVal val="#ppt_h"/>
                                          </p:val>
                                        </p:tav>
                                      </p:tavLst>
                                    </p:anim>
                                    <p:animEffect transition="in" filter="fade">
                                      <p:cBhvr>
                                        <p:cTn id="52" dur="500"/>
                                        <p:tgtEl>
                                          <p:spTgt spid="6"/>
                                        </p:tgtEl>
                                      </p:cBhvr>
                                    </p:animEffect>
                                  </p:childTnLst>
                                </p:cTn>
                              </p:par>
                            </p:childTnLst>
                          </p:cTn>
                        </p:par>
                        <p:par>
                          <p:cTn id="53" fill="hold">
                            <p:stCondLst>
                              <p:cond delay="4599"/>
                            </p:stCondLst>
                            <p:childTnLst>
                              <p:par>
                                <p:cTn id="54" presetID="53" presetClass="entr" presetSubtype="16"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p:cTn id="56" dur="500" fill="hold"/>
                                        <p:tgtEl>
                                          <p:spTgt spid="7"/>
                                        </p:tgtEl>
                                        <p:attrNameLst>
                                          <p:attrName>ppt_w</p:attrName>
                                        </p:attrNameLst>
                                      </p:cBhvr>
                                      <p:tavLst>
                                        <p:tav tm="0">
                                          <p:val>
                                            <p:fltVal val="0"/>
                                          </p:val>
                                        </p:tav>
                                        <p:tav tm="100000">
                                          <p:val>
                                            <p:strVal val="#ppt_w"/>
                                          </p:val>
                                        </p:tav>
                                      </p:tavLst>
                                    </p:anim>
                                    <p:anim calcmode="lin" valueType="num">
                                      <p:cBhvr>
                                        <p:cTn id="57" dur="500" fill="hold"/>
                                        <p:tgtEl>
                                          <p:spTgt spid="7"/>
                                        </p:tgtEl>
                                        <p:attrNameLst>
                                          <p:attrName>ppt_h</p:attrName>
                                        </p:attrNameLst>
                                      </p:cBhvr>
                                      <p:tavLst>
                                        <p:tav tm="0">
                                          <p:val>
                                            <p:fltVal val="0"/>
                                          </p:val>
                                        </p:tav>
                                        <p:tav tm="100000">
                                          <p:val>
                                            <p:strVal val="#ppt_h"/>
                                          </p:val>
                                        </p:tav>
                                      </p:tavLst>
                                    </p:anim>
                                    <p:animEffect transition="in" filter="fade">
                                      <p:cBhvr>
                                        <p:cTn id="5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bldLvl="0" animBg="1"/>
      <p:bldP spid="36" grpId="0"/>
      <p:bldP spid="37" grpId="0"/>
      <p:bldP spid="38" grpId="0"/>
      <p:bldP spid="39" grpId="0"/>
      <p:bldP spid="27" grpId="0"/>
      <p:bldP spid="6" grpId="0" bldLvl="0" animBg="1"/>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淘宝网Chenying0907出品 1"/>
          <p:cNvGrpSpPr/>
          <p:nvPr/>
        </p:nvGrpSpPr>
        <p:grpSpPr>
          <a:xfrm>
            <a:off x="2174851" y="2347528"/>
            <a:ext cx="1954517" cy="1732274"/>
            <a:chOff x="3295850" y="2263222"/>
            <a:chExt cx="2643765" cy="2343151"/>
          </a:xfrm>
        </p:grpSpPr>
        <p:sp>
          <p:nvSpPr>
            <p:cNvPr id="4"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endParaRPr>
            </a:p>
          </p:txBody>
        </p:sp>
        <p:sp>
          <p:nvSpPr>
            <p:cNvPr id="18"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lstStyle/>
            <a:p>
              <a:endParaRPr lang="zh-CN" altLang="en-US">
                <a:solidFill>
                  <a:prstClr val="black"/>
                </a:solidFill>
              </a:endParaRPr>
            </a:p>
          </p:txBody>
        </p:sp>
      </p:grpSp>
      <p:sp>
        <p:nvSpPr>
          <p:cNvPr id="19" name="圆角淘宝网Chenying0907出品 6"/>
          <p:cNvSpPr/>
          <p:nvPr/>
        </p:nvSpPr>
        <p:spPr>
          <a:xfrm>
            <a:off x="4136938" y="2625833"/>
            <a:ext cx="5192427" cy="1001278"/>
          </a:xfrm>
          <a:prstGeom prst="roundRect">
            <a:avLst>
              <a:gd name="adj" fmla="val 9976"/>
            </a:avLst>
          </a:prstGeom>
          <a:solidFill>
            <a:schemeClr val="accent2"/>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grpSp>
        <p:nvGrpSpPr>
          <p:cNvPr id="20" name="淘宝网Chenying0907出品 7"/>
          <p:cNvGrpSpPr/>
          <p:nvPr/>
        </p:nvGrpSpPr>
        <p:grpSpPr>
          <a:xfrm>
            <a:off x="4230641" y="3044241"/>
            <a:ext cx="157984" cy="157986"/>
            <a:chOff x="4486616" y="3001075"/>
            <a:chExt cx="274695" cy="274699"/>
          </a:xfrm>
        </p:grpSpPr>
        <p:sp>
          <p:nvSpPr>
            <p:cNvPr id="21" name="淘宝网Chenying0907出品 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淘宝网Chenying0907出品 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淘宝网Chenying0907出品 10"/>
          <p:cNvGrpSpPr/>
          <p:nvPr/>
        </p:nvGrpSpPr>
        <p:grpSpPr>
          <a:xfrm>
            <a:off x="3831366" y="3044241"/>
            <a:ext cx="157984" cy="157986"/>
            <a:chOff x="4486616" y="3001075"/>
            <a:chExt cx="274695" cy="274699"/>
          </a:xfrm>
        </p:grpSpPr>
        <p:sp>
          <p:nvSpPr>
            <p:cNvPr id="24" name="淘宝网Chenying0907出品 1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淘宝网Chenying0907出品 1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淘宝网Chenying0907出品 13"/>
          <p:cNvGrpSpPr/>
          <p:nvPr/>
        </p:nvGrpSpPr>
        <p:grpSpPr>
          <a:xfrm>
            <a:off x="3920095" y="3089115"/>
            <a:ext cx="384255" cy="61420"/>
            <a:chOff x="4318304" y="3089060"/>
            <a:chExt cx="384317" cy="61430"/>
          </a:xfrm>
        </p:grpSpPr>
        <p:sp>
          <p:nvSpPr>
            <p:cNvPr id="31" name="圆角淘宝网Chenying0907出品 14"/>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圆角淘宝网Chenying0907出品 15"/>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淘宝网Chenying0907出品 40"/>
          <p:cNvSpPr txBox="1"/>
          <p:nvPr/>
        </p:nvSpPr>
        <p:spPr>
          <a:xfrm>
            <a:off x="5216959" y="2820161"/>
            <a:ext cx="3505977" cy="645160"/>
          </a:xfrm>
          <a:prstGeom prst="rect">
            <a:avLst/>
          </a:prstGeom>
          <a:noFill/>
        </p:spPr>
        <p:txBody>
          <a:bodyPr wrap="square" rtlCol="0">
            <a:spAutoFit/>
          </a:bodyPr>
          <a:lstStyle/>
          <a:p>
            <a:pPr algn="ctr"/>
            <a:r>
              <a:rPr lang="zh-CN" altLang="en-US" sz="3600" b="1" dirty="0">
                <a:solidFill>
                  <a:schemeClr val="bg1"/>
                </a:solidFill>
                <a:latin typeface="微软雅黑" panose="020B0503020204020204" charset="-122"/>
                <a:ea typeface="微软雅黑" panose="020B0503020204020204" charset="-122"/>
              </a:rPr>
              <a:t>此处添加名称</a:t>
            </a:r>
          </a:p>
        </p:txBody>
      </p:sp>
      <p:grpSp>
        <p:nvGrpSpPr>
          <p:cNvPr id="34" name="淘宝网Chenying0907出品 26"/>
          <p:cNvGrpSpPr/>
          <p:nvPr/>
        </p:nvGrpSpPr>
        <p:grpSpPr>
          <a:xfrm>
            <a:off x="4632606" y="2884194"/>
            <a:ext cx="601432" cy="562651"/>
            <a:chOff x="5030931" y="2884106"/>
            <a:chExt cx="601529" cy="562742"/>
          </a:xfrm>
        </p:grpSpPr>
        <p:sp>
          <p:nvSpPr>
            <p:cNvPr id="35" name="淘宝网Chenying0907出品 27"/>
            <p:cNvSpPr/>
            <p:nvPr/>
          </p:nvSpPr>
          <p:spPr>
            <a:xfrm>
              <a:off x="5055353" y="2884106"/>
              <a:ext cx="562742" cy="562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36" name="淘宝网Chenying0907出品 58"/>
            <p:cNvSpPr txBox="1"/>
            <p:nvPr/>
          </p:nvSpPr>
          <p:spPr>
            <a:xfrm>
              <a:off x="5030931" y="2902999"/>
              <a:ext cx="601529" cy="522054"/>
            </a:xfrm>
            <a:prstGeom prst="rect">
              <a:avLst/>
            </a:prstGeom>
            <a:noFill/>
          </p:spPr>
          <p:txBody>
            <a:bodyPr wrap="square" rtlCol="0">
              <a:spAutoFit/>
            </a:bodyPr>
            <a:lstStyle/>
            <a:p>
              <a:pPr algn="ctr"/>
              <a:r>
                <a:rPr lang="en-US" altLang="zh-CN" sz="2800" dirty="0">
                  <a:solidFill>
                    <a:schemeClr val="accent2"/>
                  </a:solidFill>
                  <a:latin typeface="Impact MT Std" pitchFamily="34" charset="0"/>
                </a:rPr>
                <a:t>04</a:t>
              </a:r>
            </a:p>
          </p:txBody>
        </p:sp>
      </p:grpSp>
      <p:sp>
        <p:nvSpPr>
          <p:cNvPr id="37" name="KSO_Shape"/>
          <p:cNvSpPr/>
          <p:nvPr/>
        </p:nvSpPr>
        <p:spPr bwMode="auto">
          <a:xfrm>
            <a:off x="2747240" y="2906448"/>
            <a:ext cx="865847" cy="59454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chemeClr val="bg1"/>
              </a:solidFill>
              <a:ea typeface="宋体" panose="02010600030101010101" pitchFamily="2" charset="-122"/>
            </a:endParaRPr>
          </a:p>
        </p:txBody>
      </p:sp>
      <p:sp>
        <p:nvSpPr>
          <p:cNvPr id="38" name="淘宝网Chenying0907出品 40"/>
          <p:cNvSpPr txBox="1"/>
          <p:nvPr/>
        </p:nvSpPr>
        <p:spPr>
          <a:xfrm>
            <a:off x="4244975" y="3761740"/>
            <a:ext cx="5084445" cy="829945"/>
          </a:xfrm>
          <a:prstGeom prst="rect">
            <a:avLst/>
          </a:prstGeom>
          <a:noFill/>
        </p:spPr>
        <p:txBody>
          <a:bodyPr wrap="square" rtlCol="0">
            <a:spAutoFit/>
          </a:bodyPr>
          <a:lstStyle/>
          <a:p>
            <a:pPr algn="ctr"/>
            <a:r>
              <a:rPr lang="zh-CN" altLang="en-US" sz="1200" dirty="0">
                <a:solidFill>
                  <a:schemeClr val="bg1"/>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25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25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nodeType="withEffect">
                                  <p:stCondLst>
                                    <p:cond delay="25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25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childTnLst>
                          </p:cTn>
                        </p:par>
                        <p:par>
                          <p:cTn id="27" fill="hold">
                            <p:stCondLst>
                              <p:cond delay="750"/>
                            </p:stCondLst>
                            <p:childTnLst>
                              <p:par>
                                <p:cTn id="28" presetID="42"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childTnLst>
                          </p:cTn>
                        </p:par>
                        <p:par>
                          <p:cTn id="33" fill="hold">
                            <p:stCondLst>
                              <p:cond delay="1750"/>
                            </p:stCondLst>
                            <p:childTnLst>
                              <p:par>
                                <p:cTn id="34" presetID="42" presetClass="entr" presetSubtype="0" fill="hold" grpId="0"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3" grpId="0"/>
      <p:bldP spid="37" grpId="0" bldLvl="0" animBg="1"/>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pic>
        <p:nvPicPr>
          <p:cNvPr id="16" name="淘宝网Chenying0907出品 4" descr="E:\素材\国庆\86ba874634cbe7948336a771d8235f9b.png86ba874634cbe7948336a771d8235f9b"/>
          <p:cNvPicPr>
            <a:picLocks noChangeAspect="1"/>
          </p:cNvPicPr>
          <p:nvPr/>
        </p:nvPicPr>
        <p:blipFill>
          <a:blip r:embed="rId2"/>
          <a:srcRect/>
          <a:stretch>
            <a:fillRect/>
          </a:stretch>
        </p:blipFill>
        <p:spPr>
          <a:xfrm>
            <a:off x="1004570" y="1152525"/>
            <a:ext cx="3825240" cy="3050540"/>
          </a:xfrm>
          <a:prstGeom prst="rect">
            <a:avLst/>
          </a:prstGeom>
        </p:spPr>
      </p:pic>
      <p:sp>
        <p:nvSpPr>
          <p:cNvPr id="17" name="淘宝网Chenying0907出品 17"/>
          <p:cNvSpPr/>
          <p:nvPr/>
        </p:nvSpPr>
        <p:spPr bwMode="auto">
          <a:xfrm>
            <a:off x="397" y="4203316"/>
            <a:ext cx="12192804" cy="1836901"/>
          </a:xfrm>
          <a:prstGeom prst="rect">
            <a:avLst/>
          </a:prstGeom>
          <a:solidFill>
            <a:schemeClr val="accent2">
              <a:alpha val="75000"/>
            </a:schemeClr>
          </a:solidFill>
          <a:ln w="25400" cap="flat" cmpd="sng" algn="ctr">
            <a:noFill/>
            <a:prstDash val="solid"/>
            <a:round/>
            <a:headEnd type="none" w="med" len="med"/>
            <a:tailEnd type="none" w="med" len="med"/>
          </a:ln>
          <a:effectLst/>
        </p:spPr>
        <p:txBody>
          <a:bodyPr vert="horz" wrap="square" lIns="123697" tIns="61848" rIns="123697" bIns="61848" numCol="1" rtlCol="0" anchor="t" anchorCtr="0" compatLnSpc="1"/>
          <a:lstStyle/>
          <a:p>
            <a:pPr algn="ctr" defTabSz="1236980" fontAlgn="base">
              <a:spcBef>
                <a:spcPct val="0"/>
              </a:spcBef>
              <a:spcAft>
                <a:spcPct val="0"/>
              </a:spcAft>
              <a:defRPr/>
            </a:pPr>
            <a:endParaRPr lang="en-US" sz="7600" kern="0" dirty="0">
              <a:solidFill>
                <a:srgbClr val="000000"/>
              </a:solidFill>
              <a:latin typeface="微软雅黑" panose="020B0503020204020204" charset="-122"/>
              <a:ea typeface="微软雅黑" panose="020B0503020204020204" charset="-122"/>
              <a:sym typeface="Gill Sans" charset="0"/>
            </a:endParaRPr>
          </a:p>
        </p:txBody>
      </p:sp>
      <p:sp>
        <p:nvSpPr>
          <p:cNvPr id="18" name="淘宝网Chenying0907出品 5"/>
          <p:cNvSpPr/>
          <p:nvPr/>
        </p:nvSpPr>
        <p:spPr bwMode="auto">
          <a:xfrm>
            <a:off x="6120086" y="2455196"/>
            <a:ext cx="4872265" cy="1144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just" fontAlgn="base">
              <a:lnSpc>
                <a:spcPct val="125000"/>
              </a:lnSpc>
              <a:spcBef>
                <a:spcPct val="0"/>
              </a:spcBef>
              <a:spcAft>
                <a:spcPct val="0"/>
              </a:spcAft>
            </a:pPr>
            <a:r>
              <a:rPr lang="zh-CN" altLang="en-US" sz="1400" dirty="0">
                <a:solidFill>
                  <a:schemeClr val="tx1">
                    <a:lumMod val="50000"/>
                    <a:lumOff val="50000"/>
                  </a:schemeClr>
                </a:solidFill>
                <a:latin typeface="微软雅黑" panose="020B0503020204020204" charset="-122"/>
                <a:ea typeface="微软雅黑" panose="020B0503020204020204" charset="-122"/>
                <a:sym typeface="Gill Sans" charset="0"/>
              </a:rPr>
              <a:t>      此处添加详细文本描述，建议与标题相关并符合整体语言风格，语言描述尽量简洁生动。尽量将每页幻灯片的字数控制在  </a:t>
            </a:r>
            <a:r>
              <a:rPr lang="en-US" altLang="zh-CN" sz="1400" dirty="0">
                <a:solidFill>
                  <a:schemeClr val="tx1">
                    <a:lumMod val="50000"/>
                    <a:lumOff val="50000"/>
                  </a:schemeClr>
                </a:solidFill>
                <a:latin typeface="微软雅黑" panose="020B0503020204020204" charset="-122"/>
                <a:ea typeface="微软雅黑" panose="020B0503020204020204" charset="-122"/>
                <a:sym typeface="Gill Sans" charset="0"/>
              </a:rPr>
              <a:t>200</a:t>
            </a:r>
            <a:r>
              <a:rPr lang="zh-CN" altLang="en-US" sz="1400" dirty="0">
                <a:solidFill>
                  <a:schemeClr val="tx1">
                    <a:lumMod val="50000"/>
                    <a:lumOff val="50000"/>
                  </a:schemeClr>
                </a:solidFill>
                <a:latin typeface="微软雅黑" panose="020B0503020204020204" charset="-122"/>
                <a:ea typeface="微软雅黑" panose="020B0503020204020204" charset="-122"/>
                <a:sym typeface="Gill Sans" charset="0"/>
              </a:rPr>
              <a:t>字以内，据统计每页幻灯片的最好控制在  </a:t>
            </a:r>
            <a:r>
              <a:rPr lang="en-US" altLang="zh-CN" sz="1400" dirty="0">
                <a:solidFill>
                  <a:schemeClr val="tx1">
                    <a:lumMod val="50000"/>
                    <a:lumOff val="50000"/>
                  </a:schemeClr>
                </a:solidFill>
                <a:latin typeface="微软雅黑" panose="020B0503020204020204" charset="-122"/>
                <a:ea typeface="微软雅黑" panose="020B0503020204020204" charset="-122"/>
                <a:sym typeface="Gill Sans" charset="0"/>
              </a:rPr>
              <a:t>5</a:t>
            </a:r>
            <a:r>
              <a:rPr lang="zh-CN" altLang="en-US" sz="1400" dirty="0">
                <a:solidFill>
                  <a:schemeClr val="tx1">
                    <a:lumMod val="50000"/>
                    <a:lumOff val="50000"/>
                  </a:schemeClr>
                </a:solidFill>
                <a:latin typeface="微软雅黑" panose="020B0503020204020204" charset="-122"/>
                <a:ea typeface="微软雅黑" panose="020B0503020204020204" charset="-122"/>
                <a:sym typeface="Gill Sans" charset="0"/>
              </a:rPr>
              <a:t>分钟之内。此处添加详细文本描述</a:t>
            </a:r>
            <a:r>
              <a:rPr lang="en-US" altLang="zh-CN" sz="1400" dirty="0">
                <a:solidFill>
                  <a:schemeClr val="tx1">
                    <a:lumMod val="50000"/>
                    <a:lumOff val="50000"/>
                  </a:schemeClr>
                </a:solidFill>
                <a:latin typeface="微软雅黑" panose="020B0503020204020204" charset="-122"/>
                <a:ea typeface="微软雅黑" panose="020B0503020204020204" charset="-122"/>
                <a:sym typeface="Gill Sans" charset="0"/>
              </a:rPr>
              <a:t> </a:t>
            </a:r>
            <a:r>
              <a:rPr lang="zh-CN" altLang="en-US" sz="1400" dirty="0">
                <a:solidFill>
                  <a:schemeClr val="tx1">
                    <a:lumMod val="50000"/>
                    <a:lumOff val="50000"/>
                  </a:schemeClr>
                </a:solidFill>
                <a:latin typeface="微软雅黑" panose="020B0503020204020204" charset="-122"/>
                <a:ea typeface="微软雅黑" panose="020B0503020204020204" charset="-122"/>
                <a:sym typeface="Gill Sans" charset="0"/>
              </a:rPr>
              <a:t>，建议与标题相关并符合整体语言风格，语言描述尽量简洁生动。</a:t>
            </a:r>
            <a:endParaRPr lang="en-US" sz="1400" dirty="0">
              <a:solidFill>
                <a:schemeClr val="tx1">
                  <a:lumMod val="50000"/>
                  <a:lumOff val="50000"/>
                </a:schemeClr>
              </a:solidFill>
              <a:latin typeface="微软雅黑" panose="020B0503020204020204" charset="-122"/>
              <a:ea typeface="微软雅黑" panose="020B0503020204020204" charset="-122"/>
              <a:cs typeface="Lato Light" charset="0"/>
              <a:sym typeface="Lato Light" charset="0"/>
            </a:endParaRPr>
          </a:p>
        </p:txBody>
      </p:sp>
      <p:sp>
        <p:nvSpPr>
          <p:cNvPr id="19" name="淘宝网Chenying0907出品 18"/>
          <p:cNvSpPr/>
          <p:nvPr/>
        </p:nvSpPr>
        <p:spPr>
          <a:xfrm>
            <a:off x="5976093" y="1656198"/>
            <a:ext cx="4463773" cy="706755"/>
          </a:xfrm>
          <a:prstGeom prst="rect">
            <a:avLst/>
          </a:prstGeom>
        </p:spPr>
        <p:txBody>
          <a:bodyPr wrap="square">
            <a:spAutoFit/>
          </a:bodyPr>
          <a:lstStyle/>
          <a:p>
            <a:pPr defTabSz="1176655"/>
            <a:r>
              <a:rPr lang="zh-CN" altLang="en-US" sz="4000" b="1" spc="100" dirty="0">
                <a:solidFill>
                  <a:srgbClr val="F8353D"/>
                </a:solidFill>
                <a:latin typeface="微软雅黑" panose="020B0503020204020204" charset="-122"/>
                <a:ea typeface="微软雅黑" panose="020B0503020204020204" charset="-122"/>
                <a:cs typeface="Bebas Neue" charset="0"/>
                <a:sym typeface="Bebas Neue" charset="0"/>
              </a:rPr>
              <a:t>我们的团队</a:t>
            </a:r>
            <a:endParaRPr lang="en-US" altLang="zh-CN" sz="4000" b="1" spc="100" dirty="0">
              <a:solidFill>
                <a:srgbClr val="F8353D"/>
              </a:solidFill>
              <a:latin typeface="微软雅黑" panose="020B0503020204020204" charset="-122"/>
              <a:ea typeface="微软雅黑" panose="020B0503020204020204" charset="-122"/>
              <a:cs typeface="Bebas Neue" charset="0"/>
              <a:sym typeface="Bebas Neue" charset="0"/>
            </a:endParaRPr>
          </a:p>
        </p:txBody>
      </p:sp>
      <p:grpSp>
        <p:nvGrpSpPr>
          <p:cNvPr id="20" name="淘宝网Chenying0907出品 19"/>
          <p:cNvGrpSpPr/>
          <p:nvPr/>
        </p:nvGrpSpPr>
        <p:grpSpPr>
          <a:xfrm>
            <a:off x="1440324" y="4560736"/>
            <a:ext cx="9408035" cy="1244144"/>
            <a:chOff x="1440557" y="4560919"/>
            <a:chExt cx="9409558" cy="1244345"/>
          </a:xfrm>
        </p:grpSpPr>
        <p:sp>
          <p:nvSpPr>
            <p:cNvPr id="21" name="淘宝网Chenying0907出品 12"/>
            <p:cNvSpPr/>
            <p:nvPr/>
          </p:nvSpPr>
          <p:spPr bwMode="auto">
            <a:xfrm>
              <a:off x="1440557" y="4889444"/>
              <a:ext cx="9409558" cy="91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200" kern="0" dirty="0">
                  <a:solidFill>
                    <a:srgbClr val="FFFFFF"/>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200" kern="0" dirty="0">
                  <a:solidFill>
                    <a:srgbClr val="FFFFFF"/>
                  </a:solidFill>
                  <a:latin typeface="微软雅黑" panose="020B0503020204020204" charset="-122"/>
                  <a:ea typeface="微软雅黑" panose="020B0503020204020204" charset="-122"/>
                  <a:cs typeface="Lato Light" charset="0"/>
                  <a:sym typeface="Lato Light" charset="0"/>
                </a:rPr>
                <a:t> 200</a:t>
              </a:r>
              <a:r>
                <a:rPr lang="zh-CN" altLang="en-US" sz="1200" kern="0" dirty="0">
                  <a:solidFill>
                    <a:srgbClr val="FFFFFF"/>
                  </a:solidFill>
                  <a:latin typeface="微软雅黑" panose="020B0503020204020204" charset="-122"/>
                  <a:ea typeface="微软雅黑" panose="020B0503020204020204" charset="-122"/>
                  <a:cs typeface="Lato Light" charset="0"/>
                  <a:sym typeface="Lato Light" charset="0"/>
                </a:rPr>
                <a:t>字以内，据统计每页幻灯片的最好控制在 </a:t>
              </a:r>
              <a:r>
                <a:rPr lang="en-US" altLang="zh-CN" sz="1200" kern="0" dirty="0">
                  <a:solidFill>
                    <a:srgbClr val="FFFFFF"/>
                  </a:solidFill>
                  <a:latin typeface="微软雅黑" panose="020B0503020204020204" charset="-122"/>
                  <a:ea typeface="微软雅黑" panose="020B0503020204020204" charset="-122"/>
                  <a:cs typeface="Lato Light" charset="0"/>
                  <a:sym typeface="Lato Light" charset="0"/>
                </a:rPr>
                <a:t>5</a:t>
              </a:r>
              <a:r>
                <a:rPr lang="zh-CN" altLang="en-US" sz="1200" kern="0" dirty="0">
                  <a:solidFill>
                    <a:srgbClr val="FFFFFF"/>
                  </a:solidFill>
                  <a:latin typeface="微软雅黑" panose="020B0503020204020204" charset="-122"/>
                  <a:ea typeface="微软雅黑" panose="020B0503020204020204" charset="-122"/>
                  <a:cs typeface="Lato Light" charset="0"/>
                  <a:sym typeface="Lato Light" charset="0"/>
                </a:rPr>
                <a:t>分钟之内。此处添加详细文本描述。此处添加详细文本描述，建议与标题相关并符合整体语言风格，语言描述尽量简洁生动。尽量将每页幻灯片的字数控制在</a:t>
              </a:r>
              <a:r>
                <a:rPr lang="en-US" altLang="zh-CN" sz="1200" kern="0" dirty="0">
                  <a:solidFill>
                    <a:srgbClr val="FFFFFF"/>
                  </a:solidFill>
                  <a:latin typeface="微软雅黑" panose="020B0503020204020204" charset="-122"/>
                  <a:ea typeface="微软雅黑" panose="020B0503020204020204" charset="-122"/>
                  <a:cs typeface="Lato Light" charset="0"/>
                  <a:sym typeface="Lato Light" charset="0"/>
                </a:rPr>
                <a:t> 200</a:t>
              </a:r>
              <a:r>
                <a:rPr lang="zh-CN" altLang="en-US" sz="1200" kern="0" dirty="0">
                  <a:solidFill>
                    <a:srgbClr val="FFFFFF"/>
                  </a:solidFill>
                  <a:latin typeface="微软雅黑" panose="020B0503020204020204" charset="-122"/>
                  <a:ea typeface="微软雅黑" panose="020B0503020204020204" charset="-122"/>
                  <a:cs typeface="Lato Light" charset="0"/>
                  <a:sym typeface="Lato Light" charset="0"/>
                </a:rPr>
                <a:t>字以内，据统计每页幻灯片的最好控制在 </a:t>
              </a:r>
              <a:r>
                <a:rPr lang="en-US" altLang="zh-CN" sz="1200" kern="0" dirty="0">
                  <a:solidFill>
                    <a:srgbClr val="FFFFFF"/>
                  </a:solidFill>
                  <a:latin typeface="微软雅黑" panose="020B0503020204020204" charset="-122"/>
                  <a:ea typeface="微软雅黑" panose="020B0503020204020204" charset="-122"/>
                  <a:cs typeface="Lato Light" charset="0"/>
                  <a:sym typeface="Lato Light" charset="0"/>
                </a:rPr>
                <a:t>5</a:t>
              </a:r>
              <a:r>
                <a:rPr lang="zh-CN" altLang="en-US" sz="1200" kern="0" dirty="0">
                  <a:solidFill>
                    <a:srgbClr val="FFFFFF"/>
                  </a:solidFill>
                  <a:latin typeface="微软雅黑" panose="020B0503020204020204" charset="-122"/>
                  <a:ea typeface="微软雅黑" panose="020B0503020204020204" charset="-122"/>
                  <a:cs typeface="Lato Light" charset="0"/>
                  <a:sym typeface="Lato Light" charset="0"/>
                </a:rPr>
                <a:t>分钟之内。此处添加详细文本描述。</a:t>
              </a:r>
              <a:endParaRPr lang="en-US" altLang="zh-CN" sz="1200" kern="0" dirty="0">
                <a:solidFill>
                  <a:srgbClr val="FFFFFF"/>
                </a:solidFill>
                <a:latin typeface="微软雅黑" panose="020B0503020204020204" charset="-122"/>
                <a:ea typeface="微软雅黑" panose="020B0503020204020204" charset="-122"/>
                <a:cs typeface="Lato Light" charset="0"/>
                <a:sym typeface="Lato Light" charset="0"/>
              </a:endParaRPr>
            </a:p>
            <a:p>
              <a:pPr fontAlgn="base">
                <a:lnSpc>
                  <a:spcPct val="125000"/>
                </a:lnSpc>
                <a:spcBef>
                  <a:spcPct val="0"/>
                </a:spcBef>
                <a:spcAft>
                  <a:spcPct val="0"/>
                </a:spcAft>
                <a:defRPr/>
              </a:pPr>
              <a:endParaRPr lang="en-US" sz="1200" kern="0" dirty="0">
                <a:solidFill>
                  <a:srgbClr val="FFFFFF"/>
                </a:solidFill>
                <a:latin typeface="微软雅黑" panose="020B0503020204020204" charset="-122"/>
                <a:ea typeface="微软雅黑" panose="020B0503020204020204" charset="-122"/>
                <a:cs typeface="Lato Light" charset="0"/>
                <a:sym typeface="Lato Light" charset="0"/>
              </a:endParaRPr>
            </a:p>
          </p:txBody>
        </p:sp>
        <p:sp>
          <p:nvSpPr>
            <p:cNvPr id="22" name="淘宝网Chenying0907出品 13"/>
            <p:cNvSpPr/>
            <p:nvPr/>
          </p:nvSpPr>
          <p:spPr bwMode="auto">
            <a:xfrm>
              <a:off x="1440557" y="4560919"/>
              <a:ext cx="3390129" cy="33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b="1" kern="0" dirty="0">
                  <a:solidFill>
                    <a:srgbClr val="FFFFFF"/>
                  </a:solidFill>
                  <a:latin typeface="微软雅黑" panose="020B0503020204020204" charset="-122"/>
                  <a:ea typeface="微软雅黑" panose="020B0503020204020204" charset="-122"/>
                  <a:cs typeface="Bebas Neue" charset="0"/>
                  <a:sym typeface="Bebas Neue" charset="0"/>
                </a:rPr>
                <a:t>单击此处添加标题</a:t>
              </a:r>
              <a:endParaRPr lang="en-US" b="1" kern="0" dirty="0">
                <a:solidFill>
                  <a:srgbClr val="FFFFFF"/>
                </a:solidFill>
                <a:latin typeface="微软雅黑" panose="020B0503020204020204" charset="-122"/>
                <a:ea typeface="微软雅黑" panose="020B0503020204020204" charset="-122"/>
                <a:cs typeface="Bebas Neue" charset="0"/>
                <a:sym typeface="Bebas Neue" charset="0"/>
              </a:endParaRPr>
            </a:p>
          </p:txBody>
        </p:sp>
      </p:gr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10" presetClass="entr" presetSubtype="0" fill="hold" nodeType="withEffect">
                                  <p:stCondLst>
                                    <p:cond delay="5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6" presetClass="entr" presetSubtype="37" fill="hold" grpId="0" nodeType="withEffect">
                                  <p:stCondLst>
                                    <p:cond delay="500"/>
                                  </p:stCondLst>
                                  <p:childTnLst>
                                    <p:set>
                                      <p:cBhvr>
                                        <p:cTn id="15" dur="1" fill="hold">
                                          <p:stCondLst>
                                            <p:cond delay="0"/>
                                          </p:stCondLst>
                                        </p:cTn>
                                        <p:tgtEl>
                                          <p:spTgt spid="17"/>
                                        </p:tgtEl>
                                        <p:attrNameLst>
                                          <p:attrName>style.visibility</p:attrName>
                                        </p:attrNameLst>
                                      </p:cBhvr>
                                      <p:to>
                                        <p:strVal val="visible"/>
                                      </p:to>
                                    </p:set>
                                    <p:animEffect transition="in" filter="barn(outVertical)">
                                      <p:cBhvr>
                                        <p:cTn id="16" dur="250"/>
                                        <p:tgtEl>
                                          <p:spTgt spid="17"/>
                                        </p:tgtEl>
                                      </p:cBhvr>
                                    </p:animEffect>
                                  </p:childTnLst>
                                </p:cTn>
                              </p:par>
                              <p:par>
                                <p:cTn id="17" presetID="22" presetClass="entr" presetSubtype="8" fill="hold" nodeType="withEffect">
                                  <p:stCondLst>
                                    <p:cond delay="125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grpSp>
        <p:nvGrpSpPr>
          <p:cNvPr id="4" name="Group 50"/>
          <p:cNvGrpSpPr/>
          <p:nvPr/>
        </p:nvGrpSpPr>
        <p:grpSpPr>
          <a:xfrm>
            <a:off x="2463801" y="1424234"/>
            <a:ext cx="3566184" cy="1485276"/>
            <a:chOff x="1847851" y="1398216"/>
            <a:chExt cx="2674638" cy="1113957"/>
          </a:xfrm>
        </p:grpSpPr>
        <p:sp>
          <p:nvSpPr>
            <p:cNvPr id="5" name="Flowchart: Merge 18"/>
            <p:cNvSpPr/>
            <p:nvPr/>
          </p:nvSpPr>
          <p:spPr>
            <a:xfrm rot="4500000">
              <a:off x="2609410" y="936612"/>
              <a:ext cx="814002" cy="2337120"/>
            </a:xfrm>
            <a:prstGeom prst="flowChartMerge">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7" name="Oval 27"/>
            <p:cNvSpPr/>
            <p:nvPr/>
          </p:nvSpPr>
          <p:spPr>
            <a:xfrm>
              <a:off x="3702473" y="1398216"/>
              <a:ext cx="820016" cy="8200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9" name="Freeform 34"/>
            <p:cNvSpPr>
              <a:spLocks noEditPoints="1"/>
            </p:cNvSpPr>
            <p:nvPr/>
          </p:nvSpPr>
          <p:spPr bwMode="auto">
            <a:xfrm>
              <a:off x="3964453" y="1680807"/>
              <a:ext cx="296056" cy="254834"/>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grpSp>
      <p:grpSp>
        <p:nvGrpSpPr>
          <p:cNvPr id="10" name="Group 52"/>
          <p:cNvGrpSpPr/>
          <p:nvPr/>
        </p:nvGrpSpPr>
        <p:grpSpPr>
          <a:xfrm>
            <a:off x="2463803" y="4086327"/>
            <a:ext cx="3566183" cy="1480719"/>
            <a:chOff x="1847852" y="3394786"/>
            <a:chExt cx="2674637" cy="1110539"/>
          </a:xfrm>
        </p:grpSpPr>
        <p:sp>
          <p:nvSpPr>
            <p:cNvPr id="11" name="Flowchart: Merge 19"/>
            <p:cNvSpPr/>
            <p:nvPr/>
          </p:nvSpPr>
          <p:spPr>
            <a:xfrm rot="17100000" flipV="1">
              <a:off x="2609411" y="2633227"/>
              <a:ext cx="814002" cy="2337120"/>
            </a:xfrm>
            <a:prstGeom prst="flowChartMerge">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12" name="Oval 28"/>
            <p:cNvSpPr/>
            <p:nvPr/>
          </p:nvSpPr>
          <p:spPr>
            <a:xfrm>
              <a:off x="3702473" y="3685309"/>
              <a:ext cx="820016" cy="8200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13" name="Freeform 178"/>
            <p:cNvSpPr>
              <a:spLocks noEditPoints="1"/>
            </p:cNvSpPr>
            <p:nvPr/>
          </p:nvSpPr>
          <p:spPr bwMode="auto">
            <a:xfrm>
              <a:off x="3964453" y="3983828"/>
              <a:ext cx="296056" cy="222979"/>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grpSp>
      <p:grpSp>
        <p:nvGrpSpPr>
          <p:cNvPr id="14" name="Group 51"/>
          <p:cNvGrpSpPr/>
          <p:nvPr/>
        </p:nvGrpSpPr>
        <p:grpSpPr>
          <a:xfrm>
            <a:off x="2463804" y="2963662"/>
            <a:ext cx="3566181" cy="1093355"/>
            <a:chOff x="1847853" y="2552788"/>
            <a:chExt cx="2674636" cy="820016"/>
          </a:xfrm>
        </p:grpSpPr>
        <p:sp>
          <p:nvSpPr>
            <p:cNvPr id="15" name="Flowchart: Merge 20"/>
            <p:cNvSpPr/>
            <p:nvPr/>
          </p:nvSpPr>
          <p:spPr>
            <a:xfrm rot="16200000" flipV="1">
              <a:off x="2609412" y="1795115"/>
              <a:ext cx="814002" cy="2337120"/>
            </a:xfrm>
            <a:prstGeom prst="flowChartMerge">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16" name="Oval 29"/>
            <p:cNvSpPr/>
            <p:nvPr/>
          </p:nvSpPr>
          <p:spPr>
            <a:xfrm>
              <a:off x="3702473" y="2552788"/>
              <a:ext cx="820016" cy="8200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17" name="Freeform 86"/>
            <p:cNvSpPr>
              <a:spLocks noEditPoints="1"/>
            </p:cNvSpPr>
            <p:nvPr/>
          </p:nvSpPr>
          <p:spPr bwMode="auto">
            <a:xfrm>
              <a:off x="4011109" y="2792234"/>
              <a:ext cx="202744" cy="341124"/>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grpSp>
      <p:sp>
        <p:nvSpPr>
          <p:cNvPr id="18" name="Oval 26"/>
          <p:cNvSpPr/>
          <p:nvPr/>
        </p:nvSpPr>
        <p:spPr>
          <a:xfrm>
            <a:off x="838201" y="2762753"/>
            <a:ext cx="1625600" cy="1625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19" name="Freeform 245"/>
          <p:cNvSpPr/>
          <p:nvPr/>
        </p:nvSpPr>
        <p:spPr bwMode="auto">
          <a:xfrm>
            <a:off x="1329648" y="3038401"/>
            <a:ext cx="608616" cy="608616"/>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sp>
        <p:nvSpPr>
          <p:cNvPr id="20" name="Text Placeholder 3"/>
          <p:cNvSpPr txBox="1"/>
          <p:nvPr/>
        </p:nvSpPr>
        <p:spPr>
          <a:xfrm>
            <a:off x="979425" y="3793926"/>
            <a:ext cx="1343153" cy="24622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b="1" dirty="0">
                <a:solidFill>
                  <a:schemeClr val="bg1"/>
                </a:solidFill>
                <a:latin typeface="微软雅黑" panose="020B0503020204020204" charset="-122"/>
                <a:ea typeface="微软雅黑" panose="020B0503020204020204" charset="-122"/>
              </a:rPr>
              <a:t>单击编辑标题</a:t>
            </a:r>
            <a:endParaRPr lang="en-US" sz="1335" dirty="0">
              <a:solidFill>
                <a:schemeClr val="bg1"/>
              </a:solidFill>
              <a:latin typeface="微软雅黑" panose="020B0503020204020204" charset="-122"/>
              <a:ea typeface="微软雅黑" panose="020B0503020204020204" charset="-122"/>
            </a:endParaRPr>
          </a:p>
        </p:txBody>
      </p:sp>
      <p:grpSp>
        <p:nvGrpSpPr>
          <p:cNvPr id="21" name="Group 22"/>
          <p:cNvGrpSpPr/>
          <p:nvPr/>
        </p:nvGrpSpPr>
        <p:grpSpPr>
          <a:xfrm>
            <a:off x="6426201" y="1515745"/>
            <a:ext cx="4838699" cy="863048"/>
            <a:chOff x="648100" y="3562350"/>
            <a:chExt cx="3583374" cy="914400"/>
          </a:xfrm>
        </p:grpSpPr>
        <p:sp>
          <p:nvSpPr>
            <p:cNvPr id="22" name="Rectangle 23"/>
            <p:cNvSpPr/>
            <p:nvPr/>
          </p:nvSpPr>
          <p:spPr>
            <a:xfrm>
              <a:off x="800500" y="3562350"/>
              <a:ext cx="3430974" cy="914400"/>
            </a:xfrm>
            <a:prstGeom prst="rect">
              <a:avLst/>
            </a:prstGeom>
            <a:solidFill>
              <a:schemeClr val="tx2">
                <a:lumMod val="10000"/>
                <a:lumOff val="9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23" name="Rectangle 24"/>
            <p:cNvSpPr/>
            <p:nvPr/>
          </p:nvSpPr>
          <p:spPr>
            <a:xfrm>
              <a:off x="648100" y="3562350"/>
              <a:ext cx="152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grpSp>
      <p:sp>
        <p:nvSpPr>
          <p:cNvPr id="24" name="Footer Text"/>
          <p:cNvSpPr txBox="1"/>
          <p:nvPr/>
        </p:nvSpPr>
        <p:spPr>
          <a:xfrm>
            <a:off x="6671516" y="1598457"/>
            <a:ext cx="4519565" cy="697563"/>
          </a:xfrm>
          <a:prstGeom prst="rect">
            <a:avLst/>
          </a:prstGeom>
          <a:noFill/>
        </p:spPr>
        <p:txBody>
          <a:bodyPr wrap="square" lIns="0" tIns="0" rIns="0" bIns="0" rtlCol="0">
            <a:spAutoFit/>
          </a:bodyPr>
          <a:lstStyle/>
          <a:p>
            <a:r>
              <a:rPr lang="zh-CN" altLang="en-US" sz="1865" b="1" dirty="0">
                <a:solidFill>
                  <a:schemeClr val="accent2"/>
                </a:solidFill>
                <a:latin typeface="微软雅黑" panose="020B0503020204020204" charset="-122"/>
                <a:ea typeface="微软雅黑" panose="020B0503020204020204" charset="-122"/>
              </a:rPr>
              <a:t>单击编辑标题</a:t>
            </a:r>
            <a:br>
              <a:rPr lang="en-US" sz="1335" dirty="0">
                <a:solidFill>
                  <a:schemeClr val="tx1">
                    <a:lumMod val="75000"/>
                    <a:lumOff val="25000"/>
                  </a:schemeClr>
                </a:solidFill>
                <a:latin typeface="微软雅黑" panose="020B0503020204020204" charset="-122"/>
                <a:ea typeface="微软雅黑" panose="020B0503020204020204" charset="-122"/>
              </a:rPr>
            </a:b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单击此处可编辑内容单击此处可编辑内容单击此处可编辑内容单击此处可编辑内容单击此处可编辑内容单击此处可编辑</a:t>
            </a:r>
            <a:endParaRPr lang="en-US" sz="1335" dirty="0">
              <a:solidFill>
                <a:schemeClr val="tx1">
                  <a:lumMod val="75000"/>
                  <a:lumOff val="25000"/>
                </a:schemeClr>
              </a:solidFill>
              <a:latin typeface="微软雅黑" panose="020B0503020204020204" charset="-122"/>
              <a:ea typeface="微软雅黑" panose="020B0503020204020204" charset="-122"/>
            </a:endParaRPr>
          </a:p>
        </p:txBody>
      </p:sp>
      <p:grpSp>
        <p:nvGrpSpPr>
          <p:cNvPr id="25" name="Group 33"/>
          <p:cNvGrpSpPr/>
          <p:nvPr/>
        </p:nvGrpSpPr>
        <p:grpSpPr>
          <a:xfrm>
            <a:off x="6426201" y="3039745"/>
            <a:ext cx="4838699" cy="863048"/>
            <a:chOff x="648100" y="3562350"/>
            <a:chExt cx="3583374" cy="914400"/>
          </a:xfrm>
        </p:grpSpPr>
        <p:sp>
          <p:nvSpPr>
            <p:cNvPr id="26" name="Rectangle 38"/>
            <p:cNvSpPr/>
            <p:nvPr/>
          </p:nvSpPr>
          <p:spPr>
            <a:xfrm>
              <a:off x="800500" y="3562350"/>
              <a:ext cx="3430974" cy="914400"/>
            </a:xfrm>
            <a:prstGeom prst="rect">
              <a:avLst/>
            </a:prstGeom>
            <a:solidFill>
              <a:schemeClr val="tx2">
                <a:lumMod val="10000"/>
                <a:lumOff val="9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27" name="Rectangle 39"/>
            <p:cNvSpPr/>
            <p:nvPr/>
          </p:nvSpPr>
          <p:spPr>
            <a:xfrm>
              <a:off x="648100" y="3562350"/>
              <a:ext cx="152400" cy="914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grpSp>
      <p:sp>
        <p:nvSpPr>
          <p:cNvPr id="28" name="Footer Text"/>
          <p:cNvSpPr txBox="1"/>
          <p:nvPr/>
        </p:nvSpPr>
        <p:spPr>
          <a:xfrm>
            <a:off x="6671516" y="3122457"/>
            <a:ext cx="4519565" cy="697563"/>
          </a:xfrm>
          <a:prstGeom prst="rect">
            <a:avLst/>
          </a:prstGeom>
          <a:noFill/>
        </p:spPr>
        <p:txBody>
          <a:bodyPr wrap="square" lIns="0" tIns="0" rIns="0" bIns="0" rtlCol="0">
            <a:spAutoFit/>
          </a:bodyPr>
          <a:lstStyle/>
          <a:p>
            <a:r>
              <a:rPr lang="zh-CN" altLang="en-US" sz="1865" b="1" dirty="0">
                <a:solidFill>
                  <a:schemeClr val="accent3"/>
                </a:solidFill>
                <a:latin typeface="微软雅黑" panose="020B0503020204020204" charset="-122"/>
                <a:ea typeface="微软雅黑" panose="020B0503020204020204" charset="-122"/>
              </a:rPr>
              <a:t>单击编辑标题</a:t>
            </a:r>
            <a:br>
              <a:rPr lang="en-US" sz="1335" dirty="0">
                <a:solidFill>
                  <a:schemeClr val="tx1">
                    <a:lumMod val="75000"/>
                    <a:lumOff val="25000"/>
                  </a:schemeClr>
                </a:solidFill>
                <a:latin typeface="微软雅黑" panose="020B0503020204020204" charset="-122"/>
                <a:ea typeface="微软雅黑" panose="020B0503020204020204" charset="-122"/>
              </a:rPr>
            </a:b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单击此处可编辑内容单击此处可编辑内容单击此处可编辑内容单击此处可编辑内容单击此处可编辑内容单击此处可编辑</a:t>
            </a:r>
            <a:endParaRPr lang="en-US" sz="1335" dirty="0">
              <a:solidFill>
                <a:schemeClr val="tx1">
                  <a:lumMod val="75000"/>
                  <a:lumOff val="25000"/>
                </a:schemeClr>
              </a:solidFill>
              <a:latin typeface="微软雅黑" panose="020B0503020204020204" charset="-122"/>
              <a:ea typeface="微软雅黑" panose="020B0503020204020204" charset="-122"/>
            </a:endParaRPr>
          </a:p>
        </p:txBody>
      </p:sp>
      <p:grpSp>
        <p:nvGrpSpPr>
          <p:cNvPr id="29" name="Group 43"/>
          <p:cNvGrpSpPr/>
          <p:nvPr/>
        </p:nvGrpSpPr>
        <p:grpSpPr>
          <a:xfrm>
            <a:off x="6426201" y="4652645"/>
            <a:ext cx="4838699" cy="863048"/>
            <a:chOff x="648100" y="3562350"/>
            <a:chExt cx="3583374" cy="914400"/>
          </a:xfrm>
        </p:grpSpPr>
        <p:sp>
          <p:nvSpPr>
            <p:cNvPr id="30" name="Rectangle 45"/>
            <p:cNvSpPr/>
            <p:nvPr/>
          </p:nvSpPr>
          <p:spPr>
            <a:xfrm>
              <a:off x="800500" y="3562350"/>
              <a:ext cx="3430974" cy="914400"/>
            </a:xfrm>
            <a:prstGeom prst="rect">
              <a:avLst/>
            </a:prstGeom>
            <a:solidFill>
              <a:schemeClr val="tx2">
                <a:lumMod val="10000"/>
                <a:lumOff val="9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31" name="Rectangle 46"/>
            <p:cNvSpPr/>
            <p:nvPr/>
          </p:nvSpPr>
          <p:spPr>
            <a:xfrm>
              <a:off x="648100" y="3562350"/>
              <a:ext cx="152400"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grpSp>
      <p:sp>
        <p:nvSpPr>
          <p:cNvPr id="32" name="Footer Text"/>
          <p:cNvSpPr txBox="1"/>
          <p:nvPr/>
        </p:nvSpPr>
        <p:spPr>
          <a:xfrm>
            <a:off x="6671516" y="4735357"/>
            <a:ext cx="4519565" cy="697563"/>
          </a:xfrm>
          <a:prstGeom prst="rect">
            <a:avLst/>
          </a:prstGeom>
          <a:noFill/>
        </p:spPr>
        <p:txBody>
          <a:bodyPr wrap="square" lIns="0" tIns="0" rIns="0" bIns="0" rtlCol="0">
            <a:spAutoFit/>
          </a:bodyPr>
          <a:lstStyle/>
          <a:p>
            <a:r>
              <a:rPr lang="zh-CN" altLang="en-US" sz="1865" b="1" dirty="0">
                <a:solidFill>
                  <a:schemeClr val="accent4"/>
                </a:solidFill>
                <a:latin typeface="微软雅黑" panose="020B0503020204020204" charset="-122"/>
                <a:ea typeface="微软雅黑" panose="020B0503020204020204" charset="-122"/>
              </a:rPr>
              <a:t>单击编辑标题</a:t>
            </a:r>
            <a:br>
              <a:rPr lang="en-US" sz="1335" dirty="0">
                <a:solidFill>
                  <a:schemeClr val="tx1">
                    <a:lumMod val="75000"/>
                    <a:lumOff val="25000"/>
                  </a:schemeClr>
                </a:solidFill>
                <a:latin typeface="微软雅黑" panose="020B0503020204020204" charset="-122"/>
                <a:ea typeface="微软雅黑" panose="020B0503020204020204" charset="-122"/>
              </a:rPr>
            </a:b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单击此处可编辑内容单击此处可编辑内容单击此处可编辑内容单击此处可编辑内容单击此处可编辑内容单击此处可编辑</a:t>
            </a:r>
            <a:endParaRPr lang="en-US" sz="133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3500"/>
                            </p:stCondLst>
                            <p:childTnLst>
                              <p:par>
                                <p:cTn id="38" presetID="2" presetClass="entr" presetSubtype="4" accel="50000" decel="5000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ppt_x"/>
                                          </p:val>
                                        </p:tav>
                                        <p:tav tm="100000">
                                          <p:val>
                                            <p:strVal val="#ppt_x"/>
                                          </p:val>
                                        </p:tav>
                                      </p:tavLst>
                                    </p:anim>
                                    <p:anim calcmode="lin" valueType="num">
                                      <p:cBhvr additive="base">
                                        <p:cTn id="41" dur="500" fill="hold"/>
                                        <p:tgtEl>
                                          <p:spTgt spid="25"/>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childTnLst>
                          </p:cTn>
                        </p:par>
                        <p:par>
                          <p:cTn id="50" fill="hold">
                            <p:stCondLst>
                              <p:cond delay="5000"/>
                            </p:stCondLst>
                            <p:childTnLst>
                              <p:par>
                                <p:cTn id="51" presetID="2" presetClass="entr" presetSubtype="4" accel="50000" decel="50000"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ppt_x"/>
                                          </p:val>
                                        </p:tav>
                                        <p:tav tm="100000">
                                          <p:val>
                                            <p:strVal val="#ppt_x"/>
                                          </p:val>
                                        </p:tav>
                                      </p:tavLst>
                                    </p:anim>
                                    <p:anim calcmode="lin" valueType="num">
                                      <p:cBhvr additive="base">
                                        <p:cTn id="54" dur="500" fill="hold"/>
                                        <p:tgtEl>
                                          <p:spTgt spid="29"/>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wipe(left)">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bldLvl="0" animBg="1"/>
      <p:bldP spid="20" grpId="0"/>
      <p:bldP spid="24" grpId="0"/>
      <p:bldP spid="28"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sp>
        <p:nvSpPr>
          <p:cNvPr id="4" name="Freeform 78"/>
          <p:cNvSpPr/>
          <p:nvPr/>
        </p:nvSpPr>
        <p:spPr bwMode="auto">
          <a:xfrm rot="1794316">
            <a:off x="3848335" y="2284493"/>
            <a:ext cx="2138359" cy="2136372"/>
          </a:xfrm>
          <a:custGeom>
            <a:avLst/>
            <a:gdLst/>
            <a:ahLst/>
            <a:cxnLst>
              <a:cxn ang="0">
                <a:pos x="399" y="216"/>
              </a:cxn>
              <a:cxn ang="0">
                <a:pos x="472" y="181"/>
              </a:cxn>
              <a:cxn ang="0">
                <a:pos x="433" y="88"/>
              </a:cxn>
              <a:cxn ang="0">
                <a:pos x="601" y="88"/>
              </a:cxn>
              <a:cxn ang="0">
                <a:pos x="563" y="181"/>
              </a:cxn>
              <a:cxn ang="0">
                <a:pos x="636" y="216"/>
              </a:cxn>
              <a:cxn ang="0">
                <a:pos x="819" y="216"/>
              </a:cxn>
              <a:cxn ang="0">
                <a:pos x="819" y="399"/>
              </a:cxn>
              <a:cxn ang="0">
                <a:pos x="784" y="472"/>
              </a:cxn>
              <a:cxn ang="0">
                <a:pos x="691" y="434"/>
              </a:cxn>
              <a:cxn ang="0">
                <a:pos x="691" y="602"/>
              </a:cxn>
              <a:cxn ang="0">
                <a:pos x="784" y="563"/>
              </a:cxn>
              <a:cxn ang="0">
                <a:pos x="819" y="636"/>
              </a:cxn>
              <a:cxn ang="0">
                <a:pos x="819" y="819"/>
              </a:cxn>
              <a:cxn ang="0">
                <a:pos x="636" y="819"/>
              </a:cxn>
              <a:cxn ang="0">
                <a:pos x="563" y="784"/>
              </a:cxn>
              <a:cxn ang="0">
                <a:pos x="601" y="691"/>
              </a:cxn>
              <a:cxn ang="0">
                <a:pos x="433" y="691"/>
              </a:cxn>
              <a:cxn ang="0">
                <a:pos x="472" y="784"/>
              </a:cxn>
              <a:cxn ang="0">
                <a:pos x="399" y="819"/>
              </a:cxn>
              <a:cxn ang="0">
                <a:pos x="216" y="819"/>
              </a:cxn>
              <a:cxn ang="0">
                <a:pos x="216" y="636"/>
              </a:cxn>
              <a:cxn ang="0">
                <a:pos x="180" y="563"/>
              </a:cxn>
              <a:cxn ang="0">
                <a:pos x="88" y="602"/>
              </a:cxn>
              <a:cxn ang="0">
                <a:pos x="88" y="434"/>
              </a:cxn>
              <a:cxn ang="0">
                <a:pos x="180" y="472"/>
              </a:cxn>
              <a:cxn ang="0">
                <a:pos x="216" y="399"/>
              </a:cxn>
              <a:cxn ang="0">
                <a:pos x="216" y="216"/>
              </a:cxn>
              <a:cxn ang="0">
                <a:pos x="399" y="216"/>
              </a:cxn>
            </a:cxnLst>
            <a:rect l="0" t="0" r="r" b="b"/>
            <a:pathLst>
              <a:path w="819" h="819">
                <a:moveTo>
                  <a:pt x="399" y="216"/>
                </a:moveTo>
                <a:cubicBezTo>
                  <a:pt x="465" y="216"/>
                  <a:pt x="480" y="200"/>
                  <a:pt x="472" y="181"/>
                </a:cubicBezTo>
                <a:cubicBezTo>
                  <a:pt x="455" y="144"/>
                  <a:pt x="425" y="139"/>
                  <a:pt x="433" y="88"/>
                </a:cubicBezTo>
                <a:cubicBezTo>
                  <a:pt x="447" y="0"/>
                  <a:pt x="588" y="0"/>
                  <a:pt x="601" y="88"/>
                </a:cubicBezTo>
                <a:cubicBezTo>
                  <a:pt x="609" y="139"/>
                  <a:pt x="580" y="144"/>
                  <a:pt x="563" y="181"/>
                </a:cubicBezTo>
                <a:cubicBezTo>
                  <a:pt x="554" y="200"/>
                  <a:pt x="570" y="216"/>
                  <a:pt x="636" y="216"/>
                </a:cubicBezTo>
                <a:cubicBezTo>
                  <a:pt x="819" y="216"/>
                  <a:pt x="819" y="216"/>
                  <a:pt x="819" y="216"/>
                </a:cubicBezTo>
                <a:cubicBezTo>
                  <a:pt x="819" y="399"/>
                  <a:pt x="819" y="399"/>
                  <a:pt x="819" y="399"/>
                </a:cubicBezTo>
                <a:cubicBezTo>
                  <a:pt x="819" y="465"/>
                  <a:pt x="803" y="481"/>
                  <a:pt x="784" y="472"/>
                </a:cubicBezTo>
                <a:cubicBezTo>
                  <a:pt x="747" y="455"/>
                  <a:pt x="742" y="426"/>
                  <a:pt x="691" y="434"/>
                </a:cubicBezTo>
                <a:cubicBezTo>
                  <a:pt x="603" y="447"/>
                  <a:pt x="603" y="588"/>
                  <a:pt x="691" y="602"/>
                </a:cubicBezTo>
                <a:cubicBezTo>
                  <a:pt x="742" y="610"/>
                  <a:pt x="747" y="580"/>
                  <a:pt x="784" y="563"/>
                </a:cubicBezTo>
                <a:cubicBezTo>
                  <a:pt x="803" y="555"/>
                  <a:pt x="819" y="570"/>
                  <a:pt x="819" y="636"/>
                </a:cubicBezTo>
                <a:cubicBezTo>
                  <a:pt x="819" y="819"/>
                  <a:pt x="819" y="819"/>
                  <a:pt x="819" y="819"/>
                </a:cubicBezTo>
                <a:cubicBezTo>
                  <a:pt x="636" y="819"/>
                  <a:pt x="636" y="819"/>
                  <a:pt x="636" y="819"/>
                </a:cubicBezTo>
                <a:cubicBezTo>
                  <a:pt x="570" y="819"/>
                  <a:pt x="554" y="803"/>
                  <a:pt x="563" y="784"/>
                </a:cubicBezTo>
                <a:cubicBezTo>
                  <a:pt x="580" y="747"/>
                  <a:pt x="609" y="743"/>
                  <a:pt x="601" y="691"/>
                </a:cubicBezTo>
                <a:cubicBezTo>
                  <a:pt x="588" y="603"/>
                  <a:pt x="447" y="603"/>
                  <a:pt x="433" y="691"/>
                </a:cubicBezTo>
                <a:cubicBezTo>
                  <a:pt x="425" y="743"/>
                  <a:pt x="455" y="747"/>
                  <a:pt x="472" y="784"/>
                </a:cubicBezTo>
                <a:cubicBezTo>
                  <a:pt x="480" y="803"/>
                  <a:pt x="465" y="819"/>
                  <a:pt x="399" y="819"/>
                </a:cubicBezTo>
                <a:cubicBezTo>
                  <a:pt x="216" y="819"/>
                  <a:pt x="216" y="819"/>
                  <a:pt x="216" y="819"/>
                </a:cubicBezTo>
                <a:cubicBezTo>
                  <a:pt x="216" y="636"/>
                  <a:pt x="216" y="636"/>
                  <a:pt x="216" y="636"/>
                </a:cubicBezTo>
                <a:cubicBezTo>
                  <a:pt x="216" y="570"/>
                  <a:pt x="200" y="555"/>
                  <a:pt x="180" y="563"/>
                </a:cubicBezTo>
                <a:cubicBezTo>
                  <a:pt x="144" y="580"/>
                  <a:pt x="139" y="610"/>
                  <a:pt x="88" y="602"/>
                </a:cubicBezTo>
                <a:cubicBezTo>
                  <a:pt x="0" y="588"/>
                  <a:pt x="0" y="447"/>
                  <a:pt x="88" y="434"/>
                </a:cubicBezTo>
                <a:cubicBezTo>
                  <a:pt x="139" y="426"/>
                  <a:pt x="144" y="455"/>
                  <a:pt x="180" y="472"/>
                </a:cubicBezTo>
                <a:cubicBezTo>
                  <a:pt x="200" y="481"/>
                  <a:pt x="216" y="465"/>
                  <a:pt x="216" y="399"/>
                </a:cubicBezTo>
                <a:cubicBezTo>
                  <a:pt x="216" y="216"/>
                  <a:pt x="216" y="216"/>
                  <a:pt x="216" y="216"/>
                </a:cubicBezTo>
                <a:lnTo>
                  <a:pt x="399" y="216"/>
                </a:lnTo>
                <a:close/>
              </a:path>
            </a:pathLst>
          </a:custGeom>
          <a:solidFill>
            <a:schemeClr val="accent4"/>
          </a:solidFill>
          <a:ln w="19050">
            <a:solidFill>
              <a:schemeClr val="bg1"/>
            </a:solid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5" name="Freeform 76"/>
          <p:cNvSpPr/>
          <p:nvPr/>
        </p:nvSpPr>
        <p:spPr bwMode="auto">
          <a:xfrm rot="1794316">
            <a:off x="6205307" y="2475471"/>
            <a:ext cx="2138359" cy="2136372"/>
          </a:xfrm>
          <a:custGeom>
            <a:avLst/>
            <a:gdLst/>
            <a:ahLst/>
            <a:cxnLst>
              <a:cxn ang="0">
                <a:pos x="183" y="603"/>
              </a:cxn>
              <a:cxn ang="0">
                <a:pos x="256" y="638"/>
              </a:cxn>
              <a:cxn ang="0">
                <a:pos x="218" y="731"/>
              </a:cxn>
              <a:cxn ang="0">
                <a:pos x="386" y="731"/>
              </a:cxn>
              <a:cxn ang="0">
                <a:pos x="347" y="638"/>
              </a:cxn>
              <a:cxn ang="0">
                <a:pos x="420" y="603"/>
              </a:cxn>
              <a:cxn ang="0">
                <a:pos x="603" y="603"/>
              </a:cxn>
              <a:cxn ang="0">
                <a:pos x="603" y="420"/>
              </a:cxn>
              <a:cxn ang="0">
                <a:pos x="639" y="347"/>
              </a:cxn>
              <a:cxn ang="0">
                <a:pos x="731" y="385"/>
              </a:cxn>
              <a:cxn ang="0">
                <a:pos x="731" y="217"/>
              </a:cxn>
              <a:cxn ang="0">
                <a:pos x="639" y="256"/>
              </a:cxn>
              <a:cxn ang="0">
                <a:pos x="603" y="183"/>
              </a:cxn>
              <a:cxn ang="0">
                <a:pos x="603" y="0"/>
              </a:cxn>
              <a:cxn ang="0">
                <a:pos x="420" y="0"/>
              </a:cxn>
              <a:cxn ang="0">
                <a:pos x="347" y="35"/>
              </a:cxn>
              <a:cxn ang="0">
                <a:pos x="386" y="128"/>
              </a:cxn>
              <a:cxn ang="0">
                <a:pos x="218" y="128"/>
              </a:cxn>
              <a:cxn ang="0">
                <a:pos x="256" y="35"/>
              </a:cxn>
              <a:cxn ang="0">
                <a:pos x="183" y="0"/>
              </a:cxn>
              <a:cxn ang="0">
                <a:pos x="0" y="0"/>
              </a:cxn>
              <a:cxn ang="0">
                <a:pos x="0" y="183"/>
              </a:cxn>
              <a:cxn ang="0">
                <a:pos x="35" y="256"/>
              </a:cxn>
              <a:cxn ang="0">
                <a:pos x="128" y="217"/>
              </a:cxn>
              <a:cxn ang="0">
                <a:pos x="128" y="385"/>
              </a:cxn>
              <a:cxn ang="0">
                <a:pos x="35" y="347"/>
              </a:cxn>
              <a:cxn ang="0">
                <a:pos x="0" y="420"/>
              </a:cxn>
              <a:cxn ang="0">
                <a:pos x="0" y="603"/>
              </a:cxn>
              <a:cxn ang="0">
                <a:pos x="183" y="603"/>
              </a:cxn>
            </a:cxnLst>
            <a:rect l="0" t="0" r="r" b="b"/>
            <a:pathLst>
              <a:path w="819" h="819">
                <a:moveTo>
                  <a:pt x="183" y="603"/>
                </a:moveTo>
                <a:cubicBezTo>
                  <a:pt x="249" y="603"/>
                  <a:pt x="265" y="619"/>
                  <a:pt x="256" y="638"/>
                </a:cubicBezTo>
                <a:cubicBezTo>
                  <a:pt x="239" y="675"/>
                  <a:pt x="210" y="680"/>
                  <a:pt x="218" y="731"/>
                </a:cubicBezTo>
                <a:cubicBezTo>
                  <a:pt x="231" y="819"/>
                  <a:pt x="372" y="819"/>
                  <a:pt x="386" y="731"/>
                </a:cubicBezTo>
                <a:cubicBezTo>
                  <a:pt x="394" y="680"/>
                  <a:pt x="364" y="675"/>
                  <a:pt x="347" y="638"/>
                </a:cubicBezTo>
                <a:cubicBezTo>
                  <a:pt x="339" y="619"/>
                  <a:pt x="354" y="603"/>
                  <a:pt x="420" y="603"/>
                </a:cubicBezTo>
                <a:cubicBezTo>
                  <a:pt x="603" y="603"/>
                  <a:pt x="603" y="603"/>
                  <a:pt x="603" y="603"/>
                </a:cubicBezTo>
                <a:cubicBezTo>
                  <a:pt x="603" y="420"/>
                  <a:pt x="603" y="420"/>
                  <a:pt x="603" y="420"/>
                </a:cubicBezTo>
                <a:cubicBezTo>
                  <a:pt x="603" y="354"/>
                  <a:pt x="619" y="338"/>
                  <a:pt x="639" y="347"/>
                </a:cubicBezTo>
                <a:cubicBezTo>
                  <a:pt x="675" y="364"/>
                  <a:pt x="680" y="393"/>
                  <a:pt x="731" y="385"/>
                </a:cubicBezTo>
                <a:cubicBezTo>
                  <a:pt x="819" y="372"/>
                  <a:pt x="819" y="231"/>
                  <a:pt x="731" y="217"/>
                </a:cubicBezTo>
                <a:cubicBezTo>
                  <a:pt x="680" y="209"/>
                  <a:pt x="675" y="239"/>
                  <a:pt x="639" y="256"/>
                </a:cubicBezTo>
                <a:cubicBezTo>
                  <a:pt x="619" y="264"/>
                  <a:pt x="603" y="249"/>
                  <a:pt x="603" y="183"/>
                </a:cubicBezTo>
                <a:cubicBezTo>
                  <a:pt x="603" y="0"/>
                  <a:pt x="603" y="0"/>
                  <a:pt x="603" y="0"/>
                </a:cubicBezTo>
                <a:cubicBezTo>
                  <a:pt x="420" y="0"/>
                  <a:pt x="420" y="0"/>
                  <a:pt x="420" y="0"/>
                </a:cubicBezTo>
                <a:cubicBezTo>
                  <a:pt x="354" y="0"/>
                  <a:pt x="339" y="16"/>
                  <a:pt x="347" y="35"/>
                </a:cubicBezTo>
                <a:cubicBezTo>
                  <a:pt x="364" y="72"/>
                  <a:pt x="394" y="76"/>
                  <a:pt x="386" y="128"/>
                </a:cubicBezTo>
                <a:cubicBezTo>
                  <a:pt x="372" y="216"/>
                  <a:pt x="231" y="216"/>
                  <a:pt x="218" y="128"/>
                </a:cubicBezTo>
                <a:cubicBezTo>
                  <a:pt x="210" y="76"/>
                  <a:pt x="239" y="72"/>
                  <a:pt x="256" y="35"/>
                </a:cubicBezTo>
                <a:cubicBezTo>
                  <a:pt x="265" y="16"/>
                  <a:pt x="249" y="0"/>
                  <a:pt x="183" y="0"/>
                </a:cubicBezTo>
                <a:cubicBezTo>
                  <a:pt x="0" y="0"/>
                  <a:pt x="0" y="0"/>
                  <a:pt x="0" y="0"/>
                </a:cubicBezTo>
                <a:cubicBezTo>
                  <a:pt x="0" y="183"/>
                  <a:pt x="0" y="183"/>
                  <a:pt x="0" y="183"/>
                </a:cubicBezTo>
                <a:cubicBezTo>
                  <a:pt x="0" y="249"/>
                  <a:pt x="16" y="264"/>
                  <a:pt x="35" y="256"/>
                </a:cubicBezTo>
                <a:cubicBezTo>
                  <a:pt x="72" y="239"/>
                  <a:pt x="77" y="209"/>
                  <a:pt x="128" y="217"/>
                </a:cubicBezTo>
                <a:cubicBezTo>
                  <a:pt x="216" y="231"/>
                  <a:pt x="216" y="372"/>
                  <a:pt x="128" y="385"/>
                </a:cubicBezTo>
                <a:cubicBezTo>
                  <a:pt x="77" y="393"/>
                  <a:pt x="72" y="364"/>
                  <a:pt x="35" y="347"/>
                </a:cubicBezTo>
                <a:cubicBezTo>
                  <a:pt x="16" y="338"/>
                  <a:pt x="0" y="354"/>
                  <a:pt x="0" y="420"/>
                </a:cubicBezTo>
                <a:cubicBezTo>
                  <a:pt x="0" y="603"/>
                  <a:pt x="0" y="603"/>
                  <a:pt x="0" y="603"/>
                </a:cubicBezTo>
                <a:lnTo>
                  <a:pt x="183" y="603"/>
                </a:lnTo>
                <a:close/>
              </a:path>
            </a:pathLst>
          </a:custGeom>
          <a:solidFill>
            <a:schemeClr val="accent2"/>
          </a:solidFill>
          <a:ln w="19050">
            <a:solidFill>
              <a:schemeClr val="bg1"/>
            </a:solidFill>
            <a:round/>
          </a:ln>
        </p:spPr>
        <p:txBody>
          <a:bodyPr vert="horz" wrap="square" lIns="121920" tIns="60960" rIns="121920" bIns="60960" numCol="1" anchor="t" anchorCtr="0" compatLnSpc="1"/>
          <a:lstStyle/>
          <a:p>
            <a:endParaRPr lang="en-US" sz="2400" dirty="0">
              <a:solidFill>
                <a:schemeClr val="bg1"/>
              </a:solidFill>
              <a:latin typeface="微软雅黑" panose="020B0503020204020204" charset="-122"/>
            </a:endParaRPr>
          </a:p>
        </p:txBody>
      </p:sp>
      <p:sp>
        <p:nvSpPr>
          <p:cNvPr id="7" name="Freeform 77"/>
          <p:cNvSpPr/>
          <p:nvPr/>
        </p:nvSpPr>
        <p:spPr bwMode="auto">
          <a:xfrm rot="1794316">
            <a:off x="5122310" y="1201496"/>
            <a:ext cx="2138359" cy="2136372"/>
          </a:xfrm>
          <a:custGeom>
            <a:avLst/>
            <a:gdLst/>
            <a:ahLst/>
            <a:cxnLst>
              <a:cxn ang="0">
                <a:pos x="183" y="216"/>
              </a:cxn>
              <a:cxn ang="0">
                <a:pos x="256" y="180"/>
              </a:cxn>
              <a:cxn ang="0">
                <a:pos x="217" y="88"/>
              </a:cxn>
              <a:cxn ang="0">
                <a:pos x="385" y="88"/>
              </a:cxn>
              <a:cxn ang="0">
                <a:pos x="347" y="180"/>
              </a:cxn>
              <a:cxn ang="0">
                <a:pos x="420" y="216"/>
              </a:cxn>
              <a:cxn ang="0">
                <a:pos x="603" y="216"/>
              </a:cxn>
              <a:cxn ang="0">
                <a:pos x="603" y="399"/>
              </a:cxn>
              <a:cxn ang="0">
                <a:pos x="638" y="472"/>
              </a:cxn>
              <a:cxn ang="0">
                <a:pos x="731" y="433"/>
              </a:cxn>
              <a:cxn ang="0">
                <a:pos x="731" y="601"/>
              </a:cxn>
              <a:cxn ang="0">
                <a:pos x="638" y="563"/>
              </a:cxn>
              <a:cxn ang="0">
                <a:pos x="603" y="636"/>
              </a:cxn>
              <a:cxn ang="0">
                <a:pos x="603" y="819"/>
              </a:cxn>
              <a:cxn ang="0">
                <a:pos x="420" y="819"/>
              </a:cxn>
              <a:cxn ang="0">
                <a:pos x="347" y="784"/>
              </a:cxn>
              <a:cxn ang="0">
                <a:pos x="385" y="691"/>
              </a:cxn>
              <a:cxn ang="0">
                <a:pos x="217" y="691"/>
              </a:cxn>
              <a:cxn ang="0">
                <a:pos x="256" y="784"/>
              </a:cxn>
              <a:cxn ang="0">
                <a:pos x="183" y="819"/>
              </a:cxn>
              <a:cxn ang="0">
                <a:pos x="0" y="819"/>
              </a:cxn>
              <a:cxn ang="0">
                <a:pos x="0" y="636"/>
              </a:cxn>
              <a:cxn ang="0">
                <a:pos x="35" y="563"/>
              </a:cxn>
              <a:cxn ang="0">
                <a:pos x="128" y="601"/>
              </a:cxn>
              <a:cxn ang="0">
                <a:pos x="128" y="433"/>
              </a:cxn>
              <a:cxn ang="0">
                <a:pos x="35" y="472"/>
              </a:cxn>
              <a:cxn ang="0">
                <a:pos x="0" y="399"/>
              </a:cxn>
              <a:cxn ang="0">
                <a:pos x="0" y="216"/>
              </a:cxn>
              <a:cxn ang="0">
                <a:pos x="183" y="216"/>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09"/>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09"/>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w="19050">
            <a:solidFill>
              <a:schemeClr val="bg1"/>
            </a:solidFill>
            <a:round/>
          </a:ln>
        </p:spPr>
        <p:txBody>
          <a:bodyPr vert="horz" wrap="square" lIns="121920" tIns="60960" rIns="121920" bIns="60960" numCol="1" anchor="t" anchorCtr="0" compatLnSpc="1"/>
          <a:lstStyle/>
          <a:p>
            <a:endParaRPr lang="en-US" sz="2400" dirty="0">
              <a:solidFill>
                <a:schemeClr val="bg1"/>
              </a:solidFill>
              <a:latin typeface="微软雅黑" panose="020B0503020204020204" charset="-122"/>
            </a:endParaRPr>
          </a:p>
        </p:txBody>
      </p:sp>
      <p:sp>
        <p:nvSpPr>
          <p:cNvPr id="9" name="Freeform 79"/>
          <p:cNvSpPr/>
          <p:nvPr/>
        </p:nvSpPr>
        <p:spPr bwMode="auto">
          <a:xfrm rot="1794316">
            <a:off x="4931827" y="3556613"/>
            <a:ext cx="2138359" cy="2138359"/>
          </a:xfrm>
          <a:custGeom>
            <a:avLst/>
            <a:gdLst/>
            <a:ahLst/>
            <a:cxnLst>
              <a:cxn ang="0">
                <a:pos x="216" y="420"/>
              </a:cxn>
              <a:cxn ang="0">
                <a:pos x="181" y="347"/>
              </a:cxn>
              <a:cxn ang="0">
                <a:pos x="88" y="386"/>
              </a:cxn>
              <a:cxn ang="0">
                <a:pos x="88" y="218"/>
              </a:cxn>
              <a:cxn ang="0">
                <a:pos x="181" y="256"/>
              </a:cxn>
              <a:cxn ang="0">
                <a:pos x="216" y="183"/>
              </a:cxn>
              <a:cxn ang="0">
                <a:pos x="216" y="0"/>
              </a:cxn>
              <a:cxn ang="0">
                <a:pos x="399" y="0"/>
              </a:cxn>
              <a:cxn ang="0">
                <a:pos x="472" y="35"/>
              </a:cxn>
              <a:cxn ang="0">
                <a:pos x="434" y="128"/>
              </a:cxn>
              <a:cxn ang="0">
                <a:pos x="602" y="128"/>
              </a:cxn>
              <a:cxn ang="0">
                <a:pos x="563" y="35"/>
              </a:cxn>
              <a:cxn ang="0">
                <a:pos x="636" y="0"/>
              </a:cxn>
              <a:cxn ang="0">
                <a:pos x="819" y="0"/>
              </a:cxn>
              <a:cxn ang="0">
                <a:pos x="819" y="183"/>
              </a:cxn>
              <a:cxn ang="0">
                <a:pos x="784" y="256"/>
              </a:cxn>
              <a:cxn ang="0">
                <a:pos x="691" y="218"/>
              </a:cxn>
              <a:cxn ang="0">
                <a:pos x="691" y="386"/>
              </a:cxn>
              <a:cxn ang="0">
                <a:pos x="784" y="347"/>
              </a:cxn>
              <a:cxn ang="0">
                <a:pos x="819" y="420"/>
              </a:cxn>
              <a:cxn ang="0">
                <a:pos x="819" y="603"/>
              </a:cxn>
              <a:cxn ang="0">
                <a:pos x="636" y="603"/>
              </a:cxn>
              <a:cxn ang="0">
                <a:pos x="563" y="639"/>
              </a:cxn>
              <a:cxn ang="0">
                <a:pos x="602" y="731"/>
              </a:cxn>
              <a:cxn ang="0">
                <a:pos x="434" y="731"/>
              </a:cxn>
              <a:cxn ang="0">
                <a:pos x="472" y="639"/>
              </a:cxn>
              <a:cxn ang="0">
                <a:pos x="399" y="603"/>
              </a:cxn>
              <a:cxn ang="0">
                <a:pos x="216" y="603"/>
              </a:cxn>
              <a:cxn ang="0">
                <a:pos x="216" y="420"/>
              </a:cxn>
            </a:cxnLst>
            <a:rect l="0" t="0" r="r" b="b"/>
            <a:pathLst>
              <a:path w="819" h="819">
                <a:moveTo>
                  <a:pt x="216" y="420"/>
                </a:moveTo>
                <a:cubicBezTo>
                  <a:pt x="216" y="354"/>
                  <a:pt x="200" y="339"/>
                  <a:pt x="181" y="347"/>
                </a:cubicBezTo>
                <a:cubicBezTo>
                  <a:pt x="144" y="364"/>
                  <a:pt x="139" y="394"/>
                  <a:pt x="88" y="386"/>
                </a:cubicBezTo>
                <a:cubicBezTo>
                  <a:pt x="0" y="372"/>
                  <a:pt x="0" y="231"/>
                  <a:pt x="88" y="218"/>
                </a:cubicBezTo>
                <a:cubicBezTo>
                  <a:pt x="139" y="210"/>
                  <a:pt x="144" y="239"/>
                  <a:pt x="181" y="256"/>
                </a:cubicBezTo>
                <a:cubicBezTo>
                  <a:pt x="200" y="265"/>
                  <a:pt x="216" y="249"/>
                  <a:pt x="216" y="183"/>
                </a:cubicBezTo>
                <a:cubicBezTo>
                  <a:pt x="216" y="0"/>
                  <a:pt x="216" y="0"/>
                  <a:pt x="216" y="0"/>
                </a:cubicBezTo>
                <a:cubicBezTo>
                  <a:pt x="399" y="0"/>
                  <a:pt x="399" y="0"/>
                  <a:pt x="399" y="0"/>
                </a:cubicBezTo>
                <a:cubicBezTo>
                  <a:pt x="465" y="0"/>
                  <a:pt x="481" y="16"/>
                  <a:pt x="472" y="35"/>
                </a:cubicBezTo>
                <a:cubicBezTo>
                  <a:pt x="455" y="72"/>
                  <a:pt x="426" y="77"/>
                  <a:pt x="434" y="128"/>
                </a:cubicBezTo>
                <a:cubicBezTo>
                  <a:pt x="447" y="216"/>
                  <a:pt x="588" y="216"/>
                  <a:pt x="602" y="128"/>
                </a:cubicBezTo>
                <a:cubicBezTo>
                  <a:pt x="610" y="77"/>
                  <a:pt x="580" y="72"/>
                  <a:pt x="563" y="35"/>
                </a:cubicBezTo>
                <a:cubicBezTo>
                  <a:pt x="555" y="16"/>
                  <a:pt x="570" y="0"/>
                  <a:pt x="636" y="0"/>
                </a:cubicBezTo>
                <a:cubicBezTo>
                  <a:pt x="819" y="0"/>
                  <a:pt x="819" y="0"/>
                  <a:pt x="819" y="0"/>
                </a:cubicBezTo>
                <a:cubicBezTo>
                  <a:pt x="819" y="183"/>
                  <a:pt x="819" y="183"/>
                  <a:pt x="819" y="183"/>
                </a:cubicBezTo>
                <a:cubicBezTo>
                  <a:pt x="819" y="249"/>
                  <a:pt x="803" y="265"/>
                  <a:pt x="784" y="256"/>
                </a:cubicBezTo>
                <a:cubicBezTo>
                  <a:pt x="747" y="239"/>
                  <a:pt x="743" y="210"/>
                  <a:pt x="691" y="218"/>
                </a:cubicBezTo>
                <a:cubicBezTo>
                  <a:pt x="603" y="231"/>
                  <a:pt x="603" y="372"/>
                  <a:pt x="691" y="386"/>
                </a:cubicBezTo>
                <a:cubicBezTo>
                  <a:pt x="743" y="394"/>
                  <a:pt x="747" y="364"/>
                  <a:pt x="784" y="347"/>
                </a:cubicBezTo>
                <a:cubicBezTo>
                  <a:pt x="803" y="339"/>
                  <a:pt x="819" y="354"/>
                  <a:pt x="819" y="420"/>
                </a:cubicBezTo>
                <a:cubicBezTo>
                  <a:pt x="819" y="603"/>
                  <a:pt x="819" y="603"/>
                  <a:pt x="819" y="603"/>
                </a:cubicBezTo>
                <a:cubicBezTo>
                  <a:pt x="636" y="603"/>
                  <a:pt x="636" y="603"/>
                  <a:pt x="636" y="603"/>
                </a:cubicBezTo>
                <a:cubicBezTo>
                  <a:pt x="570" y="603"/>
                  <a:pt x="555" y="619"/>
                  <a:pt x="563" y="639"/>
                </a:cubicBezTo>
                <a:cubicBezTo>
                  <a:pt x="580" y="675"/>
                  <a:pt x="610" y="680"/>
                  <a:pt x="602" y="731"/>
                </a:cubicBezTo>
                <a:cubicBezTo>
                  <a:pt x="588" y="819"/>
                  <a:pt x="447" y="819"/>
                  <a:pt x="434" y="731"/>
                </a:cubicBezTo>
                <a:cubicBezTo>
                  <a:pt x="426" y="680"/>
                  <a:pt x="455" y="675"/>
                  <a:pt x="472" y="639"/>
                </a:cubicBezTo>
                <a:cubicBezTo>
                  <a:pt x="481" y="619"/>
                  <a:pt x="465" y="603"/>
                  <a:pt x="399" y="603"/>
                </a:cubicBezTo>
                <a:cubicBezTo>
                  <a:pt x="216" y="603"/>
                  <a:pt x="216" y="603"/>
                  <a:pt x="216" y="603"/>
                </a:cubicBezTo>
                <a:lnTo>
                  <a:pt x="216" y="420"/>
                </a:lnTo>
                <a:close/>
              </a:path>
            </a:pathLst>
          </a:custGeom>
          <a:solidFill>
            <a:schemeClr val="accent3"/>
          </a:solidFill>
          <a:ln w="19050">
            <a:solidFill>
              <a:schemeClr val="bg1"/>
            </a:solid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0" name="Text Placeholder 3"/>
          <p:cNvSpPr txBox="1"/>
          <p:nvPr/>
        </p:nvSpPr>
        <p:spPr>
          <a:xfrm>
            <a:off x="5741203" y="2109394"/>
            <a:ext cx="506550"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200" dirty="0">
                <a:solidFill>
                  <a:schemeClr val="bg1"/>
                </a:solidFill>
                <a:latin typeface="微软雅黑" panose="020B0503020204020204" charset="-122"/>
              </a:rPr>
              <a:t>01</a:t>
            </a:r>
          </a:p>
        </p:txBody>
      </p:sp>
      <p:sp>
        <p:nvSpPr>
          <p:cNvPr id="11" name="Text Placeholder 3"/>
          <p:cNvSpPr txBox="1"/>
          <p:nvPr/>
        </p:nvSpPr>
        <p:spPr>
          <a:xfrm>
            <a:off x="4756408" y="3346297"/>
            <a:ext cx="506550"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200" dirty="0">
                <a:solidFill>
                  <a:schemeClr val="bg1"/>
                </a:solidFill>
                <a:latin typeface="微软雅黑" panose="020B0503020204020204" charset="-122"/>
              </a:rPr>
              <a:t>03</a:t>
            </a:r>
          </a:p>
        </p:txBody>
      </p:sp>
      <p:sp>
        <p:nvSpPr>
          <p:cNvPr id="12" name="Text Placeholder 3"/>
          <p:cNvSpPr txBox="1"/>
          <p:nvPr/>
        </p:nvSpPr>
        <p:spPr>
          <a:xfrm>
            <a:off x="5977650" y="4302727"/>
            <a:ext cx="506550"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200" dirty="0">
                <a:solidFill>
                  <a:schemeClr val="bg1"/>
                </a:solidFill>
                <a:latin typeface="微软雅黑" panose="020B0503020204020204" charset="-122"/>
              </a:rPr>
              <a:t>04</a:t>
            </a:r>
          </a:p>
        </p:txBody>
      </p:sp>
      <p:sp>
        <p:nvSpPr>
          <p:cNvPr id="13" name="Text Placeholder 3"/>
          <p:cNvSpPr txBox="1"/>
          <p:nvPr/>
        </p:nvSpPr>
        <p:spPr>
          <a:xfrm>
            <a:off x="6890174" y="3041111"/>
            <a:ext cx="506550"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200" dirty="0">
                <a:solidFill>
                  <a:schemeClr val="bg1"/>
                </a:solidFill>
                <a:latin typeface="微软雅黑" panose="020B0503020204020204" charset="-122"/>
              </a:rPr>
              <a:t>02</a:t>
            </a:r>
          </a:p>
        </p:txBody>
      </p:sp>
      <p:sp>
        <p:nvSpPr>
          <p:cNvPr id="14" name="Text Placeholder 3"/>
          <p:cNvSpPr txBox="1"/>
          <p:nvPr/>
        </p:nvSpPr>
        <p:spPr>
          <a:xfrm>
            <a:off x="7112000" y="971550"/>
            <a:ext cx="2806699" cy="69749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b="1" dirty="0">
                <a:solidFill>
                  <a:schemeClr val="tx1"/>
                </a:solidFill>
                <a:latin typeface="微软雅黑" panose="020B0503020204020204" charset="-122"/>
                <a:ea typeface="微软雅黑" panose="020B0503020204020204" charset="-122"/>
              </a:rPr>
              <a:t>单击编辑标题</a:t>
            </a:r>
            <a:endParaRPr lang="en-US" b="1" dirty="0">
              <a:solidFill>
                <a:schemeClr val="tx1"/>
              </a:solidFill>
              <a:latin typeface="微软雅黑" panose="020B0503020204020204" charset="-122"/>
              <a:cs typeface="+mj-cs"/>
            </a:endParaRPr>
          </a:p>
          <a:p>
            <a:pPr algn="l" defTabSz="1218565">
              <a:spcBef>
                <a:spcPct val="20000"/>
              </a:spcBef>
              <a:defRPr/>
            </a:pPr>
            <a:r>
              <a:rPr lang="zh-CN" altLang="en-US" sz="1335" dirty="0">
                <a:solidFill>
                  <a:schemeClr val="tx1"/>
                </a:solidFill>
                <a:latin typeface="微软雅黑" panose="020B0503020204020204" charset="-122"/>
                <a:ea typeface="微软雅黑" panose="020B0503020204020204" charset="-122"/>
                <a:cs typeface="+mj-cs"/>
              </a:rPr>
              <a:t>单击此处可编辑内容单击此处可编辑内容单击此处可编辑内容</a:t>
            </a:r>
            <a:endParaRPr lang="en-US" sz="1335" dirty="0">
              <a:solidFill>
                <a:schemeClr val="tx1"/>
              </a:solidFill>
              <a:latin typeface="微软雅黑" panose="020B0503020204020204" charset="-122"/>
            </a:endParaRPr>
          </a:p>
        </p:txBody>
      </p:sp>
      <p:sp>
        <p:nvSpPr>
          <p:cNvPr id="15" name="Text Placeholder 3"/>
          <p:cNvSpPr txBox="1"/>
          <p:nvPr/>
        </p:nvSpPr>
        <p:spPr>
          <a:xfrm>
            <a:off x="8636000" y="3308350"/>
            <a:ext cx="2806699" cy="69749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b="1" dirty="0">
                <a:solidFill>
                  <a:schemeClr val="tx1"/>
                </a:solidFill>
                <a:latin typeface="微软雅黑" panose="020B0503020204020204" charset="-122"/>
                <a:ea typeface="微软雅黑" panose="020B0503020204020204" charset="-122"/>
              </a:rPr>
              <a:t>单击编辑标题</a:t>
            </a:r>
            <a:endParaRPr lang="en-US" b="1" dirty="0">
              <a:solidFill>
                <a:schemeClr val="tx1"/>
              </a:solidFill>
              <a:latin typeface="微软雅黑" panose="020B0503020204020204" charset="-122"/>
              <a:cs typeface="+mj-cs"/>
            </a:endParaRPr>
          </a:p>
          <a:p>
            <a:pPr algn="l" defTabSz="1218565">
              <a:spcBef>
                <a:spcPct val="20000"/>
              </a:spcBef>
              <a:defRPr/>
            </a:pPr>
            <a:r>
              <a:rPr lang="zh-CN" altLang="en-US" sz="1335" dirty="0">
                <a:solidFill>
                  <a:schemeClr val="tx1"/>
                </a:solidFill>
                <a:latin typeface="微软雅黑" panose="020B0503020204020204" charset="-122"/>
                <a:ea typeface="微软雅黑" panose="020B0503020204020204" charset="-122"/>
                <a:cs typeface="+mj-cs"/>
              </a:rPr>
              <a:t>单击此处可编辑内容单击此处可编辑内容单击此处可编辑内容</a:t>
            </a:r>
            <a:endParaRPr lang="en-US" sz="1335" dirty="0">
              <a:solidFill>
                <a:schemeClr val="tx1"/>
              </a:solidFill>
              <a:latin typeface="微软雅黑" panose="020B0503020204020204" charset="-122"/>
            </a:endParaRPr>
          </a:p>
        </p:txBody>
      </p:sp>
      <p:sp>
        <p:nvSpPr>
          <p:cNvPr id="16" name="Text Placeholder 3"/>
          <p:cNvSpPr txBox="1"/>
          <p:nvPr/>
        </p:nvSpPr>
        <p:spPr>
          <a:xfrm>
            <a:off x="728133" y="2681817"/>
            <a:ext cx="2806699" cy="69749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spcBef>
                <a:spcPct val="20000"/>
              </a:spcBef>
              <a:defRPr/>
            </a:pPr>
            <a:r>
              <a:rPr lang="zh-CN" altLang="en-US" b="1" dirty="0">
                <a:solidFill>
                  <a:schemeClr val="tx1"/>
                </a:solidFill>
                <a:latin typeface="微软雅黑" panose="020B0503020204020204" charset="-122"/>
                <a:ea typeface="微软雅黑" panose="020B0503020204020204" charset="-122"/>
              </a:rPr>
              <a:t>单击编辑标题</a:t>
            </a:r>
            <a:endParaRPr lang="en-US" b="1" dirty="0">
              <a:solidFill>
                <a:schemeClr val="tx1"/>
              </a:solidFill>
              <a:latin typeface="微软雅黑" panose="020B0503020204020204" charset="-122"/>
              <a:cs typeface="+mj-cs"/>
            </a:endParaRPr>
          </a:p>
          <a:p>
            <a:pPr algn="r" defTabSz="1218565">
              <a:spcBef>
                <a:spcPct val="20000"/>
              </a:spcBef>
              <a:defRPr/>
            </a:pPr>
            <a:r>
              <a:rPr lang="zh-CN" altLang="en-US" sz="1335" dirty="0">
                <a:solidFill>
                  <a:schemeClr val="tx1"/>
                </a:solidFill>
                <a:latin typeface="微软雅黑" panose="020B0503020204020204" charset="-122"/>
                <a:ea typeface="微软雅黑" panose="020B0503020204020204" charset="-122"/>
                <a:cs typeface="+mj-cs"/>
              </a:rPr>
              <a:t>单击此处可编辑内容单击此处可编辑内容单击此处可编辑内容</a:t>
            </a:r>
            <a:endParaRPr lang="en-US" sz="1335" dirty="0">
              <a:solidFill>
                <a:schemeClr val="tx1"/>
              </a:solidFill>
              <a:latin typeface="微软雅黑" panose="020B0503020204020204" charset="-122"/>
            </a:endParaRPr>
          </a:p>
        </p:txBody>
      </p:sp>
      <p:sp>
        <p:nvSpPr>
          <p:cNvPr id="17" name="Text Placeholder 3"/>
          <p:cNvSpPr txBox="1"/>
          <p:nvPr/>
        </p:nvSpPr>
        <p:spPr>
          <a:xfrm>
            <a:off x="2239435" y="5047139"/>
            <a:ext cx="2806699" cy="69749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spcBef>
                <a:spcPct val="20000"/>
              </a:spcBef>
              <a:defRPr/>
            </a:pPr>
            <a:r>
              <a:rPr lang="zh-CN" altLang="en-US" b="1" dirty="0">
                <a:solidFill>
                  <a:schemeClr val="tx1"/>
                </a:solidFill>
                <a:latin typeface="微软雅黑" panose="020B0503020204020204" charset="-122"/>
                <a:ea typeface="微软雅黑" panose="020B0503020204020204" charset="-122"/>
              </a:rPr>
              <a:t>单击编辑标题</a:t>
            </a:r>
            <a:endParaRPr lang="en-US" b="1" dirty="0">
              <a:solidFill>
                <a:schemeClr val="tx1"/>
              </a:solidFill>
              <a:latin typeface="微软雅黑" panose="020B0503020204020204" charset="-122"/>
              <a:cs typeface="+mj-cs"/>
            </a:endParaRPr>
          </a:p>
          <a:p>
            <a:pPr algn="r" defTabSz="1218565">
              <a:spcBef>
                <a:spcPct val="20000"/>
              </a:spcBef>
              <a:defRPr/>
            </a:pPr>
            <a:r>
              <a:rPr lang="zh-CN" altLang="en-US" sz="1335" dirty="0">
                <a:solidFill>
                  <a:schemeClr val="tx1"/>
                </a:solidFill>
                <a:latin typeface="微软雅黑" panose="020B0503020204020204" charset="-122"/>
                <a:ea typeface="微软雅黑" panose="020B0503020204020204" charset="-122"/>
                <a:cs typeface="+mj-cs"/>
              </a:rPr>
              <a:t>单击此处可编辑内容单击此处可编辑内容单击此处可编辑内容</a:t>
            </a:r>
            <a:endParaRPr lang="en-US" sz="1335" dirty="0">
              <a:solidFill>
                <a:schemeClr val="tx1"/>
              </a:solidFill>
              <a:latin typeface="微软雅黑" panose="020B0503020204020204"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2000"/>
                            </p:stCondLst>
                            <p:childTnLst>
                              <p:par>
                                <p:cTn id="23" presetID="2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3000"/>
                            </p:stCondLst>
                            <p:childTnLst>
                              <p:par>
                                <p:cTn id="32" presetID="23" presetClass="entr" presetSubtype="16"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000"/>
                            </p:stCondLst>
                            <p:childTnLst>
                              <p:par>
                                <p:cTn id="41" presetID="2" presetClass="entr" presetSubtype="2" accel="50000" decel="5000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1+#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2" presetClass="entr" presetSubtype="2" accel="50000" decel="50000"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1+#ppt_w/2"/>
                                          </p:val>
                                        </p:tav>
                                        <p:tav tm="100000">
                                          <p:val>
                                            <p:strVal val="#ppt_x"/>
                                          </p:val>
                                        </p:tav>
                                      </p:tavLst>
                                    </p:anim>
                                    <p:anim calcmode="lin" valueType="num">
                                      <p:cBhvr additive="base">
                                        <p:cTn id="49" dur="500" fill="hold"/>
                                        <p:tgtEl>
                                          <p:spTgt spid="15"/>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2" presetClass="entr" presetSubtype="8" accel="50000" decel="50000"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0-#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2" presetClass="entr" presetSubtype="8" accel="50000" decel="50000" fill="hold"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0-#ppt_w/2"/>
                                          </p:val>
                                        </p:tav>
                                        <p:tav tm="100000">
                                          <p:val>
                                            <p:strVal val="#ppt_x"/>
                                          </p:val>
                                        </p:tav>
                                      </p:tavLst>
                                    </p:anim>
                                    <p:anim calcmode="lin" valueType="num">
                                      <p:cBhvr additive="base">
                                        <p:cTn id="59"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7" grpId="0" bldLvl="0" animBg="1"/>
      <p:bldP spid="9" grpId="0" bldLvl="0" animBg="1"/>
      <p:bldP spid="10" grpId="0"/>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sp>
        <p:nvSpPr>
          <p:cNvPr id="4" name="出自【趣你的PPT】(微信:qunideppt)：最优质的PPT资源库"/>
          <p:cNvSpPr/>
          <p:nvPr/>
        </p:nvSpPr>
        <p:spPr>
          <a:xfrm>
            <a:off x="4773849" y="1915370"/>
            <a:ext cx="7433388" cy="3355037"/>
          </a:xfrm>
          <a:prstGeom prst="rect">
            <a:avLst/>
          </a:prstGeom>
          <a:solidFill>
            <a:schemeClr val="accent2">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charset="-122"/>
              <a:ea typeface="微软雅黑" panose="020B0503020204020204" charset="-122"/>
            </a:endParaRPr>
          </a:p>
        </p:txBody>
      </p:sp>
      <p:grpSp>
        <p:nvGrpSpPr>
          <p:cNvPr id="5" name="组合 4"/>
          <p:cNvGrpSpPr/>
          <p:nvPr/>
        </p:nvGrpSpPr>
        <p:grpSpPr>
          <a:xfrm>
            <a:off x="5940179" y="2417591"/>
            <a:ext cx="616940" cy="531845"/>
            <a:chOff x="6033486" y="2436253"/>
            <a:chExt cx="616940" cy="531845"/>
          </a:xfrm>
        </p:grpSpPr>
        <p:sp>
          <p:nvSpPr>
            <p:cNvPr id="7" name="出自【趣你的PPT】(微信:qunideppt)：最优质的PPT资源库"/>
            <p:cNvSpPr/>
            <p:nvPr/>
          </p:nvSpPr>
          <p:spPr>
            <a:xfrm>
              <a:off x="6033486" y="2436253"/>
              <a:ext cx="616940" cy="531845"/>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charset="-122"/>
                <a:ea typeface="微软雅黑" panose="020B0503020204020204" charset="-122"/>
              </a:endParaRPr>
            </a:p>
          </p:txBody>
        </p:sp>
        <p:sp>
          <p:nvSpPr>
            <p:cNvPr id="9" name="出自【趣你的PPT】(微信:qunideppt)：最优质的PPT资源库"/>
            <p:cNvSpPr>
              <a:spLocks noEditPoints="1"/>
            </p:cNvSpPr>
            <p:nvPr/>
          </p:nvSpPr>
          <p:spPr bwMode="auto">
            <a:xfrm>
              <a:off x="6245832" y="2552721"/>
              <a:ext cx="207532" cy="278978"/>
            </a:xfrm>
            <a:custGeom>
              <a:avLst/>
              <a:gdLst>
                <a:gd name="T0" fmla="*/ 188 w 216"/>
                <a:gd name="T1" fmla="*/ 126 h 288"/>
                <a:gd name="T2" fmla="*/ 188 w 216"/>
                <a:gd name="T3" fmla="*/ 79 h 288"/>
                <a:gd name="T4" fmla="*/ 109 w 216"/>
                <a:gd name="T5" fmla="*/ 0 h 288"/>
                <a:gd name="T6" fmla="*/ 108 w 216"/>
                <a:gd name="T7" fmla="*/ 0 h 288"/>
                <a:gd name="T8" fmla="*/ 106 w 216"/>
                <a:gd name="T9" fmla="*/ 0 h 288"/>
                <a:gd name="T10" fmla="*/ 28 w 216"/>
                <a:gd name="T11" fmla="*/ 79 h 288"/>
                <a:gd name="T12" fmla="*/ 28 w 216"/>
                <a:gd name="T13" fmla="*/ 126 h 288"/>
                <a:gd name="T14" fmla="*/ 0 w 216"/>
                <a:gd name="T15" fmla="*/ 126 h 288"/>
                <a:gd name="T16" fmla="*/ 0 w 216"/>
                <a:gd name="T17" fmla="*/ 288 h 288"/>
                <a:gd name="T18" fmla="*/ 216 w 216"/>
                <a:gd name="T19" fmla="*/ 288 h 288"/>
                <a:gd name="T20" fmla="*/ 216 w 216"/>
                <a:gd name="T21" fmla="*/ 126 h 288"/>
                <a:gd name="T22" fmla="*/ 188 w 216"/>
                <a:gd name="T23" fmla="*/ 126 h 288"/>
                <a:gd name="T24" fmla="*/ 133 w 216"/>
                <a:gd name="T25" fmla="*/ 259 h 288"/>
                <a:gd name="T26" fmla="*/ 84 w 216"/>
                <a:gd name="T27" fmla="*/ 259 h 288"/>
                <a:gd name="T28" fmla="*/ 96 w 216"/>
                <a:gd name="T29" fmla="*/ 206 h 288"/>
                <a:gd name="T30" fmla="*/ 84 w 216"/>
                <a:gd name="T31" fmla="*/ 185 h 288"/>
                <a:gd name="T32" fmla="*/ 108 w 216"/>
                <a:gd name="T33" fmla="*/ 161 h 288"/>
                <a:gd name="T34" fmla="*/ 133 w 216"/>
                <a:gd name="T35" fmla="*/ 185 h 288"/>
                <a:gd name="T36" fmla="*/ 120 w 216"/>
                <a:gd name="T37" fmla="*/ 206 h 288"/>
                <a:gd name="T38" fmla="*/ 133 w 216"/>
                <a:gd name="T39" fmla="*/ 259 h 288"/>
                <a:gd name="T40" fmla="*/ 148 w 216"/>
                <a:gd name="T41" fmla="*/ 126 h 288"/>
                <a:gd name="T42" fmla="*/ 67 w 216"/>
                <a:gd name="T43" fmla="*/ 126 h 288"/>
                <a:gd name="T44" fmla="*/ 67 w 216"/>
                <a:gd name="T45" fmla="*/ 79 h 288"/>
                <a:gd name="T46" fmla="*/ 106 w 216"/>
                <a:gd name="T47" fmla="*/ 40 h 288"/>
                <a:gd name="T48" fmla="*/ 108 w 216"/>
                <a:gd name="T49" fmla="*/ 40 h 288"/>
                <a:gd name="T50" fmla="*/ 109 w 216"/>
                <a:gd name="T51" fmla="*/ 40 h 288"/>
                <a:gd name="T52" fmla="*/ 148 w 216"/>
                <a:gd name="T53" fmla="*/ 79 h 288"/>
                <a:gd name="T54" fmla="*/ 148 w 216"/>
                <a:gd name="T55" fmla="*/ 1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dirty="0">
                <a:solidFill>
                  <a:schemeClr val="bg1"/>
                </a:solidFill>
                <a:latin typeface="微软雅黑" panose="020B0503020204020204" charset="-122"/>
                <a:ea typeface="微软雅黑" panose="020B0503020204020204" charset="-122"/>
              </a:endParaRPr>
            </a:p>
          </p:txBody>
        </p:sp>
      </p:grpSp>
      <p:grpSp>
        <p:nvGrpSpPr>
          <p:cNvPr id="10" name="组合 9"/>
          <p:cNvGrpSpPr/>
          <p:nvPr/>
        </p:nvGrpSpPr>
        <p:grpSpPr>
          <a:xfrm>
            <a:off x="5940179" y="3307038"/>
            <a:ext cx="616940" cy="531845"/>
            <a:chOff x="6033486" y="3325700"/>
            <a:chExt cx="616940" cy="531845"/>
          </a:xfrm>
        </p:grpSpPr>
        <p:sp>
          <p:nvSpPr>
            <p:cNvPr id="11" name="出自【趣你的PPT】(微信:qunideppt)：最优质的PPT资源库"/>
            <p:cNvSpPr/>
            <p:nvPr/>
          </p:nvSpPr>
          <p:spPr>
            <a:xfrm>
              <a:off x="6033486" y="3325700"/>
              <a:ext cx="616940" cy="531845"/>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charset="-122"/>
                <a:ea typeface="微软雅黑" panose="020B0503020204020204" charset="-122"/>
              </a:endParaRPr>
            </a:p>
          </p:txBody>
        </p:sp>
        <p:sp>
          <p:nvSpPr>
            <p:cNvPr id="12" name="出自【趣你的PPT】(微信:qunideppt)：最优质的PPT资源库"/>
            <p:cNvSpPr>
              <a:spLocks noEditPoints="1"/>
            </p:cNvSpPr>
            <p:nvPr/>
          </p:nvSpPr>
          <p:spPr bwMode="auto">
            <a:xfrm>
              <a:off x="6229547" y="3472424"/>
              <a:ext cx="258763" cy="241300"/>
            </a:xfrm>
            <a:custGeom>
              <a:avLst/>
              <a:gdLst>
                <a:gd name="T0" fmla="*/ 215 w 288"/>
                <a:gd name="T1" fmla="*/ 0 h 269"/>
                <a:gd name="T2" fmla="*/ 213 w 288"/>
                <a:gd name="T3" fmla="*/ 0 h 269"/>
                <a:gd name="T4" fmla="*/ 212 w 288"/>
                <a:gd name="T5" fmla="*/ 0 h 269"/>
                <a:gd name="T6" fmla="*/ 139 w 288"/>
                <a:gd name="T7" fmla="*/ 73 h 269"/>
                <a:gd name="T8" fmla="*/ 139 w 288"/>
                <a:gd name="T9" fmla="*/ 117 h 269"/>
                <a:gd name="T10" fmla="*/ 0 w 288"/>
                <a:gd name="T11" fmla="*/ 117 h 269"/>
                <a:gd name="T12" fmla="*/ 0 w 288"/>
                <a:gd name="T13" fmla="*/ 269 h 269"/>
                <a:gd name="T14" fmla="*/ 202 w 288"/>
                <a:gd name="T15" fmla="*/ 269 h 269"/>
                <a:gd name="T16" fmla="*/ 202 w 288"/>
                <a:gd name="T17" fmla="*/ 117 h 269"/>
                <a:gd name="T18" fmla="*/ 175 w 288"/>
                <a:gd name="T19" fmla="*/ 117 h 269"/>
                <a:gd name="T20" fmla="*/ 175 w 288"/>
                <a:gd name="T21" fmla="*/ 73 h 269"/>
                <a:gd name="T22" fmla="*/ 212 w 288"/>
                <a:gd name="T23" fmla="*/ 36 h 269"/>
                <a:gd name="T24" fmla="*/ 214 w 288"/>
                <a:gd name="T25" fmla="*/ 36 h 269"/>
                <a:gd name="T26" fmla="*/ 215 w 288"/>
                <a:gd name="T27" fmla="*/ 36 h 269"/>
                <a:gd name="T28" fmla="*/ 251 w 288"/>
                <a:gd name="T29" fmla="*/ 73 h 269"/>
                <a:gd name="T30" fmla="*/ 251 w 288"/>
                <a:gd name="T31" fmla="*/ 91 h 269"/>
                <a:gd name="T32" fmla="*/ 264 w 288"/>
                <a:gd name="T33" fmla="*/ 91 h 269"/>
                <a:gd name="T34" fmla="*/ 264 w 288"/>
                <a:gd name="T35" fmla="*/ 95 h 269"/>
                <a:gd name="T36" fmla="*/ 251 w 288"/>
                <a:gd name="T37" fmla="*/ 107 h 269"/>
                <a:gd name="T38" fmla="*/ 251 w 288"/>
                <a:gd name="T39" fmla="*/ 117 h 269"/>
                <a:gd name="T40" fmla="*/ 288 w 288"/>
                <a:gd name="T41" fmla="*/ 117 h 269"/>
                <a:gd name="T42" fmla="*/ 288 w 288"/>
                <a:gd name="T43" fmla="*/ 73 h 269"/>
                <a:gd name="T44" fmla="*/ 215 w 288"/>
                <a:gd name="T45" fmla="*/ 0 h 269"/>
                <a:gd name="T46" fmla="*/ 124 w 288"/>
                <a:gd name="T47" fmla="*/ 241 h 269"/>
                <a:gd name="T48" fmla="*/ 78 w 288"/>
                <a:gd name="T49" fmla="*/ 241 h 269"/>
                <a:gd name="T50" fmla="*/ 89 w 288"/>
                <a:gd name="T51" fmla="*/ 192 h 269"/>
                <a:gd name="T52" fmla="*/ 78 w 288"/>
                <a:gd name="T53" fmla="*/ 172 h 269"/>
                <a:gd name="T54" fmla="*/ 101 w 288"/>
                <a:gd name="T55" fmla="*/ 149 h 269"/>
                <a:gd name="T56" fmla="*/ 124 w 288"/>
                <a:gd name="T57" fmla="*/ 172 h 269"/>
                <a:gd name="T58" fmla="*/ 112 w 288"/>
                <a:gd name="T59" fmla="*/ 192 h 269"/>
                <a:gd name="T60" fmla="*/ 124 w 288"/>
                <a:gd name="T61" fmla="*/ 24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69">
                  <a:moveTo>
                    <a:pt x="215" y="0"/>
                  </a:moveTo>
                  <a:cubicBezTo>
                    <a:pt x="214" y="0"/>
                    <a:pt x="214" y="0"/>
                    <a:pt x="213" y="0"/>
                  </a:cubicBezTo>
                  <a:cubicBezTo>
                    <a:pt x="213" y="0"/>
                    <a:pt x="212" y="0"/>
                    <a:pt x="212" y="0"/>
                  </a:cubicBezTo>
                  <a:cubicBezTo>
                    <a:pt x="172" y="0"/>
                    <a:pt x="139" y="33"/>
                    <a:pt x="139" y="73"/>
                  </a:cubicBezTo>
                  <a:cubicBezTo>
                    <a:pt x="139" y="73"/>
                    <a:pt x="139" y="99"/>
                    <a:pt x="139" y="117"/>
                  </a:cubicBezTo>
                  <a:cubicBezTo>
                    <a:pt x="0" y="117"/>
                    <a:pt x="0" y="117"/>
                    <a:pt x="0" y="117"/>
                  </a:cubicBezTo>
                  <a:cubicBezTo>
                    <a:pt x="0" y="269"/>
                    <a:pt x="0" y="269"/>
                    <a:pt x="0" y="269"/>
                  </a:cubicBezTo>
                  <a:cubicBezTo>
                    <a:pt x="202" y="269"/>
                    <a:pt x="202" y="269"/>
                    <a:pt x="202" y="269"/>
                  </a:cubicBezTo>
                  <a:cubicBezTo>
                    <a:pt x="202" y="117"/>
                    <a:pt x="202" y="117"/>
                    <a:pt x="202" y="117"/>
                  </a:cubicBezTo>
                  <a:cubicBezTo>
                    <a:pt x="175" y="117"/>
                    <a:pt x="175" y="117"/>
                    <a:pt x="175" y="117"/>
                  </a:cubicBezTo>
                  <a:cubicBezTo>
                    <a:pt x="175" y="99"/>
                    <a:pt x="175" y="73"/>
                    <a:pt x="175" y="73"/>
                  </a:cubicBezTo>
                  <a:cubicBezTo>
                    <a:pt x="175" y="53"/>
                    <a:pt x="192" y="36"/>
                    <a:pt x="212" y="36"/>
                  </a:cubicBezTo>
                  <a:cubicBezTo>
                    <a:pt x="213" y="36"/>
                    <a:pt x="214" y="36"/>
                    <a:pt x="214" y="36"/>
                  </a:cubicBezTo>
                  <a:cubicBezTo>
                    <a:pt x="214" y="36"/>
                    <a:pt x="214" y="36"/>
                    <a:pt x="215" y="36"/>
                  </a:cubicBezTo>
                  <a:cubicBezTo>
                    <a:pt x="235" y="36"/>
                    <a:pt x="251" y="53"/>
                    <a:pt x="251" y="73"/>
                  </a:cubicBezTo>
                  <a:cubicBezTo>
                    <a:pt x="251" y="73"/>
                    <a:pt x="251" y="81"/>
                    <a:pt x="251" y="91"/>
                  </a:cubicBezTo>
                  <a:cubicBezTo>
                    <a:pt x="264" y="91"/>
                    <a:pt x="264" y="91"/>
                    <a:pt x="264" y="91"/>
                  </a:cubicBezTo>
                  <a:cubicBezTo>
                    <a:pt x="264" y="95"/>
                    <a:pt x="264" y="95"/>
                    <a:pt x="264" y="95"/>
                  </a:cubicBezTo>
                  <a:cubicBezTo>
                    <a:pt x="251" y="107"/>
                    <a:pt x="251" y="107"/>
                    <a:pt x="251" y="107"/>
                  </a:cubicBezTo>
                  <a:cubicBezTo>
                    <a:pt x="251" y="111"/>
                    <a:pt x="251" y="114"/>
                    <a:pt x="251" y="117"/>
                  </a:cubicBezTo>
                  <a:cubicBezTo>
                    <a:pt x="288" y="117"/>
                    <a:pt x="288" y="117"/>
                    <a:pt x="288" y="117"/>
                  </a:cubicBezTo>
                  <a:cubicBezTo>
                    <a:pt x="288" y="99"/>
                    <a:pt x="288" y="73"/>
                    <a:pt x="288" y="73"/>
                  </a:cubicBezTo>
                  <a:cubicBezTo>
                    <a:pt x="288" y="33"/>
                    <a:pt x="255" y="0"/>
                    <a:pt x="215" y="0"/>
                  </a:cubicBezTo>
                  <a:close/>
                  <a:moveTo>
                    <a:pt x="124" y="241"/>
                  </a:moveTo>
                  <a:cubicBezTo>
                    <a:pt x="78" y="241"/>
                    <a:pt x="78" y="241"/>
                    <a:pt x="78" y="241"/>
                  </a:cubicBezTo>
                  <a:cubicBezTo>
                    <a:pt x="89" y="192"/>
                    <a:pt x="89" y="192"/>
                    <a:pt x="89" y="192"/>
                  </a:cubicBezTo>
                  <a:cubicBezTo>
                    <a:pt x="82" y="188"/>
                    <a:pt x="78" y="181"/>
                    <a:pt x="78" y="172"/>
                  </a:cubicBezTo>
                  <a:cubicBezTo>
                    <a:pt x="78" y="160"/>
                    <a:pt x="88" y="149"/>
                    <a:pt x="101" y="149"/>
                  </a:cubicBezTo>
                  <a:cubicBezTo>
                    <a:pt x="113" y="149"/>
                    <a:pt x="124" y="160"/>
                    <a:pt x="124" y="172"/>
                  </a:cubicBezTo>
                  <a:cubicBezTo>
                    <a:pt x="124" y="181"/>
                    <a:pt x="119" y="188"/>
                    <a:pt x="112" y="192"/>
                  </a:cubicBezTo>
                  <a:lnTo>
                    <a:pt x="124" y="241"/>
                  </a:ln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dirty="0">
                <a:solidFill>
                  <a:schemeClr val="bg1"/>
                </a:solidFill>
                <a:latin typeface="微软雅黑" panose="020B0503020204020204" charset="-122"/>
                <a:ea typeface="微软雅黑" panose="020B0503020204020204" charset="-122"/>
              </a:endParaRPr>
            </a:p>
          </p:txBody>
        </p:sp>
      </p:grpSp>
      <p:grpSp>
        <p:nvGrpSpPr>
          <p:cNvPr id="13" name="组合 12"/>
          <p:cNvGrpSpPr/>
          <p:nvPr/>
        </p:nvGrpSpPr>
        <p:grpSpPr>
          <a:xfrm>
            <a:off x="5940179" y="4222789"/>
            <a:ext cx="616940" cy="531845"/>
            <a:chOff x="6033486" y="4241451"/>
            <a:chExt cx="616940" cy="531845"/>
          </a:xfrm>
        </p:grpSpPr>
        <p:sp>
          <p:nvSpPr>
            <p:cNvPr id="14" name="出自【趣你的PPT】(微信:qunideppt)：最优质的PPT资源库"/>
            <p:cNvSpPr/>
            <p:nvPr/>
          </p:nvSpPr>
          <p:spPr>
            <a:xfrm>
              <a:off x="6033486" y="4241451"/>
              <a:ext cx="616940" cy="531845"/>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charset="-122"/>
                <a:ea typeface="微软雅黑" panose="020B0503020204020204" charset="-122"/>
              </a:endParaRPr>
            </a:p>
          </p:txBody>
        </p:sp>
        <p:sp>
          <p:nvSpPr>
            <p:cNvPr id="15" name="出自【趣你的PPT】(微信:qunideppt)：最优质的PPT资源库"/>
            <p:cNvSpPr>
              <a:spLocks noEditPoints="1"/>
            </p:cNvSpPr>
            <p:nvPr/>
          </p:nvSpPr>
          <p:spPr bwMode="auto">
            <a:xfrm>
              <a:off x="6229546" y="4377198"/>
              <a:ext cx="258763" cy="260350"/>
            </a:xfrm>
            <a:custGeom>
              <a:avLst/>
              <a:gdLst>
                <a:gd name="T0" fmla="*/ 179 w 288"/>
                <a:gd name="T1" fmla="*/ 120 h 288"/>
                <a:gd name="T2" fmla="*/ 183 w 288"/>
                <a:gd name="T3" fmla="*/ 92 h 288"/>
                <a:gd name="T4" fmla="*/ 92 w 288"/>
                <a:gd name="T5" fmla="*/ 0 h 288"/>
                <a:gd name="T6" fmla="*/ 0 w 288"/>
                <a:gd name="T7" fmla="*/ 92 h 288"/>
                <a:gd name="T8" fmla="*/ 92 w 288"/>
                <a:gd name="T9" fmla="*/ 183 h 288"/>
                <a:gd name="T10" fmla="*/ 121 w 288"/>
                <a:gd name="T11" fmla="*/ 178 h 288"/>
                <a:gd name="T12" fmla="*/ 142 w 288"/>
                <a:gd name="T13" fmla="*/ 199 h 288"/>
                <a:gd name="T14" fmla="*/ 186 w 288"/>
                <a:gd name="T15" fmla="*/ 199 h 288"/>
                <a:gd name="T16" fmla="*/ 186 w 288"/>
                <a:gd name="T17" fmla="*/ 244 h 288"/>
                <a:gd name="T18" fmla="*/ 186 w 288"/>
                <a:gd name="T19" fmla="*/ 244 h 288"/>
                <a:gd name="T20" fmla="*/ 230 w 288"/>
                <a:gd name="T21" fmla="*/ 244 h 288"/>
                <a:gd name="T22" fmla="*/ 230 w 288"/>
                <a:gd name="T23" fmla="*/ 288 h 288"/>
                <a:gd name="T24" fmla="*/ 230 w 288"/>
                <a:gd name="T25" fmla="*/ 288 h 288"/>
                <a:gd name="T26" fmla="*/ 288 w 288"/>
                <a:gd name="T27" fmla="*/ 288 h 288"/>
                <a:gd name="T28" fmla="*/ 288 w 288"/>
                <a:gd name="T29" fmla="*/ 288 h 288"/>
                <a:gd name="T30" fmla="*/ 288 w 288"/>
                <a:gd name="T31" fmla="*/ 288 h 288"/>
                <a:gd name="T32" fmla="*/ 288 w 288"/>
                <a:gd name="T33" fmla="*/ 230 h 288"/>
                <a:gd name="T34" fmla="*/ 179 w 288"/>
                <a:gd name="T35" fmla="*/ 120 h 288"/>
                <a:gd name="T36" fmla="*/ 73 w 288"/>
                <a:gd name="T37" fmla="*/ 103 h 288"/>
                <a:gd name="T38" fmla="*/ 42 w 288"/>
                <a:gd name="T39" fmla="*/ 72 h 288"/>
                <a:gd name="T40" fmla="*/ 73 w 288"/>
                <a:gd name="T41" fmla="*/ 41 h 288"/>
                <a:gd name="T42" fmla="*/ 104 w 288"/>
                <a:gd name="T43" fmla="*/ 72 h 288"/>
                <a:gd name="T44" fmla="*/ 73 w 288"/>
                <a:gd name="T45" fmla="*/ 10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dirty="0">
                <a:solidFill>
                  <a:schemeClr val="bg1"/>
                </a:solidFill>
                <a:latin typeface="微软雅黑" panose="020B0503020204020204" charset="-122"/>
                <a:ea typeface="微软雅黑" panose="020B0503020204020204" charset="-122"/>
              </a:endParaRPr>
            </a:p>
          </p:txBody>
        </p:sp>
      </p:grpSp>
      <p:pic>
        <p:nvPicPr>
          <p:cNvPr id="16" name="出自【趣你的PPT】(微信:qunideppt)：最优质的PPT资源库" descr="C:\Users\Administrator\Desktop\爱国\001aa04b652e0cf95a3c03.jpg001aa04b652e0cf95a3c03"/>
          <p:cNvPicPr>
            <a:picLocks noChangeAspect="1"/>
          </p:cNvPicPr>
          <p:nvPr/>
        </p:nvPicPr>
        <p:blipFill rotWithShape="1">
          <a:blip r:embed="rId2"/>
          <a:srcRect/>
          <a:stretch>
            <a:fillRect/>
          </a:stretch>
        </p:blipFill>
        <p:spPr>
          <a:xfrm>
            <a:off x="95250" y="1915160"/>
            <a:ext cx="4678045" cy="3355340"/>
          </a:xfrm>
          <a:prstGeom prst="rect">
            <a:avLst/>
          </a:prstGeom>
        </p:spPr>
      </p:pic>
      <p:sp>
        <p:nvSpPr>
          <p:cNvPr id="17" name="矩形 16"/>
          <p:cNvSpPr/>
          <p:nvPr/>
        </p:nvSpPr>
        <p:spPr>
          <a:xfrm>
            <a:off x="6871013" y="2436253"/>
            <a:ext cx="3548354" cy="587469"/>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charset="-122"/>
                <a:ea typeface="微软雅黑" panose="020B0503020204020204" charset="-122"/>
              </a:rPr>
              <a:t>单击此处编辑内容单击此处编辑内容单击此处编辑内容</a:t>
            </a:r>
          </a:p>
        </p:txBody>
      </p:sp>
      <p:sp>
        <p:nvSpPr>
          <p:cNvPr id="18" name="矩形 17"/>
          <p:cNvSpPr/>
          <p:nvPr/>
        </p:nvSpPr>
        <p:spPr>
          <a:xfrm>
            <a:off x="6871013" y="3286923"/>
            <a:ext cx="3548354" cy="587469"/>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charset="-122"/>
                <a:ea typeface="微软雅黑" panose="020B0503020204020204" charset="-122"/>
              </a:rPr>
              <a:t>单击此处编辑内容单击此处编辑内容单击此处编辑内容</a:t>
            </a:r>
          </a:p>
        </p:txBody>
      </p:sp>
      <p:sp>
        <p:nvSpPr>
          <p:cNvPr id="19" name="矩形 18"/>
          <p:cNvSpPr/>
          <p:nvPr/>
        </p:nvSpPr>
        <p:spPr>
          <a:xfrm>
            <a:off x="6871013" y="4202674"/>
            <a:ext cx="3548354" cy="587469"/>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charset="-122"/>
                <a:ea typeface="微软雅黑" panose="020B0503020204020204" charset="-122"/>
              </a:rPr>
              <a:t>单击此处编辑内容单击此处编辑内容单击此处编辑内容</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sp>
        <p:nvSpPr>
          <p:cNvPr id="4" name="Freeform 5"/>
          <p:cNvSpPr/>
          <p:nvPr/>
        </p:nvSpPr>
        <p:spPr bwMode="auto">
          <a:xfrm>
            <a:off x="4756787" y="1167977"/>
            <a:ext cx="2849033" cy="1754716"/>
          </a:xfrm>
          <a:custGeom>
            <a:avLst/>
            <a:gdLst/>
            <a:ahLst/>
            <a:cxnLst>
              <a:cxn ang="0">
                <a:pos x="0" y="237"/>
              </a:cxn>
              <a:cxn ang="0">
                <a:pos x="1028" y="303"/>
              </a:cxn>
              <a:cxn ang="0">
                <a:pos x="811" y="10"/>
              </a:cxn>
              <a:cxn ang="0">
                <a:pos x="210" y="0"/>
              </a:cxn>
              <a:cxn ang="0">
                <a:pos x="0" y="237"/>
              </a:cxn>
            </a:cxnLst>
            <a:rect l="0" t="0" r="r" b="b"/>
            <a:pathLst>
              <a:path w="1028" h="634">
                <a:moveTo>
                  <a:pt x="0" y="237"/>
                </a:moveTo>
                <a:cubicBezTo>
                  <a:pt x="0" y="237"/>
                  <a:pt x="264" y="634"/>
                  <a:pt x="1028" y="303"/>
                </a:cubicBezTo>
                <a:cubicBezTo>
                  <a:pt x="1028" y="303"/>
                  <a:pt x="992" y="129"/>
                  <a:pt x="811" y="10"/>
                </a:cubicBezTo>
                <a:cubicBezTo>
                  <a:pt x="811" y="10"/>
                  <a:pt x="622" y="168"/>
                  <a:pt x="210" y="0"/>
                </a:cubicBezTo>
                <a:cubicBezTo>
                  <a:pt x="210" y="0"/>
                  <a:pt x="60" y="96"/>
                  <a:pt x="0" y="237"/>
                </a:cubicBezTo>
                <a:close/>
              </a:path>
            </a:pathLst>
          </a:custGeom>
          <a:solidFill>
            <a:schemeClr val="accent3">
              <a:lumMod val="75000"/>
            </a:schemeClr>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5" name="Freeform 6"/>
          <p:cNvSpPr/>
          <p:nvPr/>
        </p:nvSpPr>
        <p:spPr bwMode="auto">
          <a:xfrm>
            <a:off x="4614970" y="2471844"/>
            <a:ext cx="2963333" cy="1813983"/>
          </a:xfrm>
          <a:custGeom>
            <a:avLst/>
            <a:gdLst/>
            <a:ahLst/>
            <a:cxnLst>
              <a:cxn ang="0">
                <a:pos x="0" y="0"/>
              </a:cxn>
              <a:cxn ang="0">
                <a:pos x="1069" y="205"/>
              </a:cxn>
              <a:cxn ang="0">
                <a:pos x="987" y="344"/>
              </a:cxn>
              <a:cxn ang="0">
                <a:pos x="894" y="479"/>
              </a:cxn>
              <a:cxn ang="0">
                <a:pos x="121" y="344"/>
              </a:cxn>
              <a:cxn ang="0">
                <a:pos x="0" y="0"/>
              </a:cxn>
            </a:cxnLst>
            <a:rect l="0" t="0" r="r" b="b"/>
            <a:pathLst>
              <a:path w="1069" h="655">
                <a:moveTo>
                  <a:pt x="0" y="0"/>
                </a:moveTo>
                <a:cubicBezTo>
                  <a:pt x="0" y="0"/>
                  <a:pt x="414" y="432"/>
                  <a:pt x="1069" y="205"/>
                </a:cubicBezTo>
                <a:cubicBezTo>
                  <a:pt x="1069" y="205"/>
                  <a:pt x="1032" y="289"/>
                  <a:pt x="987" y="344"/>
                </a:cubicBezTo>
                <a:cubicBezTo>
                  <a:pt x="942" y="399"/>
                  <a:pt x="894" y="479"/>
                  <a:pt x="894" y="479"/>
                </a:cubicBezTo>
                <a:cubicBezTo>
                  <a:pt x="894" y="479"/>
                  <a:pt x="517" y="655"/>
                  <a:pt x="121" y="344"/>
                </a:cubicBezTo>
                <a:cubicBezTo>
                  <a:pt x="121" y="344"/>
                  <a:pt x="7" y="229"/>
                  <a:pt x="0" y="0"/>
                </a:cubicBezTo>
                <a:close/>
              </a:path>
            </a:pathLst>
          </a:custGeom>
          <a:solidFill>
            <a:schemeClr val="accent2">
              <a:lumMod val="75000"/>
            </a:schemeClr>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7" name="Freeform 7"/>
          <p:cNvSpPr/>
          <p:nvPr/>
        </p:nvSpPr>
        <p:spPr bwMode="auto">
          <a:xfrm>
            <a:off x="5222452" y="3947161"/>
            <a:ext cx="1619251" cy="999067"/>
          </a:xfrm>
          <a:custGeom>
            <a:avLst/>
            <a:gdLst/>
            <a:ahLst/>
            <a:cxnLst>
              <a:cxn ang="0">
                <a:pos x="0" y="0"/>
              </a:cxn>
              <a:cxn ang="0">
                <a:pos x="584" y="208"/>
              </a:cxn>
              <a:cxn ang="0">
                <a:pos x="76" y="212"/>
              </a:cxn>
              <a:cxn ang="0">
                <a:pos x="0" y="0"/>
              </a:cxn>
            </a:cxnLst>
            <a:rect l="0" t="0" r="r" b="b"/>
            <a:pathLst>
              <a:path w="584" h="361">
                <a:moveTo>
                  <a:pt x="0" y="0"/>
                </a:moveTo>
                <a:cubicBezTo>
                  <a:pt x="0" y="0"/>
                  <a:pt x="182" y="209"/>
                  <a:pt x="584" y="208"/>
                </a:cubicBezTo>
                <a:cubicBezTo>
                  <a:pt x="584" y="208"/>
                  <a:pt x="401" y="361"/>
                  <a:pt x="76" y="212"/>
                </a:cubicBezTo>
                <a:cubicBezTo>
                  <a:pt x="76" y="212"/>
                  <a:pt x="25" y="19"/>
                  <a:pt x="0" y="0"/>
                </a:cubicBezTo>
                <a:close/>
              </a:path>
            </a:pathLst>
          </a:custGeom>
          <a:solidFill>
            <a:schemeClr val="accent1">
              <a:lumMod val="75000"/>
            </a:schemeClr>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9" name="Freeform 8"/>
          <p:cNvSpPr/>
          <p:nvPr/>
        </p:nvSpPr>
        <p:spPr bwMode="auto">
          <a:xfrm>
            <a:off x="5222452" y="3039110"/>
            <a:ext cx="2355851" cy="1515533"/>
          </a:xfrm>
          <a:custGeom>
            <a:avLst/>
            <a:gdLst/>
            <a:ahLst/>
            <a:cxnLst>
              <a:cxn ang="0">
                <a:pos x="850" y="0"/>
              </a:cxn>
              <a:cxn ang="0">
                <a:pos x="0" y="328"/>
              </a:cxn>
              <a:cxn ang="0">
                <a:pos x="17" y="397"/>
              </a:cxn>
              <a:cxn ang="0">
                <a:pos x="76" y="540"/>
              </a:cxn>
              <a:cxn ang="0">
                <a:pos x="657" y="371"/>
              </a:cxn>
              <a:cxn ang="0">
                <a:pos x="730" y="206"/>
              </a:cxn>
              <a:cxn ang="0">
                <a:pos x="850" y="0"/>
              </a:cxn>
            </a:cxnLst>
            <a:rect l="0" t="0" r="r" b="b"/>
            <a:pathLst>
              <a:path w="850" h="547">
                <a:moveTo>
                  <a:pt x="850" y="0"/>
                </a:moveTo>
                <a:cubicBezTo>
                  <a:pt x="850" y="0"/>
                  <a:pt x="587" y="296"/>
                  <a:pt x="0" y="328"/>
                </a:cubicBezTo>
                <a:cubicBezTo>
                  <a:pt x="0" y="328"/>
                  <a:pt x="13" y="357"/>
                  <a:pt x="17" y="397"/>
                </a:cubicBezTo>
                <a:cubicBezTo>
                  <a:pt x="20" y="436"/>
                  <a:pt x="51" y="533"/>
                  <a:pt x="76" y="540"/>
                </a:cubicBezTo>
                <a:cubicBezTo>
                  <a:pt x="100" y="547"/>
                  <a:pt x="485" y="535"/>
                  <a:pt x="657" y="371"/>
                </a:cubicBezTo>
                <a:cubicBezTo>
                  <a:pt x="657" y="371"/>
                  <a:pt x="646" y="314"/>
                  <a:pt x="730" y="206"/>
                </a:cubicBezTo>
                <a:cubicBezTo>
                  <a:pt x="817" y="106"/>
                  <a:pt x="850" y="0"/>
                  <a:pt x="850" y="0"/>
                </a:cubicBezTo>
                <a:close/>
              </a:path>
            </a:pathLst>
          </a:custGeom>
          <a:solidFill>
            <a:schemeClr val="accent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0" name="Freeform 9"/>
          <p:cNvSpPr/>
          <p:nvPr/>
        </p:nvSpPr>
        <p:spPr bwMode="auto">
          <a:xfrm>
            <a:off x="4585337" y="1195495"/>
            <a:ext cx="3020484" cy="2516716"/>
          </a:xfrm>
          <a:custGeom>
            <a:avLst/>
            <a:gdLst/>
            <a:ahLst/>
            <a:cxnLst>
              <a:cxn ang="0">
                <a:pos x="873" y="0"/>
              </a:cxn>
              <a:cxn ang="0">
                <a:pos x="562" y="345"/>
              </a:cxn>
              <a:cxn ang="0">
                <a:pos x="11" y="461"/>
              </a:cxn>
              <a:cxn ang="0">
                <a:pos x="132" y="805"/>
              </a:cxn>
              <a:cxn ang="0">
                <a:pos x="1090" y="293"/>
              </a:cxn>
              <a:cxn ang="0">
                <a:pos x="873" y="0"/>
              </a:cxn>
            </a:cxnLst>
            <a:rect l="0" t="0" r="r" b="b"/>
            <a:pathLst>
              <a:path w="1090" h="909">
                <a:moveTo>
                  <a:pt x="873" y="0"/>
                </a:moveTo>
                <a:cubicBezTo>
                  <a:pt x="873" y="0"/>
                  <a:pt x="898" y="161"/>
                  <a:pt x="562" y="345"/>
                </a:cubicBezTo>
                <a:cubicBezTo>
                  <a:pt x="225" y="528"/>
                  <a:pt x="18" y="493"/>
                  <a:pt x="11" y="461"/>
                </a:cubicBezTo>
                <a:cubicBezTo>
                  <a:pt x="11" y="461"/>
                  <a:pt x="0" y="642"/>
                  <a:pt x="132" y="805"/>
                </a:cubicBezTo>
                <a:cubicBezTo>
                  <a:pt x="132" y="805"/>
                  <a:pt x="681" y="909"/>
                  <a:pt x="1090" y="293"/>
                </a:cubicBezTo>
                <a:cubicBezTo>
                  <a:pt x="1090" y="293"/>
                  <a:pt x="1046" y="104"/>
                  <a:pt x="873" y="0"/>
                </a:cubicBezTo>
                <a:close/>
              </a:path>
            </a:pathLst>
          </a:custGeom>
          <a:solidFill>
            <a:schemeClr val="accent2"/>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1" name="Freeform 10"/>
          <p:cNvSpPr/>
          <p:nvPr/>
        </p:nvSpPr>
        <p:spPr bwMode="auto">
          <a:xfrm>
            <a:off x="4756786" y="723479"/>
            <a:ext cx="1612900" cy="1238249"/>
          </a:xfrm>
          <a:custGeom>
            <a:avLst/>
            <a:gdLst/>
            <a:ahLst/>
            <a:cxnLst>
              <a:cxn ang="0">
                <a:pos x="0" y="397"/>
              </a:cxn>
              <a:cxn ang="0">
                <a:pos x="582" y="83"/>
              </a:cxn>
              <a:cxn ang="0">
                <a:pos x="0" y="397"/>
              </a:cxn>
            </a:cxnLst>
            <a:rect l="0" t="0" r="r" b="b"/>
            <a:pathLst>
              <a:path w="582" h="447">
                <a:moveTo>
                  <a:pt x="0" y="397"/>
                </a:moveTo>
                <a:cubicBezTo>
                  <a:pt x="0" y="397"/>
                  <a:pt x="430" y="447"/>
                  <a:pt x="582" y="83"/>
                </a:cubicBezTo>
                <a:cubicBezTo>
                  <a:pt x="582" y="83"/>
                  <a:pt x="209" y="0"/>
                  <a:pt x="0" y="397"/>
                </a:cubicBezTo>
                <a:close/>
              </a:path>
            </a:pathLst>
          </a:custGeom>
          <a:solidFill>
            <a:schemeClr val="accent4"/>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grpSp>
        <p:nvGrpSpPr>
          <p:cNvPr id="12" name="Group 20"/>
          <p:cNvGrpSpPr/>
          <p:nvPr/>
        </p:nvGrpSpPr>
        <p:grpSpPr>
          <a:xfrm>
            <a:off x="5419304" y="4548294"/>
            <a:ext cx="1462617" cy="1394883"/>
            <a:chOff x="4054476" y="3627438"/>
            <a:chExt cx="1096963" cy="1046162"/>
          </a:xfrm>
        </p:grpSpPr>
        <p:sp>
          <p:nvSpPr>
            <p:cNvPr id="13" name="Freeform 11"/>
            <p:cNvSpPr/>
            <p:nvPr/>
          </p:nvSpPr>
          <p:spPr bwMode="auto">
            <a:xfrm>
              <a:off x="4129088" y="4181475"/>
              <a:ext cx="917575" cy="492125"/>
            </a:xfrm>
            <a:custGeom>
              <a:avLst/>
              <a:gdLst/>
              <a:ahLst/>
              <a:cxnLst>
                <a:cxn ang="0">
                  <a:pos x="0" y="35"/>
                </a:cxn>
                <a:cxn ang="0">
                  <a:pos x="54" y="111"/>
                </a:cxn>
                <a:cxn ang="0">
                  <a:pos x="194" y="214"/>
                </a:cxn>
                <a:cxn ang="0">
                  <a:pos x="257" y="214"/>
                </a:cxn>
                <a:cxn ang="0">
                  <a:pos x="328" y="158"/>
                </a:cxn>
                <a:cxn ang="0">
                  <a:pos x="441" y="41"/>
                </a:cxn>
                <a:cxn ang="0">
                  <a:pos x="0" y="35"/>
                </a:cxn>
              </a:cxnLst>
              <a:rect l="0" t="0" r="r" b="b"/>
              <a:pathLst>
                <a:path w="441" h="237">
                  <a:moveTo>
                    <a:pt x="0" y="35"/>
                  </a:moveTo>
                  <a:cubicBezTo>
                    <a:pt x="1" y="38"/>
                    <a:pt x="8" y="79"/>
                    <a:pt x="54" y="111"/>
                  </a:cubicBezTo>
                  <a:cubicBezTo>
                    <a:pt x="99" y="143"/>
                    <a:pt x="161" y="191"/>
                    <a:pt x="194" y="214"/>
                  </a:cubicBezTo>
                  <a:cubicBezTo>
                    <a:pt x="226" y="237"/>
                    <a:pt x="251" y="220"/>
                    <a:pt x="257" y="214"/>
                  </a:cubicBezTo>
                  <a:cubicBezTo>
                    <a:pt x="263" y="208"/>
                    <a:pt x="284" y="187"/>
                    <a:pt x="328" y="158"/>
                  </a:cubicBezTo>
                  <a:cubicBezTo>
                    <a:pt x="372" y="130"/>
                    <a:pt x="441" y="82"/>
                    <a:pt x="441" y="41"/>
                  </a:cubicBezTo>
                  <a:cubicBezTo>
                    <a:pt x="441" y="0"/>
                    <a:pt x="0" y="35"/>
                    <a:pt x="0" y="35"/>
                  </a:cubicBezTo>
                  <a:close/>
                </a:path>
              </a:pathLst>
            </a:custGeom>
            <a:solidFill>
              <a:srgbClr val="424242"/>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4" name="Freeform 12"/>
            <p:cNvSpPr/>
            <p:nvPr/>
          </p:nvSpPr>
          <p:spPr bwMode="auto">
            <a:xfrm>
              <a:off x="4125913" y="3778250"/>
              <a:ext cx="938213" cy="550862"/>
            </a:xfrm>
            <a:custGeom>
              <a:avLst/>
              <a:gdLst/>
              <a:ahLst/>
              <a:cxnLst>
                <a:cxn ang="0">
                  <a:pos x="452" y="222"/>
                </a:cxn>
                <a:cxn ang="0">
                  <a:pos x="398" y="265"/>
                </a:cxn>
                <a:cxn ang="0">
                  <a:pos x="52" y="265"/>
                </a:cxn>
                <a:cxn ang="0">
                  <a:pos x="0" y="222"/>
                </a:cxn>
                <a:cxn ang="0">
                  <a:pos x="0" y="44"/>
                </a:cxn>
                <a:cxn ang="0">
                  <a:pos x="52" y="0"/>
                </a:cxn>
                <a:cxn ang="0">
                  <a:pos x="398" y="0"/>
                </a:cxn>
                <a:cxn ang="0">
                  <a:pos x="452" y="44"/>
                </a:cxn>
                <a:cxn ang="0">
                  <a:pos x="452" y="222"/>
                </a:cxn>
              </a:cxnLst>
              <a:rect l="0" t="0" r="r" b="b"/>
              <a:pathLst>
                <a:path w="452" h="265">
                  <a:moveTo>
                    <a:pt x="452" y="222"/>
                  </a:moveTo>
                  <a:cubicBezTo>
                    <a:pt x="452" y="246"/>
                    <a:pt x="426" y="265"/>
                    <a:pt x="398" y="265"/>
                  </a:cubicBezTo>
                  <a:cubicBezTo>
                    <a:pt x="52" y="265"/>
                    <a:pt x="52" y="265"/>
                    <a:pt x="52" y="265"/>
                  </a:cubicBezTo>
                  <a:cubicBezTo>
                    <a:pt x="23" y="265"/>
                    <a:pt x="0" y="246"/>
                    <a:pt x="0" y="222"/>
                  </a:cubicBezTo>
                  <a:cubicBezTo>
                    <a:pt x="0" y="44"/>
                    <a:pt x="0" y="44"/>
                    <a:pt x="0" y="44"/>
                  </a:cubicBezTo>
                  <a:cubicBezTo>
                    <a:pt x="0" y="20"/>
                    <a:pt x="23" y="0"/>
                    <a:pt x="52" y="0"/>
                  </a:cubicBezTo>
                  <a:cubicBezTo>
                    <a:pt x="398" y="0"/>
                    <a:pt x="398" y="0"/>
                    <a:pt x="398" y="0"/>
                  </a:cubicBezTo>
                  <a:cubicBezTo>
                    <a:pt x="426" y="0"/>
                    <a:pt x="452" y="20"/>
                    <a:pt x="452" y="44"/>
                  </a:cubicBezTo>
                  <a:lnTo>
                    <a:pt x="452" y="222"/>
                  </a:ln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5" name="Freeform 13"/>
            <p:cNvSpPr/>
            <p:nvPr/>
          </p:nvSpPr>
          <p:spPr bwMode="auto">
            <a:xfrm>
              <a:off x="4054476" y="3627438"/>
              <a:ext cx="1096963" cy="242887"/>
            </a:xfrm>
            <a:custGeom>
              <a:avLst/>
              <a:gdLst/>
              <a:ahLst/>
              <a:cxnLst>
                <a:cxn ang="0">
                  <a:pos x="513" y="0"/>
                </a:cxn>
                <a:cxn ang="0">
                  <a:pos x="263" y="18"/>
                </a:cxn>
                <a:cxn ang="0">
                  <a:pos x="14" y="0"/>
                </a:cxn>
                <a:cxn ang="0">
                  <a:pos x="10" y="19"/>
                </a:cxn>
                <a:cxn ang="0">
                  <a:pos x="20" y="53"/>
                </a:cxn>
                <a:cxn ang="0">
                  <a:pos x="25" y="117"/>
                </a:cxn>
                <a:cxn ang="0">
                  <a:pos x="248" y="117"/>
                </a:cxn>
                <a:cxn ang="0">
                  <a:pos x="278" y="117"/>
                </a:cxn>
                <a:cxn ang="0">
                  <a:pos x="502" y="117"/>
                </a:cxn>
                <a:cxn ang="0">
                  <a:pos x="507" y="53"/>
                </a:cxn>
                <a:cxn ang="0">
                  <a:pos x="517" y="20"/>
                </a:cxn>
                <a:cxn ang="0">
                  <a:pos x="513" y="0"/>
                </a:cxn>
              </a:cxnLst>
              <a:rect l="0" t="0" r="r" b="b"/>
              <a:pathLst>
                <a:path w="528" h="117">
                  <a:moveTo>
                    <a:pt x="513" y="0"/>
                  </a:moveTo>
                  <a:cubicBezTo>
                    <a:pt x="465" y="12"/>
                    <a:pt x="312" y="17"/>
                    <a:pt x="263" y="18"/>
                  </a:cubicBezTo>
                  <a:cubicBezTo>
                    <a:pt x="215" y="17"/>
                    <a:pt x="62" y="12"/>
                    <a:pt x="14" y="0"/>
                  </a:cubicBezTo>
                  <a:cubicBezTo>
                    <a:pt x="14" y="0"/>
                    <a:pt x="0" y="2"/>
                    <a:pt x="10" y="19"/>
                  </a:cubicBezTo>
                  <a:cubicBezTo>
                    <a:pt x="10" y="19"/>
                    <a:pt x="18" y="23"/>
                    <a:pt x="20" y="53"/>
                  </a:cubicBezTo>
                  <a:cubicBezTo>
                    <a:pt x="22" y="83"/>
                    <a:pt x="14" y="102"/>
                    <a:pt x="25" y="117"/>
                  </a:cubicBezTo>
                  <a:cubicBezTo>
                    <a:pt x="248" y="117"/>
                    <a:pt x="248" y="117"/>
                    <a:pt x="248" y="117"/>
                  </a:cubicBezTo>
                  <a:cubicBezTo>
                    <a:pt x="278" y="117"/>
                    <a:pt x="278" y="117"/>
                    <a:pt x="278" y="117"/>
                  </a:cubicBezTo>
                  <a:cubicBezTo>
                    <a:pt x="502" y="117"/>
                    <a:pt x="502" y="117"/>
                    <a:pt x="502" y="117"/>
                  </a:cubicBezTo>
                  <a:cubicBezTo>
                    <a:pt x="514" y="102"/>
                    <a:pt x="505" y="83"/>
                    <a:pt x="507" y="53"/>
                  </a:cubicBezTo>
                  <a:cubicBezTo>
                    <a:pt x="510" y="23"/>
                    <a:pt x="517" y="20"/>
                    <a:pt x="517" y="20"/>
                  </a:cubicBezTo>
                  <a:cubicBezTo>
                    <a:pt x="528" y="3"/>
                    <a:pt x="513" y="0"/>
                    <a:pt x="513" y="0"/>
                  </a:cubicBezTo>
                  <a:close/>
                </a:path>
              </a:pathLst>
            </a:custGeom>
            <a:solidFill>
              <a:schemeClr val="bg1">
                <a:lumMod val="75000"/>
              </a:schemeClr>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2" name="Freeform 14"/>
            <p:cNvSpPr/>
            <p:nvPr/>
          </p:nvSpPr>
          <p:spPr bwMode="auto">
            <a:xfrm>
              <a:off x="4079876" y="3919538"/>
              <a:ext cx="1014413" cy="63500"/>
            </a:xfrm>
            <a:custGeom>
              <a:avLst/>
              <a:gdLst/>
              <a:ahLst/>
              <a:cxnLst>
                <a:cxn ang="0">
                  <a:pos x="488" y="15"/>
                </a:cxn>
                <a:cxn ang="0">
                  <a:pos x="469" y="30"/>
                </a:cxn>
                <a:cxn ang="0">
                  <a:pos x="19" y="30"/>
                </a:cxn>
                <a:cxn ang="0">
                  <a:pos x="0" y="15"/>
                </a:cxn>
                <a:cxn ang="0">
                  <a:pos x="0" y="15"/>
                </a:cxn>
                <a:cxn ang="0">
                  <a:pos x="19" y="0"/>
                </a:cxn>
                <a:cxn ang="0">
                  <a:pos x="469" y="0"/>
                </a:cxn>
                <a:cxn ang="0">
                  <a:pos x="488" y="15"/>
                </a:cxn>
              </a:cxnLst>
              <a:rect l="0" t="0" r="r" b="b"/>
              <a:pathLst>
                <a:path w="488" h="30">
                  <a:moveTo>
                    <a:pt x="488" y="15"/>
                  </a:moveTo>
                  <a:cubicBezTo>
                    <a:pt x="488" y="24"/>
                    <a:pt x="479" y="30"/>
                    <a:pt x="469" y="30"/>
                  </a:cubicBezTo>
                  <a:cubicBezTo>
                    <a:pt x="19" y="30"/>
                    <a:pt x="19" y="30"/>
                    <a:pt x="19" y="30"/>
                  </a:cubicBezTo>
                  <a:cubicBezTo>
                    <a:pt x="8" y="30"/>
                    <a:pt x="0" y="24"/>
                    <a:pt x="0" y="15"/>
                  </a:cubicBezTo>
                  <a:cubicBezTo>
                    <a:pt x="0" y="15"/>
                    <a:pt x="0" y="15"/>
                    <a:pt x="0" y="15"/>
                  </a:cubicBezTo>
                  <a:cubicBezTo>
                    <a:pt x="0" y="6"/>
                    <a:pt x="8" y="0"/>
                    <a:pt x="19" y="0"/>
                  </a:cubicBezTo>
                  <a:cubicBezTo>
                    <a:pt x="469" y="0"/>
                    <a:pt x="469" y="0"/>
                    <a:pt x="469" y="0"/>
                  </a:cubicBezTo>
                  <a:cubicBezTo>
                    <a:pt x="479" y="0"/>
                    <a:pt x="488" y="6"/>
                    <a:pt x="488" y="15"/>
                  </a:cubicBezTo>
                  <a:close/>
                </a:path>
              </a:pathLst>
            </a:custGeom>
            <a:solidFill>
              <a:schemeClr val="bg1">
                <a:lumMod val="75000"/>
              </a:schemeClr>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3" name="Freeform 15"/>
            <p:cNvSpPr/>
            <p:nvPr/>
          </p:nvSpPr>
          <p:spPr bwMode="auto">
            <a:xfrm>
              <a:off x="4079876" y="4032250"/>
              <a:ext cx="1014413" cy="73025"/>
            </a:xfrm>
            <a:custGeom>
              <a:avLst/>
              <a:gdLst/>
              <a:ahLst/>
              <a:cxnLst>
                <a:cxn ang="0">
                  <a:pos x="488" y="18"/>
                </a:cxn>
                <a:cxn ang="0">
                  <a:pos x="469" y="35"/>
                </a:cxn>
                <a:cxn ang="0">
                  <a:pos x="19" y="35"/>
                </a:cxn>
                <a:cxn ang="0">
                  <a:pos x="0" y="18"/>
                </a:cxn>
                <a:cxn ang="0">
                  <a:pos x="0" y="18"/>
                </a:cxn>
                <a:cxn ang="0">
                  <a:pos x="19" y="0"/>
                </a:cxn>
                <a:cxn ang="0">
                  <a:pos x="469" y="0"/>
                </a:cxn>
                <a:cxn ang="0">
                  <a:pos x="488" y="18"/>
                </a:cxn>
              </a:cxnLst>
              <a:rect l="0" t="0" r="r" b="b"/>
              <a:pathLst>
                <a:path w="488" h="35">
                  <a:moveTo>
                    <a:pt x="488" y="18"/>
                  </a:moveTo>
                  <a:cubicBezTo>
                    <a:pt x="488" y="27"/>
                    <a:pt x="479" y="35"/>
                    <a:pt x="469" y="35"/>
                  </a:cubicBezTo>
                  <a:cubicBezTo>
                    <a:pt x="19" y="35"/>
                    <a:pt x="19" y="35"/>
                    <a:pt x="19" y="35"/>
                  </a:cubicBezTo>
                  <a:cubicBezTo>
                    <a:pt x="8" y="35"/>
                    <a:pt x="0" y="27"/>
                    <a:pt x="0" y="18"/>
                  </a:cubicBezTo>
                  <a:cubicBezTo>
                    <a:pt x="0" y="18"/>
                    <a:pt x="0" y="18"/>
                    <a:pt x="0" y="18"/>
                  </a:cubicBezTo>
                  <a:cubicBezTo>
                    <a:pt x="0" y="9"/>
                    <a:pt x="8" y="0"/>
                    <a:pt x="19" y="0"/>
                  </a:cubicBezTo>
                  <a:cubicBezTo>
                    <a:pt x="469" y="0"/>
                    <a:pt x="469" y="0"/>
                    <a:pt x="469" y="0"/>
                  </a:cubicBezTo>
                  <a:cubicBezTo>
                    <a:pt x="479" y="0"/>
                    <a:pt x="488" y="9"/>
                    <a:pt x="488" y="18"/>
                  </a:cubicBezTo>
                  <a:close/>
                </a:path>
              </a:pathLst>
            </a:custGeom>
            <a:solidFill>
              <a:schemeClr val="bg1">
                <a:lumMod val="75000"/>
              </a:schemeClr>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6" name="Freeform 16"/>
            <p:cNvSpPr/>
            <p:nvPr/>
          </p:nvSpPr>
          <p:spPr bwMode="auto">
            <a:xfrm>
              <a:off x="4081463" y="4165600"/>
              <a:ext cx="1012825" cy="61912"/>
            </a:xfrm>
            <a:custGeom>
              <a:avLst/>
              <a:gdLst/>
              <a:ahLst/>
              <a:cxnLst>
                <a:cxn ang="0">
                  <a:pos x="487" y="15"/>
                </a:cxn>
                <a:cxn ang="0">
                  <a:pos x="468" y="30"/>
                </a:cxn>
                <a:cxn ang="0">
                  <a:pos x="19" y="30"/>
                </a:cxn>
                <a:cxn ang="0">
                  <a:pos x="0" y="15"/>
                </a:cxn>
                <a:cxn ang="0">
                  <a:pos x="0" y="15"/>
                </a:cxn>
                <a:cxn ang="0">
                  <a:pos x="19" y="0"/>
                </a:cxn>
                <a:cxn ang="0">
                  <a:pos x="468" y="0"/>
                </a:cxn>
                <a:cxn ang="0">
                  <a:pos x="487" y="15"/>
                </a:cxn>
              </a:cxnLst>
              <a:rect l="0" t="0" r="r" b="b"/>
              <a:pathLst>
                <a:path w="487" h="30">
                  <a:moveTo>
                    <a:pt x="487" y="15"/>
                  </a:moveTo>
                  <a:cubicBezTo>
                    <a:pt x="487" y="24"/>
                    <a:pt x="478" y="30"/>
                    <a:pt x="468" y="30"/>
                  </a:cubicBezTo>
                  <a:cubicBezTo>
                    <a:pt x="19" y="30"/>
                    <a:pt x="19" y="30"/>
                    <a:pt x="19" y="30"/>
                  </a:cubicBezTo>
                  <a:cubicBezTo>
                    <a:pt x="9" y="30"/>
                    <a:pt x="0" y="24"/>
                    <a:pt x="0" y="15"/>
                  </a:cubicBezTo>
                  <a:cubicBezTo>
                    <a:pt x="0" y="15"/>
                    <a:pt x="0" y="15"/>
                    <a:pt x="0" y="15"/>
                  </a:cubicBezTo>
                  <a:cubicBezTo>
                    <a:pt x="0" y="6"/>
                    <a:pt x="9" y="0"/>
                    <a:pt x="19" y="0"/>
                  </a:cubicBezTo>
                  <a:cubicBezTo>
                    <a:pt x="468" y="0"/>
                    <a:pt x="468" y="0"/>
                    <a:pt x="468" y="0"/>
                  </a:cubicBezTo>
                  <a:cubicBezTo>
                    <a:pt x="478" y="0"/>
                    <a:pt x="487" y="6"/>
                    <a:pt x="487" y="15"/>
                  </a:cubicBezTo>
                  <a:close/>
                </a:path>
              </a:pathLst>
            </a:custGeom>
            <a:solidFill>
              <a:schemeClr val="bg1">
                <a:lumMod val="75000"/>
              </a:schemeClr>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8" name="Freeform 17"/>
            <p:cNvSpPr/>
            <p:nvPr/>
          </p:nvSpPr>
          <p:spPr bwMode="auto">
            <a:xfrm>
              <a:off x="4081463" y="4276725"/>
              <a:ext cx="1012825" cy="73025"/>
            </a:xfrm>
            <a:custGeom>
              <a:avLst/>
              <a:gdLst/>
              <a:ahLst/>
              <a:cxnLst>
                <a:cxn ang="0">
                  <a:pos x="487" y="17"/>
                </a:cxn>
                <a:cxn ang="0">
                  <a:pos x="468" y="35"/>
                </a:cxn>
                <a:cxn ang="0">
                  <a:pos x="19" y="35"/>
                </a:cxn>
                <a:cxn ang="0">
                  <a:pos x="0" y="17"/>
                </a:cxn>
                <a:cxn ang="0">
                  <a:pos x="0" y="17"/>
                </a:cxn>
                <a:cxn ang="0">
                  <a:pos x="19" y="0"/>
                </a:cxn>
                <a:cxn ang="0">
                  <a:pos x="468" y="0"/>
                </a:cxn>
                <a:cxn ang="0">
                  <a:pos x="487" y="17"/>
                </a:cxn>
              </a:cxnLst>
              <a:rect l="0" t="0" r="r" b="b"/>
              <a:pathLst>
                <a:path w="487" h="35">
                  <a:moveTo>
                    <a:pt x="487" y="17"/>
                  </a:moveTo>
                  <a:cubicBezTo>
                    <a:pt x="487" y="27"/>
                    <a:pt x="478" y="35"/>
                    <a:pt x="468" y="35"/>
                  </a:cubicBezTo>
                  <a:cubicBezTo>
                    <a:pt x="19" y="35"/>
                    <a:pt x="19" y="35"/>
                    <a:pt x="19" y="35"/>
                  </a:cubicBezTo>
                  <a:cubicBezTo>
                    <a:pt x="9" y="35"/>
                    <a:pt x="0" y="27"/>
                    <a:pt x="0" y="17"/>
                  </a:cubicBezTo>
                  <a:cubicBezTo>
                    <a:pt x="0" y="17"/>
                    <a:pt x="0" y="17"/>
                    <a:pt x="0" y="17"/>
                  </a:cubicBezTo>
                  <a:cubicBezTo>
                    <a:pt x="0" y="8"/>
                    <a:pt x="9" y="0"/>
                    <a:pt x="19" y="0"/>
                  </a:cubicBezTo>
                  <a:cubicBezTo>
                    <a:pt x="468" y="0"/>
                    <a:pt x="468" y="0"/>
                    <a:pt x="468" y="0"/>
                  </a:cubicBezTo>
                  <a:cubicBezTo>
                    <a:pt x="478" y="0"/>
                    <a:pt x="487" y="8"/>
                    <a:pt x="487" y="17"/>
                  </a:cubicBezTo>
                  <a:close/>
                </a:path>
              </a:pathLst>
            </a:custGeom>
            <a:solidFill>
              <a:schemeClr val="bg1">
                <a:lumMod val="75000"/>
              </a:schemeClr>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37" name="Freeform 18"/>
            <p:cNvSpPr/>
            <p:nvPr/>
          </p:nvSpPr>
          <p:spPr bwMode="auto">
            <a:xfrm>
              <a:off x="4344988" y="4489450"/>
              <a:ext cx="500063" cy="168275"/>
            </a:xfrm>
            <a:custGeom>
              <a:avLst/>
              <a:gdLst/>
              <a:ahLst/>
              <a:cxnLst>
                <a:cxn ang="0">
                  <a:pos x="1" y="2"/>
                </a:cxn>
                <a:cxn ang="0">
                  <a:pos x="240" y="0"/>
                </a:cxn>
                <a:cxn ang="0">
                  <a:pos x="126" y="79"/>
                </a:cxn>
                <a:cxn ang="0">
                  <a:pos x="1" y="2"/>
                </a:cxn>
              </a:cxnLst>
              <a:rect l="0" t="0" r="r" b="b"/>
              <a:pathLst>
                <a:path w="240" h="81">
                  <a:moveTo>
                    <a:pt x="1" y="2"/>
                  </a:moveTo>
                  <a:cubicBezTo>
                    <a:pt x="0" y="0"/>
                    <a:pt x="137" y="22"/>
                    <a:pt x="240" y="0"/>
                  </a:cubicBezTo>
                  <a:cubicBezTo>
                    <a:pt x="240" y="0"/>
                    <a:pt x="158" y="76"/>
                    <a:pt x="126" y="79"/>
                  </a:cubicBezTo>
                  <a:cubicBezTo>
                    <a:pt x="94" y="81"/>
                    <a:pt x="27" y="21"/>
                    <a:pt x="1" y="2"/>
                  </a:cubicBez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grpSp>
      <p:sp>
        <p:nvSpPr>
          <p:cNvPr id="38" name="Freeform 66"/>
          <p:cNvSpPr>
            <a:spLocks noEditPoints="1"/>
          </p:cNvSpPr>
          <p:nvPr/>
        </p:nvSpPr>
        <p:spPr bwMode="auto">
          <a:xfrm>
            <a:off x="7680356" y="3495040"/>
            <a:ext cx="463549" cy="431277"/>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accent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39" name="TextBox 38"/>
          <p:cNvSpPr txBox="1"/>
          <p:nvPr/>
        </p:nvSpPr>
        <p:spPr>
          <a:xfrm>
            <a:off x="7680357" y="4003040"/>
            <a:ext cx="2819732" cy="697499"/>
          </a:xfrm>
          <a:prstGeom prst="rect">
            <a:avLst/>
          </a:prstGeom>
          <a:noFill/>
        </p:spPr>
        <p:txBody>
          <a:bodyPr wrap="square" lIns="0" tIns="0" rIns="0" bIns="0" rtlCol="0" anchor="t">
            <a:spAutoFit/>
          </a:bodyPr>
          <a:lstStyle/>
          <a:p>
            <a:pPr defTabSz="1218565">
              <a:spcBef>
                <a:spcPct val="20000"/>
              </a:spcBef>
              <a:defRPr/>
            </a:pPr>
            <a:r>
              <a:rPr lang="zh-CN" altLang="en-US" sz="1600" b="1" dirty="0">
                <a:latin typeface="微软雅黑" panose="020B0503020204020204" charset="-122"/>
                <a:ea typeface="微软雅黑" panose="020B0503020204020204" charset="-122"/>
              </a:rPr>
              <a:t>单击编辑标题</a:t>
            </a:r>
            <a:endParaRPr lang="en-US" sz="1600" b="1" dirty="0">
              <a:latin typeface="微软雅黑" panose="020B0503020204020204" charset="-122"/>
            </a:endParaRPr>
          </a:p>
          <a:p>
            <a:pPr defTabSz="1218565">
              <a:spcBef>
                <a:spcPct val="20000"/>
              </a:spcBef>
              <a:defRPr/>
            </a:pPr>
            <a:r>
              <a:rPr lang="zh-CN" altLang="en-US" sz="1335" dirty="0">
                <a:latin typeface="微软雅黑" panose="020B0503020204020204" charset="-122"/>
                <a:ea typeface="微软雅黑" panose="020B0503020204020204" charset="-122"/>
              </a:rPr>
              <a:t>单击此处可编辑内容单击此处可编辑内容单击此处可编辑内容</a:t>
            </a:r>
            <a:endParaRPr lang="en-US" sz="1335" dirty="0">
              <a:latin typeface="微软雅黑" panose="020B0503020204020204" charset="-122"/>
            </a:endParaRPr>
          </a:p>
        </p:txBody>
      </p:sp>
      <p:grpSp>
        <p:nvGrpSpPr>
          <p:cNvPr id="40" name="Group 119"/>
          <p:cNvGrpSpPr/>
          <p:nvPr/>
        </p:nvGrpSpPr>
        <p:grpSpPr>
          <a:xfrm>
            <a:off x="7726469" y="1328735"/>
            <a:ext cx="513020" cy="469119"/>
            <a:chOff x="2046288" y="3759200"/>
            <a:chExt cx="296863" cy="271463"/>
          </a:xfrm>
          <a:solidFill>
            <a:schemeClr val="accent3"/>
          </a:solidFill>
        </p:grpSpPr>
        <p:sp>
          <p:nvSpPr>
            <p:cNvPr id="41" name="Rectangle 160"/>
            <p:cNvSpPr>
              <a:spLocks noChangeArrowheads="1"/>
            </p:cNvSpPr>
            <p:nvPr/>
          </p:nvSpPr>
          <p:spPr bwMode="auto">
            <a:xfrm>
              <a:off x="2065338" y="3973513"/>
              <a:ext cx="55563" cy="57150"/>
            </a:xfrm>
            <a:prstGeom prst="rect">
              <a:avLst/>
            </a:prstGeom>
            <a:grpFill/>
            <a:ln w="9525">
              <a:noFill/>
              <a:miter lim="800000"/>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42" name="Rectangle 161"/>
            <p:cNvSpPr>
              <a:spLocks noChangeArrowheads="1"/>
            </p:cNvSpPr>
            <p:nvPr/>
          </p:nvSpPr>
          <p:spPr bwMode="auto">
            <a:xfrm>
              <a:off x="2139950" y="3935413"/>
              <a:ext cx="55563" cy="95250"/>
            </a:xfrm>
            <a:prstGeom prst="rect">
              <a:avLst/>
            </a:prstGeom>
            <a:grpFill/>
            <a:ln w="9525">
              <a:noFill/>
              <a:miter lim="800000"/>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43" name="Rectangle 162"/>
            <p:cNvSpPr>
              <a:spLocks noChangeArrowheads="1"/>
            </p:cNvSpPr>
            <p:nvPr/>
          </p:nvSpPr>
          <p:spPr bwMode="auto">
            <a:xfrm>
              <a:off x="2212975" y="3898900"/>
              <a:ext cx="57150" cy="131763"/>
            </a:xfrm>
            <a:prstGeom prst="rect">
              <a:avLst/>
            </a:prstGeom>
            <a:grpFill/>
            <a:ln w="9525">
              <a:noFill/>
              <a:miter lim="800000"/>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44" name="Rectangle 163"/>
            <p:cNvSpPr>
              <a:spLocks noChangeArrowheads="1"/>
            </p:cNvSpPr>
            <p:nvPr/>
          </p:nvSpPr>
          <p:spPr bwMode="auto">
            <a:xfrm>
              <a:off x="2287588" y="3860800"/>
              <a:ext cx="55563" cy="169863"/>
            </a:xfrm>
            <a:prstGeom prst="rect">
              <a:avLst/>
            </a:prstGeom>
            <a:grpFill/>
            <a:ln w="9525">
              <a:noFill/>
              <a:miter lim="800000"/>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45" name="Freeform 164"/>
            <p:cNvSpPr/>
            <p:nvPr/>
          </p:nvSpPr>
          <p:spPr bwMode="auto">
            <a:xfrm>
              <a:off x="2046288" y="3759200"/>
              <a:ext cx="296863" cy="176213"/>
            </a:xfrm>
            <a:custGeom>
              <a:avLst/>
              <a:gdLst/>
              <a:ahLst/>
              <a:cxnLst>
                <a:cxn ang="0">
                  <a:pos x="162" y="25"/>
                </a:cxn>
                <a:cxn ang="0">
                  <a:pos x="126" y="25"/>
                </a:cxn>
                <a:cxn ang="0">
                  <a:pos x="81" y="59"/>
                </a:cxn>
                <a:cxn ang="0">
                  <a:pos x="59" y="48"/>
                </a:cxn>
                <a:cxn ang="0">
                  <a:pos x="0" y="96"/>
                </a:cxn>
                <a:cxn ang="0">
                  <a:pos x="0" y="111"/>
                </a:cxn>
                <a:cxn ang="0">
                  <a:pos x="60" y="62"/>
                </a:cxn>
                <a:cxn ang="0">
                  <a:pos x="83" y="74"/>
                </a:cxn>
                <a:cxn ang="0">
                  <a:pos x="131" y="37"/>
                </a:cxn>
                <a:cxn ang="0">
                  <a:pos x="166" y="37"/>
                </a:cxn>
                <a:cxn ang="0">
                  <a:pos x="187" y="16"/>
                </a:cxn>
                <a:cxn ang="0">
                  <a:pos x="187" y="0"/>
                </a:cxn>
                <a:cxn ang="0">
                  <a:pos x="162" y="25"/>
                </a:cxn>
              </a:cxnLst>
              <a:rect l="0" t="0" r="r" b="b"/>
              <a:pathLst>
                <a:path w="187" h="111">
                  <a:moveTo>
                    <a:pt x="162" y="25"/>
                  </a:moveTo>
                  <a:lnTo>
                    <a:pt x="126" y="25"/>
                  </a:lnTo>
                  <a:lnTo>
                    <a:pt x="81" y="59"/>
                  </a:lnTo>
                  <a:lnTo>
                    <a:pt x="59" y="48"/>
                  </a:lnTo>
                  <a:lnTo>
                    <a:pt x="0" y="96"/>
                  </a:lnTo>
                  <a:lnTo>
                    <a:pt x="0" y="111"/>
                  </a:lnTo>
                  <a:lnTo>
                    <a:pt x="60" y="62"/>
                  </a:lnTo>
                  <a:lnTo>
                    <a:pt x="83" y="74"/>
                  </a:lnTo>
                  <a:lnTo>
                    <a:pt x="131" y="37"/>
                  </a:lnTo>
                  <a:lnTo>
                    <a:pt x="166" y="37"/>
                  </a:lnTo>
                  <a:lnTo>
                    <a:pt x="187" y="16"/>
                  </a:lnTo>
                  <a:lnTo>
                    <a:pt x="187" y="0"/>
                  </a:lnTo>
                  <a:lnTo>
                    <a:pt x="162" y="25"/>
                  </a:lnTo>
                  <a:close/>
                </a:path>
              </a:pathLst>
            </a:custGeom>
            <a:grp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grpSp>
      <p:sp>
        <p:nvSpPr>
          <p:cNvPr id="46" name="TextBox 39"/>
          <p:cNvSpPr txBox="1"/>
          <p:nvPr/>
        </p:nvSpPr>
        <p:spPr>
          <a:xfrm>
            <a:off x="7743403" y="1897222"/>
            <a:ext cx="2819732" cy="697499"/>
          </a:xfrm>
          <a:prstGeom prst="rect">
            <a:avLst/>
          </a:prstGeom>
          <a:noFill/>
        </p:spPr>
        <p:txBody>
          <a:bodyPr wrap="square" lIns="0" tIns="0" rIns="0" bIns="0" rtlCol="0" anchor="t">
            <a:spAutoFit/>
          </a:bodyPr>
          <a:lstStyle/>
          <a:p>
            <a:pPr defTabSz="1218565">
              <a:spcBef>
                <a:spcPct val="20000"/>
              </a:spcBef>
              <a:defRPr/>
            </a:pPr>
            <a:r>
              <a:rPr lang="zh-CN" altLang="en-US" sz="1600" b="1" dirty="0">
                <a:latin typeface="微软雅黑" panose="020B0503020204020204" charset="-122"/>
                <a:ea typeface="微软雅黑" panose="020B0503020204020204" charset="-122"/>
              </a:rPr>
              <a:t>单击编辑标题</a:t>
            </a:r>
            <a:endParaRPr lang="en-US" sz="1600" b="1" dirty="0">
              <a:latin typeface="微软雅黑" panose="020B0503020204020204" charset="-122"/>
            </a:endParaRPr>
          </a:p>
          <a:p>
            <a:pPr defTabSz="1218565">
              <a:spcBef>
                <a:spcPct val="20000"/>
              </a:spcBef>
              <a:defRPr/>
            </a:pPr>
            <a:r>
              <a:rPr lang="zh-CN" altLang="en-US" sz="1335" dirty="0">
                <a:latin typeface="微软雅黑" panose="020B0503020204020204" charset="-122"/>
                <a:ea typeface="微软雅黑" panose="020B0503020204020204" charset="-122"/>
              </a:rPr>
              <a:t>单击此处可编辑内容单击此处可编辑内容单击此处可编辑内容</a:t>
            </a:r>
            <a:endParaRPr lang="en-US" sz="1335" dirty="0">
              <a:latin typeface="微软雅黑" panose="020B0503020204020204" charset="-122"/>
            </a:endParaRPr>
          </a:p>
        </p:txBody>
      </p:sp>
      <p:sp>
        <p:nvSpPr>
          <p:cNvPr id="47" name="Freeform 103"/>
          <p:cNvSpPr>
            <a:spLocks noEditPoints="1"/>
          </p:cNvSpPr>
          <p:nvPr/>
        </p:nvSpPr>
        <p:spPr bwMode="auto">
          <a:xfrm>
            <a:off x="3877063" y="3369253"/>
            <a:ext cx="370364" cy="54537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accent2"/>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48" name="TextBox 40"/>
          <p:cNvSpPr txBox="1"/>
          <p:nvPr/>
        </p:nvSpPr>
        <p:spPr>
          <a:xfrm>
            <a:off x="1564067" y="4012719"/>
            <a:ext cx="2819732" cy="697499"/>
          </a:xfrm>
          <a:prstGeom prst="rect">
            <a:avLst/>
          </a:prstGeom>
          <a:noFill/>
        </p:spPr>
        <p:txBody>
          <a:bodyPr wrap="square" lIns="0" tIns="0" rIns="0" bIns="0" rtlCol="0" anchor="t">
            <a:spAutoFit/>
          </a:bodyPr>
          <a:lstStyle/>
          <a:p>
            <a:pPr algn="r" defTabSz="1218565">
              <a:spcBef>
                <a:spcPct val="20000"/>
              </a:spcBef>
              <a:defRPr/>
            </a:pPr>
            <a:r>
              <a:rPr lang="zh-CN" altLang="en-US" sz="1600" b="1" dirty="0">
                <a:latin typeface="微软雅黑" panose="020B0503020204020204" charset="-122"/>
                <a:ea typeface="微软雅黑" panose="020B0503020204020204" charset="-122"/>
              </a:rPr>
              <a:t>单击编辑标题</a:t>
            </a:r>
            <a:endParaRPr lang="en-US" sz="1600" b="1" dirty="0">
              <a:latin typeface="微软雅黑" panose="020B0503020204020204" charset="-122"/>
            </a:endParaRPr>
          </a:p>
          <a:p>
            <a:pPr algn="r" defTabSz="1218565">
              <a:spcBef>
                <a:spcPct val="20000"/>
              </a:spcBef>
              <a:defRPr/>
            </a:pPr>
            <a:r>
              <a:rPr lang="zh-CN" altLang="en-US" sz="1335" dirty="0">
                <a:latin typeface="微软雅黑" panose="020B0503020204020204" charset="-122"/>
                <a:ea typeface="微软雅黑" panose="020B0503020204020204" charset="-122"/>
              </a:rPr>
              <a:t>单击此处可编辑内容单击此处可编辑内容单击此处可编辑内容</a:t>
            </a:r>
            <a:endParaRPr lang="en-US" sz="1335" dirty="0">
              <a:latin typeface="微软雅黑" panose="020B0503020204020204" charset="-122"/>
            </a:endParaRPr>
          </a:p>
        </p:txBody>
      </p:sp>
      <p:grpSp>
        <p:nvGrpSpPr>
          <p:cNvPr id="49" name="Group 150"/>
          <p:cNvGrpSpPr/>
          <p:nvPr/>
        </p:nvGrpSpPr>
        <p:grpSpPr>
          <a:xfrm rot="2609953">
            <a:off x="3807688" y="1425192"/>
            <a:ext cx="623511" cy="618067"/>
            <a:chOff x="-6350" y="1208088"/>
            <a:chExt cx="363538" cy="360363"/>
          </a:xfrm>
          <a:solidFill>
            <a:schemeClr val="accent3"/>
          </a:solidFill>
        </p:grpSpPr>
        <p:sp>
          <p:nvSpPr>
            <p:cNvPr id="50" name="Freeform 5"/>
            <p:cNvSpPr>
              <a:spLocks noEditPoints="1"/>
            </p:cNvSpPr>
            <p:nvPr/>
          </p:nvSpPr>
          <p:spPr bwMode="auto">
            <a:xfrm>
              <a:off x="-6350" y="1208088"/>
              <a:ext cx="363538" cy="360363"/>
            </a:xfrm>
            <a:custGeom>
              <a:avLst/>
              <a:gdLst/>
              <a:ahLst/>
              <a:cxnLst>
                <a:cxn ang="0">
                  <a:pos x="121" y="41"/>
                </a:cxn>
                <a:cxn ang="0">
                  <a:pos x="83" y="2"/>
                </a:cxn>
                <a:cxn ang="0">
                  <a:pos x="76" y="0"/>
                </a:cxn>
                <a:cxn ang="0">
                  <a:pos x="72" y="2"/>
                </a:cxn>
                <a:cxn ang="0">
                  <a:pos x="70" y="6"/>
                </a:cxn>
                <a:cxn ang="0">
                  <a:pos x="61" y="21"/>
                </a:cxn>
                <a:cxn ang="0">
                  <a:pos x="39" y="36"/>
                </a:cxn>
                <a:cxn ang="0">
                  <a:pos x="14" y="53"/>
                </a:cxn>
                <a:cxn ang="0">
                  <a:pos x="1" y="75"/>
                </a:cxn>
                <a:cxn ang="0">
                  <a:pos x="3" y="82"/>
                </a:cxn>
                <a:cxn ang="0">
                  <a:pos x="42" y="121"/>
                </a:cxn>
                <a:cxn ang="0">
                  <a:pos x="49" y="123"/>
                </a:cxn>
                <a:cxn ang="0">
                  <a:pos x="52" y="121"/>
                </a:cxn>
                <a:cxn ang="0">
                  <a:pos x="54" y="117"/>
                </a:cxn>
                <a:cxn ang="0">
                  <a:pos x="63" y="103"/>
                </a:cxn>
                <a:cxn ang="0">
                  <a:pos x="85" y="87"/>
                </a:cxn>
                <a:cxn ang="0">
                  <a:pos x="110" y="70"/>
                </a:cxn>
                <a:cxn ang="0">
                  <a:pos x="123" y="48"/>
                </a:cxn>
                <a:cxn ang="0">
                  <a:pos x="121" y="41"/>
                </a:cxn>
                <a:cxn ang="0">
                  <a:pos x="47" y="115"/>
                </a:cxn>
                <a:cxn ang="0">
                  <a:pos x="9" y="77"/>
                </a:cxn>
                <a:cxn ang="0">
                  <a:pos x="78" y="8"/>
                </a:cxn>
                <a:cxn ang="0">
                  <a:pos x="116" y="46"/>
                </a:cxn>
                <a:cxn ang="0">
                  <a:pos x="47" y="115"/>
                </a:cxn>
                <a:cxn ang="0">
                  <a:pos x="47" y="115"/>
                </a:cxn>
                <a:cxn ang="0">
                  <a:pos x="47" y="115"/>
                </a:cxn>
              </a:cxnLst>
              <a:rect l="0" t="0" r="r" b="b"/>
              <a:pathLst>
                <a:path w="124" h="123">
                  <a:moveTo>
                    <a:pt x="121" y="41"/>
                  </a:moveTo>
                  <a:cubicBezTo>
                    <a:pt x="83" y="2"/>
                    <a:pt x="83" y="2"/>
                    <a:pt x="83" y="2"/>
                  </a:cubicBezTo>
                  <a:cubicBezTo>
                    <a:pt x="81" y="0"/>
                    <a:pt x="78" y="0"/>
                    <a:pt x="76" y="0"/>
                  </a:cubicBezTo>
                  <a:cubicBezTo>
                    <a:pt x="74" y="1"/>
                    <a:pt x="73" y="1"/>
                    <a:pt x="72" y="2"/>
                  </a:cubicBezTo>
                  <a:cubicBezTo>
                    <a:pt x="71" y="3"/>
                    <a:pt x="71" y="4"/>
                    <a:pt x="70" y="6"/>
                  </a:cubicBezTo>
                  <a:cubicBezTo>
                    <a:pt x="69" y="11"/>
                    <a:pt x="66" y="16"/>
                    <a:pt x="61" y="21"/>
                  </a:cubicBezTo>
                  <a:cubicBezTo>
                    <a:pt x="55" y="26"/>
                    <a:pt x="47" y="31"/>
                    <a:pt x="39" y="36"/>
                  </a:cubicBezTo>
                  <a:cubicBezTo>
                    <a:pt x="31" y="41"/>
                    <a:pt x="22" y="46"/>
                    <a:pt x="14" y="53"/>
                  </a:cubicBezTo>
                  <a:cubicBezTo>
                    <a:pt x="8" y="60"/>
                    <a:pt x="4" y="67"/>
                    <a:pt x="1" y="75"/>
                  </a:cubicBezTo>
                  <a:cubicBezTo>
                    <a:pt x="0" y="77"/>
                    <a:pt x="1" y="80"/>
                    <a:pt x="3" y="82"/>
                  </a:cubicBezTo>
                  <a:cubicBezTo>
                    <a:pt x="42" y="121"/>
                    <a:pt x="42" y="121"/>
                    <a:pt x="42" y="121"/>
                  </a:cubicBezTo>
                  <a:cubicBezTo>
                    <a:pt x="43" y="123"/>
                    <a:pt x="46" y="123"/>
                    <a:pt x="49" y="123"/>
                  </a:cubicBezTo>
                  <a:cubicBezTo>
                    <a:pt x="50" y="122"/>
                    <a:pt x="51" y="122"/>
                    <a:pt x="52" y="121"/>
                  </a:cubicBezTo>
                  <a:cubicBezTo>
                    <a:pt x="53" y="120"/>
                    <a:pt x="54" y="119"/>
                    <a:pt x="54" y="117"/>
                  </a:cubicBezTo>
                  <a:cubicBezTo>
                    <a:pt x="56" y="112"/>
                    <a:pt x="59" y="107"/>
                    <a:pt x="63" y="103"/>
                  </a:cubicBezTo>
                  <a:cubicBezTo>
                    <a:pt x="69" y="97"/>
                    <a:pt x="77" y="92"/>
                    <a:pt x="85" y="87"/>
                  </a:cubicBezTo>
                  <a:cubicBezTo>
                    <a:pt x="94" y="82"/>
                    <a:pt x="103" y="77"/>
                    <a:pt x="110" y="70"/>
                  </a:cubicBezTo>
                  <a:cubicBezTo>
                    <a:pt x="117" y="63"/>
                    <a:pt x="121" y="57"/>
                    <a:pt x="123" y="48"/>
                  </a:cubicBezTo>
                  <a:cubicBezTo>
                    <a:pt x="124" y="46"/>
                    <a:pt x="123" y="43"/>
                    <a:pt x="121" y="41"/>
                  </a:cubicBezTo>
                  <a:close/>
                  <a:moveTo>
                    <a:pt x="47" y="115"/>
                  </a:moveTo>
                  <a:cubicBezTo>
                    <a:pt x="34" y="103"/>
                    <a:pt x="21" y="90"/>
                    <a:pt x="9" y="77"/>
                  </a:cubicBezTo>
                  <a:cubicBezTo>
                    <a:pt x="20" y="42"/>
                    <a:pt x="67" y="43"/>
                    <a:pt x="78" y="8"/>
                  </a:cubicBezTo>
                  <a:cubicBezTo>
                    <a:pt x="90" y="21"/>
                    <a:pt x="103" y="33"/>
                    <a:pt x="116" y="46"/>
                  </a:cubicBezTo>
                  <a:cubicBezTo>
                    <a:pt x="105" y="81"/>
                    <a:pt x="58" y="80"/>
                    <a:pt x="47" y="115"/>
                  </a:cubicBezTo>
                  <a:close/>
                  <a:moveTo>
                    <a:pt x="47" y="115"/>
                  </a:moveTo>
                  <a:cubicBezTo>
                    <a:pt x="47" y="115"/>
                    <a:pt x="47" y="115"/>
                    <a:pt x="47" y="115"/>
                  </a:cubicBezTo>
                </a:path>
              </a:pathLst>
            </a:custGeom>
            <a:grp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51" name="Freeform 6"/>
            <p:cNvSpPr>
              <a:spLocks noEditPoints="1"/>
            </p:cNvSpPr>
            <p:nvPr/>
          </p:nvSpPr>
          <p:spPr bwMode="auto">
            <a:xfrm>
              <a:off x="125413" y="1336676"/>
              <a:ext cx="100013" cy="100013"/>
            </a:xfrm>
            <a:custGeom>
              <a:avLst/>
              <a:gdLst/>
              <a:ahLst/>
              <a:cxnLst>
                <a:cxn ang="0">
                  <a:pos x="27" y="11"/>
                </a:cxn>
                <a:cxn ang="0">
                  <a:pos x="20" y="12"/>
                </a:cxn>
                <a:cxn ang="0">
                  <a:pos x="9" y="6"/>
                </a:cxn>
                <a:cxn ang="0">
                  <a:pos x="15" y="5"/>
                </a:cxn>
                <a:cxn ang="0">
                  <a:pos x="19" y="5"/>
                </a:cxn>
                <a:cxn ang="0">
                  <a:pos x="19" y="1"/>
                </a:cxn>
                <a:cxn ang="0">
                  <a:pos x="12" y="0"/>
                </a:cxn>
                <a:cxn ang="0">
                  <a:pos x="6" y="3"/>
                </a:cxn>
                <a:cxn ang="0">
                  <a:pos x="4" y="2"/>
                </a:cxn>
                <a:cxn ang="0">
                  <a:pos x="3" y="4"/>
                </a:cxn>
                <a:cxn ang="0">
                  <a:pos x="4" y="5"/>
                </a:cxn>
                <a:cxn ang="0">
                  <a:pos x="1" y="13"/>
                </a:cxn>
                <a:cxn ang="0">
                  <a:pos x="3" y="20"/>
                </a:cxn>
                <a:cxn ang="0">
                  <a:pos x="18" y="20"/>
                </a:cxn>
                <a:cxn ang="0">
                  <a:pos x="22" y="29"/>
                </a:cxn>
                <a:cxn ang="0">
                  <a:pos x="18" y="28"/>
                </a:cxn>
                <a:cxn ang="0">
                  <a:pos x="15" y="26"/>
                </a:cxn>
                <a:cxn ang="0">
                  <a:pos x="13" y="29"/>
                </a:cxn>
                <a:cxn ang="0">
                  <a:pos x="16" y="33"/>
                </a:cxn>
                <a:cxn ang="0">
                  <a:pos x="24" y="33"/>
                </a:cxn>
                <a:cxn ang="0">
                  <a:pos x="30" y="32"/>
                </a:cxn>
                <a:cxn ang="0">
                  <a:pos x="32" y="32"/>
                </a:cxn>
                <a:cxn ang="0">
                  <a:pos x="32" y="30"/>
                </a:cxn>
                <a:cxn ang="0">
                  <a:pos x="32" y="24"/>
                </a:cxn>
                <a:cxn ang="0">
                  <a:pos x="33" y="16"/>
                </a:cxn>
                <a:cxn ang="0">
                  <a:pos x="10" y="16"/>
                </a:cxn>
                <a:cxn ang="0">
                  <a:pos x="6" y="14"/>
                </a:cxn>
                <a:cxn ang="0">
                  <a:pos x="6" y="10"/>
                </a:cxn>
                <a:cxn ang="0">
                  <a:pos x="13" y="15"/>
                </a:cxn>
                <a:cxn ang="0">
                  <a:pos x="28" y="24"/>
                </a:cxn>
                <a:cxn ang="0">
                  <a:pos x="20" y="18"/>
                </a:cxn>
                <a:cxn ang="0">
                  <a:pos x="24" y="17"/>
                </a:cxn>
                <a:cxn ang="0">
                  <a:pos x="27" y="18"/>
                </a:cxn>
                <a:cxn ang="0">
                  <a:pos x="28" y="22"/>
                </a:cxn>
                <a:cxn ang="0">
                  <a:pos x="28" y="24"/>
                </a:cxn>
              </a:cxnLst>
              <a:rect l="0" t="0" r="r" b="b"/>
              <a:pathLst>
                <a:path w="34" h="34">
                  <a:moveTo>
                    <a:pt x="31" y="13"/>
                  </a:moveTo>
                  <a:cubicBezTo>
                    <a:pt x="30" y="12"/>
                    <a:pt x="28" y="12"/>
                    <a:pt x="27" y="11"/>
                  </a:cubicBezTo>
                  <a:cubicBezTo>
                    <a:pt x="26" y="11"/>
                    <a:pt x="25" y="11"/>
                    <a:pt x="23" y="11"/>
                  </a:cubicBezTo>
                  <a:cubicBezTo>
                    <a:pt x="22" y="11"/>
                    <a:pt x="21" y="11"/>
                    <a:pt x="20" y="12"/>
                  </a:cubicBezTo>
                  <a:cubicBezTo>
                    <a:pt x="18" y="12"/>
                    <a:pt x="17" y="13"/>
                    <a:pt x="16" y="13"/>
                  </a:cubicBezTo>
                  <a:cubicBezTo>
                    <a:pt x="14" y="11"/>
                    <a:pt x="12" y="9"/>
                    <a:pt x="9" y="6"/>
                  </a:cubicBezTo>
                  <a:cubicBezTo>
                    <a:pt x="10" y="6"/>
                    <a:pt x="11" y="5"/>
                    <a:pt x="12" y="5"/>
                  </a:cubicBezTo>
                  <a:cubicBezTo>
                    <a:pt x="13" y="5"/>
                    <a:pt x="14" y="5"/>
                    <a:pt x="15" y="5"/>
                  </a:cubicBezTo>
                  <a:cubicBezTo>
                    <a:pt x="16" y="6"/>
                    <a:pt x="16" y="6"/>
                    <a:pt x="17" y="6"/>
                  </a:cubicBezTo>
                  <a:cubicBezTo>
                    <a:pt x="18" y="6"/>
                    <a:pt x="18" y="6"/>
                    <a:pt x="19" y="5"/>
                  </a:cubicBezTo>
                  <a:cubicBezTo>
                    <a:pt x="19" y="5"/>
                    <a:pt x="20" y="4"/>
                    <a:pt x="20" y="4"/>
                  </a:cubicBezTo>
                  <a:cubicBezTo>
                    <a:pt x="20" y="3"/>
                    <a:pt x="19" y="2"/>
                    <a:pt x="19" y="1"/>
                  </a:cubicBezTo>
                  <a:cubicBezTo>
                    <a:pt x="18" y="0"/>
                    <a:pt x="17" y="0"/>
                    <a:pt x="16" y="0"/>
                  </a:cubicBezTo>
                  <a:cubicBezTo>
                    <a:pt x="15" y="0"/>
                    <a:pt x="13" y="0"/>
                    <a:pt x="12" y="0"/>
                  </a:cubicBezTo>
                  <a:cubicBezTo>
                    <a:pt x="11" y="0"/>
                    <a:pt x="10" y="1"/>
                    <a:pt x="9" y="1"/>
                  </a:cubicBezTo>
                  <a:cubicBezTo>
                    <a:pt x="8" y="2"/>
                    <a:pt x="7" y="2"/>
                    <a:pt x="6" y="3"/>
                  </a:cubicBezTo>
                  <a:cubicBezTo>
                    <a:pt x="6" y="3"/>
                    <a:pt x="6" y="3"/>
                    <a:pt x="5" y="2"/>
                  </a:cubicBezTo>
                  <a:cubicBezTo>
                    <a:pt x="5" y="2"/>
                    <a:pt x="5" y="2"/>
                    <a:pt x="4" y="2"/>
                  </a:cubicBezTo>
                  <a:cubicBezTo>
                    <a:pt x="4" y="2"/>
                    <a:pt x="4" y="2"/>
                    <a:pt x="3" y="3"/>
                  </a:cubicBezTo>
                  <a:cubicBezTo>
                    <a:pt x="3" y="3"/>
                    <a:pt x="3" y="3"/>
                    <a:pt x="3" y="4"/>
                  </a:cubicBezTo>
                  <a:cubicBezTo>
                    <a:pt x="3" y="4"/>
                    <a:pt x="3" y="4"/>
                    <a:pt x="3" y="5"/>
                  </a:cubicBezTo>
                  <a:cubicBezTo>
                    <a:pt x="4" y="5"/>
                    <a:pt x="4" y="5"/>
                    <a:pt x="4" y="5"/>
                  </a:cubicBezTo>
                  <a:cubicBezTo>
                    <a:pt x="3" y="6"/>
                    <a:pt x="2" y="8"/>
                    <a:pt x="2" y="9"/>
                  </a:cubicBezTo>
                  <a:cubicBezTo>
                    <a:pt x="1" y="11"/>
                    <a:pt x="1" y="12"/>
                    <a:pt x="1" y="13"/>
                  </a:cubicBezTo>
                  <a:cubicBezTo>
                    <a:pt x="0" y="15"/>
                    <a:pt x="1" y="16"/>
                    <a:pt x="1" y="17"/>
                  </a:cubicBezTo>
                  <a:cubicBezTo>
                    <a:pt x="1" y="18"/>
                    <a:pt x="2" y="19"/>
                    <a:pt x="3" y="20"/>
                  </a:cubicBezTo>
                  <a:cubicBezTo>
                    <a:pt x="5" y="21"/>
                    <a:pt x="7" y="22"/>
                    <a:pt x="10" y="22"/>
                  </a:cubicBezTo>
                  <a:cubicBezTo>
                    <a:pt x="12" y="22"/>
                    <a:pt x="15" y="21"/>
                    <a:pt x="18" y="20"/>
                  </a:cubicBezTo>
                  <a:cubicBezTo>
                    <a:pt x="20" y="22"/>
                    <a:pt x="22" y="25"/>
                    <a:pt x="24" y="27"/>
                  </a:cubicBezTo>
                  <a:cubicBezTo>
                    <a:pt x="24" y="28"/>
                    <a:pt x="23" y="28"/>
                    <a:pt x="22" y="29"/>
                  </a:cubicBezTo>
                  <a:cubicBezTo>
                    <a:pt x="21" y="29"/>
                    <a:pt x="21" y="29"/>
                    <a:pt x="20" y="29"/>
                  </a:cubicBezTo>
                  <a:cubicBezTo>
                    <a:pt x="19" y="28"/>
                    <a:pt x="19" y="28"/>
                    <a:pt x="18" y="28"/>
                  </a:cubicBezTo>
                  <a:cubicBezTo>
                    <a:pt x="18" y="27"/>
                    <a:pt x="17" y="27"/>
                    <a:pt x="17" y="27"/>
                  </a:cubicBezTo>
                  <a:cubicBezTo>
                    <a:pt x="16" y="27"/>
                    <a:pt x="16" y="26"/>
                    <a:pt x="15" y="26"/>
                  </a:cubicBezTo>
                  <a:cubicBezTo>
                    <a:pt x="15" y="26"/>
                    <a:pt x="14" y="27"/>
                    <a:pt x="14" y="27"/>
                  </a:cubicBezTo>
                  <a:cubicBezTo>
                    <a:pt x="13" y="28"/>
                    <a:pt x="13" y="28"/>
                    <a:pt x="13" y="29"/>
                  </a:cubicBezTo>
                  <a:cubicBezTo>
                    <a:pt x="13" y="30"/>
                    <a:pt x="13" y="31"/>
                    <a:pt x="14" y="31"/>
                  </a:cubicBezTo>
                  <a:cubicBezTo>
                    <a:pt x="14" y="32"/>
                    <a:pt x="15" y="33"/>
                    <a:pt x="16" y="33"/>
                  </a:cubicBezTo>
                  <a:cubicBezTo>
                    <a:pt x="17" y="34"/>
                    <a:pt x="18" y="34"/>
                    <a:pt x="20" y="34"/>
                  </a:cubicBezTo>
                  <a:cubicBezTo>
                    <a:pt x="21" y="34"/>
                    <a:pt x="22" y="34"/>
                    <a:pt x="24" y="33"/>
                  </a:cubicBezTo>
                  <a:cubicBezTo>
                    <a:pt x="25" y="33"/>
                    <a:pt x="26" y="32"/>
                    <a:pt x="28" y="31"/>
                  </a:cubicBezTo>
                  <a:cubicBezTo>
                    <a:pt x="28" y="31"/>
                    <a:pt x="29" y="32"/>
                    <a:pt x="30" y="32"/>
                  </a:cubicBezTo>
                  <a:cubicBezTo>
                    <a:pt x="30" y="33"/>
                    <a:pt x="30" y="33"/>
                    <a:pt x="31" y="33"/>
                  </a:cubicBezTo>
                  <a:cubicBezTo>
                    <a:pt x="31" y="33"/>
                    <a:pt x="32" y="33"/>
                    <a:pt x="32" y="32"/>
                  </a:cubicBezTo>
                  <a:cubicBezTo>
                    <a:pt x="32" y="32"/>
                    <a:pt x="32" y="31"/>
                    <a:pt x="32" y="31"/>
                  </a:cubicBezTo>
                  <a:cubicBezTo>
                    <a:pt x="32" y="31"/>
                    <a:pt x="32" y="30"/>
                    <a:pt x="32" y="30"/>
                  </a:cubicBezTo>
                  <a:cubicBezTo>
                    <a:pt x="31" y="30"/>
                    <a:pt x="30" y="29"/>
                    <a:pt x="30" y="28"/>
                  </a:cubicBezTo>
                  <a:cubicBezTo>
                    <a:pt x="31" y="27"/>
                    <a:pt x="32" y="26"/>
                    <a:pt x="32" y="24"/>
                  </a:cubicBezTo>
                  <a:cubicBezTo>
                    <a:pt x="33" y="23"/>
                    <a:pt x="34" y="21"/>
                    <a:pt x="34" y="20"/>
                  </a:cubicBezTo>
                  <a:cubicBezTo>
                    <a:pt x="34" y="19"/>
                    <a:pt x="34" y="17"/>
                    <a:pt x="33" y="16"/>
                  </a:cubicBezTo>
                  <a:cubicBezTo>
                    <a:pt x="33" y="15"/>
                    <a:pt x="32" y="14"/>
                    <a:pt x="31" y="13"/>
                  </a:cubicBezTo>
                  <a:close/>
                  <a:moveTo>
                    <a:pt x="10" y="16"/>
                  </a:moveTo>
                  <a:cubicBezTo>
                    <a:pt x="8" y="16"/>
                    <a:pt x="7" y="16"/>
                    <a:pt x="7" y="15"/>
                  </a:cubicBezTo>
                  <a:cubicBezTo>
                    <a:pt x="6" y="14"/>
                    <a:pt x="6" y="14"/>
                    <a:pt x="6" y="14"/>
                  </a:cubicBezTo>
                  <a:cubicBezTo>
                    <a:pt x="6" y="13"/>
                    <a:pt x="6" y="13"/>
                    <a:pt x="6" y="12"/>
                  </a:cubicBezTo>
                  <a:cubicBezTo>
                    <a:pt x="6" y="11"/>
                    <a:pt x="6" y="11"/>
                    <a:pt x="6" y="10"/>
                  </a:cubicBezTo>
                  <a:cubicBezTo>
                    <a:pt x="7" y="10"/>
                    <a:pt x="7" y="9"/>
                    <a:pt x="8" y="8"/>
                  </a:cubicBezTo>
                  <a:cubicBezTo>
                    <a:pt x="9" y="10"/>
                    <a:pt x="11" y="12"/>
                    <a:pt x="13" y="15"/>
                  </a:cubicBezTo>
                  <a:cubicBezTo>
                    <a:pt x="12" y="15"/>
                    <a:pt x="11" y="16"/>
                    <a:pt x="10" y="16"/>
                  </a:cubicBezTo>
                  <a:close/>
                  <a:moveTo>
                    <a:pt x="28" y="24"/>
                  </a:moveTo>
                  <a:cubicBezTo>
                    <a:pt x="27" y="24"/>
                    <a:pt x="27" y="25"/>
                    <a:pt x="26" y="25"/>
                  </a:cubicBezTo>
                  <a:cubicBezTo>
                    <a:pt x="24" y="23"/>
                    <a:pt x="22" y="21"/>
                    <a:pt x="20" y="18"/>
                  </a:cubicBezTo>
                  <a:cubicBezTo>
                    <a:pt x="21" y="18"/>
                    <a:pt x="21" y="18"/>
                    <a:pt x="22" y="18"/>
                  </a:cubicBezTo>
                  <a:cubicBezTo>
                    <a:pt x="22" y="17"/>
                    <a:pt x="23" y="17"/>
                    <a:pt x="24" y="17"/>
                  </a:cubicBezTo>
                  <a:cubicBezTo>
                    <a:pt x="24" y="17"/>
                    <a:pt x="25" y="17"/>
                    <a:pt x="25" y="17"/>
                  </a:cubicBezTo>
                  <a:cubicBezTo>
                    <a:pt x="26" y="17"/>
                    <a:pt x="27" y="18"/>
                    <a:pt x="27" y="18"/>
                  </a:cubicBezTo>
                  <a:cubicBezTo>
                    <a:pt x="28" y="19"/>
                    <a:pt x="28" y="19"/>
                    <a:pt x="28" y="20"/>
                  </a:cubicBezTo>
                  <a:cubicBezTo>
                    <a:pt x="28" y="20"/>
                    <a:pt x="28" y="21"/>
                    <a:pt x="28" y="22"/>
                  </a:cubicBezTo>
                  <a:cubicBezTo>
                    <a:pt x="28" y="22"/>
                    <a:pt x="28" y="23"/>
                    <a:pt x="28" y="24"/>
                  </a:cubicBezTo>
                  <a:close/>
                  <a:moveTo>
                    <a:pt x="28" y="24"/>
                  </a:moveTo>
                  <a:cubicBezTo>
                    <a:pt x="28" y="24"/>
                    <a:pt x="28" y="24"/>
                    <a:pt x="28" y="24"/>
                  </a:cubicBezTo>
                </a:path>
              </a:pathLst>
            </a:custGeom>
            <a:grp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52" name="Freeform 7"/>
            <p:cNvSpPr>
              <a:spLocks noEditPoints="1"/>
            </p:cNvSpPr>
            <p:nvPr/>
          </p:nvSpPr>
          <p:spPr bwMode="auto">
            <a:xfrm>
              <a:off x="117475" y="1457326"/>
              <a:ext cx="55563" cy="55563"/>
            </a:xfrm>
            <a:custGeom>
              <a:avLst/>
              <a:gdLst/>
              <a:ahLst/>
              <a:cxnLst>
                <a:cxn ang="0">
                  <a:pos x="15" y="0"/>
                </a:cxn>
                <a:cxn ang="0">
                  <a:pos x="15" y="0"/>
                </a:cxn>
                <a:cxn ang="0">
                  <a:pos x="8" y="6"/>
                </a:cxn>
                <a:cxn ang="0">
                  <a:pos x="3" y="13"/>
                </a:cxn>
                <a:cxn ang="0">
                  <a:pos x="0" y="16"/>
                </a:cxn>
                <a:cxn ang="0">
                  <a:pos x="1" y="19"/>
                </a:cxn>
                <a:cxn ang="0">
                  <a:pos x="3" y="19"/>
                </a:cxn>
                <a:cxn ang="0">
                  <a:pos x="4" y="18"/>
                </a:cxn>
                <a:cxn ang="0">
                  <a:pos x="6" y="15"/>
                </a:cxn>
                <a:cxn ang="0">
                  <a:pos x="11" y="9"/>
                </a:cxn>
                <a:cxn ang="0">
                  <a:pos x="18" y="3"/>
                </a:cxn>
                <a:cxn ang="0">
                  <a:pos x="18" y="3"/>
                </a:cxn>
                <a:cxn ang="0">
                  <a:pos x="18" y="3"/>
                </a:cxn>
                <a:cxn ang="0">
                  <a:pos x="18" y="0"/>
                </a:cxn>
                <a:cxn ang="0">
                  <a:pos x="15" y="0"/>
                </a:cxn>
                <a:cxn ang="0">
                  <a:pos x="15" y="0"/>
                </a:cxn>
                <a:cxn ang="0">
                  <a:pos x="15" y="0"/>
                </a:cxn>
              </a:cxnLst>
              <a:rect l="0" t="0" r="r" b="b"/>
              <a:pathLst>
                <a:path w="19" h="19">
                  <a:moveTo>
                    <a:pt x="15" y="0"/>
                  </a:moveTo>
                  <a:cubicBezTo>
                    <a:pt x="15" y="0"/>
                    <a:pt x="15" y="0"/>
                    <a:pt x="15" y="0"/>
                  </a:cubicBezTo>
                  <a:cubicBezTo>
                    <a:pt x="13" y="2"/>
                    <a:pt x="11" y="4"/>
                    <a:pt x="8" y="6"/>
                  </a:cubicBezTo>
                  <a:cubicBezTo>
                    <a:pt x="6" y="8"/>
                    <a:pt x="4" y="10"/>
                    <a:pt x="3" y="13"/>
                  </a:cubicBezTo>
                  <a:cubicBezTo>
                    <a:pt x="0" y="16"/>
                    <a:pt x="0" y="16"/>
                    <a:pt x="0" y="16"/>
                  </a:cubicBezTo>
                  <a:cubicBezTo>
                    <a:pt x="0" y="17"/>
                    <a:pt x="0" y="18"/>
                    <a:pt x="1" y="19"/>
                  </a:cubicBezTo>
                  <a:cubicBezTo>
                    <a:pt x="1" y="19"/>
                    <a:pt x="2" y="19"/>
                    <a:pt x="3" y="19"/>
                  </a:cubicBezTo>
                  <a:cubicBezTo>
                    <a:pt x="3" y="19"/>
                    <a:pt x="3" y="18"/>
                    <a:pt x="4" y="18"/>
                  </a:cubicBezTo>
                  <a:cubicBezTo>
                    <a:pt x="6" y="15"/>
                    <a:pt x="6" y="15"/>
                    <a:pt x="6" y="15"/>
                  </a:cubicBezTo>
                  <a:cubicBezTo>
                    <a:pt x="7" y="13"/>
                    <a:pt x="9" y="11"/>
                    <a:pt x="11" y="9"/>
                  </a:cubicBezTo>
                  <a:cubicBezTo>
                    <a:pt x="13" y="7"/>
                    <a:pt x="15" y="5"/>
                    <a:pt x="18" y="3"/>
                  </a:cubicBezTo>
                  <a:cubicBezTo>
                    <a:pt x="18" y="3"/>
                    <a:pt x="18" y="3"/>
                    <a:pt x="18" y="3"/>
                  </a:cubicBezTo>
                  <a:cubicBezTo>
                    <a:pt x="18" y="3"/>
                    <a:pt x="18" y="3"/>
                    <a:pt x="18" y="3"/>
                  </a:cubicBezTo>
                  <a:cubicBezTo>
                    <a:pt x="19" y="2"/>
                    <a:pt x="19" y="1"/>
                    <a:pt x="18" y="0"/>
                  </a:cubicBezTo>
                  <a:cubicBezTo>
                    <a:pt x="17" y="0"/>
                    <a:pt x="16" y="0"/>
                    <a:pt x="15" y="0"/>
                  </a:cubicBezTo>
                  <a:close/>
                  <a:moveTo>
                    <a:pt x="15" y="0"/>
                  </a:moveTo>
                  <a:cubicBezTo>
                    <a:pt x="15" y="0"/>
                    <a:pt x="15" y="0"/>
                    <a:pt x="15" y="0"/>
                  </a:cubicBezTo>
                </a:path>
              </a:pathLst>
            </a:custGeom>
            <a:grp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53" name="Freeform 8"/>
            <p:cNvSpPr>
              <a:spLocks noEditPoints="1"/>
            </p:cNvSpPr>
            <p:nvPr/>
          </p:nvSpPr>
          <p:spPr bwMode="auto">
            <a:xfrm>
              <a:off x="180975" y="1263651"/>
              <a:ext cx="55563" cy="58738"/>
            </a:xfrm>
            <a:custGeom>
              <a:avLst/>
              <a:gdLst/>
              <a:ahLst/>
              <a:cxnLst>
                <a:cxn ang="0">
                  <a:pos x="7" y="11"/>
                </a:cxn>
                <a:cxn ang="0">
                  <a:pos x="1" y="16"/>
                </a:cxn>
                <a:cxn ang="0">
                  <a:pos x="1" y="17"/>
                </a:cxn>
                <a:cxn ang="0">
                  <a:pos x="1" y="19"/>
                </a:cxn>
                <a:cxn ang="0">
                  <a:pos x="3" y="19"/>
                </a:cxn>
                <a:cxn ang="0">
                  <a:pos x="3" y="19"/>
                </a:cxn>
                <a:cxn ang="0">
                  <a:pos x="10" y="13"/>
                </a:cxn>
                <a:cxn ang="0">
                  <a:pos x="16" y="7"/>
                </a:cxn>
                <a:cxn ang="0">
                  <a:pos x="18" y="3"/>
                </a:cxn>
                <a:cxn ang="0">
                  <a:pos x="18" y="1"/>
                </a:cxn>
                <a:cxn ang="0">
                  <a:pos x="16" y="1"/>
                </a:cxn>
                <a:cxn ang="0">
                  <a:pos x="15" y="1"/>
                </a:cxn>
                <a:cxn ang="0">
                  <a:pos x="13" y="5"/>
                </a:cxn>
                <a:cxn ang="0">
                  <a:pos x="7" y="11"/>
                </a:cxn>
                <a:cxn ang="0">
                  <a:pos x="7" y="11"/>
                </a:cxn>
                <a:cxn ang="0">
                  <a:pos x="7" y="11"/>
                </a:cxn>
              </a:cxnLst>
              <a:rect l="0" t="0" r="r" b="b"/>
              <a:pathLst>
                <a:path w="19" h="20">
                  <a:moveTo>
                    <a:pt x="7" y="11"/>
                  </a:moveTo>
                  <a:cubicBezTo>
                    <a:pt x="5" y="13"/>
                    <a:pt x="3" y="15"/>
                    <a:pt x="1" y="16"/>
                  </a:cubicBezTo>
                  <a:cubicBezTo>
                    <a:pt x="1" y="16"/>
                    <a:pt x="1" y="16"/>
                    <a:pt x="1" y="17"/>
                  </a:cubicBezTo>
                  <a:cubicBezTo>
                    <a:pt x="0" y="17"/>
                    <a:pt x="0" y="19"/>
                    <a:pt x="1" y="19"/>
                  </a:cubicBezTo>
                  <a:cubicBezTo>
                    <a:pt x="1" y="20"/>
                    <a:pt x="2" y="20"/>
                    <a:pt x="3" y="19"/>
                  </a:cubicBezTo>
                  <a:cubicBezTo>
                    <a:pt x="3" y="19"/>
                    <a:pt x="3" y="19"/>
                    <a:pt x="3" y="19"/>
                  </a:cubicBezTo>
                  <a:cubicBezTo>
                    <a:pt x="6" y="18"/>
                    <a:pt x="8" y="16"/>
                    <a:pt x="10" y="13"/>
                  </a:cubicBezTo>
                  <a:cubicBezTo>
                    <a:pt x="12" y="11"/>
                    <a:pt x="14" y="9"/>
                    <a:pt x="16" y="7"/>
                  </a:cubicBezTo>
                  <a:cubicBezTo>
                    <a:pt x="18" y="3"/>
                    <a:pt x="18" y="3"/>
                    <a:pt x="18" y="3"/>
                  </a:cubicBezTo>
                  <a:cubicBezTo>
                    <a:pt x="19" y="3"/>
                    <a:pt x="19" y="1"/>
                    <a:pt x="18" y="1"/>
                  </a:cubicBezTo>
                  <a:cubicBezTo>
                    <a:pt x="17" y="0"/>
                    <a:pt x="16" y="0"/>
                    <a:pt x="16" y="1"/>
                  </a:cubicBezTo>
                  <a:cubicBezTo>
                    <a:pt x="15" y="1"/>
                    <a:pt x="15" y="1"/>
                    <a:pt x="15" y="1"/>
                  </a:cubicBezTo>
                  <a:cubicBezTo>
                    <a:pt x="13" y="5"/>
                    <a:pt x="13" y="5"/>
                    <a:pt x="13" y="5"/>
                  </a:cubicBezTo>
                  <a:cubicBezTo>
                    <a:pt x="11" y="7"/>
                    <a:pt x="9" y="9"/>
                    <a:pt x="7" y="11"/>
                  </a:cubicBezTo>
                  <a:close/>
                  <a:moveTo>
                    <a:pt x="7" y="11"/>
                  </a:moveTo>
                  <a:cubicBezTo>
                    <a:pt x="7" y="11"/>
                    <a:pt x="7" y="11"/>
                    <a:pt x="7" y="11"/>
                  </a:cubicBezTo>
                </a:path>
              </a:pathLst>
            </a:custGeom>
            <a:grp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grpSp>
      <p:sp>
        <p:nvSpPr>
          <p:cNvPr id="54" name="TextBox 42"/>
          <p:cNvSpPr txBox="1"/>
          <p:nvPr/>
        </p:nvSpPr>
        <p:spPr>
          <a:xfrm>
            <a:off x="1554553" y="1992459"/>
            <a:ext cx="2819732" cy="697499"/>
          </a:xfrm>
          <a:prstGeom prst="rect">
            <a:avLst/>
          </a:prstGeom>
          <a:noFill/>
        </p:spPr>
        <p:txBody>
          <a:bodyPr wrap="square" lIns="0" tIns="0" rIns="0" bIns="0" rtlCol="0" anchor="t">
            <a:spAutoFit/>
          </a:bodyPr>
          <a:lstStyle/>
          <a:p>
            <a:pPr algn="r" defTabSz="1218565">
              <a:spcBef>
                <a:spcPct val="20000"/>
              </a:spcBef>
              <a:defRPr/>
            </a:pPr>
            <a:r>
              <a:rPr lang="zh-CN" altLang="en-US" sz="1600" b="1" dirty="0">
                <a:latin typeface="微软雅黑" panose="020B0503020204020204" charset="-122"/>
                <a:ea typeface="微软雅黑" panose="020B0503020204020204" charset="-122"/>
              </a:rPr>
              <a:t>单击编辑标题</a:t>
            </a:r>
            <a:endParaRPr lang="en-US" sz="1600" b="1" dirty="0">
              <a:latin typeface="微软雅黑" panose="020B0503020204020204" charset="-122"/>
            </a:endParaRPr>
          </a:p>
          <a:p>
            <a:pPr algn="r" defTabSz="1218565">
              <a:spcBef>
                <a:spcPct val="20000"/>
              </a:spcBef>
              <a:defRPr/>
            </a:pPr>
            <a:r>
              <a:rPr lang="zh-CN" altLang="en-US" sz="1335" dirty="0">
                <a:latin typeface="微软雅黑" panose="020B0503020204020204" charset="-122"/>
                <a:ea typeface="微软雅黑" panose="020B0503020204020204" charset="-122"/>
              </a:rPr>
              <a:t>单击此处可编辑内容单击此处可编辑内容单击此处可编辑内容</a:t>
            </a:r>
            <a:endParaRPr lang="en-US" sz="1335" dirty="0">
              <a:latin typeface="微软雅黑" panose="020B0503020204020204"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8" presetClass="entr" presetSubtype="1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par>
                          <p:cTn id="13" fill="hold">
                            <p:stCondLst>
                              <p:cond delay="1000"/>
                            </p:stCondLst>
                            <p:childTnLst>
                              <p:par>
                                <p:cTn id="14" presetID="18" presetClass="entr" presetSubtype="3"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strips(upRight)">
                                      <p:cBhvr>
                                        <p:cTn id="16" dur="500"/>
                                        <p:tgtEl>
                                          <p:spTgt spid="9"/>
                                        </p:tgtEl>
                                      </p:cBhvr>
                                    </p:animEffect>
                                  </p:childTnLst>
                                </p:cTn>
                              </p:par>
                            </p:childTnLst>
                          </p:cTn>
                        </p:par>
                        <p:par>
                          <p:cTn id="17" fill="hold">
                            <p:stCondLst>
                              <p:cond delay="1500"/>
                            </p:stCondLst>
                            <p:childTnLst>
                              <p:par>
                                <p:cTn id="18" presetID="18" presetClass="entr" presetSubtype="9"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trips(upLeft)">
                                      <p:cBhvr>
                                        <p:cTn id="20" dur="500"/>
                                        <p:tgtEl>
                                          <p:spTgt spid="5"/>
                                        </p:tgtEl>
                                      </p:cBhvr>
                                    </p:animEffect>
                                  </p:childTnLst>
                                </p:cTn>
                              </p:par>
                            </p:childTnLst>
                          </p:cTn>
                        </p:par>
                        <p:par>
                          <p:cTn id="21" fill="hold">
                            <p:stCondLst>
                              <p:cond delay="2000"/>
                            </p:stCondLst>
                            <p:childTnLst>
                              <p:par>
                                <p:cTn id="22" presetID="18" presetClass="entr" presetSubtype="3"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trips(upRight)">
                                      <p:cBhvr>
                                        <p:cTn id="24" dur="500"/>
                                        <p:tgtEl>
                                          <p:spTgt spid="10"/>
                                        </p:tgtEl>
                                      </p:cBhvr>
                                    </p:animEffect>
                                  </p:childTnLst>
                                </p:cTn>
                              </p:par>
                            </p:childTnLst>
                          </p:cTn>
                        </p:par>
                        <p:par>
                          <p:cTn id="25" fill="hold">
                            <p:stCondLst>
                              <p:cond delay="2500"/>
                            </p:stCondLst>
                            <p:childTnLst>
                              <p:par>
                                <p:cTn id="26" presetID="18" presetClass="entr" presetSubtype="9"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trips(upLeft)">
                                      <p:cBhvr>
                                        <p:cTn id="28" dur="500"/>
                                        <p:tgtEl>
                                          <p:spTgt spid="4"/>
                                        </p:tgtEl>
                                      </p:cBhvr>
                                    </p:animEffect>
                                  </p:childTnLst>
                                </p:cTn>
                              </p:par>
                            </p:childTnLst>
                          </p:cTn>
                        </p:par>
                        <p:par>
                          <p:cTn id="29" fill="hold">
                            <p:stCondLst>
                              <p:cond delay="3000"/>
                            </p:stCondLst>
                            <p:childTnLst>
                              <p:par>
                                <p:cTn id="30" presetID="18" presetClass="entr" presetSubtype="3"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trips(upRight)">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7" grpId="0" bldLvl="0" animBg="1"/>
      <p:bldP spid="9" grpId="0" bldLvl="0" animBg="1"/>
      <p:bldP spid="10" grpId="0" bldLvl="0" animBg="1"/>
      <p:bldP spid="11"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86ba874634cbe7948336a771d8235f9b"/>
          <p:cNvPicPr>
            <a:picLocks noChangeAspect="1"/>
          </p:cNvPicPr>
          <p:nvPr/>
        </p:nvPicPr>
        <p:blipFill>
          <a:blip r:embed="rId3"/>
          <a:stretch>
            <a:fillRect/>
          </a:stretch>
        </p:blipFill>
        <p:spPr>
          <a:xfrm>
            <a:off x="-28575" y="3875405"/>
            <a:ext cx="4029075" cy="2960370"/>
          </a:xfrm>
          <a:prstGeom prst="rect">
            <a:avLst/>
          </a:prstGeom>
        </p:spPr>
      </p:pic>
      <p:sp>
        <p:nvSpPr>
          <p:cNvPr id="41" name="TextBox 55"/>
          <p:cNvSpPr txBox="1"/>
          <p:nvPr/>
        </p:nvSpPr>
        <p:spPr>
          <a:xfrm>
            <a:off x="2557539" y="2227580"/>
            <a:ext cx="6630035" cy="1043940"/>
          </a:xfrm>
          <a:prstGeom prst="rect">
            <a:avLst/>
          </a:prstGeom>
          <a:noFill/>
        </p:spPr>
        <p:txBody>
          <a:bodyPr wrap="square" lIns="121560" tIns="60779" rIns="121560" bIns="60779" rtlCol="0">
            <a:spAutoFit/>
            <a:scene3d>
              <a:camera prst="orthographicFront"/>
              <a:lightRig rig="soft" dir="t">
                <a:rot lat="0" lon="0" rev="15600000"/>
              </a:lightRig>
            </a:scene3d>
            <a:sp3d extrusionH="57150" prstMaterial="softEdge">
              <a:bevelT w="25400" h="38100"/>
            </a:sp3d>
          </a:bodyPr>
          <a:lstStyle/>
          <a:p>
            <a:pPr algn="dist"/>
            <a:r>
              <a:rPr lang="zh-CN" altLang="en-US" sz="6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感谢您的聆听</a:t>
            </a:r>
          </a:p>
        </p:txBody>
      </p:sp>
      <p:cxnSp>
        <p:nvCxnSpPr>
          <p:cNvPr id="12" name="直接连接符 11"/>
          <p:cNvCxnSpPr/>
          <p:nvPr/>
        </p:nvCxnSpPr>
        <p:spPr>
          <a:xfrm flipH="1" flipV="1">
            <a:off x="1539587" y="3284011"/>
            <a:ext cx="8665941" cy="173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1539587" y="3373351"/>
            <a:ext cx="8665941" cy="173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55"/>
          <p:cNvSpPr txBox="1"/>
          <p:nvPr/>
        </p:nvSpPr>
        <p:spPr>
          <a:xfrm>
            <a:off x="2148833" y="3433340"/>
            <a:ext cx="7447448" cy="551180"/>
          </a:xfrm>
          <a:prstGeom prst="rect">
            <a:avLst/>
          </a:prstGeom>
          <a:noFill/>
        </p:spPr>
        <p:txBody>
          <a:bodyPr wrap="square" lIns="121560" tIns="60779" rIns="121560" bIns="60779" rtlCol="0">
            <a:spAutoFit/>
            <a:scene3d>
              <a:camera prst="orthographicFront"/>
              <a:lightRig rig="soft" dir="t">
                <a:rot lat="0" lon="0" rev="15600000"/>
              </a:lightRig>
            </a:scene3d>
            <a:sp3d extrusionH="57150" prstMaterial="softEdge">
              <a:bevelT w="25400" h="38100"/>
            </a:sp3d>
          </a:bodyPr>
          <a:lstStyle/>
          <a:p>
            <a:pPr algn="ctr"/>
            <a:r>
              <a:rPr lang="zh-CN" altLang="en-US" sz="2800" dirty="0">
                <a:solidFill>
                  <a:schemeClr val="bg1"/>
                </a:solidFill>
                <a:effectLst/>
                <a:latin typeface="微软雅黑" panose="020B0503020204020204" charset="-122"/>
                <a:ea typeface="微软雅黑" panose="020B0503020204020204" charset="-122"/>
              </a:rPr>
              <a:t>推进</a:t>
            </a:r>
            <a:r>
              <a:rPr lang="en-US" altLang="zh-CN" sz="2800" dirty="0">
                <a:solidFill>
                  <a:schemeClr val="bg1"/>
                </a:solidFill>
                <a:effectLst/>
                <a:latin typeface="微软雅黑" panose="020B0503020204020204" charset="-122"/>
                <a:ea typeface="微软雅黑" panose="020B0503020204020204" charset="-122"/>
              </a:rPr>
              <a:t>“</a:t>
            </a:r>
            <a:r>
              <a:rPr lang="zh-CN" altLang="en-US" sz="2800" dirty="0">
                <a:solidFill>
                  <a:schemeClr val="bg1"/>
                </a:solidFill>
                <a:effectLst/>
                <a:latin typeface="微软雅黑" panose="020B0503020204020204" charset="-122"/>
                <a:ea typeface="微软雅黑" panose="020B0503020204020204" charset="-122"/>
              </a:rPr>
              <a:t>两学一做</a:t>
            </a:r>
            <a:r>
              <a:rPr lang="en-US" altLang="zh-CN" sz="2800" dirty="0">
                <a:solidFill>
                  <a:schemeClr val="bg1"/>
                </a:solidFill>
                <a:effectLst/>
                <a:latin typeface="微软雅黑" panose="020B0503020204020204" charset="-122"/>
                <a:ea typeface="微软雅黑" panose="020B0503020204020204" charset="-122"/>
              </a:rPr>
              <a:t>”</a:t>
            </a:r>
            <a:r>
              <a:rPr lang="zh-CN" altLang="en-US" sz="2800" dirty="0">
                <a:solidFill>
                  <a:schemeClr val="bg1"/>
                </a:solidFill>
                <a:effectLst/>
                <a:latin typeface="微软雅黑" panose="020B0503020204020204" charset="-122"/>
                <a:ea typeface="微软雅黑" panose="020B0503020204020204" charset="-122"/>
              </a:rPr>
              <a:t>常态化制度化</a:t>
            </a:r>
          </a:p>
        </p:txBody>
      </p:sp>
      <p:sp>
        <p:nvSpPr>
          <p:cNvPr id="3" name="TextBox 55"/>
          <p:cNvSpPr txBox="1"/>
          <p:nvPr/>
        </p:nvSpPr>
        <p:spPr>
          <a:xfrm>
            <a:off x="2247258" y="3984520"/>
            <a:ext cx="7447448" cy="489585"/>
          </a:xfrm>
          <a:prstGeom prst="rect">
            <a:avLst/>
          </a:prstGeom>
          <a:noFill/>
        </p:spPr>
        <p:txBody>
          <a:bodyPr wrap="square" lIns="121560" tIns="60779" rIns="121560" bIns="60779" rtlCol="0">
            <a:spAutoFit/>
            <a:scene3d>
              <a:camera prst="orthographicFront"/>
              <a:lightRig rig="soft" dir="t">
                <a:rot lat="0" lon="0" rev="15600000"/>
              </a:lightRig>
            </a:scene3d>
            <a:sp3d extrusionH="57150" prstMaterial="softEdge">
              <a:bevelT w="25400" h="38100"/>
            </a:sp3d>
          </a:bodyPr>
          <a:lstStyle/>
          <a:p>
            <a:pPr algn="ctr"/>
            <a:r>
              <a:rPr sz="1200" dirty="0">
                <a:solidFill>
                  <a:schemeClr val="bg1"/>
                </a:solidFill>
                <a:effectLst/>
                <a:latin typeface="微软雅黑" panose="020B0503020204020204" charset="-122"/>
                <a:ea typeface="微软雅黑" panose="020B0503020204020204" charset="-122"/>
              </a:rPr>
              <a:t>Professional custom all kinds of industry ppt template, this work belongs to fly impression design original, do not download after the network communication.</a:t>
            </a:r>
          </a:p>
        </p:txBody>
      </p:sp>
      <p:pic>
        <p:nvPicPr>
          <p:cNvPr id="5" name="图片 4" descr="b6ca693d06bec765a727356685a85cc2"/>
          <p:cNvPicPr>
            <a:picLocks noChangeAspect="1"/>
          </p:cNvPicPr>
          <p:nvPr/>
        </p:nvPicPr>
        <p:blipFill>
          <a:blip r:embed="rId4"/>
          <a:stretch>
            <a:fillRect/>
          </a:stretch>
        </p:blipFill>
        <p:spPr>
          <a:xfrm>
            <a:off x="5073015" y="628015"/>
            <a:ext cx="1599565" cy="1599565"/>
          </a:xfrm>
          <a:prstGeom prst="rect">
            <a:avLst/>
          </a:prstGeom>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ppt_x"/>
                                          </p:val>
                                        </p:tav>
                                        <p:tav tm="100000">
                                          <p:val>
                                            <p:strVal val="#ppt_x"/>
                                          </p:val>
                                        </p:tav>
                                      </p:tavLst>
                                    </p:anim>
                                    <p:anim calcmode="lin" valueType="num">
                                      <p:cBhvr additive="base">
                                        <p:cTn id="14" dur="500" fill="hold"/>
                                        <p:tgtEl>
                                          <p:spTgt spid="41"/>
                                        </p:tgtEl>
                                        <p:attrNameLst>
                                          <p:attrName>ppt_y</p:attrName>
                                        </p:attrNameLst>
                                      </p:cBhvr>
                                      <p:tavLst>
                                        <p:tav tm="0">
                                          <p:val>
                                            <p:strVal val="1+#ppt_h/2"/>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8" presetClass="entr" presetSubtype="16"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diamond(in)">
                                      <p:cBhvr>
                                        <p:cTn id="26" dur="2000"/>
                                        <p:tgtEl>
                                          <p:spTgt spid="18"/>
                                        </p:tgtEl>
                                      </p:cBhvr>
                                    </p:animEffect>
                                  </p:childTnLst>
                                </p:cTn>
                              </p:par>
                            </p:childTnLst>
                          </p:cTn>
                        </p:par>
                        <p:par>
                          <p:cTn id="27" fill="hold">
                            <p:stCondLst>
                              <p:cond delay="3500"/>
                            </p:stCondLst>
                            <p:childTnLst>
                              <p:par>
                                <p:cTn id="28" presetID="8" presetClass="entr" presetSubtype="16"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diamond(in)">
                                      <p:cBhvr>
                                        <p:cTn id="30" dur="2000"/>
                                        <p:tgtEl>
                                          <p:spTgt spid="3"/>
                                        </p:tgtEl>
                                      </p:cBhvr>
                                    </p:animEffect>
                                  </p:childTnLst>
                                </p:cTn>
                              </p:par>
                            </p:childTnLst>
                          </p:cTn>
                        </p:par>
                        <p:par>
                          <p:cTn id="31" fill="hold">
                            <p:stCondLst>
                              <p:cond delay="5500"/>
                            </p:stCondLst>
                            <p:childTnLst>
                              <p:par>
                                <p:cTn id="32" presetID="50" presetClass="entr" presetSubtype="0" decel="100000"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1000" fill="hold"/>
                                        <p:tgtEl>
                                          <p:spTgt spid="2"/>
                                        </p:tgtEl>
                                        <p:attrNameLst>
                                          <p:attrName>ppt_w</p:attrName>
                                        </p:attrNameLst>
                                      </p:cBhvr>
                                      <p:tavLst>
                                        <p:tav tm="0">
                                          <p:val>
                                            <p:strVal val="#ppt_w+.3"/>
                                          </p:val>
                                        </p:tav>
                                        <p:tav tm="100000">
                                          <p:val>
                                            <p:strVal val="#ppt_w"/>
                                          </p:val>
                                        </p:tav>
                                      </p:tavLst>
                                    </p:anim>
                                    <p:anim calcmode="lin" valueType="num">
                                      <p:cBhvr>
                                        <p:cTn id="35" dur="1000" fill="hold"/>
                                        <p:tgtEl>
                                          <p:spTgt spid="2"/>
                                        </p:tgtEl>
                                        <p:attrNameLst>
                                          <p:attrName>ppt_h</p:attrName>
                                        </p:attrNameLst>
                                      </p:cBhvr>
                                      <p:tavLst>
                                        <p:tav tm="0">
                                          <p:val>
                                            <p:strVal val="#ppt_h"/>
                                          </p:val>
                                        </p:tav>
                                        <p:tav tm="100000">
                                          <p:val>
                                            <p:strVal val="#ppt_h"/>
                                          </p:val>
                                        </p:tav>
                                      </p:tavLst>
                                    </p:anim>
                                    <p:animEffect transition="in" filter="fade">
                                      <p:cBhvr>
                                        <p:cTn id="3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8"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淘宝网Chenying0907出品 1"/>
          <p:cNvGrpSpPr/>
          <p:nvPr/>
        </p:nvGrpSpPr>
        <p:grpSpPr>
          <a:xfrm>
            <a:off x="2174851" y="2347528"/>
            <a:ext cx="1954517" cy="1732274"/>
            <a:chOff x="3295850" y="2263222"/>
            <a:chExt cx="2643765" cy="2343151"/>
          </a:xfrm>
        </p:grpSpPr>
        <p:sp>
          <p:nvSpPr>
            <p:cNvPr id="4"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endParaRPr>
            </a:p>
          </p:txBody>
        </p:sp>
        <p:sp>
          <p:nvSpPr>
            <p:cNvPr id="18"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lstStyle/>
            <a:p>
              <a:endParaRPr lang="zh-CN" altLang="en-US">
                <a:solidFill>
                  <a:prstClr val="black"/>
                </a:solidFill>
              </a:endParaRPr>
            </a:p>
          </p:txBody>
        </p:sp>
      </p:grpSp>
      <p:sp>
        <p:nvSpPr>
          <p:cNvPr id="19" name="圆角淘宝网Chenying0907出品 6"/>
          <p:cNvSpPr/>
          <p:nvPr/>
        </p:nvSpPr>
        <p:spPr>
          <a:xfrm>
            <a:off x="4136938" y="2625833"/>
            <a:ext cx="5192427" cy="1001278"/>
          </a:xfrm>
          <a:prstGeom prst="roundRect">
            <a:avLst>
              <a:gd name="adj" fmla="val 9976"/>
            </a:avLst>
          </a:prstGeom>
          <a:solidFill>
            <a:schemeClr val="accent2"/>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grpSp>
        <p:nvGrpSpPr>
          <p:cNvPr id="20" name="淘宝网Chenying0907出品 7"/>
          <p:cNvGrpSpPr/>
          <p:nvPr/>
        </p:nvGrpSpPr>
        <p:grpSpPr>
          <a:xfrm>
            <a:off x="4230641" y="3044241"/>
            <a:ext cx="157984" cy="157986"/>
            <a:chOff x="4486616" y="3001075"/>
            <a:chExt cx="274695" cy="274699"/>
          </a:xfrm>
        </p:grpSpPr>
        <p:sp>
          <p:nvSpPr>
            <p:cNvPr id="21" name="淘宝网Chenying0907出品 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淘宝网Chenying0907出品 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淘宝网Chenying0907出品 10"/>
          <p:cNvGrpSpPr/>
          <p:nvPr/>
        </p:nvGrpSpPr>
        <p:grpSpPr>
          <a:xfrm>
            <a:off x="3831366" y="3044241"/>
            <a:ext cx="157984" cy="157986"/>
            <a:chOff x="4486616" y="3001075"/>
            <a:chExt cx="274695" cy="274699"/>
          </a:xfrm>
        </p:grpSpPr>
        <p:sp>
          <p:nvSpPr>
            <p:cNvPr id="24" name="淘宝网Chenying0907出品 1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淘宝网Chenying0907出品 1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淘宝网Chenying0907出品 13"/>
          <p:cNvGrpSpPr/>
          <p:nvPr/>
        </p:nvGrpSpPr>
        <p:grpSpPr>
          <a:xfrm>
            <a:off x="3920095" y="3089115"/>
            <a:ext cx="384255" cy="61420"/>
            <a:chOff x="4318304" y="3089060"/>
            <a:chExt cx="384317" cy="61430"/>
          </a:xfrm>
        </p:grpSpPr>
        <p:sp>
          <p:nvSpPr>
            <p:cNvPr id="31" name="圆角淘宝网Chenying0907出品 14"/>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圆角淘宝网Chenying0907出品 15"/>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淘宝网Chenying0907出品 40"/>
          <p:cNvSpPr txBox="1"/>
          <p:nvPr/>
        </p:nvSpPr>
        <p:spPr>
          <a:xfrm>
            <a:off x="5216959" y="2820161"/>
            <a:ext cx="3505977" cy="645160"/>
          </a:xfrm>
          <a:prstGeom prst="rect">
            <a:avLst/>
          </a:prstGeom>
          <a:noFill/>
        </p:spPr>
        <p:txBody>
          <a:bodyPr wrap="square" rtlCol="0">
            <a:spAutoFit/>
          </a:bodyPr>
          <a:lstStyle/>
          <a:p>
            <a:pPr algn="ctr"/>
            <a:r>
              <a:rPr lang="zh-CN" altLang="en-US" sz="3600" b="1" dirty="0">
                <a:solidFill>
                  <a:schemeClr val="bg1"/>
                </a:solidFill>
                <a:latin typeface="微软雅黑" panose="020B0503020204020204" charset="-122"/>
                <a:ea typeface="微软雅黑" panose="020B0503020204020204" charset="-122"/>
              </a:rPr>
              <a:t>此处添加名称</a:t>
            </a:r>
          </a:p>
        </p:txBody>
      </p:sp>
      <p:grpSp>
        <p:nvGrpSpPr>
          <p:cNvPr id="34" name="淘宝网Chenying0907出品 26"/>
          <p:cNvGrpSpPr/>
          <p:nvPr/>
        </p:nvGrpSpPr>
        <p:grpSpPr>
          <a:xfrm>
            <a:off x="4632606" y="2884194"/>
            <a:ext cx="601432" cy="562651"/>
            <a:chOff x="5030931" y="2884106"/>
            <a:chExt cx="601529" cy="562742"/>
          </a:xfrm>
        </p:grpSpPr>
        <p:sp>
          <p:nvSpPr>
            <p:cNvPr id="35" name="淘宝网Chenying0907出品 27"/>
            <p:cNvSpPr/>
            <p:nvPr/>
          </p:nvSpPr>
          <p:spPr>
            <a:xfrm>
              <a:off x="5055353" y="2884106"/>
              <a:ext cx="562742" cy="562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36" name="淘宝网Chenying0907出品 58"/>
            <p:cNvSpPr txBox="1"/>
            <p:nvPr/>
          </p:nvSpPr>
          <p:spPr>
            <a:xfrm>
              <a:off x="5030931" y="2902999"/>
              <a:ext cx="601529" cy="522055"/>
            </a:xfrm>
            <a:prstGeom prst="rect">
              <a:avLst/>
            </a:prstGeom>
            <a:noFill/>
          </p:spPr>
          <p:txBody>
            <a:bodyPr wrap="square" rtlCol="0">
              <a:spAutoFit/>
            </a:bodyPr>
            <a:lstStyle/>
            <a:p>
              <a:pPr algn="ctr"/>
              <a:r>
                <a:rPr lang="en-US" altLang="zh-CN" sz="2800" dirty="0">
                  <a:solidFill>
                    <a:schemeClr val="accent2"/>
                  </a:solidFill>
                  <a:latin typeface="Impact MT Std" pitchFamily="34" charset="0"/>
                </a:rPr>
                <a:t>01</a:t>
              </a:r>
            </a:p>
          </p:txBody>
        </p:sp>
      </p:grpSp>
      <p:sp>
        <p:nvSpPr>
          <p:cNvPr id="37" name="KSO_Shape"/>
          <p:cNvSpPr/>
          <p:nvPr/>
        </p:nvSpPr>
        <p:spPr bwMode="auto">
          <a:xfrm>
            <a:off x="2747240" y="2906448"/>
            <a:ext cx="865847" cy="59454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chemeClr val="bg1"/>
              </a:solidFill>
              <a:ea typeface="宋体" panose="02010600030101010101" pitchFamily="2" charset="-122"/>
            </a:endParaRPr>
          </a:p>
        </p:txBody>
      </p:sp>
      <p:sp>
        <p:nvSpPr>
          <p:cNvPr id="38" name="淘宝网Chenying0907出品 40"/>
          <p:cNvSpPr txBox="1"/>
          <p:nvPr/>
        </p:nvSpPr>
        <p:spPr>
          <a:xfrm>
            <a:off x="4244975" y="3761740"/>
            <a:ext cx="5084445" cy="829945"/>
          </a:xfrm>
          <a:prstGeom prst="rect">
            <a:avLst/>
          </a:prstGeom>
          <a:noFill/>
        </p:spPr>
        <p:txBody>
          <a:bodyPr wrap="square" rtlCol="0">
            <a:spAutoFit/>
          </a:bodyPr>
          <a:lstStyle/>
          <a:p>
            <a:pPr algn="ctr"/>
            <a:r>
              <a:rPr lang="zh-CN" altLang="en-US" sz="1200" dirty="0">
                <a:solidFill>
                  <a:schemeClr val="bg1"/>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25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25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nodeType="withEffect">
                                  <p:stCondLst>
                                    <p:cond delay="25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25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childTnLst>
                          </p:cTn>
                        </p:par>
                        <p:par>
                          <p:cTn id="27" fill="hold">
                            <p:stCondLst>
                              <p:cond delay="750"/>
                            </p:stCondLst>
                            <p:childTnLst>
                              <p:par>
                                <p:cTn id="28" presetID="42"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childTnLst>
                          </p:cTn>
                        </p:par>
                        <p:par>
                          <p:cTn id="33" fill="hold">
                            <p:stCondLst>
                              <p:cond delay="1750"/>
                            </p:stCondLst>
                            <p:childTnLst>
                              <p:par>
                                <p:cTn id="34" presetID="42" presetClass="entr" presetSubtype="0" fill="hold" grpId="0"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3" grpId="0"/>
      <p:bldP spid="37" grpId="0" bldLvl="0" animBg="1"/>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sp>
        <p:nvSpPr>
          <p:cNvPr id="144" name="Pie 39"/>
          <p:cNvSpPr/>
          <p:nvPr/>
        </p:nvSpPr>
        <p:spPr>
          <a:xfrm>
            <a:off x="3781839" y="1401453"/>
            <a:ext cx="4978400" cy="4978400"/>
          </a:xfrm>
          <a:prstGeom prst="pie">
            <a:avLst>
              <a:gd name="adj1" fmla="val 7281410"/>
              <a:gd name="adj2" fmla="val 9070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145" name="Pie 40"/>
          <p:cNvSpPr/>
          <p:nvPr/>
        </p:nvSpPr>
        <p:spPr>
          <a:xfrm rot="6734800">
            <a:off x="4340639" y="1960253"/>
            <a:ext cx="3860800" cy="3860800"/>
          </a:xfrm>
          <a:prstGeom prst="pie">
            <a:avLst>
              <a:gd name="adj1" fmla="val 7871380"/>
              <a:gd name="adj2" fmla="val 1898657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146" name="Pie 41"/>
          <p:cNvSpPr/>
          <p:nvPr/>
        </p:nvSpPr>
        <p:spPr>
          <a:xfrm>
            <a:off x="3934239" y="1553853"/>
            <a:ext cx="4673600" cy="4673600"/>
          </a:xfrm>
          <a:prstGeom prst="pie">
            <a:avLst>
              <a:gd name="adj1" fmla="val 11099129"/>
              <a:gd name="adj2" fmla="val 145987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grpSp>
        <p:nvGrpSpPr>
          <p:cNvPr id="147" name="Group 73"/>
          <p:cNvGrpSpPr/>
          <p:nvPr/>
        </p:nvGrpSpPr>
        <p:grpSpPr>
          <a:xfrm flipH="1" flipV="1">
            <a:off x="6587068" y="5581227"/>
            <a:ext cx="1031009" cy="288800"/>
            <a:chOff x="2901397" y="1460250"/>
            <a:chExt cx="930338" cy="220268"/>
          </a:xfrm>
        </p:grpSpPr>
        <p:cxnSp>
          <p:nvCxnSpPr>
            <p:cNvPr id="148" name="Straight Connector 48"/>
            <p:cNvCxnSpPr/>
            <p:nvPr/>
          </p:nvCxnSpPr>
          <p:spPr>
            <a:xfrm flipH="1" flipV="1">
              <a:off x="3592681" y="1460250"/>
              <a:ext cx="239054" cy="220268"/>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49" name="Straight Connector 49"/>
            <p:cNvCxnSpPr/>
            <p:nvPr/>
          </p:nvCxnSpPr>
          <p:spPr>
            <a:xfrm flipH="1">
              <a:off x="2901397" y="1463917"/>
              <a:ext cx="691284" cy="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50" name="Text Placeholder 3"/>
          <p:cNvSpPr txBox="1"/>
          <p:nvPr/>
        </p:nvSpPr>
        <p:spPr>
          <a:xfrm>
            <a:off x="6799034" y="5936764"/>
            <a:ext cx="953787"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665" dirty="0">
                <a:solidFill>
                  <a:schemeClr val="tx1"/>
                </a:solidFill>
                <a:latin typeface="微软雅黑" panose="020B0503020204020204" charset="-122"/>
              </a:rPr>
              <a:t>100%</a:t>
            </a:r>
          </a:p>
        </p:txBody>
      </p:sp>
      <p:grpSp>
        <p:nvGrpSpPr>
          <p:cNvPr id="151" name="Group 73"/>
          <p:cNvGrpSpPr/>
          <p:nvPr/>
        </p:nvGrpSpPr>
        <p:grpSpPr>
          <a:xfrm>
            <a:off x="3403601" y="2050160"/>
            <a:ext cx="1031009" cy="288800"/>
            <a:chOff x="2901397" y="1460250"/>
            <a:chExt cx="930338" cy="220268"/>
          </a:xfrm>
        </p:grpSpPr>
        <p:cxnSp>
          <p:nvCxnSpPr>
            <p:cNvPr id="152" name="Straight Connector 56"/>
            <p:cNvCxnSpPr/>
            <p:nvPr/>
          </p:nvCxnSpPr>
          <p:spPr>
            <a:xfrm flipH="1" flipV="1">
              <a:off x="3592681" y="1460250"/>
              <a:ext cx="239054" cy="220268"/>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53" name="Straight Connector 57"/>
            <p:cNvCxnSpPr/>
            <p:nvPr/>
          </p:nvCxnSpPr>
          <p:spPr>
            <a:xfrm flipH="1">
              <a:off x="2901397" y="1463917"/>
              <a:ext cx="691284"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54" name="Text Placeholder 3"/>
          <p:cNvSpPr txBox="1"/>
          <p:nvPr/>
        </p:nvSpPr>
        <p:spPr>
          <a:xfrm>
            <a:off x="3433260" y="1569249"/>
            <a:ext cx="742191"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665" dirty="0">
                <a:solidFill>
                  <a:schemeClr val="tx1"/>
                </a:solidFill>
                <a:latin typeface="微软雅黑" panose="020B0503020204020204" charset="-122"/>
              </a:rPr>
              <a:t>20%</a:t>
            </a:r>
          </a:p>
        </p:txBody>
      </p:sp>
      <p:grpSp>
        <p:nvGrpSpPr>
          <p:cNvPr id="155" name="Group 74"/>
          <p:cNvGrpSpPr/>
          <p:nvPr/>
        </p:nvGrpSpPr>
        <p:grpSpPr>
          <a:xfrm flipH="1">
            <a:off x="7818701" y="2318648"/>
            <a:ext cx="1031009" cy="293691"/>
            <a:chOff x="2901397" y="1460250"/>
            <a:chExt cx="930338" cy="220268"/>
          </a:xfrm>
        </p:grpSpPr>
        <p:cxnSp>
          <p:nvCxnSpPr>
            <p:cNvPr id="156" name="Straight Connector 60"/>
            <p:cNvCxnSpPr/>
            <p:nvPr/>
          </p:nvCxnSpPr>
          <p:spPr>
            <a:xfrm flipH="1" flipV="1">
              <a:off x="3592681" y="1460250"/>
              <a:ext cx="239054" cy="220268"/>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57" name="Straight Connector 61"/>
            <p:cNvCxnSpPr/>
            <p:nvPr/>
          </p:nvCxnSpPr>
          <p:spPr>
            <a:xfrm flipH="1">
              <a:off x="2901397" y="1463918"/>
              <a:ext cx="691284" cy="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58" name="Text Placeholder 3"/>
          <p:cNvSpPr txBox="1"/>
          <p:nvPr/>
        </p:nvSpPr>
        <p:spPr>
          <a:xfrm>
            <a:off x="8111731" y="1840182"/>
            <a:ext cx="742191"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665" dirty="0">
                <a:solidFill>
                  <a:schemeClr val="tx1"/>
                </a:solidFill>
                <a:latin typeface="微软雅黑" panose="020B0503020204020204" charset="-122"/>
              </a:rPr>
              <a:t>50%</a:t>
            </a:r>
          </a:p>
        </p:txBody>
      </p:sp>
      <p:sp>
        <p:nvSpPr>
          <p:cNvPr id="159" name="TextBox 63"/>
          <p:cNvSpPr txBox="1"/>
          <p:nvPr/>
        </p:nvSpPr>
        <p:spPr>
          <a:xfrm flipH="1">
            <a:off x="1066800" y="1570355"/>
            <a:ext cx="2078990" cy="945515"/>
          </a:xfrm>
          <a:prstGeom prst="rect">
            <a:avLst/>
          </a:prstGeom>
          <a:noFill/>
        </p:spPr>
        <p:txBody>
          <a:bodyPr wrap="square" lIns="0" tIns="0" rIns="0" bIns="0" rtlCol="0" anchor="t">
            <a:spAutoFit/>
          </a:bodyPr>
          <a:lstStyle/>
          <a:p>
            <a:pPr algn="r">
              <a:spcBef>
                <a:spcPct val="20000"/>
              </a:spcBef>
              <a:defRPr/>
            </a:pPr>
            <a:r>
              <a:rPr lang="zh-CN" altLang="en-US" sz="1865" b="1" dirty="0">
                <a:latin typeface="微软雅黑" panose="020B0503020204020204" charset="-122"/>
                <a:ea typeface="微软雅黑" panose="020B0503020204020204" charset="-122"/>
              </a:rPr>
              <a:t>单击编辑标题</a:t>
            </a:r>
            <a:endParaRPr lang="en-US" sz="1865" b="1" dirty="0">
              <a:latin typeface="微软雅黑" panose="020B0503020204020204" charset="-122"/>
            </a:endParaRPr>
          </a:p>
          <a:p>
            <a:pPr algn="r" defTabSz="1218565">
              <a:spcBef>
                <a:spcPct val="20000"/>
              </a:spcBef>
              <a:defRPr/>
            </a:pPr>
            <a:r>
              <a:rPr lang="zh-CN" altLang="en-US" sz="1335" dirty="0">
                <a:latin typeface="微软雅黑" panose="020B0503020204020204" charset="-122"/>
                <a:ea typeface="微软雅黑" panose="020B0503020204020204" charset="-122"/>
              </a:rPr>
              <a:t>单据此处可编辑内容单据此处可编辑内容单据此处可编辑内容</a:t>
            </a:r>
            <a:endParaRPr lang="en-US" sz="1335" dirty="0">
              <a:latin typeface="微软雅黑" panose="020B0503020204020204" charset="-122"/>
            </a:endParaRPr>
          </a:p>
        </p:txBody>
      </p:sp>
      <p:sp>
        <p:nvSpPr>
          <p:cNvPr id="160" name="TextBox 64"/>
          <p:cNvSpPr txBox="1"/>
          <p:nvPr/>
        </p:nvSpPr>
        <p:spPr>
          <a:xfrm>
            <a:off x="9046210" y="1840865"/>
            <a:ext cx="2319655" cy="945515"/>
          </a:xfrm>
          <a:prstGeom prst="rect">
            <a:avLst/>
          </a:prstGeom>
          <a:noFill/>
        </p:spPr>
        <p:txBody>
          <a:bodyPr wrap="square" lIns="0" tIns="0" rIns="0" bIns="0" rtlCol="0" anchor="t">
            <a:spAutoFit/>
          </a:bodyPr>
          <a:lstStyle/>
          <a:p>
            <a:pPr>
              <a:spcBef>
                <a:spcPct val="20000"/>
              </a:spcBef>
              <a:defRPr/>
            </a:pPr>
            <a:r>
              <a:rPr lang="zh-CN" altLang="en-US" sz="1865" b="1" dirty="0">
                <a:latin typeface="微软雅黑" panose="020B0503020204020204" charset="-122"/>
                <a:ea typeface="微软雅黑" panose="020B0503020204020204" charset="-122"/>
              </a:rPr>
              <a:t>单击编辑标题</a:t>
            </a:r>
            <a:endParaRPr lang="en-US" sz="1865" b="1" dirty="0">
              <a:latin typeface="微软雅黑" panose="020B0503020204020204" charset="-122"/>
            </a:endParaRPr>
          </a:p>
          <a:p>
            <a:pPr defTabSz="1218565">
              <a:spcBef>
                <a:spcPct val="20000"/>
              </a:spcBef>
              <a:defRPr/>
            </a:pPr>
            <a:r>
              <a:rPr lang="zh-CN" altLang="en-US" sz="1335" dirty="0">
                <a:latin typeface="微软雅黑" panose="020B0503020204020204" charset="-122"/>
                <a:ea typeface="微软雅黑" panose="020B0503020204020204" charset="-122"/>
              </a:rPr>
              <a:t>单据此处可编辑内容单据此处可编辑内容单据此处可编辑内容</a:t>
            </a:r>
            <a:endParaRPr lang="en-US" sz="1335" dirty="0">
              <a:latin typeface="微软雅黑" panose="020B0503020204020204" charset="-122"/>
            </a:endParaRPr>
          </a:p>
        </p:txBody>
      </p:sp>
      <p:sp>
        <p:nvSpPr>
          <p:cNvPr id="161" name="TextBox 65"/>
          <p:cNvSpPr txBox="1"/>
          <p:nvPr/>
        </p:nvSpPr>
        <p:spPr>
          <a:xfrm>
            <a:off x="7823201" y="5378027"/>
            <a:ext cx="2773172" cy="738600"/>
          </a:xfrm>
          <a:prstGeom prst="rect">
            <a:avLst/>
          </a:prstGeom>
          <a:noFill/>
        </p:spPr>
        <p:txBody>
          <a:bodyPr wrap="square" lIns="0" tIns="0" rIns="0" bIns="0" rtlCol="0" anchor="t">
            <a:spAutoFit/>
          </a:bodyPr>
          <a:lstStyle/>
          <a:p>
            <a:pPr>
              <a:spcBef>
                <a:spcPct val="20000"/>
              </a:spcBef>
              <a:defRPr/>
            </a:pPr>
            <a:r>
              <a:rPr lang="zh-CN" altLang="en-US" sz="1865" b="1" dirty="0">
                <a:latin typeface="微软雅黑" panose="020B0503020204020204" charset="-122"/>
                <a:ea typeface="微软雅黑" panose="020B0503020204020204" charset="-122"/>
              </a:rPr>
              <a:t>单击编辑标题</a:t>
            </a:r>
            <a:endParaRPr lang="en-US" sz="1865" b="1" dirty="0">
              <a:latin typeface="微软雅黑" panose="020B0503020204020204" charset="-122"/>
            </a:endParaRPr>
          </a:p>
          <a:p>
            <a:pPr defTabSz="1218565">
              <a:spcBef>
                <a:spcPct val="20000"/>
              </a:spcBef>
              <a:defRPr/>
            </a:pPr>
            <a:r>
              <a:rPr lang="zh-CN" altLang="en-US" sz="1335" dirty="0">
                <a:latin typeface="微软雅黑" panose="020B0503020204020204" charset="-122"/>
                <a:ea typeface="微软雅黑" panose="020B0503020204020204" charset="-122"/>
              </a:rPr>
              <a:t>单据此处可编辑内容单据此处可编辑内容单据此处可编辑内容</a:t>
            </a:r>
            <a:endParaRPr lang="en-US" sz="1335" dirty="0">
              <a:latin typeface="微软雅黑" panose="020B0503020204020204" charset="-122"/>
            </a:endParaRPr>
          </a:p>
        </p:txBody>
      </p:sp>
      <p:grpSp>
        <p:nvGrpSpPr>
          <p:cNvPr id="162" name="Group 73"/>
          <p:cNvGrpSpPr/>
          <p:nvPr/>
        </p:nvGrpSpPr>
        <p:grpSpPr>
          <a:xfrm>
            <a:off x="3488268" y="4480560"/>
            <a:ext cx="1031009" cy="288800"/>
            <a:chOff x="2901397" y="1460250"/>
            <a:chExt cx="930338" cy="220268"/>
          </a:xfrm>
        </p:grpSpPr>
        <p:cxnSp>
          <p:nvCxnSpPr>
            <p:cNvPr id="163" name="Straight Connector 67"/>
            <p:cNvCxnSpPr/>
            <p:nvPr/>
          </p:nvCxnSpPr>
          <p:spPr>
            <a:xfrm flipH="1" flipV="1">
              <a:off x="3592681" y="1460250"/>
              <a:ext cx="239054" cy="22026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64" name="Straight Connector 68"/>
            <p:cNvCxnSpPr/>
            <p:nvPr/>
          </p:nvCxnSpPr>
          <p:spPr>
            <a:xfrm flipH="1">
              <a:off x="2901397" y="1463917"/>
              <a:ext cx="691284" cy="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65" name="Text Placeholder 3"/>
          <p:cNvSpPr txBox="1"/>
          <p:nvPr/>
        </p:nvSpPr>
        <p:spPr>
          <a:xfrm>
            <a:off x="3517927" y="3987582"/>
            <a:ext cx="742191"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665" dirty="0">
                <a:solidFill>
                  <a:schemeClr val="tx1"/>
                </a:solidFill>
                <a:latin typeface="微软雅黑" panose="020B0503020204020204" charset="-122"/>
              </a:rPr>
              <a:t>10%</a:t>
            </a:r>
          </a:p>
        </p:txBody>
      </p:sp>
      <p:sp>
        <p:nvSpPr>
          <p:cNvPr id="166" name="TextBox 70"/>
          <p:cNvSpPr txBox="1"/>
          <p:nvPr/>
        </p:nvSpPr>
        <p:spPr>
          <a:xfrm flipH="1">
            <a:off x="1067435" y="4006215"/>
            <a:ext cx="2162810" cy="945515"/>
          </a:xfrm>
          <a:prstGeom prst="rect">
            <a:avLst/>
          </a:prstGeom>
          <a:noFill/>
        </p:spPr>
        <p:txBody>
          <a:bodyPr wrap="square" lIns="0" tIns="0" rIns="0" bIns="0" rtlCol="0" anchor="t">
            <a:spAutoFit/>
          </a:bodyPr>
          <a:lstStyle/>
          <a:p>
            <a:pPr algn="r">
              <a:spcBef>
                <a:spcPct val="20000"/>
              </a:spcBef>
              <a:defRPr/>
            </a:pPr>
            <a:r>
              <a:rPr lang="zh-CN" altLang="en-US" sz="1865" b="1" dirty="0">
                <a:latin typeface="微软雅黑" panose="020B0503020204020204" charset="-122"/>
                <a:ea typeface="微软雅黑" panose="020B0503020204020204" charset="-122"/>
              </a:rPr>
              <a:t>单击编辑标题</a:t>
            </a:r>
            <a:endParaRPr lang="en-US" sz="1865" b="1" dirty="0">
              <a:latin typeface="微软雅黑" panose="020B0503020204020204" charset="-122"/>
            </a:endParaRPr>
          </a:p>
          <a:p>
            <a:pPr algn="r" defTabSz="1218565">
              <a:spcBef>
                <a:spcPct val="20000"/>
              </a:spcBef>
              <a:defRPr/>
            </a:pPr>
            <a:r>
              <a:rPr lang="zh-CN" altLang="en-US" sz="1335" dirty="0">
                <a:latin typeface="微软雅黑" panose="020B0503020204020204" charset="-122"/>
                <a:ea typeface="微软雅黑" panose="020B0503020204020204" charset="-122"/>
              </a:rPr>
              <a:t>单据此处可编辑内容单据此处可编辑内容单据此处可编辑内容</a:t>
            </a:r>
            <a:endParaRPr lang="en-US" sz="1335" dirty="0">
              <a:latin typeface="微软雅黑" panose="020B0503020204020204" charset="-122"/>
            </a:endParaRPr>
          </a:p>
        </p:txBody>
      </p:sp>
      <p:sp>
        <p:nvSpPr>
          <p:cNvPr id="167" name="Freeform 245"/>
          <p:cNvSpPr/>
          <p:nvPr/>
        </p:nvSpPr>
        <p:spPr bwMode="auto">
          <a:xfrm>
            <a:off x="2243667" y="3388360"/>
            <a:ext cx="517840" cy="517840"/>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68" name="Freeform 119"/>
          <p:cNvSpPr>
            <a:spLocks noEditPoints="1"/>
          </p:cNvSpPr>
          <p:nvPr/>
        </p:nvSpPr>
        <p:spPr bwMode="auto">
          <a:xfrm>
            <a:off x="2201333" y="931598"/>
            <a:ext cx="457200" cy="565076"/>
          </a:xfrm>
          <a:custGeom>
            <a:avLst/>
            <a:gdLst/>
            <a:ahLst/>
            <a:cxnLst>
              <a:cxn ang="0">
                <a:pos x="41" y="47"/>
              </a:cxn>
              <a:cxn ang="0">
                <a:pos x="37" y="51"/>
              </a:cxn>
              <a:cxn ang="0">
                <a:pos x="3" y="51"/>
              </a:cxn>
              <a:cxn ang="0">
                <a:pos x="0" y="47"/>
              </a:cxn>
              <a:cxn ang="0">
                <a:pos x="0" y="27"/>
              </a:cxn>
              <a:cxn ang="0">
                <a:pos x="3" y="23"/>
              </a:cxn>
              <a:cxn ang="0">
                <a:pos x="4" y="23"/>
              </a:cxn>
              <a:cxn ang="0">
                <a:pos x="4" y="16"/>
              </a:cxn>
              <a:cxn ang="0">
                <a:pos x="20" y="0"/>
              </a:cxn>
              <a:cxn ang="0">
                <a:pos x="36" y="16"/>
              </a:cxn>
              <a:cxn ang="0">
                <a:pos x="36" y="23"/>
              </a:cxn>
              <a:cxn ang="0">
                <a:pos x="37" y="23"/>
              </a:cxn>
              <a:cxn ang="0">
                <a:pos x="41" y="27"/>
              </a:cxn>
              <a:cxn ang="0">
                <a:pos x="41" y="47"/>
              </a:cxn>
              <a:cxn ang="0">
                <a:pos x="29" y="23"/>
              </a:cxn>
              <a:cxn ang="0">
                <a:pos x="29" y="16"/>
              </a:cxn>
              <a:cxn ang="0">
                <a:pos x="20" y="7"/>
              </a:cxn>
              <a:cxn ang="0">
                <a:pos x="11" y="16"/>
              </a:cxn>
              <a:cxn ang="0">
                <a:pos x="11" y="23"/>
              </a:cxn>
              <a:cxn ang="0">
                <a:pos x="29" y="23"/>
              </a:cxn>
            </a:cxnLst>
            <a:rect l="0" t="0" r="r" b="b"/>
            <a:pathLst>
              <a:path w="41" h="51">
                <a:moveTo>
                  <a:pt x="41" y="47"/>
                </a:moveTo>
                <a:cubicBezTo>
                  <a:pt x="41" y="49"/>
                  <a:pt x="39" y="51"/>
                  <a:pt x="37" y="51"/>
                </a:cubicBezTo>
                <a:cubicBezTo>
                  <a:pt x="3" y="51"/>
                  <a:pt x="3" y="51"/>
                  <a:pt x="3" y="51"/>
                </a:cubicBezTo>
                <a:cubicBezTo>
                  <a:pt x="1" y="51"/>
                  <a:pt x="0" y="49"/>
                  <a:pt x="0" y="47"/>
                </a:cubicBezTo>
                <a:cubicBezTo>
                  <a:pt x="0" y="27"/>
                  <a:pt x="0" y="27"/>
                  <a:pt x="0" y="27"/>
                </a:cubicBezTo>
                <a:cubicBezTo>
                  <a:pt x="0" y="25"/>
                  <a:pt x="1" y="23"/>
                  <a:pt x="3" y="23"/>
                </a:cubicBezTo>
                <a:cubicBezTo>
                  <a:pt x="4" y="23"/>
                  <a:pt x="4" y="23"/>
                  <a:pt x="4" y="23"/>
                </a:cubicBezTo>
                <a:cubicBezTo>
                  <a:pt x="4" y="16"/>
                  <a:pt x="4" y="16"/>
                  <a:pt x="4" y="16"/>
                </a:cubicBezTo>
                <a:cubicBezTo>
                  <a:pt x="4" y="8"/>
                  <a:pt x="12" y="0"/>
                  <a:pt x="20" y="0"/>
                </a:cubicBezTo>
                <a:cubicBezTo>
                  <a:pt x="29" y="0"/>
                  <a:pt x="36" y="8"/>
                  <a:pt x="36" y="16"/>
                </a:cubicBezTo>
                <a:cubicBezTo>
                  <a:pt x="36" y="23"/>
                  <a:pt x="36" y="23"/>
                  <a:pt x="36" y="23"/>
                </a:cubicBezTo>
                <a:cubicBezTo>
                  <a:pt x="37" y="23"/>
                  <a:pt x="37" y="23"/>
                  <a:pt x="37" y="23"/>
                </a:cubicBezTo>
                <a:cubicBezTo>
                  <a:pt x="39" y="23"/>
                  <a:pt x="41" y="25"/>
                  <a:pt x="41" y="27"/>
                </a:cubicBezTo>
                <a:lnTo>
                  <a:pt x="41" y="47"/>
                </a:lnTo>
                <a:close/>
                <a:moveTo>
                  <a:pt x="29" y="23"/>
                </a:moveTo>
                <a:cubicBezTo>
                  <a:pt x="29" y="16"/>
                  <a:pt x="29" y="16"/>
                  <a:pt x="29" y="16"/>
                </a:cubicBezTo>
                <a:cubicBezTo>
                  <a:pt x="29" y="11"/>
                  <a:pt x="25" y="7"/>
                  <a:pt x="20" y="7"/>
                </a:cubicBezTo>
                <a:cubicBezTo>
                  <a:pt x="15" y="7"/>
                  <a:pt x="11" y="11"/>
                  <a:pt x="11" y="16"/>
                </a:cubicBezTo>
                <a:cubicBezTo>
                  <a:pt x="11" y="23"/>
                  <a:pt x="11" y="23"/>
                  <a:pt x="11" y="23"/>
                </a:cubicBezTo>
                <a:lnTo>
                  <a:pt x="29" y="23"/>
                </a:lnTo>
                <a:close/>
              </a:path>
            </a:pathLst>
          </a:custGeom>
          <a:solidFill>
            <a:schemeClr val="accent2"/>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69" name="Freeform 145"/>
          <p:cNvSpPr/>
          <p:nvPr/>
        </p:nvSpPr>
        <p:spPr bwMode="auto">
          <a:xfrm>
            <a:off x="9414933" y="1249238"/>
            <a:ext cx="575873" cy="496588"/>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accent3"/>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70" name="Freeform 69"/>
          <p:cNvSpPr>
            <a:spLocks noEditPoints="1"/>
          </p:cNvSpPr>
          <p:nvPr/>
        </p:nvSpPr>
        <p:spPr bwMode="auto">
          <a:xfrm>
            <a:off x="8220395" y="4776894"/>
            <a:ext cx="526411" cy="530621"/>
          </a:xfrm>
          <a:custGeom>
            <a:avLst/>
            <a:gdLst/>
            <a:ahLst/>
            <a:cxnLst>
              <a:cxn ang="0">
                <a:pos x="29" y="58"/>
              </a:cxn>
              <a:cxn ang="0">
                <a:pos x="6" y="47"/>
              </a:cxn>
              <a:cxn ang="0">
                <a:pos x="7" y="46"/>
              </a:cxn>
              <a:cxn ang="0">
                <a:pos x="12" y="40"/>
              </a:cxn>
              <a:cxn ang="0">
                <a:pos x="13" y="40"/>
              </a:cxn>
              <a:cxn ang="0">
                <a:pos x="14" y="41"/>
              </a:cxn>
              <a:cxn ang="0">
                <a:pos x="29" y="48"/>
              </a:cxn>
              <a:cxn ang="0">
                <a:pos x="48" y="29"/>
              </a:cxn>
              <a:cxn ang="0">
                <a:pos x="29" y="9"/>
              </a:cxn>
              <a:cxn ang="0">
                <a:pos x="16" y="14"/>
              </a:cxn>
              <a:cxn ang="0">
                <a:pos x="21" y="20"/>
              </a:cxn>
              <a:cxn ang="0">
                <a:pos x="21" y="22"/>
              </a:cxn>
              <a:cxn ang="0">
                <a:pos x="19" y="24"/>
              </a:cxn>
              <a:cxn ang="0">
                <a:pos x="2" y="24"/>
              </a:cxn>
              <a:cxn ang="0">
                <a:pos x="0" y="21"/>
              </a:cxn>
              <a:cxn ang="0">
                <a:pos x="0" y="4"/>
              </a:cxn>
              <a:cxn ang="0">
                <a:pos x="1" y="2"/>
              </a:cxn>
              <a:cxn ang="0">
                <a:pos x="4" y="3"/>
              </a:cxn>
              <a:cxn ang="0">
                <a:pos x="9" y="8"/>
              </a:cxn>
              <a:cxn ang="0">
                <a:pos x="29" y="0"/>
              </a:cxn>
              <a:cxn ang="0">
                <a:pos x="58" y="29"/>
              </a:cxn>
              <a:cxn ang="0">
                <a:pos x="29" y="58"/>
              </a:cxn>
              <a:cxn ang="0">
                <a:pos x="34" y="35"/>
              </a:cxn>
              <a:cxn ang="0">
                <a:pos x="33" y="36"/>
              </a:cxn>
              <a:cxn ang="0">
                <a:pos x="20" y="36"/>
              </a:cxn>
              <a:cxn ang="0">
                <a:pos x="19" y="35"/>
              </a:cxn>
              <a:cxn ang="0">
                <a:pos x="19" y="32"/>
              </a:cxn>
              <a:cxn ang="0">
                <a:pos x="20" y="31"/>
              </a:cxn>
              <a:cxn ang="0">
                <a:pos x="29" y="31"/>
              </a:cxn>
              <a:cxn ang="0">
                <a:pos x="29" y="18"/>
              </a:cxn>
              <a:cxn ang="0">
                <a:pos x="30" y="17"/>
              </a:cxn>
              <a:cxn ang="0">
                <a:pos x="33" y="17"/>
              </a:cxn>
              <a:cxn ang="0">
                <a:pos x="34" y="18"/>
              </a:cxn>
              <a:cxn ang="0">
                <a:pos x="34" y="35"/>
              </a:cxn>
            </a:cxnLst>
            <a:rect l="0" t="0" r="r" b="b"/>
            <a:pathLst>
              <a:path w="58" h="58">
                <a:moveTo>
                  <a:pt x="29" y="58"/>
                </a:moveTo>
                <a:cubicBezTo>
                  <a:pt x="20" y="58"/>
                  <a:pt x="12" y="54"/>
                  <a:pt x="6" y="47"/>
                </a:cubicBezTo>
                <a:cubicBezTo>
                  <a:pt x="6" y="47"/>
                  <a:pt x="6" y="46"/>
                  <a:pt x="7" y="46"/>
                </a:cubicBezTo>
                <a:cubicBezTo>
                  <a:pt x="12" y="40"/>
                  <a:pt x="12" y="40"/>
                  <a:pt x="12" y="40"/>
                </a:cubicBezTo>
                <a:cubicBezTo>
                  <a:pt x="12" y="40"/>
                  <a:pt x="12" y="40"/>
                  <a:pt x="13" y="40"/>
                </a:cubicBezTo>
                <a:cubicBezTo>
                  <a:pt x="13" y="40"/>
                  <a:pt x="13" y="40"/>
                  <a:pt x="14" y="41"/>
                </a:cubicBezTo>
                <a:cubicBezTo>
                  <a:pt x="17" y="45"/>
                  <a:pt x="23" y="48"/>
                  <a:pt x="29" y="48"/>
                </a:cubicBezTo>
                <a:cubicBezTo>
                  <a:pt x="40" y="48"/>
                  <a:pt x="48" y="39"/>
                  <a:pt x="48" y="29"/>
                </a:cubicBezTo>
                <a:cubicBezTo>
                  <a:pt x="48" y="18"/>
                  <a:pt x="40" y="9"/>
                  <a:pt x="29" y="9"/>
                </a:cubicBezTo>
                <a:cubicBezTo>
                  <a:pt x="24" y="9"/>
                  <a:pt x="19" y="11"/>
                  <a:pt x="16" y="14"/>
                </a:cubicBezTo>
                <a:cubicBezTo>
                  <a:pt x="21" y="20"/>
                  <a:pt x="21" y="20"/>
                  <a:pt x="21" y="20"/>
                </a:cubicBezTo>
                <a:cubicBezTo>
                  <a:pt x="22" y="20"/>
                  <a:pt x="22" y="21"/>
                  <a:pt x="21" y="22"/>
                </a:cubicBezTo>
                <a:cubicBezTo>
                  <a:pt x="21" y="23"/>
                  <a:pt x="20" y="24"/>
                  <a:pt x="19" y="24"/>
                </a:cubicBezTo>
                <a:cubicBezTo>
                  <a:pt x="2" y="24"/>
                  <a:pt x="2" y="24"/>
                  <a:pt x="2" y="24"/>
                </a:cubicBezTo>
                <a:cubicBezTo>
                  <a:pt x="1" y="24"/>
                  <a:pt x="0" y="23"/>
                  <a:pt x="0" y="21"/>
                </a:cubicBezTo>
                <a:cubicBezTo>
                  <a:pt x="0" y="4"/>
                  <a:pt x="0" y="4"/>
                  <a:pt x="0" y="4"/>
                </a:cubicBezTo>
                <a:cubicBezTo>
                  <a:pt x="0" y="3"/>
                  <a:pt x="0" y="3"/>
                  <a:pt x="1" y="2"/>
                </a:cubicBezTo>
                <a:cubicBezTo>
                  <a:pt x="2" y="2"/>
                  <a:pt x="3" y="2"/>
                  <a:pt x="4" y="3"/>
                </a:cubicBezTo>
                <a:cubicBezTo>
                  <a:pt x="9" y="8"/>
                  <a:pt x="9" y="8"/>
                  <a:pt x="9" y="8"/>
                </a:cubicBezTo>
                <a:cubicBezTo>
                  <a:pt x="14" y="3"/>
                  <a:pt x="21" y="0"/>
                  <a:pt x="29" y="0"/>
                </a:cubicBezTo>
                <a:cubicBezTo>
                  <a:pt x="45" y="0"/>
                  <a:pt x="58" y="13"/>
                  <a:pt x="58" y="29"/>
                </a:cubicBezTo>
                <a:cubicBezTo>
                  <a:pt x="58" y="45"/>
                  <a:pt x="45" y="58"/>
                  <a:pt x="29" y="58"/>
                </a:cubicBezTo>
                <a:close/>
                <a:moveTo>
                  <a:pt x="34" y="35"/>
                </a:moveTo>
                <a:cubicBezTo>
                  <a:pt x="34" y="35"/>
                  <a:pt x="33" y="36"/>
                  <a:pt x="33" y="36"/>
                </a:cubicBezTo>
                <a:cubicBezTo>
                  <a:pt x="20" y="36"/>
                  <a:pt x="20" y="36"/>
                  <a:pt x="20" y="36"/>
                </a:cubicBezTo>
                <a:cubicBezTo>
                  <a:pt x="20" y="36"/>
                  <a:pt x="19" y="35"/>
                  <a:pt x="19" y="35"/>
                </a:cubicBezTo>
                <a:cubicBezTo>
                  <a:pt x="19" y="32"/>
                  <a:pt x="19" y="32"/>
                  <a:pt x="19" y="32"/>
                </a:cubicBezTo>
                <a:cubicBezTo>
                  <a:pt x="19" y="32"/>
                  <a:pt x="20" y="31"/>
                  <a:pt x="20" y="31"/>
                </a:cubicBezTo>
                <a:cubicBezTo>
                  <a:pt x="29" y="31"/>
                  <a:pt x="29" y="31"/>
                  <a:pt x="29" y="31"/>
                </a:cubicBezTo>
                <a:cubicBezTo>
                  <a:pt x="29" y="18"/>
                  <a:pt x="29" y="18"/>
                  <a:pt x="29" y="18"/>
                </a:cubicBezTo>
                <a:cubicBezTo>
                  <a:pt x="29" y="17"/>
                  <a:pt x="29" y="17"/>
                  <a:pt x="30" y="17"/>
                </a:cubicBezTo>
                <a:cubicBezTo>
                  <a:pt x="33" y="17"/>
                  <a:pt x="33" y="17"/>
                  <a:pt x="33" y="17"/>
                </a:cubicBezTo>
                <a:cubicBezTo>
                  <a:pt x="33" y="17"/>
                  <a:pt x="34" y="17"/>
                  <a:pt x="34" y="18"/>
                </a:cubicBezTo>
                <a:lnTo>
                  <a:pt x="34" y="35"/>
                </a:lnTo>
                <a:close/>
              </a:path>
            </a:pathLst>
          </a:custGeom>
          <a:solidFill>
            <a:schemeClr val="accent4"/>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71" name="Oval 75"/>
          <p:cNvSpPr/>
          <p:nvPr/>
        </p:nvSpPr>
        <p:spPr>
          <a:xfrm>
            <a:off x="4645439" y="2265053"/>
            <a:ext cx="3251200" cy="3251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grpSp>
        <p:nvGrpSpPr>
          <p:cNvPr id="172" name="Group 76"/>
          <p:cNvGrpSpPr/>
          <p:nvPr/>
        </p:nvGrpSpPr>
        <p:grpSpPr>
          <a:xfrm>
            <a:off x="5051839" y="2671453"/>
            <a:ext cx="2438400" cy="2438400"/>
            <a:chOff x="1828800" y="2114550"/>
            <a:chExt cx="1828800" cy="1828800"/>
          </a:xfrm>
        </p:grpSpPr>
        <p:sp>
          <p:nvSpPr>
            <p:cNvPr id="173" name="Oval 77"/>
            <p:cNvSpPr/>
            <p:nvPr/>
          </p:nvSpPr>
          <p:spPr>
            <a:xfrm>
              <a:off x="1828800" y="2114550"/>
              <a:ext cx="1828800" cy="18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grpSp>
          <p:nvGrpSpPr>
            <p:cNvPr id="174" name="Group 9"/>
            <p:cNvGrpSpPr/>
            <p:nvPr/>
          </p:nvGrpSpPr>
          <p:grpSpPr>
            <a:xfrm>
              <a:off x="2057400" y="2343150"/>
              <a:ext cx="1371600" cy="1371600"/>
              <a:chOff x="2057400" y="2343150"/>
              <a:chExt cx="1371600" cy="1371600"/>
            </a:xfrm>
          </p:grpSpPr>
          <p:sp>
            <p:nvSpPr>
              <p:cNvPr id="175" name="Oval 6"/>
              <p:cNvSpPr/>
              <p:nvPr/>
            </p:nvSpPr>
            <p:spPr>
              <a:xfrm>
                <a:off x="2057400" y="2343150"/>
                <a:ext cx="1371600" cy="13716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176" name="Freeform 5"/>
              <p:cNvSpPr>
                <a:spLocks noChangeAspect="1" noEditPoints="1"/>
              </p:cNvSpPr>
              <p:nvPr/>
            </p:nvSpPr>
            <p:spPr bwMode="auto">
              <a:xfrm>
                <a:off x="2453775" y="2739525"/>
                <a:ext cx="578850" cy="57885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tx1">
                  <a:lumMod val="75000"/>
                  <a:lumOff val="25000"/>
                </a:schemeClr>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grpSp>
      </p:gr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72"/>
                                        </p:tgtEl>
                                        <p:attrNameLst>
                                          <p:attrName>style.visibility</p:attrName>
                                        </p:attrNameLst>
                                      </p:cBhvr>
                                      <p:to>
                                        <p:strVal val="visible"/>
                                      </p:to>
                                    </p:set>
                                    <p:anim calcmode="lin" valueType="num">
                                      <p:cBhvr>
                                        <p:cTn id="7" dur="500" fill="hold"/>
                                        <p:tgtEl>
                                          <p:spTgt spid="172"/>
                                        </p:tgtEl>
                                        <p:attrNameLst>
                                          <p:attrName>ppt_w</p:attrName>
                                        </p:attrNameLst>
                                      </p:cBhvr>
                                      <p:tavLst>
                                        <p:tav tm="0">
                                          <p:val>
                                            <p:fltVal val="0"/>
                                          </p:val>
                                        </p:tav>
                                        <p:tav tm="100000">
                                          <p:val>
                                            <p:strVal val="#ppt_w"/>
                                          </p:val>
                                        </p:tav>
                                      </p:tavLst>
                                    </p:anim>
                                    <p:anim calcmode="lin" valueType="num">
                                      <p:cBhvr>
                                        <p:cTn id="8" dur="500" fill="hold"/>
                                        <p:tgtEl>
                                          <p:spTgt spid="17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4"/>
                                        </p:tgtEl>
                                        <p:attrNameLst>
                                          <p:attrName>style.visibility</p:attrName>
                                        </p:attrNameLst>
                                      </p:cBhvr>
                                      <p:to>
                                        <p:strVal val="visible"/>
                                      </p:to>
                                    </p:set>
                                    <p:animEffect transition="in" filter="wipe(down)">
                                      <p:cBhvr>
                                        <p:cTn id="12" dur="500"/>
                                        <p:tgtEl>
                                          <p:spTgt spid="144"/>
                                        </p:tgtEl>
                                      </p:cBhvr>
                                    </p:animEffect>
                                  </p:childTnLst>
                                </p:cTn>
                              </p:par>
                            </p:childTnLst>
                          </p:cTn>
                        </p:par>
                        <p:par>
                          <p:cTn id="13" fill="hold">
                            <p:stCondLst>
                              <p:cond delay="1000"/>
                            </p:stCondLst>
                            <p:childTnLst>
                              <p:par>
                                <p:cTn id="14" presetID="18" presetClass="entr" presetSubtype="12" fill="hold" nodeType="afterEffect">
                                  <p:stCondLst>
                                    <p:cond delay="0"/>
                                  </p:stCondLst>
                                  <p:childTnLst>
                                    <p:set>
                                      <p:cBhvr>
                                        <p:cTn id="15" dur="1" fill="hold">
                                          <p:stCondLst>
                                            <p:cond delay="0"/>
                                          </p:stCondLst>
                                        </p:cTn>
                                        <p:tgtEl>
                                          <p:spTgt spid="162"/>
                                        </p:tgtEl>
                                        <p:attrNameLst>
                                          <p:attrName>style.visibility</p:attrName>
                                        </p:attrNameLst>
                                      </p:cBhvr>
                                      <p:to>
                                        <p:strVal val="visible"/>
                                      </p:to>
                                    </p:set>
                                    <p:animEffect transition="in" filter="strips(downLeft)">
                                      <p:cBhvr>
                                        <p:cTn id="16" dur="500"/>
                                        <p:tgtEl>
                                          <p:spTgt spid="162"/>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65"/>
                                        </p:tgtEl>
                                        <p:attrNameLst>
                                          <p:attrName>style.visibility</p:attrName>
                                        </p:attrNameLst>
                                      </p:cBhvr>
                                      <p:to>
                                        <p:strVal val="visible"/>
                                      </p:to>
                                    </p:set>
                                    <p:animEffect transition="in" filter="fade">
                                      <p:cBhvr>
                                        <p:cTn id="20" dur="500"/>
                                        <p:tgtEl>
                                          <p:spTgt spid="165"/>
                                        </p:tgtEl>
                                      </p:cBhvr>
                                    </p:animEffect>
                                  </p:childTnLst>
                                </p:cTn>
                              </p:par>
                            </p:childTnLst>
                          </p:cTn>
                        </p:par>
                        <p:par>
                          <p:cTn id="21" fill="hold">
                            <p:stCondLst>
                              <p:cond delay="2000"/>
                            </p:stCondLst>
                            <p:childTnLst>
                              <p:par>
                                <p:cTn id="22" presetID="23" presetClass="entr" presetSubtype="16" fill="hold" grpId="0" nodeType="afterEffect">
                                  <p:stCondLst>
                                    <p:cond delay="0"/>
                                  </p:stCondLst>
                                  <p:childTnLst>
                                    <p:set>
                                      <p:cBhvr>
                                        <p:cTn id="23" dur="1" fill="hold">
                                          <p:stCondLst>
                                            <p:cond delay="0"/>
                                          </p:stCondLst>
                                        </p:cTn>
                                        <p:tgtEl>
                                          <p:spTgt spid="167"/>
                                        </p:tgtEl>
                                        <p:attrNameLst>
                                          <p:attrName>style.visibility</p:attrName>
                                        </p:attrNameLst>
                                      </p:cBhvr>
                                      <p:to>
                                        <p:strVal val="visible"/>
                                      </p:to>
                                    </p:set>
                                    <p:anim calcmode="lin" valueType="num">
                                      <p:cBhvr>
                                        <p:cTn id="24" dur="500" fill="hold"/>
                                        <p:tgtEl>
                                          <p:spTgt spid="167"/>
                                        </p:tgtEl>
                                        <p:attrNameLst>
                                          <p:attrName>ppt_w</p:attrName>
                                        </p:attrNameLst>
                                      </p:cBhvr>
                                      <p:tavLst>
                                        <p:tav tm="0">
                                          <p:val>
                                            <p:fltVal val="0"/>
                                          </p:val>
                                        </p:tav>
                                        <p:tav tm="100000">
                                          <p:val>
                                            <p:strVal val="#ppt_w"/>
                                          </p:val>
                                        </p:tav>
                                      </p:tavLst>
                                    </p:anim>
                                    <p:anim calcmode="lin" valueType="num">
                                      <p:cBhvr>
                                        <p:cTn id="25" dur="500" fill="hold"/>
                                        <p:tgtEl>
                                          <p:spTgt spid="167"/>
                                        </p:tgtEl>
                                        <p:attrNameLst>
                                          <p:attrName>ppt_h</p:attrName>
                                        </p:attrNameLst>
                                      </p:cBhvr>
                                      <p:tavLst>
                                        <p:tav tm="0">
                                          <p:val>
                                            <p:fltVal val="0"/>
                                          </p:val>
                                        </p:tav>
                                        <p:tav tm="100000">
                                          <p:val>
                                            <p:strVal val="#ppt_h"/>
                                          </p:val>
                                        </p:tav>
                                      </p:tavLst>
                                    </p:anim>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166"/>
                                        </p:tgtEl>
                                        <p:attrNameLst>
                                          <p:attrName>style.visibility</p:attrName>
                                        </p:attrNameLst>
                                      </p:cBhvr>
                                      <p:to>
                                        <p:strVal val="visible"/>
                                      </p:to>
                                    </p:set>
                                    <p:animEffect transition="in" filter="wipe(right)">
                                      <p:cBhvr>
                                        <p:cTn id="29" dur="500"/>
                                        <p:tgtEl>
                                          <p:spTgt spid="166"/>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146"/>
                                        </p:tgtEl>
                                        <p:attrNameLst>
                                          <p:attrName>style.visibility</p:attrName>
                                        </p:attrNameLst>
                                      </p:cBhvr>
                                      <p:to>
                                        <p:strVal val="visible"/>
                                      </p:to>
                                    </p:set>
                                    <p:animEffect transition="in" filter="wipe(down)">
                                      <p:cBhvr>
                                        <p:cTn id="33" dur="500"/>
                                        <p:tgtEl>
                                          <p:spTgt spid="146"/>
                                        </p:tgtEl>
                                      </p:cBhvr>
                                    </p:animEffect>
                                  </p:childTnLst>
                                </p:cTn>
                              </p:par>
                            </p:childTnLst>
                          </p:cTn>
                        </p:par>
                        <p:par>
                          <p:cTn id="34" fill="hold">
                            <p:stCondLst>
                              <p:cond delay="3500"/>
                            </p:stCondLst>
                            <p:childTnLst>
                              <p:par>
                                <p:cTn id="35" presetID="18" presetClass="entr" presetSubtype="12" fill="hold" nodeType="afterEffect">
                                  <p:stCondLst>
                                    <p:cond delay="0"/>
                                  </p:stCondLst>
                                  <p:childTnLst>
                                    <p:set>
                                      <p:cBhvr>
                                        <p:cTn id="36" dur="1" fill="hold">
                                          <p:stCondLst>
                                            <p:cond delay="0"/>
                                          </p:stCondLst>
                                        </p:cTn>
                                        <p:tgtEl>
                                          <p:spTgt spid="151"/>
                                        </p:tgtEl>
                                        <p:attrNameLst>
                                          <p:attrName>style.visibility</p:attrName>
                                        </p:attrNameLst>
                                      </p:cBhvr>
                                      <p:to>
                                        <p:strVal val="visible"/>
                                      </p:to>
                                    </p:set>
                                    <p:animEffect transition="in" filter="strips(downLeft)">
                                      <p:cBhvr>
                                        <p:cTn id="37" dur="500"/>
                                        <p:tgtEl>
                                          <p:spTgt spid="151"/>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54"/>
                                        </p:tgtEl>
                                        <p:attrNameLst>
                                          <p:attrName>style.visibility</p:attrName>
                                        </p:attrNameLst>
                                      </p:cBhvr>
                                      <p:to>
                                        <p:strVal val="visible"/>
                                      </p:to>
                                    </p:set>
                                    <p:animEffect transition="in" filter="fade">
                                      <p:cBhvr>
                                        <p:cTn id="41" dur="500"/>
                                        <p:tgtEl>
                                          <p:spTgt spid="154"/>
                                        </p:tgtEl>
                                      </p:cBhvr>
                                    </p:animEffect>
                                  </p:childTnLst>
                                </p:cTn>
                              </p:par>
                            </p:childTnLst>
                          </p:cTn>
                        </p:par>
                        <p:par>
                          <p:cTn id="42" fill="hold">
                            <p:stCondLst>
                              <p:cond delay="4500"/>
                            </p:stCondLst>
                            <p:childTnLst>
                              <p:par>
                                <p:cTn id="43" presetID="23" presetClass="entr" presetSubtype="16" fill="hold" grpId="0" nodeType="afterEffect">
                                  <p:stCondLst>
                                    <p:cond delay="0"/>
                                  </p:stCondLst>
                                  <p:childTnLst>
                                    <p:set>
                                      <p:cBhvr>
                                        <p:cTn id="44" dur="1" fill="hold">
                                          <p:stCondLst>
                                            <p:cond delay="0"/>
                                          </p:stCondLst>
                                        </p:cTn>
                                        <p:tgtEl>
                                          <p:spTgt spid="168"/>
                                        </p:tgtEl>
                                        <p:attrNameLst>
                                          <p:attrName>style.visibility</p:attrName>
                                        </p:attrNameLst>
                                      </p:cBhvr>
                                      <p:to>
                                        <p:strVal val="visible"/>
                                      </p:to>
                                    </p:set>
                                    <p:anim calcmode="lin" valueType="num">
                                      <p:cBhvr>
                                        <p:cTn id="45" dur="500" fill="hold"/>
                                        <p:tgtEl>
                                          <p:spTgt spid="168"/>
                                        </p:tgtEl>
                                        <p:attrNameLst>
                                          <p:attrName>ppt_w</p:attrName>
                                        </p:attrNameLst>
                                      </p:cBhvr>
                                      <p:tavLst>
                                        <p:tav tm="0">
                                          <p:val>
                                            <p:fltVal val="0"/>
                                          </p:val>
                                        </p:tav>
                                        <p:tav tm="100000">
                                          <p:val>
                                            <p:strVal val="#ppt_w"/>
                                          </p:val>
                                        </p:tav>
                                      </p:tavLst>
                                    </p:anim>
                                    <p:anim calcmode="lin" valueType="num">
                                      <p:cBhvr>
                                        <p:cTn id="46" dur="500" fill="hold"/>
                                        <p:tgtEl>
                                          <p:spTgt spid="168"/>
                                        </p:tgtEl>
                                        <p:attrNameLst>
                                          <p:attrName>ppt_h</p:attrName>
                                        </p:attrNameLst>
                                      </p:cBhvr>
                                      <p:tavLst>
                                        <p:tav tm="0">
                                          <p:val>
                                            <p:fltVal val="0"/>
                                          </p:val>
                                        </p:tav>
                                        <p:tav tm="100000">
                                          <p:val>
                                            <p:strVal val="#ppt_h"/>
                                          </p:val>
                                        </p:tav>
                                      </p:tavLst>
                                    </p:anim>
                                  </p:childTnLst>
                                </p:cTn>
                              </p:par>
                            </p:childTnLst>
                          </p:cTn>
                        </p:par>
                        <p:par>
                          <p:cTn id="47" fill="hold">
                            <p:stCondLst>
                              <p:cond delay="5000"/>
                            </p:stCondLst>
                            <p:childTnLst>
                              <p:par>
                                <p:cTn id="48" presetID="22" presetClass="entr" presetSubtype="2" fill="hold" grpId="0" nodeType="afterEffect">
                                  <p:stCondLst>
                                    <p:cond delay="0"/>
                                  </p:stCondLst>
                                  <p:childTnLst>
                                    <p:set>
                                      <p:cBhvr>
                                        <p:cTn id="49" dur="1" fill="hold">
                                          <p:stCondLst>
                                            <p:cond delay="0"/>
                                          </p:stCondLst>
                                        </p:cTn>
                                        <p:tgtEl>
                                          <p:spTgt spid="159"/>
                                        </p:tgtEl>
                                        <p:attrNameLst>
                                          <p:attrName>style.visibility</p:attrName>
                                        </p:attrNameLst>
                                      </p:cBhvr>
                                      <p:to>
                                        <p:strVal val="visible"/>
                                      </p:to>
                                    </p:set>
                                    <p:animEffect transition="in" filter="wipe(right)">
                                      <p:cBhvr>
                                        <p:cTn id="50" dur="500"/>
                                        <p:tgtEl>
                                          <p:spTgt spid="159"/>
                                        </p:tgtEl>
                                      </p:cBhvr>
                                    </p:animEffect>
                                  </p:childTnLst>
                                </p:cTn>
                              </p:par>
                            </p:childTnLst>
                          </p:cTn>
                        </p:par>
                        <p:par>
                          <p:cTn id="51" fill="hold">
                            <p:stCondLst>
                              <p:cond delay="5500"/>
                            </p:stCondLst>
                            <p:childTnLst>
                              <p:par>
                                <p:cTn id="52" presetID="20" presetClass="entr" presetSubtype="0" fill="hold" grpId="0" nodeType="afterEffect">
                                  <p:stCondLst>
                                    <p:cond delay="0"/>
                                  </p:stCondLst>
                                  <p:childTnLst>
                                    <p:set>
                                      <p:cBhvr>
                                        <p:cTn id="53" dur="1" fill="hold">
                                          <p:stCondLst>
                                            <p:cond delay="0"/>
                                          </p:stCondLst>
                                        </p:cTn>
                                        <p:tgtEl>
                                          <p:spTgt spid="145"/>
                                        </p:tgtEl>
                                        <p:attrNameLst>
                                          <p:attrName>style.visibility</p:attrName>
                                        </p:attrNameLst>
                                      </p:cBhvr>
                                      <p:to>
                                        <p:strVal val="visible"/>
                                      </p:to>
                                    </p:set>
                                    <p:animEffect transition="in" filter="wedge">
                                      <p:cBhvr>
                                        <p:cTn id="54" dur="1000"/>
                                        <p:tgtEl>
                                          <p:spTgt spid="145"/>
                                        </p:tgtEl>
                                      </p:cBhvr>
                                    </p:animEffect>
                                  </p:childTnLst>
                                </p:cTn>
                              </p:par>
                            </p:childTnLst>
                          </p:cTn>
                        </p:par>
                        <p:par>
                          <p:cTn id="55" fill="hold">
                            <p:stCondLst>
                              <p:cond delay="6500"/>
                            </p:stCondLst>
                            <p:childTnLst>
                              <p:par>
                                <p:cTn id="56" presetID="18" presetClass="entr" presetSubtype="3" fill="hold" nodeType="afterEffect">
                                  <p:stCondLst>
                                    <p:cond delay="0"/>
                                  </p:stCondLst>
                                  <p:childTnLst>
                                    <p:set>
                                      <p:cBhvr>
                                        <p:cTn id="57" dur="1" fill="hold">
                                          <p:stCondLst>
                                            <p:cond delay="0"/>
                                          </p:stCondLst>
                                        </p:cTn>
                                        <p:tgtEl>
                                          <p:spTgt spid="155"/>
                                        </p:tgtEl>
                                        <p:attrNameLst>
                                          <p:attrName>style.visibility</p:attrName>
                                        </p:attrNameLst>
                                      </p:cBhvr>
                                      <p:to>
                                        <p:strVal val="visible"/>
                                      </p:to>
                                    </p:set>
                                    <p:animEffect transition="in" filter="strips(upRight)">
                                      <p:cBhvr>
                                        <p:cTn id="58" dur="500"/>
                                        <p:tgtEl>
                                          <p:spTgt spid="155"/>
                                        </p:tgtEl>
                                      </p:cBhvr>
                                    </p:animEffect>
                                  </p:childTnLst>
                                </p:cTn>
                              </p:par>
                            </p:childTnLst>
                          </p:cTn>
                        </p:par>
                        <p:par>
                          <p:cTn id="59" fill="hold">
                            <p:stCondLst>
                              <p:cond delay="7000"/>
                            </p:stCondLst>
                            <p:childTnLst>
                              <p:par>
                                <p:cTn id="60" presetID="10" presetClass="entr" presetSubtype="0" fill="hold" grpId="0" nodeType="afterEffect">
                                  <p:stCondLst>
                                    <p:cond delay="0"/>
                                  </p:stCondLst>
                                  <p:childTnLst>
                                    <p:set>
                                      <p:cBhvr>
                                        <p:cTn id="61" dur="1" fill="hold">
                                          <p:stCondLst>
                                            <p:cond delay="0"/>
                                          </p:stCondLst>
                                        </p:cTn>
                                        <p:tgtEl>
                                          <p:spTgt spid="158"/>
                                        </p:tgtEl>
                                        <p:attrNameLst>
                                          <p:attrName>style.visibility</p:attrName>
                                        </p:attrNameLst>
                                      </p:cBhvr>
                                      <p:to>
                                        <p:strVal val="visible"/>
                                      </p:to>
                                    </p:set>
                                    <p:animEffect transition="in" filter="fade">
                                      <p:cBhvr>
                                        <p:cTn id="62" dur="500"/>
                                        <p:tgtEl>
                                          <p:spTgt spid="158"/>
                                        </p:tgtEl>
                                      </p:cBhvr>
                                    </p:animEffect>
                                  </p:childTnLst>
                                </p:cTn>
                              </p:par>
                            </p:childTnLst>
                          </p:cTn>
                        </p:par>
                        <p:par>
                          <p:cTn id="63" fill="hold">
                            <p:stCondLst>
                              <p:cond delay="7500"/>
                            </p:stCondLst>
                            <p:childTnLst>
                              <p:par>
                                <p:cTn id="64" presetID="23" presetClass="entr" presetSubtype="16" fill="hold" grpId="0" nodeType="afterEffect">
                                  <p:stCondLst>
                                    <p:cond delay="0"/>
                                  </p:stCondLst>
                                  <p:childTnLst>
                                    <p:set>
                                      <p:cBhvr>
                                        <p:cTn id="65" dur="1" fill="hold">
                                          <p:stCondLst>
                                            <p:cond delay="0"/>
                                          </p:stCondLst>
                                        </p:cTn>
                                        <p:tgtEl>
                                          <p:spTgt spid="169"/>
                                        </p:tgtEl>
                                        <p:attrNameLst>
                                          <p:attrName>style.visibility</p:attrName>
                                        </p:attrNameLst>
                                      </p:cBhvr>
                                      <p:to>
                                        <p:strVal val="visible"/>
                                      </p:to>
                                    </p:set>
                                    <p:anim calcmode="lin" valueType="num">
                                      <p:cBhvr>
                                        <p:cTn id="66" dur="500" fill="hold"/>
                                        <p:tgtEl>
                                          <p:spTgt spid="169"/>
                                        </p:tgtEl>
                                        <p:attrNameLst>
                                          <p:attrName>ppt_w</p:attrName>
                                        </p:attrNameLst>
                                      </p:cBhvr>
                                      <p:tavLst>
                                        <p:tav tm="0">
                                          <p:val>
                                            <p:fltVal val="0"/>
                                          </p:val>
                                        </p:tav>
                                        <p:tav tm="100000">
                                          <p:val>
                                            <p:strVal val="#ppt_w"/>
                                          </p:val>
                                        </p:tav>
                                      </p:tavLst>
                                    </p:anim>
                                    <p:anim calcmode="lin" valueType="num">
                                      <p:cBhvr>
                                        <p:cTn id="67" dur="500" fill="hold"/>
                                        <p:tgtEl>
                                          <p:spTgt spid="169"/>
                                        </p:tgtEl>
                                        <p:attrNameLst>
                                          <p:attrName>ppt_h</p:attrName>
                                        </p:attrNameLst>
                                      </p:cBhvr>
                                      <p:tavLst>
                                        <p:tav tm="0">
                                          <p:val>
                                            <p:fltVal val="0"/>
                                          </p:val>
                                        </p:tav>
                                        <p:tav tm="100000">
                                          <p:val>
                                            <p:strVal val="#ppt_h"/>
                                          </p:val>
                                        </p:tav>
                                      </p:tavLst>
                                    </p:anim>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160"/>
                                        </p:tgtEl>
                                        <p:attrNameLst>
                                          <p:attrName>style.visibility</p:attrName>
                                        </p:attrNameLst>
                                      </p:cBhvr>
                                      <p:to>
                                        <p:strVal val="visible"/>
                                      </p:to>
                                    </p:set>
                                    <p:animEffect transition="in" filter="wipe(left)">
                                      <p:cBhvr>
                                        <p:cTn id="71" dur="500"/>
                                        <p:tgtEl>
                                          <p:spTgt spid="160"/>
                                        </p:tgtEl>
                                      </p:cBhvr>
                                    </p:animEffect>
                                  </p:childTnLst>
                                </p:cTn>
                              </p:par>
                            </p:childTnLst>
                          </p:cTn>
                        </p:par>
                        <p:par>
                          <p:cTn id="72" fill="hold">
                            <p:stCondLst>
                              <p:cond delay="8500"/>
                            </p:stCondLst>
                            <p:childTnLst>
                              <p:par>
                                <p:cTn id="73" presetID="20" presetClass="entr" presetSubtype="0" fill="hold" grpId="0" nodeType="afterEffect">
                                  <p:stCondLst>
                                    <p:cond delay="0"/>
                                  </p:stCondLst>
                                  <p:childTnLst>
                                    <p:set>
                                      <p:cBhvr>
                                        <p:cTn id="74" dur="1" fill="hold">
                                          <p:stCondLst>
                                            <p:cond delay="0"/>
                                          </p:stCondLst>
                                        </p:cTn>
                                        <p:tgtEl>
                                          <p:spTgt spid="171"/>
                                        </p:tgtEl>
                                        <p:attrNameLst>
                                          <p:attrName>style.visibility</p:attrName>
                                        </p:attrNameLst>
                                      </p:cBhvr>
                                      <p:to>
                                        <p:strVal val="visible"/>
                                      </p:to>
                                    </p:set>
                                    <p:animEffect transition="in" filter="wedge">
                                      <p:cBhvr>
                                        <p:cTn id="75" dur="1000"/>
                                        <p:tgtEl>
                                          <p:spTgt spid="171"/>
                                        </p:tgtEl>
                                      </p:cBhvr>
                                    </p:animEffect>
                                  </p:childTnLst>
                                </p:cTn>
                              </p:par>
                            </p:childTnLst>
                          </p:cTn>
                        </p:par>
                        <p:par>
                          <p:cTn id="76" fill="hold">
                            <p:stCondLst>
                              <p:cond delay="9500"/>
                            </p:stCondLst>
                            <p:childTnLst>
                              <p:par>
                                <p:cTn id="77" presetID="18" presetClass="entr" presetSubtype="6"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strips(downRight)">
                                      <p:cBhvr>
                                        <p:cTn id="79" dur="500"/>
                                        <p:tgtEl>
                                          <p:spTgt spid="147"/>
                                        </p:tgtEl>
                                      </p:cBhvr>
                                    </p:animEffect>
                                  </p:childTnLst>
                                </p:cTn>
                              </p:par>
                            </p:childTnLst>
                          </p:cTn>
                        </p:par>
                        <p:par>
                          <p:cTn id="80" fill="hold">
                            <p:stCondLst>
                              <p:cond delay="10000"/>
                            </p:stCondLst>
                            <p:childTnLst>
                              <p:par>
                                <p:cTn id="81" presetID="10" presetClass="entr" presetSubtype="0" fill="hold" grpId="0" nodeType="afterEffect">
                                  <p:stCondLst>
                                    <p:cond delay="0"/>
                                  </p:stCondLst>
                                  <p:childTnLst>
                                    <p:set>
                                      <p:cBhvr>
                                        <p:cTn id="82" dur="1" fill="hold">
                                          <p:stCondLst>
                                            <p:cond delay="0"/>
                                          </p:stCondLst>
                                        </p:cTn>
                                        <p:tgtEl>
                                          <p:spTgt spid="150"/>
                                        </p:tgtEl>
                                        <p:attrNameLst>
                                          <p:attrName>style.visibility</p:attrName>
                                        </p:attrNameLst>
                                      </p:cBhvr>
                                      <p:to>
                                        <p:strVal val="visible"/>
                                      </p:to>
                                    </p:set>
                                    <p:animEffect transition="in" filter="fade">
                                      <p:cBhvr>
                                        <p:cTn id="83" dur="500"/>
                                        <p:tgtEl>
                                          <p:spTgt spid="150"/>
                                        </p:tgtEl>
                                      </p:cBhvr>
                                    </p:animEffect>
                                  </p:childTnLst>
                                </p:cTn>
                              </p:par>
                            </p:childTnLst>
                          </p:cTn>
                        </p:par>
                        <p:par>
                          <p:cTn id="84" fill="hold">
                            <p:stCondLst>
                              <p:cond delay="10500"/>
                            </p:stCondLst>
                            <p:childTnLst>
                              <p:par>
                                <p:cTn id="85" presetID="23" presetClass="entr" presetSubtype="16" fill="hold" grpId="0" nodeType="afterEffect">
                                  <p:stCondLst>
                                    <p:cond delay="0"/>
                                  </p:stCondLst>
                                  <p:childTnLst>
                                    <p:set>
                                      <p:cBhvr>
                                        <p:cTn id="86" dur="1" fill="hold">
                                          <p:stCondLst>
                                            <p:cond delay="0"/>
                                          </p:stCondLst>
                                        </p:cTn>
                                        <p:tgtEl>
                                          <p:spTgt spid="170"/>
                                        </p:tgtEl>
                                        <p:attrNameLst>
                                          <p:attrName>style.visibility</p:attrName>
                                        </p:attrNameLst>
                                      </p:cBhvr>
                                      <p:to>
                                        <p:strVal val="visible"/>
                                      </p:to>
                                    </p:set>
                                    <p:anim calcmode="lin" valueType="num">
                                      <p:cBhvr>
                                        <p:cTn id="87" dur="500" fill="hold"/>
                                        <p:tgtEl>
                                          <p:spTgt spid="170"/>
                                        </p:tgtEl>
                                        <p:attrNameLst>
                                          <p:attrName>ppt_w</p:attrName>
                                        </p:attrNameLst>
                                      </p:cBhvr>
                                      <p:tavLst>
                                        <p:tav tm="0">
                                          <p:val>
                                            <p:fltVal val="0"/>
                                          </p:val>
                                        </p:tav>
                                        <p:tav tm="100000">
                                          <p:val>
                                            <p:strVal val="#ppt_w"/>
                                          </p:val>
                                        </p:tav>
                                      </p:tavLst>
                                    </p:anim>
                                    <p:anim calcmode="lin" valueType="num">
                                      <p:cBhvr>
                                        <p:cTn id="88" dur="500" fill="hold"/>
                                        <p:tgtEl>
                                          <p:spTgt spid="170"/>
                                        </p:tgtEl>
                                        <p:attrNameLst>
                                          <p:attrName>ppt_h</p:attrName>
                                        </p:attrNameLst>
                                      </p:cBhvr>
                                      <p:tavLst>
                                        <p:tav tm="0">
                                          <p:val>
                                            <p:fltVal val="0"/>
                                          </p:val>
                                        </p:tav>
                                        <p:tav tm="100000">
                                          <p:val>
                                            <p:strVal val="#ppt_h"/>
                                          </p:val>
                                        </p:tav>
                                      </p:tavLst>
                                    </p:anim>
                                  </p:childTnLst>
                                </p:cTn>
                              </p:par>
                            </p:childTnLst>
                          </p:cTn>
                        </p:par>
                        <p:par>
                          <p:cTn id="89" fill="hold">
                            <p:stCondLst>
                              <p:cond delay="11000"/>
                            </p:stCondLst>
                            <p:childTnLst>
                              <p:par>
                                <p:cTn id="90" presetID="22" presetClass="entr" presetSubtype="8" fill="hold" grpId="0" nodeType="afterEffect">
                                  <p:stCondLst>
                                    <p:cond delay="0"/>
                                  </p:stCondLst>
                                  <p:childTnLst>
                                    <p:set>
                                      <p:cBhvr>
                                        <p:cTn id="91" dur="1" fill="hold">
                                          <p:stCondLst>
                                            <p:cond delay="0"/>
                                          </p:stCondLst>
                                        </p:cTn>
                                        <p:tgtEl>
                                          <p:spTgt spid="161"/>
                                        </p:tgtEl>
                                        <p:attrNameLst>
                                          <p:attrName>style.visibility</p:attrName>
                                        </p:attrNameLst>
                                      </p:cBhvr>
                                      <p:to>
                                        <p:strVal val="visible"/>
                                      </p:to>
                                    </p:set>
                                    <p:animEffect transition="in" filter="wipe(left)">
                                      <p:cBhvr>
                                        <p:cTn id="92"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bldLvl="0" animBg="1"/>
      <p:bldP spid="145" grpId="0" bldLvl="0" animBg="1"/>
      <p:bldP spid="146" grpId="0" bldLvl="0" animBg="1"/>
      <p:bldP spid="150" grpId="0"/>
      <p:bldP spid="154" grpId="0"/>
      <p:bldP spid="158" grpId="0"/>
      <p:bldP spid="159" grpId="0"/>
      <p:bldP spid="160" grpId="0"/>
      <p:bldP spid="161" grpId="0"/>
      <p:bldP spid="165" grpId="0"/>
      <p:bldP spid="166" grpId="0"/>
      <p:bldP spid="167" grpId="0" bldLvl="0" animBg="1"/>
      <p:bldP spid="168" grpId="0" bldLvl="0" animBg="1"/>
      <p:bldP spid="169" grpId="0" bldLvl="0" animBg="1"/>
      <p:bldP spid="170" grpId="0" bldLvl="0" animBg="1"/>
      <p:bldP spid="17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grpSp>
        <p:nvGrpSpPr>
          <p:cNvPr id="117" name="Group 8"/>
          <p:cNvGrpSpPr/>
          <p:nvPr/>
        </p:nvGrpSpPr>
        <p:grpSpPr>
          <a:xfrm>
            <a:off x="5884775" y="1395608"/>
            <a:ext cx="422451" cy="4965187"/>
            <a:chOff x="4413581" y="1419610"/>
            <a:chExt cx="316838" cy="3723890"/>
          </a:xfrm>
        </p:grpSpPr>
        <p:sp>
          <p:nvSpPr>
            <p:cNvPr id="118" name="Rectangle 2"/>
            <p:cNvSpPr/>
            <p:nvPr/>
          </p:nvSpPr>
          <p:spPr>
            <a:xfrm>
              <a:off x="4485590" y="1419610"/>
              <a:ext cx="172821" cy="3723890"/>
            </a:xfrm>
            <a:prstGeom prst="rect">
              <a:avLst/>
            </a:prstGeom>
            <a:gradFill>
              <a:gsLst>
                <a:gs pos="0">
                  <a:schemeClr val="bg1">
                    <a:lumMod val="75000"/>
                  </a:schemeClr>
                </a:gs>
                <a:gs pos="100000">
                  <a:schemeClr val="tx1">
                    <a:lumMod val="50000"/>
                    <a:lumOff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119" name="Rectangle 11"/>
            <p:cNvSpPr/>
            <p:nvPr/>
          </p:nvSpPr>
          <p:spPr>
            <a:xfrm>
              <a:off x="4413581" y="1419610"/>
              <a:ext cx="316838" cy="184496"/>
            </a:xfrm>
            <a:prstGeom prst="rect">
              <a:avLst/>
            </a:prstGeom>
            <a:gradFill>
              <a:gsLst>
                <a:gs pos="0">
                  <a:schemeClr val="bg1">
                    <a:lumMod val="75000"/>
                  </a:schemeClr>
                </a:gs>
                <a:gs pos="100000">
                  <a:schemeClr val="tx1">
                    <a:lumMod val="50000"/>
                    <a:lumOff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grpSp>
        <p:nvGrpSpPr>
          <p:cNvPr id="120" name="Group 4"/>
          <p:cNvGrpSpPr/>
          <p:nvPr/>
        </p:nvGrpSpPr>
        <p:grpSpPr>
          <a:xfrm>
            <a:off x="5303200" y="1933274"/>
            <a:ext cx="3020272" cy="854948"/>
            <a:chOff x="3977400" y="1822859"/>
            <a:chExt cx="2265204" cy="641211"/>
          </a:xfrm>
        </p:grpSpPr>
        <p:sp>
          <p:nvSpPr>
            <p:cNvPr id="121" name="Rectangle 37"/>
            <p:cNvSpPr/>
            <p:nvPr/>
          </p:nvSpPr>
          <p:spPr>
            <a:xfrm>
              <a:off x="4485589" y="2371822"/>
              <a:ext cx="172821" cy="92248"/>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122" name="Pentagon 55"/>
            <p:cNvSpPr/>
            <p:nvPr/>
          </p:nvSpPr>
          <p:spPr>
            <a:xfrm>
              <a:off x="3977400" y="1822859"/>
              <a:ext cx="2265204" cy="580410"/>
            </a:xfrm>
            <a:prstGeom prst="homePlate">
              <a:avLst>
                <a:gd name="adj" fmla="val 3814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grpSp>
        <p:nvGrpSpPr>
          <p:cNvPr id="123" name="Group 5"/>
          <p:cNvGrpSpPr/>
          <p:nvPr/>
        </p:nvGrpSpPr>
        <p:grpSpPr>
          <a:xfrm>
            <a:off x="3561292" y="2995448"/>
            <a:ext cx="3020272" cy="856291"/>
            <a:chOff x="2670969" y="2619490"/>
            <a:chExt cx="2265204" cy="642218"/>
          </a:xfrm>
        </p:grpSpPr>
        <p:sp>
          <p:nvSpPr>
            <p:cNvPr id="124" name="Rectangle 38"/>
            <p:cNvSpPr/>
            <p:nvPr/>
          </p:nvSpPr>
          <p:spPr>
            <a:xfrm>
              <a:off x="4485589" y="3169460"/>
              <a:ext cx="172821" cy="92248"/>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125" name="Pentagon 12"/>
            <p:cNvSpPr/>
            <p:nvPr/>
          </p:nvSpPr>
          <p:spPr>
            <a:xfrm rot="10800000">
              <a:off x="2670969" y="2619490"/>
              <a:ext cx="2265204" cy="580410"/>
            </a:xfrm>
            <a:prstGeom prst="homePlate">
              <a:avLst>
                <a:gd name="adj" fmla="val 3814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grpSp>
        <p:nvGrpSpPr>
          <p:cNvPr id="126" name="Group 6"/>
          <p:cNvGrpSpPr/>
          <p:nvPr/>
        </p:nvGrpSpPr>
        <p:grpSpPr>
          <a:xfrm>
            <a:off x="5303200" y="4045835"/>
            <a:ext cx="3020272" cy="849920"/>
            <a:chOff x="3977400" y="3407280"/>
            <a:chExt cx="2265204" cy="637440"/>
          </a:xfrm>
        </p:grpSpPr>
        <p:sp>
          <p:nvSpPr>
            <p:cNvPr id="127" name="Rectangle 39"/>
            <p:cNvSpPr/>
            <p:nvPr/>
          </p:nvSpPr>
          <p:spPr>
            <a:xfrm>
              <a:off x="4485589" y="3952472"/>
              <a:ext cx="172821" cy="92248"/>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128" name="Pentagon 13"/>
            <p:cNvSpPr/>
            <p:nvPr/>
          </p:nvSpPr>
          <p:spPr>
            <a:xfrm>
              <a:off x="3977400" y="3407280"/>
              <a:ext cx="2265204" cy="580410"/>
            </a:xfrm>
            <a:prstGeom prst="homePlate">
              <a:avLst>
                <a:gd name="adj" fmla="val 3814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grpSp>
        <p:nvGrpSpPr>
          <p:cNvPr id="129" name="Group 7"/>
          <p:cNvGrpSpPr/>
          <p:nvPr/>
        </p:nvGrpSpPr>
        <p:grpSpPr>
          <a:xfrm>
            <a:off x="3561292" y="5171510"/>
            <a:ext cx="3020272" cy="851032"/>
            <a:chOff x="2670969" y="4251536"/>
            <a:chExt cx="2265204" cy="638274"/>
          </a:xfrm>
        </p:grpSpPr>
        <p:sp>
          <p:nvSpPr>
            <p:cNvPr id="130" name="Rectangle 40"/>
            <p:cNvSpPr/>
            <p:nvPr/>
          </p:nvSpPr>
          <p:spPr>
            <a:xfrm>
              <a:off x="4485589" y="4797562"/>
              <a:ext cx="172821" cy="92248"/>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131" name="Pentagon 14"/>
            <p:cNvSpPr/>
            <p:nvPr/>
          </p:nvSpPr>
          <p:spPr>
            <a:xfrm rot="10800000">
              <a:off x="2670969" y="4251536"/>
              <a:ext cx="2265204" cy="580410"/>
            </a:xfrm>
            <a:prstGeom prst="homePlate">
              <a:avLst>
                <a:gd name="adj" fmla="val 3814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sp>
        <p:nvSpPr>
          <p:cNvPr id="132" name="Freeform 122"/>
          <p:cNvSpPr>
            <a:spLocks noEditPoints="1"/>
          </p:cNvSpPr>
          <p:nvPr/>
        </p:nvSpPr>
        <p:spPr bwMode="auto">
          <a:xfrm>
            <a:off x="5789485" y="3169389"/>
            <a:ext cx="585804" cy="459745"/>
          </a:xfrm>
          <a:custGeom>
            <a:avLst/>
            <a:gdLst/>
            <a:ahLst/>
            <a:cxnLst>
              <a:cxn ang="0">
                <a:pos x="57" y="37"/>
              </a:cxn>
              <a:cxn ang="0">
                <a:pos x="38" y="56"/>
              </a:cxn>
              <a:cxn ang="0">
                <a:pos x="34" y="57"/>
              </a:cxn>
              <a:cxn ang="0">
                <a:pos x="31" y="56"/>
              </a:cxn>
              <a:cxn ang="0">
                <a:pos x="4" y="28"/>
              </a:cxn>
              <a:cxn ang="0">
                <a:pos x="0" y="20"/>
              </a:cxn>
              <a:cxn ang="0">
                <a:pos x="0" y="4"/>
              </a:cxn>
              <a:cxn ang="0">
                <a:pos x="5" y="0"/>
              </a:cxn>
              <a:cxn ang="0">
                <a:pos x="21" y="0"/>
              </a:cxn>
              <a:cxn ang="0">
                <a:pos x="29" y="3"/>
              </a:cxn>
              <a:cxn ang="0">
                <a:pos x="57" y="30"/>
              </a:cxn>
              <a:cxn ang="0">
                <a:pos x="58" y="34"/>
              </a:cxn>
              <a:cxn ang="0">
                <a:pos x="57" y="37"/>
              </a:cxn>
              <a:cxn ang="0">
                <a:pos x="13" y="7"/>
              </a:cxn>
              <a:cxn ang="0">
                <a:pos x="8" y="12"/>
              </a:cxn>
              <a:cxn ang="0">
                <a:pos x="13" y="17"/>
              </a:cxn>
              <a:cxn ang="0">
                <a:pos x="17" y="12"/>
              </a:cxn>
              <a:cxn ang="0">
                <a:pos x="13" y="7"/>
              </a:cxn>
              <a:cxn ang="0">
                <a:pos x="71" y="37"/>
              </a:cxn>
              <a:cxn ang="0">
                <a:pos x="52" y="56"/>
              </a:cxn>
              <a:cxn ang="0">
                <a:pos x="49" y="57"/>
              </a:cxn>
              <a:cxn ang="0">
                <a:pos x="45" y="55"/>
              </a:cxn>
              <a:cxn ang="0">
                <a:pos x="63" y="37"/>
              </a:cxn>
              <a:cxn ang="0">
                <a:pos x="64" y="34"/>
              </a:cxn>
              <a:cxn ang="0">
                <a:pos x="63" y="30"/>
              </a:cxn>
              <a:cxn ang="0">
                <a:pos x="35" y="3"/>
              </a:cxn>
              <a:cxn ang="0">
                <a:pos x="27" y="0"/>
              </a:cxn>
              <a:cxn ang="0">
                <a:pos x="36" y="0"/>
              </a:cxn>
              <a:cxn ang="0">
                <a:pos x="44" y="3"/>
              </a:cxn>
              <a:cxn ang="0">
                <a:pos x="71" y="30"/>
              </a:cxn>
              <a:cxn ang="0">
                <a:pos x="73" y="34"/>
              </a:cxn>
              <a:cxn ang="0">
                <a:pos x="71" y="37"/>
              </a:cxn>
            </a:cxnLst>
            <a:rect l="0" t="0" r="r" b="b"/>
            <a:pathLst>
              <a:path w="73" h="57">
                <a:moveTo>
                  <a:pt x="57" y="37"/>
                </a:moveTo>
                <a:cubicBezTo>
                  <a:pt x="38" y="56"/>
                  <a:pt x="38" y="56"/>
                  <a:pt x="38" y="56"/>
                </a:cubicBezTo>
                <a:cubicBezTo>
                  <a:pt x="37" y="57"/>
                  <a:pt x="36" y="57"/>
                  <a:pt x="34" y="57"/>
                </a:cubicBezTo>
                <a:cubicBezTo>
                  <a:pt x="33" y="57"/>
                  <a:pt x="32" y="57"/>
                  <a:pt x="31" y="56"/>
                </a:cubicBezTo>
                <a:cubicBezTo>
                  <a:pt x="4" y="28"/>
                  <a:pt x="4" y="28"/>
                  <a:pt x="4" y="28"/>
                </a:cubicBezTo>
                <a:cubicBezTo>
                  <a:pt x="2" y="27"/>
                  <a:pt x="0" y="23"/>
                  <a:pt x="0" y="20"/>
                </a:cubicBezTo>
                <a:cubicBezTo>
                  <a:pt x="0" y="4"/>
                  <a:pt x="0" y="4"/>
                  <a:pt x="0" y="4"/>
                </a:cubicBezTo>
                <a:cubicBezTo>
                  <a:pt x="0" y="2"/>
                  <a:pt x="3" y="0"/>
                  <a:pt x="5" y="0"/>
                </a:cubicBezTo>
                <a:cubicBezTo>
                  <a:pt x="21" y="0"/>
                  <a:pt x="21" y="0"/>
                  <a:pt x="21" y="0"/>
                </a:cubicBezTo>
                <a:cubicBezTo>
                  <a:pt x="24" y="0"/>
                  <a:pt x="27" y="1"/>
                  <a:pt x="29" y="3"/>
                </a:cubicBezTo>
                <a:cubicBezTo>
                  <a:pt x="57" y="30"/>
                  <a:pt x="57" y="30"/>
                  <a:pt x="57" y="30"/>
                </a:cubicBezTo>
                <a:cubicBezTo>
                  <a:pt x="57" y="31"/>
                  <a:pt x="58" y="32"/>
                  <a:pt x="58" y="34"/>
                </a:cubicBezTo>
                <a:cubicBezTo>
                  <a:pt x="58" y="35"/>
                  <a:pt x="57" y="36"/>
                  <a:pt x="57" y="37"/>
                </a:cubicBezTo>
                <a:close/>
                <a:moveTo>
                  <a:pt x="13" y="7"/>
                </a:moveTo>
                <a:cubicBezTo>
                  <a:pt x="10" y="7"/>
                  <a:pt x="8" y="9"/>
                  <a:pt x="8" y="12"/>
                </a:cubicBezTo>
                <a:cubicBezTo>
                  <a:pt x="8" y="14"/>
                  <a:pt x="10" y="17"/>
                  <a:pt x="13" y="17"/>
                </a:cubicBezTo>
                <a:cubicBezTo>
                  <a:pt x="15" y="17"/>
                  <a:pt x="17" y="14"/>
                  <a:pt x="17" y="12"/>
                </a:cubicBezTo>
                <a:cubicBezTo>
                  <a:pt x="17" y="9"/>
                  <a:pt x="15" y="7"/>
                  <a:pt x="13" y="7"/>
                </a:cubicBezTo>
                <a:close/>
                <a:moveTo>
                  <a:pt x="71" y="37"/>
                </a:moveTo>
                <a:cubicBezTo>
                  <a:pt x="52" y="56"/>
                  <a:pt x="52" y="56"/>
                  <a:pt x="52" y="56"/>
                </a:cubicBezTo>
                <a:cubicBezTo>
                  <a:pt x="52" y="57"/>
                  <a:pt x="50" y="57"/>
                  <a:pt x="49" y="57"/>
                </a:cubicBezTo>
                <a:cubicBezTo>
                  <a:pt x="47" y="57"/>
                  <a:pt x="46" y="56"/>
                  <a:pt x="45" y="55"/>
                </a:cubicBezTo>
                <a:cubicBezTo>
                  <a:pt x="63" y="37"/>
                  <a:pt x="63" y="37"/>
                  <a:pt x="63" y="37"/>
                </a:cubicBezTo>
                <a:cubicBezTo>
                  <a:pt x="63" y="36"/>
                  <a:pt x="64" y="35"/>
                  <a:pt x="64" y="34"/>
                </a:cubicBezTo>
                <a:cubicBezTo>
                  <a:pt x="64" y="32"/>
                  <a:pt x="63" y="31"/>
                  <a:pt x="63" y="30"/>
                </a:cubicBezTo>
                <a:cubicBezTo>
                  <a:pt x="35" y="3"/>
                  <a:pt x="35" y="3"/>
                  <a:pt x="35" y="3"/>
                </a:cubicBezTo>
                <a:cubicBezTo>
                  <a:pt x="34" y="1"/>
                  <a:pt x="30" y="0"/>
                  <a:pt x="27" y="0"/>
                </a:cubicBezTo>
                <a:cubicBezTo>
                  <a:pt x="36" y="0"/>
                  <a:pt x="36" y="0"/>
                  <a:pt x="36" y="0"/>
                </a:cubicBezTo>
                <a:cubicBezTo>
                  <a:pt x="38" y="0"/>
                  <a:pt x="42" y="1"/>
                  <a:pt x="44" y="3"/>
                </a:cubicBezTo>
                <a:cubicBezTo>
                  <a:pt x="71" y="30"/>
                  <a:pt x="71" y="30"/>
                  <a:pt x="71" y="30"/>
                </a:cubicBezTo>
                <a:cubicBezTo>
                  <a:pt x="72" y="31"/>
                  <a:pt x="73" y="32"/>
                  <a:pt x="73" y="34"/>
                </a:cubicBezTo>
                <a:cubicBezTo>
                  <a:pt x="73" y="35"/>
                  <a:pt x="72" y="36"/>
                  <a:pt x="71" y="37"/>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33" name="Freeform 166"/>
          <p:cNvSpPr>
            <a:spLocks noEditPoints="1"/>
          </p:cNvSpPr>
          <p:nvPr/>
        </p:nvSpPr>
        <p:spPr bwMode="auto">
          <a:xfrm>
            <a:off x="5517093" y="2047780"/>
            <a:ext cx="502707" cy="506403"/>
          </a:xfrm>
          <a:custGeom>
            <a:avLst/>
            <a:gdLst/>
            <a:ahLst/>
            <a:cxnLst>
              <a:cxn ang="0">
                <a:pos x="1" y="42"/>
              </a:cxn>
              <a:cxn ang="0">
                <a:pos x="1" y="40"/>
              </a:cxn>
              <a:cxn ang="0">
                <a:pos x="14" y="41"/>
              </a:cxn>
              <a:cxn ang="0">
                <a:pos x="30" y="19"/>
              </a:cxn>
              <a:cxn ang="0">
                <a:pos x="17" y="8"/>
              </a:cxn>
              <a:cxn ang="0">
                <a:pos x="9" y="14"/>
              </a:cxn>
              <a:cxn ang="0">
                <a:pos x="9" y="19"/>
              </a:cxn>
              <a:cxn ang="0">
                <a:pos x="18" y="39"/>
              </a:cxn>
              <a:cxn ang="0">
                <a:pos x="4" y="24"/>
              </a:cxn>
              <a:cxn ang="0">
                <a:pos x="4" y="9"/>
              </a:cxn>
              <a:cxn ang="0">
                <a:pos x="17" y="0"/>
              </a:cxn>
              <a:cxn ang="0">
                <a:pos x="37" y="16"/>
              </a:cxn>
              <a:cxn ang="0">
                <a:pos x="30" y="19"/>
              </a:cxn>
              <a:cxn ang="0">
                <a:pos x="6" y="58"/>
              </a:cxn>
              <a:cxn ang="0">
                <a:pos x="5" y="56"/>
              </a:cxn>
              <a:cxn ang="0">
                <a:pos x="16" y="46"/>
              </a:cxn>
              <a:cxn ang="0">
                <a:pos x="7" y="58"/>
              </a:cxn>
              <a:cxn ang="0">
                <a:pos x="22" y="63"/>
              </a:cxn>
              <a:cxn ang="0">
                <a:pos x="20" y="49"/>
              </a:cxn>
              <a:cxn ang="0">
                <a:pos x="23" y="49"/>
              </a:cxn>
              <a:cxn ang="0">
                <a:pos x="59" y="54"/>
              </a:cxn>
              <a:cxn ang="0">
                <a:pos x="46" y="62"/>
              </a:cxn>
              <a:cxn ang="0">
                <a:pos x="25" y="46"/>
              </a:cxn>
              <a:cxn ang="0">
                <a:pos x="33" y="43"/>
              </a:cxn>
              <a:cxn ang="0">
                <a:pos x="48" y="54"/>
              </a:cxn>
              <a:cxn ang="0">
                <a:pos x="55" y="46"/>
              </a:cxn>
              <a:cxn ang="0">
                <a:pos x="44" y="33"/>
              </a:cxn>
              <a:cxn ang="0">
                <a:pos x="46" y="25"/>
              </a:cxn>
              <a:cxn ang="0">
                <a:pos x="62" y="46"/>
              </a:cxn>
              <a:cxn ang="0">
                <a:pos x="42" y="13"/>
              </a:cxn>
              <a:cxn ang="0">
                <a:pos x="40" y="13"/>
              </a:cxn>
              <a:cxn ang="0">
                <a:pos x="41" y="0"/>
              </a:cxn>
              <a:cxn ang="0">
                <a:pos x="42" y="13"/>
              </a:cxn>
              <a:cxn ang="0">
                <a:pos x="47" y="17"/>
              </a:cxn>
              <a:cxn ang="0">
                <a:pos x="46" y="15"/>
              </a:cxn>
              <a:cxn ang="0">
                <a:pos x="58" y="5"/>
              </a:cxn>
              <a:cxn ang="0">
                <a:pos x="48" y="16"/>
              </a:cxn>
              <a:cxn ang="0">
                <a:pos x="50" y="23"/>
              </a:cxn>
              <a:cxn ang="0">
                <a:pos x="50" y="20"/>
              </a:cxn>
              <a:cxn ang="0">
                <a:pos x="63" y="22"/>
              </a:cxn>
            </a:cxnLst>
            <a:rect l="0" t="0" r="r" b="b"/>
            <a:pathLst>
              <a:path w="63" h="63">
                <a:moveTo>
                  <a:pt x="13" y="42"/>
                </a:moveTo>
                <a:cubicBezTo>
                  <a:pt x="1" y="42"/>
                  <a:pt x="1" y="42"/>
                  <a:pt x="1" y="42"/>
                </a:cubicBezTo>
                <a:cubicBezTo>
                  <a:pt x="0" y="42"/>
                  <a:pt x="0" y="42"/>
                  <a:pt x="0" y="41"/>
                </a:cubicBezTo>
                <a:cubicBezTo>
                  <a:pt x="0" y="40"/>
                  <a:pt x="0" y="40"/>
                  <a:pt x="1" y="40"/>
                </a:cubicBezTo>
                <a:cubicBezTo>
                  <a:pt x="13" y="40"/>
                  <a:pt x="13" y="40"/>
                  <a:pt x="13" y="40"/>
                </a:cubicBezTo>
                <a:cubicBezTo>
                  <a:pt x="14" y="40"/>
                  <a:pt x="14" y="40"/>
                  <a:pt x="14" y="41"/>
                </a:cubicBezTo>
                <a:cubicBezTo>
                  <a:pt x="14" y="42"/>
                  <a:pt x="14" y="42"/>
                  <a:pt x="13" y="42"/>
                </a:cubicBezTo>
                <a:close/>
                <a:moveTo>
                  <a:pt x="30" y="19"/>
                </a:moveTo>
                <a:cubicBezTo>
                  <a:pt x="19" y="9"/>
                  <a:pt x="19" y="9"/>
                  <a:pt x="19" y="9"/>
                </a:cubicBezTo>
                <a:cubicBezTo>
                  <a:pt x="19" y="8"/>
                  <a:pt x="18" y="8"/>
                  <a:pt x="17" y="8"/>
                </a:cubicBezTo>
                <a:cubicBezTo>
                  <a:pt x="16" y="8"/>
                  <a:pt x="15" y="8"/>
                  <a:pt x="14" y="9"/>
                </a:cubicBezTo>
                <a:cubicBezTo>
                  <a:pt x="9" y="14"/>
                  <a:pt x="9" y="14"/>
                  <a:pt x="9" y="14"/>
                </a:cubicBezTo>
                <a:cubicBezTo>
                  <a:pt x="8" y="15"/>
                  <a:pt x="8" y="16"/>
                  <a:pt x="8" y="17"/>
                </a:cubicBezTo>
                <a:cubicBezTo>
                  <a:pt x="8" y="18"/>
                  <a:pt x="8" y="19"/>
                  <a:pt x="9" y="19"/>
                </a:cubicBezTo>
                <a:cubicBezTo>
                  <a:pt x="19" y="30"/>
                  <a:pt x="19" y="30"/>
                  <a:pt x="19" y="30"/>
                </a:cubicBezTo>
                <a:cubicBezTo>
                  <a:pt x="18" y="39"/>
                  <a:pt x="18" y="39"/>
                  <a:pt x="18" y="39"/>
                </a:cubicBezTo>
                <a:cubicBezTo>
                  <a:pt x="18" y="38"/>
                  <a:pt x="17" y="38"/>
                  <a:pt x="16" y="37"/>
                </a:cubicBezTo>
                <a:cubicBezTo>
                  <a:pt x="4" y="24"/>
                  <a:pt x="4" y="24"/>
                  <a:pt x="4" y="24"/>
                </a:cubicBezTo>
                <a:cubicBezTo>
                  <a:pt x="2" y="22"/>
                  <a:pt x="0" y="20"/>
                  <a:pt x="0" y="17"/>
                </a:cubicBezTo>
                <a:cubicBezTo>
                  <a:pt x="0" y="14"/>
                  <a:pt x="2" y="11"/>
                  <a:pt x="4" y="9"/>
                </a:cubicBezTo>
                <a:cubicBezTo>
                  <a:pt x="9" y="3"/>
                  <a:pt x="9" y="3"/>
                  <a:pt x="9" y="3"/>
                </a:cubicBezTo>
                <a:cubicBezTo>
                  <a:pt x="11" y="1"/>
                  <a:pt x="14" y="0"/>
                  <a:pt x="17" y="0"/>
                </a:cubicBezTo>
                <a:cubicBezTo>
                  <a:pt x="20" y="0"/>
                  <a:pt x="23" y="1"/>
                  <a:pt x="25" y="4"/>
                </a:cubicBezTo>
                <a:cubicBezTo>
                  <a:pt x="37" y="16"/>
                  <a:pt x="37" y="16"/>
                  <a:pt x="37" y="16"/>
                </a:cubicBezTo>
                <a:cubicBezTo>
                  <a:pt x="38" y="17"/>
                  <a:pt x="38" y="18"/>
                  <a:pt x="39" y="18"/>
                </a:cubicBezTo>
                <a:lnTo>
                  <a:pt x="30" y="19"/>
                </a:lnTo>
                <a:close/>
                <a:moveTo>
                  <a:pt x="7" y="58"/>
                </a:moveTo>
                <a:cubicBezTo>
                  <a:pt x="6" y="58"/>
                  <a:pt x="6" y="58"/>
                  <a:pt x="6" y="58"/>
                </a:cubicBezTo>
                <a:cubicBezTo>
                  <a:pt x="6" y="58"/>
                  <a:pt x="5" y="58"/>
                  <a:pt x="5" y="58"/>
                </a:cubicBezTo>
                <a:cubicBezTo>
                  <a:pt x="5" y="57"/>
                  <a:pt x="5" y="56"/>
                  <a:pt x="5" y="56"/>
                </a:cubicBezTo>
                <a:cubicBezTo>
                  <a:pt x="15" y="46"/>
                  <a:pt x="15" y="46"/>
                  <a:pt x="15" y="46"/>
                </a:cubicBezTo>
                <a:cubicBezTo>
                  <a:pt x="15" y="46"/>
                  <a:pt x="16" y="46"/>
                  <a:pt x="16" y="46"/>
                </a:cubicBezTo>
                <a:cubicBezTo>
                  <a:pt x="17" y="47"/>
                  <a:pt x="17" y="47"/>
                  <a:pt x="16" y="48"/>
                </a:cubicBezTo>
                <a:lnTo>
                  <a:pt x="7" y="58"/>
                </a:lnTo>
                <a:close/>
                <a:moveTo>
                  <a:pt x="23" y="62"/>
                </a:moveTo>
                <a:cubicBezTo>
                  <a:pt x="23" y="62"/>
                  <a:pt x="22" y="63"/>
                  <a:pt x="22" y="63"/>
                </a:cubicBezTo>
                <a:cubicBezTo>
                  <a:pt x="21" y="63"/>
                  <a:pt x="20" y="62"/>
                  <a:pt x="20" y="62"/>
                </a:cubicBezTo>
                <a:cubicBezTo>
                  <a:pt x="20" y="49"/>
                  <a:pt x="20" y="49"/>
                  <a:pt x="20" y="49"/>
                </a:cubicBezTo>
                <a:cubicBezTo>
                  <a:pt x="20" y="49"/>
                  <a:pt x="21" y="48"/>
                  <a:pt x="22" y="48"/>
                </a:cubicBezTo>
                <a:cubicBezTo>
                  <a:pt x="22" y="48"/>
                  <a:pt x="23" y="49"/>
                  <a:pt x="23" y="49"/>
                </a:cubicBezTo>
                <a:lnTo>
                  <a:pt x="23" y="62"/>
                </a:lnTo>
                <a:close/>
                <a:moveTo>
                  <a:pt x="59" y="54"/>
                </a:moveTo>
                <a:cubicBezTo>
                  <a:pt x="54" y="59"/>
                  <a:pt x="54" y="59"/>
                  <a:pt x="54" y="59"/>
                </a:cubicBezTo>
                <a:cubicBezTo>
                  <a:pt x="51" y="61"/>
                  <a:pt x="49" y="62"/>
                  <a:pt x="46" y="62"/>
                </a:cubicBezTo>
                <a:cubicBezTo>
                  <a:pt x="43" y="62"/>
                  <a:pt x="40" y="61"/>
                  <a:pt x="38" y="59"/>
                </a:cubicBezTo>
                <a:cubicBezTo>
                  <a:pt x="25" y="46"/>
                  <a:pt x="25" y="46"/>
                  <a:pt x="25" y="46"/>
                </a:cubicBezTo>
                <a:cubicBezTo>
                  <a:pt x="25" y="46"/>
                  <a:pt x="24" y="45"/>
                  <a:pt x="24" y="44"/>
                </a:cubicBezTo>
                <a:cubicBezTo>
                  <a:pt x="33" y="43"/>
                  <a:pt x="33" y="43"/>
                  <a:pt x="33" y="43"/>
                </a:cubicBezTo>
                <a:cubicBezTo>
                  <a:pt x="43" y="54"/>
                  <a:pt x="43" y="54"/>
                  <a:pt x="43" y="54"/>
                </a:cubicBezTo>
                <a:cubicBezTo>
                  <a:pt x="45" y="55"/>
                  <a:pt x="47" y="55"/>
                  <a:pt x="48" y="54"/>
                </a:cubicBezTo>
                <a:cubicBezTo>
                  <a:pt x="54" y="48"/>
                  <a:pt x="54" y="48"/>
                  <a:pt x="54" y="48"/>
                </a:cubicBezTo>
                <a:cubicBezTo>
                  <a:pt x="55" y="48"/>
                  <a:pt x="55" y="47"/>
                  <a:pt x="55" y="46"/>
                </a:cubicBezTo>
                <a:cubicBezTo>
                  <a:pt x="55" y="45"/>
                  <a:pt x="55" y="44"/>
                  <a:pt x="54" y="43"/>
                </a:cubicBezTo>
                <a:cubicBezTo>
                  <a:pt x="44" y="33"/>
                  <a:pt x="44" y="33"/>
                  <a:pt x="44" y="33"/>
                </a:cubicBezTo>
                <a:cubicBezTo>
                  <a:pt x="44" y="24"/>
                  <a:pt x="44" y="24"/>
                  <a:pt x="44" y="24"/>
                </a:cubicBezTo>
                <a:cubicBezTo>
                  <a:pt x="45" y="24"/>
                  <a:pt x="46" y="25"/>
                  <a:pt x="46" y="25"/>
                </a:cubicBezTo>
                <a:cubicBezTo>
                  <a:pt x="59" y="38"/>
                  <a:pt x="59" y="38"/>
                  <a:pt x="59" y="38"/>
                </a:cubicBezTo>
                <a:cubicBezTo>
                  <a:pt x="61" y="40"/>
                  <a:pt x="62" y="43"/>
                  <a:pt x="62" y="46"/>
                </a:cubicBezTo>
                <a:cubicBezTo>
                  <a:pt x="62" y="49"/>
                  <a:pt x="61" y="52"/>
                  <a:pt x="59" y="54"/>
                </a:cubicBezTo>
                <a:close/>
                <a:moveTo>
                  <a:pt x="42" y="13"/>
                </a:moveTo>
                <a:cubicBezTo>
                  <a:pt x="42" y="14"/>
                  <a:pt x="42" y="14"/>
                  <a:pt x="41" y="14"/>
                </a:cubicBezTo>
                <a:cubicBezTo>
                  <a:pt x="40" y="14"/>
                  <a:pt x="40" y="14"/>
                  <a:pt x="40" y="13"/>
                </a:cubicBezTo>
                <a:cubicBezTo>
                  <a:pt x="40" y="1"/>
                  <a:pt x="40" y="1"/>
                  <a:pt x="40" y="1"/>
                </a:cubicBezTo>
                <a:cubicBezTo>
                  <a:pt x="40" y="0"/>
                  <a:pt x="40" y="0"/>
                  <a:pt x="41" y="0"/>
                </a:cubicBezTo>
                <a:cubicBezTo>
                  <a:pt x="42" y="0"/>
                  <a:pt x="42" y="0"/>
                  <a:pt x="42" y="1"/>
                </a:cubicBezTo>
                <a:lnTo>
                  <a:pt x="42" y="13"/>
                </a:lnTo>
                <a:close/>
                <a:moveTo>
                  <a:pt x="48" y="16"/>
                </a:moveTo>
                <a:cubicBezTo>
                  <a:pt x="48" y="17"/>
                  <a:pt x="47" y="17"/>
                  <a:pt x="47" y="17"/>
                </a:cubicBezTo>
                <a:cubicBezTo>
                  <a:pt x="47" y="17"/>
                  <a:pt x="47" y="17"/>
                  <a:pt x="46" y="16"/>
                </a:cubicBezTo>
                <a:cubicBezTo>
                  <a:pt x="46" y="16"/>
                  <a:pt x="46" y="15"/>
                  <a:pt x="46" y="15"/>
                </a:cubicBezTo>
                <a:cubicBezTo>
                  <a:pt x="56" y="5"/>
                  <a:pt x="56" y="5"/>
                  <a:pt x="56" y="5"/>
                </a:cubicBezTo>
                <a:cubicBezTo>
                  <a:pt x="56" y="4"/>
                  <a:pt x="57" y="4"/>
                  <a:pt x="58" y="5"/>
                </a:cubicBezTo>
                <a:cubicBezTo>
                  <a:pt x="58" y="5"/>
                  <a:pt x="58" y="6"/>
                  <a:pt x="58" y="7"/>
                </a:cubicBezTo>
                <a:lnTo>
                  <a:pt x="48" y="16"/>
                </a:lnTo>
                <a:close/>
                <a:moveTo>
                  <a:pt x="62" y="23"/>
                </a:moveTo>
                <a:cubicBezTo>
                  <a:pt x="50" y="23"/>
                  <a:pt x="50" y="23"/>
                  <a:pt x="50" y="23"/>
                </a:cubicBezTo>
                <a:cubicBezTo>
                  <a:pt x="49" y="23"/>
                  <a:pt x="48" y="22"/>
                  <a:pt x="48" y="22"/>
                </a:cubicBezTo>
                <a:cubicBezTo>
                  <a:pt x="48" y="21"/>
                  <a:pt x="49" y="20"/>
                  <a:pt x="50" y="20"/>
                </a:cubicBezTo>
                <a:cubicBezTo>
                  <a:pt x="62" y="20"/>
                  <a:pt x="62" y="20"/>
                  <a:pt x="62" y="20"/>
                </a:cubicBezTo>
                <a:cubicBezTo>
                  <a:pt x="62" y="20"/>
                  <a:pt x="63" y="21"/>
                  <a:pt x="63" y="22"/>
                </a:cubicBezTo>
                <a:cubicBezTo>
                  <a:pt x="63" y="22"/>
                  <a:pt x="62" y="23"/>
                  <a:pt x="62" y="23"/>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34" name="Freeform 145"/>
          <p:cNvSpPr/>
          <p:nvPr/>
        </p:nvSpPr>
        <p:spPr bwMode="auto">
          <a:xfrm>
            <a:off x="5592214" y="4199454"/>
            <a:ext cx="504868" cy="435359"/>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35" name="Freeform 107"/>
          <p:cNvSpPr>
            <a:spLocks noEditPoints="1"/>
          </p:cNvSpPr>
          <p:nvPr/>
        </p:nvSpPr>
        <p:spPr bwMode="auto">
          <a:xfrm>
            <a:off x="5881417" y="5318528"/>
            <a:ext cx="482128" cy="488967"/>
          </a:xfrm>
          <a:custGeom>
            <a:avLst/>
            <a:gdLst/>
            <a:ahLst/>
            <a:cxnLst>
              <a:cxn ang="0">
                <a:pos x="64" y="14"/>
              </a:cxn>
              <a:cxn ang="0">
                <a:pos x="12" y="65"/>
              </a:cxn>
              <a:cxn ang="0">
                <a:pos x="10" y="66"/>
              </a:cxn>
              <a:cxn ang="0">
                <a:pos x="8" y="65"/>
              </a:cxn>
              <a:cxn ang="0">
                <a:pos x="0" y="57"/>
              </a:cxn>
              <a:cxn ang="0">
                <a:pos x="0" y="56"/>
              </a:cxn>
              <a:cxn ang="0">
                <a:pos x="0" y="54"/>
              </a:cxn>
              <a:cxn ang="0">
                <a:pos x="52" y="2"/>
              </a:cxn>
              <a:cxn ang="0">
                <a:pos x="54" y="1"/>
              </a:cxn>
              <a:cxn ang="0">
                <a:pos x="56" y="2"/>
              </a:cxn>
              <a:cxn ang="0">
                <a:pos x="64" y="10"/>
              </a:cxn>
              <a:cxn ang="0">
                <a:pos x="64" y="12"/>
              </a:cxn>
              <a:cxn ang="0">
                <a:pos x="64" y="14"/>
              </a:cxn>
              <a:cxn ang="0">
                <a:pos x="14" y="5"/>
              </a:cxn>
              <a:cxn ang="0">
                <a:pos x="10" y="7"/>
              </a:cxn>
              <a:cxn ang="0">
                <a:pos x="9" y="11"/>
              </a:cxn>
              <a:cxn ang="0">
                <a:pos x="8" y="7"/>
              </a:cxn>
              <a:cxn ang="0">
                <a:pos x="4" y="5"/>
              </a:cxn>
              <a:cxn ang="0">
                <a:pos x="8" y="4"/>
              </a:cxn>
              <a:cxn ang="0">
                <a:pos x="9" y="0"/>
              </a:cxn>
              <a:cxn ang="0">
                <a:pos x="10" y="4"/>
              </a:cxn>
              <a:cxn ang="0">
                <a:pos x="14" y="5"/>
              </a:cxn>
              <a:cxn ang="0">
                <a:pos x="32" y="13"/>
              </a:cxn>
              <a:cxn ang="0">
                <a:pos x="24" y="16"/>
              </a:cxn>
              <a:cxn ang="0">
                <a:pos x="22" y="23"/>
              </a:cxn>
              <a:cxn ang="0">
                <a:pos x="19" y="16"/>
              </a:cxn>
              <a:cxn ang="0">
                <a:pos x="11" y="13"/>
              </a:cxn>
              <a:cxn ang="0">
                <a:pos x="19" y="11"/>
              </a:cxn>
              <a:cxn ang="0">
                <a:pos x="22" y="3"/>
              </a:cxn>
              <a:cxn ang="0">
                <a:pos x="24" y="11"/>
              </a:cxn>
              <a:cxn ang="0">
                <a:pos x="32" y="13"/>
              </a:cxn>
              <a:cxn ang="0">
                <a:pos x="40" y="5"/>
              </a:cxn>
              <a:cxn ang="0">
                <a:pos x="36" y="7"/>
              </a:cxn>
              <a:cxn ang="0">
                <a:pos x="34" y="11"/>
              </a:cxn>
              <a:cxn ang="0">
                <a:pos x="33" y="7"/>
              </a:cxn>
              <a:cxn ang="0">
                <a:pos x="29" y="5"/>
              </a:cxn>
              <a:cxn ang="0">
                <a:pos x="33" y="4"/>
              </a:cxn>
              <a:cxn ang="0">
                <a:pos x="34" y="0"/>
              </a:cxn>
              <a:cxn ang="0">
                <a:pos x="36" y="4"/>
              </a:cxn>
              <a:cxn ang="0">
                <a:pos x="40" y="5"/>
              </a:cxn>
              <a:cxn ang="0">
                <a:pos x="58" y="12"/>
              </a:cxn>
              <a:cxn ang="0">
                <a:pos x="54" y="8"/>
              </a:cxn>
              <a:cxn ang="0">
                <a:pos x="42" y="19"/>
              </a:cxn>
              <a:cxn ang="0">
                <a:pos x="46" y="24"/>
              </a:cxn>
              <a:cxn ang="0">
                <a:pos x="58" y="12"/>
              </a:cxn>
              <a:cxn ang="0">
                <a:pos x="65" y="31"/>
              </a:cxn>
              <a:cxn ang="0">
                <a:pos x="61" y="32"/>
              </a:cxn>
              <a:cxn ang="0">
                <a:pos x="60" y="36"/>
              </a:cxn>
              <a:cxn ang="0">
                <a:pos x="59" y="32"/>
              </a:cxn>
              <a:cxn ang="0">
                <a:pos x="55" y="31"/>
              </a:cxn>
              <a:cxn ang="0">
                <a:pos x="59" y="30"/>
              </a:cxn>
              <a:cxn ang="0">
                <a:pos x="60" y="26"/>
              </a:cxn>
              <a:cxn ang="0">
                <a:pos x="61" y="30"/>
              </a:cxn>
              <a:cxn ang="0">
                <a:pos x="65" y="31"/>
              </a:cxn>
            </a:cxnLst>
            <a:rect l="0" t="0" r="r" b="b"/>
            <a:pathLst>
              <a:path w="65" h="66">
                <a:moveTo>
                  <a:pt x="64" y="14"/>
                </a:moveTo>
                <a:cubicBezTo>
                  <a:pt x="12" y="65"/>
                  <a:pt x="12" y="65"/>
                  <a:pt x="12" y="65"/>
                </a:cubicBezTo>
                <a:cubicBezTo>
                  <a:pt x="11" y="66"/>
                  <a:pt x="11" y="66"/>
                  <a:pt x="10" y="66"/>
                </a:cubicBezTo>
                <a:cubicBezTo>
                  <a:pt x="9" y="66"/>
                  <a:pt x="9" y="66"/>
                  <a:pt x="8" y="65"/>
                </a:cubicBezTo>
                <a:cubicBezTo>
                  <a:pt x="0" y="57"/>
                  <a:pt x="0" y="57"/>
                  <a:pt x="0" y="57"/>
                </a:cubicBezTo>
                <a:cubicBezTo>
                  <a:pt x="0" y="57"/>
                  <a:pt x="0" y="56"/>
                  <a:pt x="0" y="56"/>
                </a:cubicBezTo>
                <a:cubicBezTo>
                  <a:pt x="0" y="55"/>
                  <a:pt x="0" y="54"/>
                  <a:pt x="0" y="54"/>
                </a:cubicBezTo>
                <a:cubicBezTo>
                  <a:pt x="52" y="2"/>
                  <a:pt x="52" y="2"/>
                  <a:pt x="52" y="2"/>
                </a:cubicBezTo>
                <a:cubicBezTo>
                  <a:pt x="52" y="2"/>
                  <a:pt x="53" y="1"/>
                  <a:pt x="54" y="1"/>
                </a:cubicBezTo>
                <a:cubicBezTo>
                  <a:pt x="54" y="1"/>
                  <a:pt x="55" y="2"/>
                  <a:pt x="56" y="2"/>
                </a:cubicBezTo>
                <a:cubicBezTo>
                  <a:pt x="64" y="10"/>
                  <a:pt x="64" y="10"/>
                  <a:pt x="64" y="10"/>
                </a:cubicBezTo>
                <a:cubicBezTo>
                  <a:pt x="64" y="11"/>
                  <a:pt x="64" y="11"/>
                  <a:pt x="64" y="12"/>
                </a:cubicBezTo>
                <a:cubicBezTo>
                  <a:pt x="64" y="13"/>
                  <a:pt x="64" y="13"/>
                  <a:pt x="64" y="14"/>
                </a:cubicBezTo>
                <a:close/>
                <a:moveTo>
                  <a:pt x="14" y="5"/>
                </a:moveTo>
                <a:cubicBezTo>
                  <a:pt x="10" y="7"/>
                  <a:pt x="10" y="7"/>
                  <a:pt x="10" y="7"/>
                </a:cubicBezTo>
                <a:cubicBezTo>
                  <a:pt x="9" y="11"/>
                  <a:pt x="9" y="11"/>
                  <a:pt x="9" y="11"/>
                </a:cubicBezTo>
                <a:cubicBezTo>
                  <a:pt x="8" y="7"/>
                  <a:pt x="8" y="7"/>
                  <a:pt x="8" y="7"/>
                </a:cubicBezTo>
                <a:cubicBezTo>
                  <a:pt x="4" y="5"/>
                  <a:pt x="4" y="5"/>
                  <a:pt x="4" y="5"/>
                </a:cubicBezTo>
                <a:cubicBezTo>
                  <a:pt x="8" y="4"/>
                  <a:pt x="8" y="4"/>
                  <a:pt x="8" y="4"/>
                </a:cubicBezTo>
                <a:cubicBezTo>
                  <a:pt x="9" y="0"/>
                  <a:pt x="9" y="0"/>
                  <a:pt x="9" y="0"/>
                </a:cubicBezTo>
                <a:cubicBezTo>
                  <a:pt x="10" y="4"/>
                  <a:pt x="10" y="4"/>
                  <a:pt x="10" y="4"/>
                </a:cubicBezTo>
                <a:lnTo>
                  <a:pt x="14" y="5"/>
                </a:lnTo>
                <a:close/>
                <a:moveTo>
                  <a:pt x="32" y="13"/>
                </a:moveTo>
                <a:cubicBezTo>
                  <a:pt x="24" y="16"/>
                  <a:pt x="24" y="16"/>
                  <a:pt x="24" y="16"/>
                </a:cubicBezTo>
                <a:cubicBezTo>
                  <a:pt x="22" y="23"/>
                  <a:pt x="22" y="23"/>
                  <a:pt x="22" y="23"/>
                </a:cubicBezTo>
                <a:cubicBezTo>
                  <a:pt x="19" y="16"/>
                  <a:pt x="19" y="16"/>
                  <a:pt x="19" y="16"/>
                </a:cubicBezTo>
                <a:cubicBezTo>
                  <a:pt x="11" y="13"/>
                  <a:pt x="11" y="13"/>
                  <a:pt x="11" y="13"/>
                </a:cubicBezTo>
                <a:cubicBezTo>
                  <a:pt x="19" y="11"/>
                  <a:pt x="19" y="11"/>
                  <a:pt x="19" y="11"/>
                </a:cubicBezTo>
                <a:cubicBezTo>
                  <a:pt x="22" y="3"/>
                  <a:pt x="22" y="3"/>
                  <a:pt x="22" y="3"/>
                </a:cubicBezTo>
                <a:cubicBezTo>
                  <a:pt x="24" y="11"/>
                  <a:pt x="24" y="11"/>
                  <a:pt x="24" y="11"/>
                </a:cubicBezTo>
                <a:lnTo>
                  <a:pt x="32" y="13"/>
                </a:lnTo>
                <a:close/>
                <a:moveTo>
                  <a:pt x="40" y="5"/>
                </a:moveTo>
                <a:cubicBezTo>
                  <a:pt x="36" y="7"/>
                  <a:pt x="36" y="7"/>
                  <a:pt x="36" y="7"/>
                </a:cubicBezTo>
                <a:cubicBezTo>
                  <a:pt x="34" y="11"/>
                  <a:pt x="34" y="11"/>
                  <a:pt x="34" y="11"/>
                </a:cubicBezTo>
                <a:cubicBezTo>
                  <a:pt x="33" y="7"/>
                  <a:pt x="33" y="7"/>
                  <a:pt x="33" y="7"/>
                </a:cubicBezTo>
                <a:cubicBezTo>
                  <a:pt x="29" y="5"/>
                  <a:pt x="29" y="5"/>
                  <a:pt x="29" y="5"/>
                </a:cubicBezTo>
                <a:cubicBezTo>
                  <a:pt x="33" y="4"/>
                  <a:pt x="33" y="4"/>
                  <a:pt x="33" y="4"/>
                </a:cubicBezTo>
                <a:cubicBezTo>
                  <a:pt x="34" y="0"/>
                  <a:pt x="34" y="0"/>
                  <a:pt x="34" y="0"/>
                </a:cubicBezTo>
                <a:cubicBezTo>
                  <a:pt x="36" y="4"/>
                  <a:pt x="36" y="4"/>
                  <a:pt x="36" y="4"/>
                </a:cubicBezTo>
                <a:lnTo>
                  <a:pt x="40" y="5"/>
                </a:lnTo>
                <a:close/>
                <a:moveTo>
                  <a:pt x="58" y="12"/>
                </a:moveTo>
                <a:cubicBezTo>
                  <a:pt x="54" y="8"/>
                  <a:pt x="54" y="8"/>
                  <a:pt x="54" y="8"/>
                </a:cubicBezTo>
                <a:cubicBezTo>
                  <a:pt x="42" y="19"/>
                  <a:pt x="42" y="19"/>
                  <a:pt x="42" y="19"/>
                </a:cubicBezTo>
                <a:cubicBezTo>
                  <a:pt x="46" y="24"/>
                  <a:pt x="46" y="24"/>
                  <a:pt x="46" y="24"/>
                </a:cubicBezTo>
                <a:lnTo>
                  <a:pt x="58" y="12"/>
                </a:lnTo>
                <a:close/>
                <a:moveTo>
                  <a:pt x="65" y="31"/>
                </a:moveTo>
                <a:cubicBezTo>
                  <a:pt x="61" y="32"/>
                  <a:pt x="61" y="32"/>
                  <a:pt x="61" y="32"/>
                </a:cubicBezTo>
                <a:cubicBezTo>
                  <a:pt x="60" y="36"/>
                  <a:pt x="60" y="36"/>
                  <a:pt x="60" y="36"/>
                </a:cubicBezTo>
                <a:cubicBezTo>
                  <a:pt x="59" y="32"/>
                  <a:pt x="59" y="32"/>
                  <a:pt x="59" y="32"/>
                </a:cubicBezTo>
                <a:cubicBezTo>
                  <a:pt x="55" y="31"/>
                  <a:pt x="55" y="31"/>
                  <a:pt x="55" y="31"/>
                </a:cubicBezTo>
                <a:cubicBezTo>
                  <a:pt x="59" y="30"/>
                  <a:pt x="59" y="30"/>
                  <a:pt x="59" y="30"/>
                </a:cubicBezTo>
                <a:cubicBezTo>
                  <a:pt x="60" y="26"/>
                  <a:pt x="60" y="26"/>
                  <a:pt x="60" y="26"/>
                </a:cubicBezTo>
                <a:cubicBezTo>
                  <a:pt x="61" y="30"/>
                  <a:pt x="61" y="30"/>
                  <a:pt x="61" y="30"/>
                </a:cubicBezTo>
                <a:lnTo>
                  <a:pt x="65" y="31"/>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36" name="Rectangle 19"/>
          <p:cNvSpPr/>
          <p:nvPr/>
        </p:nvSpPr>
        <p:spPr>
          <a:xfrm>
            <a:off x="6272638" y="2157353"/>
            <a:ext cx="1433085" cy="287323"/>
          </a:xfrm>
          <a:prstGeom prst="rect">
            <a:avLst/>
          </a:prstGeom>
        </p:spPr>
        <p:txBody>
          <a:bodyPr wrap="none" lIns="0" tIns="0" rIns="0" bIns="0">
            <a:spAutoFit/>
          </a:bodyPr>
          <a:lstStyle/>
          <a:p>
            <a:r>
              <a:rPr lang="zh-CN" altLang="en-US" sz="1865" b="1" dirty="0">
                <a:solidFill>
                  <a:schemeClr val="bg1"/>
                </a:solidFill>
                <a:latin typeface="微软雅黑" panose="020B0503020204020204" charset="-122"/>
                <a:ea typeface="微软雅黑" panose="020B0503020204020204" charset="-122"/>
              </a:rPr>
              <a:t>单击编辑标题</a:t>
            </a:r>
            <a:endParaRPr lang="en-US" sz="1865" b="1" dirty="0">
              <a:solidFill>
                <a:schemeClr val="bg1"/>
              </a:solidFill>
              <a:latin typeface="微软雅黑" panose="020B0503020204020204" charset="-122"/>
            </a:endParaRPr>
          </a:p>
        </p:txBody>
      </p:sp>
      <p:sp>
        <p:nvSpPr>
          <p:cNvPr id="137" name="Rectangle 20"/>
          <p:cNvSpPr/>
          <p:nvPr/>
        </p:nvSpPr>
        <p:spPr>
          <a:xfrm>
            <a:off x="3984936" y="3255633"/>
            <a:ext cx="1433085" cy="287323"/>
          </a:xfrm>
          <a:prstGeom prst="rect">
            <a:avLst/>
          </a:prstGeom>
        </p:spPr>
        <p:txBody>
          <a:bodyPr wrap="none" lIns="0" tIns="0" rIns="0" bIns="0">
            <a:spAutoFit/>
          </a:bodyPr>
          <a:lstStyle/>
          <a:p>
            <a:r>
              <a:rPr lang="zh-CN" altLang="en-US" sz="1865" b="1" dirty="0">
                <a:solidFill>
                  <a:schemeClr val="bg1"/>
                </a:solidFill>
                <a:latin typeface="微软雅黑" panose="020B0503020204020204" charset="-122"/>
                <a:ea typeface="微软雅黑" panose="020B0503020204020204" charset="-122"/>
              </a:rPr>
              <a:t>单击编辑标题</a:t>
            </a:r>
            <a:endParaRPr lang="en-US" sz="1865" b="1" dirty="0">
              <a:solidFill>
                <a:schemeClr val="bg1"/>
              </a:solidFill>
              <a:latin typeface="微软雅黑" panose="020B0503020204020204" charset="-122"/>
            </a:endParaRPr>
          </a:p>
        </p:txBody>
      </p:sp>
      <p:sp>
        <p:nvSpPr>
          <p:cNvPr id="138" name="Rectangle 21"/>
          <p:cNvSpPr/>
          <p:nvPr/>
        </p:nvSpPr>
        <p:spPr>
          <a:xfrm>
            <a:off x="6247238" y="4273504"/>
            <a:ext cx="1433085" cy="287323"/>
          </a:xfrm>
          <a:prstGeom prst="rect">
            <a:avLst/>
          </a:prstGeom>
        </p:spPr>
        <p:txBody>
          <a:bodyPr wrap="none" lIns="0" tIns="0" rIns="0" bIns="0">
            <a:spAutoFit/>
          </a:bodyPr>
          <a:lstStyle/>
          <a:p>
            <a:r>
              <a:rPr lang="zh-CN" altLang="en-US" sz="1865" b="1" dirty="0">
                <a:solidFill>
                  <a:schemeClr val="bg1"/>
                </a:solidFill>
                <a:latin typeface="微软雅黑" panose="020B0503020204020204" charset="-122"/>
                <a:ea typeface="微软雅黑" panose="020B0503020204020204" charset="-122"/>
              </a:rPr>
              <a:t>单击编辑标题</a:t>
            </a:r>
            <a:endParaRPr lang="en-US" sz="1865" b="1" dirty="0">
              <a:solidFill>
                <a:schemeClr val="bg1"/>
              </a:solidFill>
              <a:latin typeface="微软雅黑" panose="020B0503020204020204" charset="-122"/>
            </a:endParaRPr>
          </a:p>
        </p:txBody>
      </p:sp>
      <p:sp>
        <p:nvSpPr>
          <p:cNvPr id="139" name="Rectangle 22"/>
          <p:cNvSpPr/>
          <p:nvPr/>
        </p:nvSpPr>
        <p:spPr>
          <a:xfrm>
            <a:off x="4062216" y="5406681"/>
            <a:ext cx="1433085" cy="287323"/>
          </a:xfrm>
          <a:prstGeom prst="rect">
            <a:avLst/>
          </a:prstGeom>
        </p:spPr>
        <p:txBody>
          <a:bodyPr wrap="none" lIns="0" tIns="0" rIns="0" bIns="0">
            <a:spAutoFit/>
          </a:bodyPr>
          <a:lstStyle/>
          <a:p>
            <a:r>
              <a:rPr lang="zh-CN" altLang="en-US" sz="1865" b="1" dirty="0">
                <a:solidFill>
                  <a:schemeClr val="bg1"/>
                </a:solidFill>
                <a:latin typeface="微软雅黑" panose="020B0503020204020204" charset="-122"/>
                <a:ea typeface="微软雅黑" panose="020B0503020204020204" charset="-122"/>
              </a:rPr>
              <a:t>单击编辑标题</a:t>
            </a:r>
            <a:endParaRPr lang="en-US" sz="1865" b="1" dirty="0">
              <a:solidFill>
                <a:schemeClr val="bg1"/>
              </a:solidFill>
              <a:latin typeface="微软雅黑" panose="020B0503020204020204" charset="-122"/>
            </a:endParaRPr>
          </a:p>
        </p:txBody>
      </p:sp>
      <p:grpSp>
        <p:nvGrpSpPr>
          <p:cNvPr id="140" name="Group 57"/>
          <p:cNvGrpSpPr/>
          <p:nvPr/>
        </p:nvGrpSpPr>
        <p:grpSpPr>
          <a:xfrm>
            <a:off x="2178725" y="4015576"/>
            <a:ext cx="2996119" cy="689845"/>
            <a:chOff x="-267404" y="3206989"/>
            <a:chExt cx="2247089" cy="517383"/>
          </a:xfrm>
        </p:grpSpPr>
        <p:sp>
          <p:nvSpPr>
            <p:cNvPr id="141" name="TextBox 26"/>
            <p:cNvSpPr txBox="1"/>
            <p:nvPr/>
          </p:nvSpPr>
          <p:spPr>
            <a:xfrm>
              <a:off x="-267404" y="3416692"/>
              <a:ext cx="2247089" cy="307680"/>
            </a:xfrm>
            <a:prstGeom prst="rect">
              <a:avLst/>
            </a:prstGeom>
            <a:noFill/>
          </p:spPr>
          <p:txBody>
            <a:bodyPr wrap="square" lIns="0" tIns="0" rIns="0" bIns="0" rtlCol="0">
              <a:spAutoFit/>
            </a:bodyPr>
            <a:lstStyle/>
            <a:p>
              <a:pPr algn="r" defTabSz="1218565">
                <a:spcBef>
                  <a:spcPct val="20000"/>
                </a:spcBef>
                <a:defRPr/>
              </a:pPr>
              <a:r>
                <a:rPr lang="zh-CN" altLang="en-US" sz="1335" dirty="0">
                  <a:latin typeface="微软雅黑" panose="020B0503020204020204" charset="-122"/>
                  <a:ea typeface="微软雅黑" panose="020B0503020204020204" charset="-122"/>
                </a:rPr>
                <a:t>单击此处可编辑内容单击此处可编辑内容单击此处可编辑内容</a:t>
              </a:r>
              <a:endParaRPr lang="en-US" sz="1335" dirty="0">
                <a:latin typeface="微软雅黑" panose="020B0503020204020204" charset="-122"/>
              </a:endParaRPr>
            </a:p>
          </p:txBody>
        </p:sp>
        <p:sp>
          <p:nvSpPr>
            <p:cNvPr id="142" name="Rectangle 27"/>
            <p:cNvSpPr/>
            <p:nvPr/>
          </p:nvSpPr>
          <p:spPr>
            <a:xfrm>
              <a:off x="904871" y="3206989"/>
              <a:ext cx="1074814" cy="215492"/>
            </a:xfrm>
            <a:prstGeom prst="rect">
              <a:avLst/>
            </a:prstGeom>
          </p:spPr>
          <p:txBody>
            <a:bodyPr wrap="none" lIns="0" tIns="0" rIns="0" bIns="0">
              <a:spAutoFit/>
            </a:bodyPr>
            <a:lstStyle/>
            <a:p>
              <a:pPr algn="r"/>
              <a:r>
                <a:rPr lang="zh-CN" altLang="en-US" sz="1865" b="1" dirty="0">
                  <a:solidFill>
                    <a:schemeClr val="accent3"/>
                  </a:solidFill>
                  <a:latin typeface="微软雅黑" panose="020B0503020204020204" charset="-122"/>
                  <a:ea typeface="微软雅黑" panose="020B0503020204020204" charset="-122"/>
                </a:rPr>
                <a:t>单击编辑标题</a:t>
              </a:r>
              <a:endParaRPr lang="en-US" sz="1865" b="1" dirty="0">
                <a:solidFill>
                  <a:schemeClr val="accent3"/>
                </a:solidFill>
                <a:latin typeface="微软雅黑" panose="020B0503020204020204" charset="-122"/>
              </a:endParaRPr>
            </a:p>
          </p:txBody>
        </p:sp>
      </p:grpSp>
      <p:grpSp>
        <p:nvGrpSpPr>
          <p:cNvPr id="143" name="Group 58"/>
          <p:cNvGrpSpPr/>
          <p:nvPr/>
        </p:nvGrpSpPr>
        <p:grpSpPr>
          <a:xfrm>
            <a:off x="6701023" y="2935055"/>
            <a:ext cx="3034927" cy="677146"/>
            <a:chOff x="7174424" y="1400217"/>
            <a:chExt cx="2276195" cy="507859"/>
          </a:xfrm>
        </p:grpSpPr>
        <p:sp>
          <p:nvSpPr>
            <p:cNvPr id="144" name="TextBox 29"/>
            <p:cNvSpPr txBox="1"/>
            <p:nvPr/>
          </p:nvSpPr>
          <p:spPr>
            <a:xfrm>
              <a:off x="7174424" y="1600395"/>
              <a:ext cx="2276195" cy="307681"/>
            </a:xfrm>
            <a:prstGeom prst="rect">
              <a:avLst/>
            </a:prstGeom>
            <a:noFill/>
          </p:spPr>
          <p:txBody>
            <a:bodyPr wrap="square" lIns="0" tIns="0" rIns="0" bIns="0" rtlCol="0">
              <a:spAutoFit/>
            </a:bodyPr>
            <a:lstStyle/>
            <a:p>
              <a:pPr defTabSz="1218565">
                <a:spcBef>
                  <a:spcPct val="20000"/>
                </a:spcBef>
                <a:defRPr/>
              </a:pPr>
              <a:r>
                <a:rPr lang="zh-CN" altLang="en-US" sz="1335" dirty="0">
                  <a:latin typeface="微软雅黑" panose="020B0503020204020204" charset="-122"/>
                  <a:ea typeface="微软雅黑" panose="020B0503020204020204" charset="-122"/>
                </a:rPr>
                <a:t>单击此处可编辑内容单击此处可编辑内容单击此处可编辑内容</a:t>
              </a:r>
              <a:endParaRPr lang="en-US" sz="1335" dirty="0">
                <a:latin typeface="微软雅黑" panose="020B0503020204020204" charset="-122"/>
              </a:endParaRPr>
            </a:p>
          </p:txBody>
        </p:sp>
        <p:sp>
          <p:nvSpPr>
            <p:cNvPr id="145" name="Rectangle 30"/>
            <p:cNvSpPr/>
            <p:nvPr/>
          </p:nvSpPr>
          <p:spPr>
            <a:xfrm>
              <a:off x="7174424" y="1400217"/>
              <a:ext cx="1074814" cy="215492"/>
            </a:xfrm>
            <a:prstGeom prst="rect">
              <a:avLst/>
            </a:prstGeom>
          </p:spPr>
          <p:txBody>
            <a:bodyPr wrap="none" lIns="0" tIns="0" rIns="0" bIns="0">
              <a:spAutoFit/>
            </a:bodyPr>
            <a:lstStyle/>
            <a:p>
              <a:r>
                <a:rPr lang="zh-CN" altLang="en-US" sz="1865" b="1" dirty="0">
                  <a:solidFill>
                    <a:schemeClr val="accent2"/>
                  </a:solidFill>
                  <a:latin typeface="微软雅黑" panose="020B0503020204020204" charset="-122"/>
                  <a:ea typeface="微软雅黑" panose="020B0503020204020204" charset="-122"/>
                </a:rPr>
                <a:t>单击编辑标题</a:t>
              </a:r>
              <a:endParaRPr lang="en-US" sz="1865" b="1" dirty="0">
                <a:solidFill>
                  <a:schemeClr val="accent2"/>
                </a:solidFill>
                <a:latin typeface="微软雅黑" panose="020B0503020204020204" charset="-122"/>
              </a:endParaRPr>
            </a:p>
          </p:txBody>
        </p:sp>
      </p:grpSp>
      <p:grpSp>
        <p:nvGrpSpPr>
          <p:cNvPr id="146" name="Group 56"/>
          <p:cNvGrpSpPr/>
          <p:nvPr/>
        </p:nvGrpSpPr>
        <p:grpSpPr>
          <a:xfrm>
            <a:off x="2120828" y="1872504"/>
            <a:ext cx="3034928" cy="664445"/>
            <a:chOff x="-296510" y="1420651"/>
            <a:chExt cx="2276196" cy="498333"/>
          </a:xfrm>
        </p:grpSpPr>
        <p:sp>
          <p:nvSpPr>
            <p:cNvPr id="147" name="TextBox 32"/>
            <p:cNvSpPr txBox="1"/>
            <p:nvPr/>
          </p:nvSpPr>
          <p:spPr>
            <a:xfrm>
              <a:off x="-296510" y="1611304"/>
              <a:ext cx="2276196" cy="307680"/>
            </a:xfrm>
            <a:prstGeom prst="rect">
              <a:avLst/>
            </a:prstGeom>
            <a:noFill/>
          </p:spPr>
          <p:txBody>
            <a:bodyPr wrap="square" lIns="0" tIns="0" rIns="0" bIns="0" rtlCol="0">
              <a:spAutoFit/>
            </a:bodyPr>
            <a:lstStyle/>
            <a:p>
              <a:pPr algn="r" defTabSz="1218565">
                <a:spcBef>
                  <a:spcPct val="20000"/>
                </a:spcBef>
                <a:defRPr/>
              </a:pPr>
              <a:r>
                <a:rPr lang="zh-CN" altLang="en-US" sz="1335" dirty="0">
                  <a:latin typeface="微软雅黑" panose="020B0503020204020204" charset="-122"/>
                  <a:ea typeface="微软雅黑" panose="020B0503020204020204" charset="-122"/>
                </a:rPr>
                <a:t>单击此处可编辑内容单击此处可编辑内容单击此处可编辑内容</a:t>
              </a:r>
              <a:endParaRPr lang="en-US" sz="1335" dirty="0">
                <a:latin typeface="微软雅黑" panose="020B0503020204020204" charset="-122"/>
              </a:endParaRPr>
            </a:p>
          </p:txBody>
        </p:sp>
        <p:sp>
          <p:nvSpPr>
            <p:cNvPr id="148" name="Rectangle 33"/>
            <p:cNvSpPr/>
            <p:nvPr/>
          </p:nvSpPr>
          <p:spPr>
            <a:xfrm>
              <a:off x="904871" y="1420651"/>
              <a:ext cx="1074814" cy="215492"/>
            </a:xfrm>
            <a:prstGeom prst="rect">
              <a:avLst/>
            </a:prstGeom>
          </p:spPr>
          <p:txBody>
            <a:bodyPr wrap="none" lIns="0" tIns="0" rIns="0" bIns="0">
              <a:spAutoFit/>
            </a:bodyPr>
            <a:lstStyle/>
            <a:p>
              <a:pPr algn="r"/>
              <a:r>
                <a:rPr lang="zh-CN" altLang="en-US" sz="1865" b="1" dirty="0">
                  <a:solidFill>
                    <a:schemeClr val="accent1"/>
                  </a:solidFill>
                  <a:latin typeface="微软雅黑" panose="020B0503020204020204" charset="-122"/>
                  <a:ea typeface="微软雅黑" panose="020B0503020204020204" charset="-122"/>
                </a:rPr>
                <a:t>单击编辑标题</a:t>
              </a:r>
              <a:endParaRPr lang="en-US" sz="1865" b="1" dirty="0">
                <a:solidFill>
                  <a:schemeClr val="accent1"/>
                </a:solidFill>
                <a:latin typeface="微软雅黑" panose="020B0503020204020204" charset="-122"/>
              </a:endParaRPr>
            </a:p>
          </p:txBody>
        </p:sp>
      </p:grpSp>
      <p:grpSp>
        <p:nvGrpSpPr>
          <p:cNvPr id="149" name="Group 58"/>
          <p:cNvGrpSpPr/>
          <p:nvPr/>
        </p:nvGrpSpPr>
        <p:grpSpPr>
          <a:xfrm>
            <a:off x="6691709" y="5090033"/>
            <a:ext cx="3034927" cy="677146"/>
            <a:chOff x="7174424" y="1400217"/>
            <a:chExt cx="2276195" cy="507859"/>
          </a:xfrm>
        </p:grpSpPr>
        <p:sp>
          <p:nvSpPr>
            <p:cNvPr id="150" name="TextBox 35"/>
            <p:cNvSpPr txBox="1"/>
            <p:nvPr/>
          </p:nvSpPr>
          <p:spPr>
            <a:xfrm>
              <a:off x="7174424" y="1600395"/>
              <a:ext cx="2276195" cy="307681"/>
            </a:xfrm>
            <a:prstGeom prst="rect">
              <a:avLst/>
            </a:prstGeom>
            <a:noFill/>
          </p:spPr>
          <p:txBody>
            <a:bodyPr wrap="square" lIns="0" tIns="0" rIns="0" bIns="0" rtlCol="0">
              <a:spAutoFit/>
            </a:bodyPr>
            <a:lstStyle/>
            <a:p>
              <a:pPr defTabSz="1218565">
                <a:spcBef>
                  <a:spcPct val="20000"/>
                </a:spcBef>
                <a:defRPr/>
              </a:pPr>
              <a:r>
                <a:rPr lang="zh-CN" altLang="en-US" sz="1335" dirty="0">
                  <a:latin typeface="微软雅黑" panose="020B0503020204020204" charset="-122"/>
                  <a:ea typeface="微软雅黑" panose="020B0503020204020204" charset="-122"/>
                </a:rPr>
                <a:t>单击此处可编辑内容单击此处可编辑内容单击此处可编辑内容</a:t>
              </a:r>
              <a:endParaRPr lang="en-US" sz="1335" dirty="0">
                <a:latin typeface="微软雅黑" panose="020B0503020204020204" charset="-122"/>
              </a:endParaRPr>
            </a:p>
          </p:txBody>
        </p:sp>
        <p:sp>
          <p:nvSpPr>
            <p:cNvPr id="151" name="Rectangle 36"/>
            <p:cNvSpPr/>
            <p:nvPr/>
          </p:nvSpPr>
          <p:spPr>
            <a:xfrm>
              <a:off x="7174424" y="1400217"/>
              <a:ext cx="1074814" cy="215492"/>
            </a:xfrm>
            <a:prstGeom prst="rect">
              <a:avLst/>
            </a:prstGeom>
          </p:spPr>
          <p:txBody>
            <a:bodyPr wrap="none" lIns="0" tIns="0" rIns="0" bIns="0">
              <a:spAutoFit/>
            </a:bodyPr>
            <a:lstStyle/>
            <a:p>
              <a:r>
                <a:rPr lang="zh-CN" altLang="en-US" sz="1865" b="1" dirty="0">
                  <a:solidFill>
                    <a:schemeClr val="accent4"/>
                  </a:solidFill>
                  <a:latin typeface="微软雅黑" panose="020B0503020204020204" charset="-122"/>
                  <a:ea typeface="微软雅黑" panose="020B0503020204020204" charset="-122"/>
                </a:rPr>
                <a:t>单击编辑标题</a:t>
              </a:r>
              <a:endParaRPr lang="en-US" sz="1865" b="1" dirty="0">
                <a:solidFill>
                  <a:schemeClr val="accent4"/>
                </a:solidFill>
                <a:latin typeface="微软雅黑" panose="020B0503020204020204" charset="-122"/>
              </a:endParaRPr>
            </a:p>
          </p:txBody>
        </p:sp>
      </p:gr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down)">
                                      <p:cBhvr>
                                        <p:cTn id="7" dur="500"/>
                                        <p:tgtEl>
                                          <p:spTgt spid="1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wipe(left)">
                                      <p:cBhvr>
                                        <p:cTn id="11" dur="500"/>
                                        <p:tgtEl>
                                          <p:spTgt spid="12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3"/>
                                        </p:tgtEl>
                                        <p:attrNameLst>
                                          <p:attrName>style.visibility</p:attrName>
                                        </p:attrNameLst>
                                      </p:cBhvr>
                                      <p:to>
                                        <p:strVal val="visible"/>
                                      </p:to>
                                    </p:set>
                                    <p:anim calcmode="lin" valueType="num">
                                      <p:cBhvr>
                                        <p:cTn id="15" dur="500" fill="hold"/>
                                        <p:tgtEl>
                                          <p:spTgt spid="133"/>
                                        </p:tgtEl>
                                        <p:attrNameLst>
                                          <p:attrName>ppt_w</p:attrName>
                                        </p:attrNameLst>
                                      </p:cBhvr>
                                      <p:tavLst>
                                        <p:tav tm="0">
                                          <p:val>
                                            <p:fltVal val="0"/>
                                          </p:val>
                                        </p:tav>
                                        <p:tav tm="100000">
                                          <p:val>
                                            <p:strVal val="#ppt_w"/>
                                          </p:val>
                                        </p:tav>
                                      </p:tavLst>
                                    </p:anim>
                                    <p:anim calcmode="lin" valueType="num">
                                      <p:cBhvr>
                                        <p:cTn id="16" dur="500" fill="hold"/>
                                        <p:tgtEl>
                                          <p:spTgt spid="133"/>
                                        </p:tgtEl>
                                        <p:attrNameLst>
                                          <p:attrName>ppt_h</p:attrName>
                                        </p:attrNameLst>
                                      </p:cBhvr>
                                      <p:tavLst>
                                        <p:tav tm="0">
                                          <p:val>
                                            <p:fltVal val="0"/>
                                          </p:val>
                                        </p:tav>
                                        <p:tav tm="100000">
                                          <p:val>
                                            <p:strVal val="#ppt_h"/>
                                          </p:val>
                                        </p:tav>
                                      </p:tavLst>
                                    </p:anim>
                                    <p:animEffect transition="in" filter="fade">
                                      <p:cBhvr>
                                        <p:cTn id="17" dur="500"/>
                                        <p:tgtEl>
                                          <p:spTgt spid="133"/>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36"/>
                                        </p:tgtEl>
                                        <p:attrNameLst>
                                          <p:attrName>style.visibility</p:attrName>
                                        </p:attrNameLst>
                                      </p:cBhvr>
                                      <p:to>
                                        <p:strVal val="visible"/>
                                      </p:to>
                                    </p:set>
                                    <p:animEffect transition="in" filter="wipe(left)">
                                      <p:cBhvr>
                                        <p:cTn id="21" dur="500"/>
                                        <p:tgtEl>
                                          <p:spTgt spid="136"/>
                                        </p:tgtEl>
                                      </p:cBhvr>
                                    </p:animEffect>
                                  </p:childTnLst>
                                </p:cTn>
                              </p:par>
                              <p:par>
                                <p:cTn id="22" presetID="2" presetClass="entr" presetSubtype="8" accel="20000" decel="20000" fill="hold" nodeType="withEffect">
                                  <p:stCondLst>
                                    <p:cond delay="0"/>
                                  </p:stCondLst>
                                  <p:childTnLst>
                                    <p:set>
                                      <p:cBhvr>
                                        <p:cTn id="23" dur="1" fill="hold">
                                          <p:stCondLst>
                                            <p:cond delay="0"/>
                                          </p:stCondLst>
                                        </p:cTn>
                                        <p:tgtEl>
                                          <p:spTgt spid="146"/>
                                        </p:tgtEl>
                                        <p:attrNameLst>
                                          <p:attrName>style.visibility</p:attrName>
                                        </p:attrNameLst>
                                      </p:cBhvr>
                                      <p:to>
                                        <p:strVal val="visible"/>
                                      </p:to>
                                    </p:set>
                                    <p:anim calcmode="lin" valueType="num">
                                      <p:cBhvr additive="base">
                                        <p:cTn id="24" dur="500" fill="hold"/>
                                        <p:tgtEl>
                                          <p:spTgt spid="146"/>
                                        </p:tgtEl>
                                        <p:attrNameLst>
                                          <p:attrName>ppt_x</p:attrName>
                                        </p:attrNameLst>
                                      </p:cBhvr>
                                      <p:tavLst>
                                        <p:tav tm="0">
                                          <p:val>
                                            <p:strVal val="0-#ppt_w/2"/>
                                          </p:val>
                                        </p:tav>
                                        <p:tav tm="100000">
                                          <p:val>
                                            <p:strVal val="#ppt_x"/>
                                          </p:val>
                                        </p:tav>
                                      </p:tavLst>
                                    </p:anim>
                                    <p:anim calcmode="lin" valueType="num">
                                      <p:cBhvr additive="base">
                                        <p:cTn id="25" dur="500" fill="hold"/>
                                        <p:tgtEl>
                                          <p:spTgt spid="146"/>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2" presetClass="entr" presetSubtype="2" fill="hold" nodeType="afterEffect">
                                  <p:stCondLst>
                                    <p:cond delay="0"/>
                                  </p:stCondLst>
                                  <p:childTnLst>
                                    <p:set>
                                      <p:cBhvr>
                                        <p:cTn id="28" dur="1" fill="hold">
                                          <p:stCondLst>
                                            <p:cond delay="0"/>
                                          </p:stCondLst>
                                        </p:cTn>
                                        <p:tgtEl>
                                          <p:spTgt spid="123"/>
                                        </p:tgtEl>
                                        <p:attrNameLst>
                                          <p:attrName>style.visibility</p:attrName>
                                        </p:attrNameLst>
                                      </p:cBhvr>
                                      <p:to>
                                        <p:strVal val="visible"/>
                                      </p:to>
                                    </p:set>
                                    <p:animEffect transition="in" filter="wipe(right)">
                                      <p:cBhvr>
                                        <p:cTn id="29" dur="500"/>
                                        <p:tgtEl>
                                          <p:spTgt spid="123"/>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32"/>
                                        </p:tgtEl>
                                        <p:attrNameLst>
                                          <p:attrName>style.visibility</p:attrName>
                                        </p:attrNameLst>
                                      </p:cBhvr>
                                      <p:to>
                                        <p:strVal val="visible"/>
                                      </p:to>
                                    </p:set>
                                    <p:anim calcmode="lin" valueType="num">
                                      <p:cBhvr>
                                        <p:cTn id="33" dur="500" fill="hold"/>
                                        <p:tgtEl>
                                          <p:spTgt spid="132"/>
                                        </p:tgtEl>
                                        <p:attrNameLst>
                                          <p:attrName>ppt_w</p:attrName>
                                        </p:attrNameLst>
                                      </p:cBhvr>
                                      <p:tavLst>
                                        <p:tav tm="0">
                                          <p:val>
                                            <p:fltVal val="0"/>
                                          </p:val>
                                        </p:tav>
                                        <p:tav tm="100000">
                                          <p:val>
                                            <p:strVal val="#ppt_w"/>
                                          </p:val>
                                        </p:tav>
                                      </p:tavLst>
                                    </p:anim>
                                    <p:anim calcmode="lin" valueType="num">
                                      <p:cBhvr>
                                        <p:cTn id="34" dur="500" fill="hold"/>
                                        <p:tgtEl>
                                          <p:spTgt spid="132"/>
                                        </p:tgtEl>
                                        <p:attrNameLst>
                                          <p:attrName>ppt_h</p:attrName>
                                        </p:attrNameLst>
                                      </p:cBhvr>
                                      <p:tavLst>
                                        <p:tav tm="0">
                                          <p:val>
                                            <p:fltVal val="0"/>
                                          </p:val>
                                        </p:tav>
                                        <p:tav tm="100000">
                                          <p:val>
                                            <p:strVal val="#ppt_h"/>
                                          </p:val>
                                        </p:tav>
                                      </p:tavLst>
                                    </p:anim>
                                    <p:animEffect transition="in" filter="fade">
                                      <p:cBhvr>
                                        <p:cTn id="35" dur="500"/>
                                        <p:tgtEl>
                                          <p:spTgt spid="132"/>
                                        </p:tgtEl>
                                      </p:cBhvr>
                                    </p:animEffect>
                                  </p:childTnLst>
                                </p:cTn>
                              </p:par>
                            </p:childTnLst>
                          </p:cTn>
                        </p:par>
                        <p:par>
                          <p:cTn id="36" fill="hold">
                            <p:stCondLst>
                              <p:cond delay="3000"/>
                            </p:stCondLst>
                            <p:childTnLst>
                              <p:par>
                                <p:cTn id="37" presetID="22" presetClass="entr" presetSubtype="2" fill="hold" grpId="0" nodeType="afterEffect">
                                  <p:stCondLst>
                                    <p:cond delay="0"/>
                                  </p:stCondLst>
                                  <p:childTnLst>
                                    <p:set>
                                      <p:cBhvr>
                                        <p:cTn id="38" dur="1" fill="hold">
                                          <p:stCondLst>
                                            <p:cond delay="0"/>
                                          </p:stCondLst>
                                        </p:cTn>
                                        <p:tgtEl>
                                          <p:spTgt spid="137"/>
                                        </p:tgtEl>
                                        <p:attrNameLst>
                                          <p:attrName>style.visibility</p:attrName>
                                        </p:attrNameLst>
                                      </p:cBhvr>
                                      <p:to>
                                        <p:strVal val="visible"/>
                                      </p:to>
                                    </p:set>
                                    <p:animEffect transition="in" filter="wipe(right)">
                                      <p:cBhvr>
                                        <p:cTn id="39" dur="500"/>
                                        <p:tgtEl>
                                          <p:spTgt spid="137"/>
                                        </p:tgtEl>
                                      </p:cBhvr>
                                    </p:animEffect>
                                  </p:childTnLst>
                                </p:cTn>
                              </p:par>
                              <p:par>
                                <p:cTn id="40" presetID="2" presetClass="entr" presetSubtype="2" accel="20000" decel="20000" fill="hold" nodeType="withEffect">
                                  <p:stCondLst>
                                    <p:cond delay="0"/>
                                  </p:stCondLst>
                                  <p:childTnLst>
                                    <p:set>
                                      <p:cBhvr>
                                        <p:cTn id="41" dur="1" fill="hold">
                                          <p:stCondLst>
                                            <p:cond delay="0"/>
                                          </p:stCondLst>
                                        </p:cTn>
                                        <p:tgtEl>
                                          <p:spTgt spid="143"/>
                                        </p:tgtEl>
                                        <p:attrNameLst>
                                          <p:attrName>style.visibility</p:attrName>
                                        </p:attrNameLst>
                                      </p:cBhvr>
                                      <p:to>
                                        <p:strVal val="visible"/>
                                      </p:to>
                                    </p:set>
                                    <p:anim calcmode="lin" valueType="num">
                                      <p:cBhvr additive="base">
                                        <p:cTn id="42" dur="500" fill="hold"/>
                                        <p:tgtEl>
                                          <p:spTgt spid="143"/>
                                        </p:tgtEl>
                                        <p:attrNameLst>
                                          <p:attrName>ppt_x</p:attrName>
                                        </p:attrNameLst>
                                      </p:cBhvr>
                                      <p:tavLst>
                                        <p:tav tm="0">
                                          <p:val>
                                            <p:strVal val="1+#ppt_w/2"/>
                                          </p:val>
                                        </p:tav>
                                        <p:tav tm="100000">
                                          <p:val>
                                            <p:strVal val="#ppt_x"/>
                                          </p:val>
                                        </p:tav>
                                      </p:tavLst>
                                    </p:anim>
                                    <p:anim calcmode="lin" valueType="num">
                                      <p:cBhvr additive="base">
                                        <p:cTn id="43" dur="500" fill="hold"/>
                                        <p:tgtEl>
                                          <p:spTgt spid="143"/>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126"/>
                                        </p:tgtEl>
                                        <p:attrNameLst>
                                          <p:attrName>style.visibility</p:attrName>
                                        </p:attrNameLst>
                                      </p:cBhvr>
                                      <p:to>
                                        <p:strVal val="visible"/>
                                      </p:to>
                                    </p:set>
                                    <p:animEffect transition="in" filter="wipe(left)">
                                      <p:cBhvr>
                                        <p:cTn id="47" dur="500"/>
                                        <p:tgtEl>
                                          <p:spTgt spid="126"/>
                                        </p:tgtEl>
                                      </p:cBhvr>
                                    </p:animEffect>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134"/>
                                        </p:tgtEl>
                                        <p:attrNameLst>
                                          <p:attrName>style.visibility</p:attrName>
                                        </p:attrNameLst>
                                      </p:cBhvr>
                                      <p:to>
                                        <p:strVal val="visible"/>
                                      </p:to>
                                    </p:set>
                                    <p:anim calcmode="lin" valueType="num">
                                      <p:cBhvr>
                                        <p:cTn id="51" dur="500" fill="hold"/>
                                        <p:tgtEl>
                                          <p:spTgt spid="134"/>
                                        </p:tgtEl>
                                        <p:attrNameLst>
                                          <p:attrName>ppt_w</p:attrName>
                                        </p:attrNameLst>
                                      </p:cBhvr>
                                      <p:tavLst>
                                        <p:tav tm="0">
                                          <p:val>
                                            <p:fltVal val="0"/>
                                          </p:val>
                                        </p:tav>
                                        <p:tav tm="100000">
                                          <p:val>
                                            <p:strVal val="#ppt_w"/>
                                          </p:val>
                                        </p:tav>
                                      </p:tavLst>
                                    </p:anim>
                                    <p:anim calcmode="lin" valueType="num">
                                      <p:cBhvr>
                                        <p:cTn id="52" dur="500" fill="hold"/>
                                        <p:tgtEl>
                                          <p:spTgt spid="134"/>
                                        </p:tgtEl>
                                        <p:attrNameLst>
                                          <p:attrName>ppt_h</p:attrName>
                                        </p:attrNameLst>
                                      </p:cBhvr>
                                      <p:tavLst>
                                        <p:tav tm="0">
                                          <p:val>
                                            <p:fltVal val="0"/>
                                          </p:val>
                                        </p:tav>
                                        <p:tav tm="100000">
                                          <p:val>
                                            <p:strVal val="#ppt_h"/>
                                          </p:val>
                                        </p:tav>
                                      </p:tavLst>
                                    </p:anim>
                                    <p:animEffect transition="in" filter="fade">
                                      <p:cBhvr>
                                        <p:cTn id="53" dur="500"/>
                                        <p:tgtEl>
                                          <p:spTgt spid="134"/>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wipe(left)">
                                      <p:cBhvr>
                                        <p:cTn id="57" dur="500"/>
                                        <p:tgtEl>
                                          <p:spTgt spid="138"/>
                                        </p:tgtEl>
                                      </p:cBhvr>
                                    </p:animEffect>
                                  </p:childTnLst>
                                </p:cTn>
                              </p:par>
                              <p:par>
                                <p:cTn id="58" presetID="2" presetClass="entr" presetSubtype="8" accel="20000" decel="20000" fill="hold" nodeType="withEffect">
                                  <p:stCondLst>
                                    <p:cond delay="0"/>
                                  </p:stCondLst>
                                  <p:childTnLst>
                                    <p:set>
                                      <p:cBhvr>
                                        <p:cTn id="59" dur="1" fill="hold">
                                          <p:stCondLst>
                                            <p:cond delay="0"/>
                                          </p:stCondLst>
                                        </p:cTn>
                                        <p:tgtEl>
                                          <p:spTgt spid="140"/>
                                        </p:tgtEl>
                                        <p:attrNameLst>
                                          <p:attrName>style.visibility</p:attrName>
                                        </p:attrNameLst>
                                      </p:cBhvr>
                                      <p:to>
                                        <p:strVal val="visible"/>
                                      </p:to>
                                    </p:set>
                                    <p:anim calcmode="lin" valueType="num">
                                      <p:cBhvr additive="base">
                                        <p:cTn id="60" dur="500" fill="hold"/>
                                        <p:tgtEl>
                                          <p:spTgt spid="140"/>
                                        </p:tgtEl>
                                        <p:attrNameLst>
                                          <p:attrName>ppt_x</p:attrName>
                                        </p:attrNameLst>
                                      </p:cBhvr>
                                      <p:tavLst>
                                        <p:tav tm="0">
                                          <p:val>
                                            <p:strVal val="0-#ppt_w/2"/>
                                          </p:val>
                                        </p:tav>
                                        <p:tav tm="100000">
                                          <p:val>
                                            <p:strVal val="#ppt_x"/>
                                          </p:val>
                                        </p:tav>
                                      </p:tavLst>
                                    </p:anim>
                                    <p:anim calcmode="lin" valueType="num">
                                      <p:cBhvr additive="base">
                                        <p:cTn id="61" dur="500" fill="hold"/>
                                        <p:tgtEl>
                                          <p:spTgt spid="140"/>
                                        </p:tgtEl>
                                        <p:attrNameLst>
                                          <p:attrName>ppt_y</p:attrName>
                                        </p:attrNameLst>
                                      </p:cBhvr>
                                      <p:tavLst>
                                        <p:tav tm="0">
                                          <p:val>
                                            <p:strVal val="#ppt_y"/>
                                          </p:val>
                                        </p:tav>
                                        <p:tav tm="100000">
                                          <p:val>
                                            <p:strVal val="#ppt_y"/>
                                          </p:val>
                                        </p:tav>
                                      </p:tavLst>
                                    </p:anim>
                                  </p:childTnLst>
                                </p:cTn>
                              </p:par>
                            </p:childTnLst>
                          </p:cTn>
                        </p:par>
                        <p:par>
                          <p:cTn id="62" fill="hold">
                            <p:stCondLst>
                              <p:cond delay="5000"/>
                            </p:stCondLst>
                            <p:childTnLst>
                              <p:par>
                                <p:cTn id="63" presetID="22" presetClass="entr" presetSubtype="2" fill="hold" nodeType="afterEffect">
                                  <p:stCondLst>
                                    <p:cond delay="0"/>
                                  </p:stCondLst>
                                  <p:childTnLst>
                                    <p:set>
                                      <p:cBhvr>
                                        <p:cTn id="64" dur="1" fill="hold">
                                          <p:stCondLst>
                                            <p:cond delay="0"/>
                                          </p:stCondLst>
                                        </p:cTn>
                                        <p:tgtEl>
                                          <p:spTgt spid="129"/>
                                        </p:tgtEl>
                                        <p:attrNameLst>
                                          <p:attrName>style.visibility</p:attrName>
                                        </p:attrNameLst>
                                      </p:cBhvr>
                                      <p:to>
                                        <p:strVal val="visible"/>
                                      </p:to>
                                    </p:set>
                                    <p:animEffect transition="in" filter="wipe(right)">
                                      <p:cBhvr>
                                        <p:cTn id="65" dur="500"/>
                                        <p:tgtEl>
                                          <p:spTgt spid="129"/>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135"/>
                                        </p:tgtEl>
                                        <p:attrNameLst>
                                          <p:attrName>style.visibility</p:attrName>
                                        </p:attrNameLst>
                                      </p:cBhvr>
                                      <p:to>
                                        <p:strVal val="visible"/>
                                      </p:to>
                                    </p:set>
                                    <p:anim calcmode="lin" valueType="num">
                                      <p:cBhvr>
                                        <p:cTn id="69" dur="500" fill="hold"/>
                                        <p:tgtEl>
                                          <p:spTgt spid="135"/>
                                        </p:tgtEl>
                                        <p:attrNameLst>
                                          <p:attrName>ppt_w</p:attrName>
                                        </p:attrNameLst>
                                      </p:cBhvr>
                                      <p:tavLst>
                                        <p:tav tm="0">
                                          <p:val>
                                            <p:fltVal val="0"/>
                                          </p:val>
                                        </p:tav>
                                        <p:tav tm="100000">
                                          <p:val>
                                            <p:strVal val="#ppt_w"/>
                                          </p:val>
                                        </p:tav>
                                      </p:tavLst>
                                    </p:anim>
                                    <p:anim calcmode="lin" valueType="num">
                                      <p:cBhvr>
                                        <p:cTn id="70" dur="500" fill="hold"/>
                                        <p:tgtEl>
                                          <p:spTgt spid="135"/>
                                        </p:tgtEl>
                                        <p:attrNameLst>
                                          <p:attrName>ppt_h</p:attrName>
                                        </p:attrNameLst>
                                      </p:cBhvr>
                                      <p:tavLst>
                                        <p:tav tm="0">
                                          <p:val>
                                            <p:fltVal val="0"/>
                                          </p:val>
                                        </p:tav>
                                        <p:tav tm="100000">
                                          <p:val>
                                            <p:strVal val="#ppt_h"/>
                                          </p:val>
                                        </p:tav>
                                      </p:tavLst>
                                    </p:anim>
                                    <p:animEffect transition="in" filter="fade">
                                      <p:cBhvr>
                                        <p:cTn id="71" dur="500"/>
                                        <p:tgtEl>
                                          <p:spTgt spid="135"/>
                                        </p:tgtEl>
                                      </p:cBhvr>
                                    </p:animEffect>
                                  </p:childTnLst>
                                </p:cTn>
                              </p:par>
                            </p:childTnLst>
                          </p:cTn>
                        </p:par>
                        <p:par>
                          <p:cTn id="72" fill="hold">
                            <p:stCondLst>
                              <p:cond delay="6000"/>
                            </p:stCondLst>
                            <p:childTnLst>
                              <p:par>
                                <p:cTn id="73" presetID="22" presetClass="entr" presetSubtype="2" fill="hold" grpId="0" nodeType="afterEffect">
                                  <p:stCondLst>
                                    <p:cond delay="0"/>
                                  </p:stCondLst>
                                  <p:childTnLst>
                                    <p:set>
                                      <p:cBhvr>
                                        <p:cTn id="74" dur="1" fill="hold">
                                          <p:stCondLst>
                                            <p:cond delay="0"/>
                                          </p:stCondLst>
                                        </p:cTn>
                                        <p:tgtEl>
                                          <p:spTgt spid="139"/>
                                        </p:tgtEl>
                                        <p:attrNameLst>
                                          <p:attrName>style.visibility</p:attrName>
                                        </p:attrNameLst>
                                      </p:cBhvr>
                                      <p:to>
                                        <p:strVal val="visible"/>
                                      </p:to>
                                    </p:set>
                                    <p:animEffect transition="in" filter="wipe(right)">
                                      <p:cBhvr>
                                        <p:cTn id="75" dur="500"/>
                                        <p:tgtEl>
                                          <p:spTgt spid="139"/>
                                        </p:tgtEl>
                                      </p:cBhvr>
                                    </p:animEffect>
                                  </p:childTnLst>
                                </p:cTn>
                              </p:par>
                              <p:par>
                                <p:cTn id="76" presetID="2" presetClass="entr" presetSubtype="2" accel="20000" decel="20000" fill="hold" nodeType="withEffect">
                                  <p:stCondLst>
                                    <p:cond delay="0"/>
                                  </p:stCondLst>
                                  <p:childTnLst>
                                    <p:set>
                                      <p:cBhvr>
                                        <p:cTn id="77" dur="1" fill="hold">
                                          <p:stCondLst>
                                            <p:cond delay="0"/>
                                          </p:stCondLst>
                                        </p:cTn>
                                        <p:tgtEl>
                                          <p:spTgt spid="149"/>
                                        </p:tgtEl>
                                        <p:attrNameLst>
                                          <p:attrName>style.visibility</p:attrName>
                                        </p:attrNameLst>
                                      </p:cBhvr>
                                      <p:to>
                                        <p:strVal val="visible"/>
                                      </p:to>
                                    </p:set>
                                    <p:anim calcmode="lin" valueType="num">
                                      <p:cBhvr additive="base">
                                        <p:cTn id="78" dur="500" fill="hold"/>
                                        <p:tgtEl>
                                          <p:spTgt spid="149"/>
                                        </p:tgtEl>
                                        <p:attrNameLst>
                                          <p:attrName>ppt_x</p:attrName>
                                        </p:attrNameLst>
                                      </p:cBhvr>
                                      <p:tavLst>
                                        <p:tav tm="0">
                                          <p:val>
                                            <p:strVal val="1+#ppt_w/2"/>
                                          </p:val>
                                        </p:tav>
                                        <p:tav tm="100000">
                                          <p:val>
                                            <p:strVal val="#ppt_x"/>
                                          </p:val>
                                        </p:tav>
                                      </p:tavLst>
                                    </p:anim>
                                    <p:anim calcmode="lin" valueType="num">
                                      <p:cBhvr additive="base">
                                        <p:cTn id="79" dur="50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bldLvl="0" animBg="1"/>
      <p:bldP spid="133" grpId="0" bldLvl="0" animBg="1"/>
      <p:bldP spid="134" grpId="0" bldLvl="0" animBg="1"/>
      <p:bldP spid="135" grpId="0" bldLvl="0" animBg="1"/>
      <p:bldP spid="136" grpId="0"/>
      <p:bldP spid="137" grpId="0"/>
      <p:bldP spid="138" grpId="0"/>
      <p:bldP spid="1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grpSp>
        <p:nvGrpSpPr>
          <p:cNvPr id="16" name="组合 15"/>
          <p:cNvGrpSpPr/>
          <p:nvPr/>
        </p:nvGrpSpPr>
        <p:grpSpPr>
          <a:xfrm>
            <a:off x="4365554" y="1699401"/>
            <a:ext cx="3460188" cy="3460188"/>
            <a:chOff x="4179570" y="1588770"/>
            <a:chExt cx="2735580" cy="2735580"/>
          </a:xfrm>
        </p:grpSpPr>
        <p:sp>
          <p:nvSpPr>
            <p:cNvPr id="17" name="椭圆 16"/>
            <p:cNvSpPr/>
            <p:nvPr/>
          </p:nvSpPr>
          <p:spPr>
            <a:xfrm>
              <a:off x="4179570" y="1588770"/>
              <a:ext cx="2735580" cy="2735580"/>
            </a:xfrm>
            <a:prstGeom prst="ellipse">
              <a:avLst/>
            </a:prstGeom>
            <a:solidFill>
              <a:schemeClr val="bg1">
                <a:lumMod val="95000"/>
              </a:schemeClr>
            </a:solidFill>
            <a:ln w="28575">
              <a:gradFill flip="none" rotWithShape="1">
                <a:gsLst>
                  <a:gs pos="0">
                    <a:schemeClr val="bg1">
                      <a:lumMod val="75000"/>
                    </a:schemeClr>
                  </a:gs>
                  <a:gs pos="100000">
                    <a:schemeClr val="bg1">
                      <a:lumMod val="99000"/>
                    </a:schemeClr>
                  </a:gs>
                </a:gsLst>
                <a:lin ang="2700000" scaled="1"/>
                <a:tileRect/>
              </a:gradFill>
            </a:ln>
            <a:effectLst>
              <a:innerShdw blurRad="215900" dist="889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368227" y="1777427"/>
              <a:ext cx="2358266" cy="2358266"/>
            </a:xfrm>
            <a:prstGeom prst="ellipse">
              <a:avLst/>
            </a:prstGeom>
            <a:solidFill>
              <a:schemeClr val="bg1">
                <a:lumMod val="95000"/>
              </a:schemeClr>
            </a:solidFill>
            <a:ln w="25400">
              <a:gradFill flip="none" rotWithShape="1">
                <a:gsLst>
                  <a:gs pos="0">
                    <a:schemeClr val="bg1"/>
                  </a:gs>
                  <a:gs pos="100000">
                    <a:schemeClr val="bg1">
                      <a:lumMod val="75000"/>
                    </a:schemeClr>
                  </a:gs>
                </a:gsLst>
                <a:lin ang="2700000" scaled="1"/>
                <a:tileRect/>
              </a:gradFill>
            </a:ln>
            <a:effectLst>
              <a:outerShdw blurRad="203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5512352" y="1119278"/>
            <a:ext cx="1166592" cy="1166592"/>
            <a:chOff x="4881965" y="2278250"/>
            <a:chExt cx="2169764" cy="2169764"/>
          </a:xfrm>
        </p:grpSpPr>
        <p:sp>
          <p:nvSpPr>
            <p:cNvPr id="20" name="椭圆 19"/>
            <p:cNvSpPr/>
            <p:nvPr/>
          </p:nvSpPr>
          <p:spPr>
            <a:xfrm>
              <a:off x="4881965" y="2278250"/>
              <a:ext cx="2169764" cy="2169764"/>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5129454" y="2525739"/>
              <a:ext cx="1674786" cy="1674786"/>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5279713" y="2675998"/>
              <a:ext cx="1374270" cy="1374270"/>
            </a:xfrm>
            <a:prstGeom prst="ellipse">
              <a:avLst/>
            </a:prstGeom>
            <a:solidFill>
              <a:schemeClr val="accent4"/>
            </a:solid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p:cNvGrpSpPr/>
          <p:nvPr/>
        </p:nvGrpSpPr>
        <p:grpSpPr>
          <a:xfrm>
            <a:off x="7226574" y="2833500"/>
            <a:ext cx="1166592" cy="1166592"/>
            <a:chOff x="4881965" y="2278250"/>
            <a:chExt cx="2169764" cy="2169764"/>
          </a:xfrm>
        </p:grpSpPr>
        <p:sp>
          <p:nvSpPr>
            <p:cNvPr id="24" name="椭圆 23"/>
            <p:cNvSpPr/>
            <p:nvPr/>
          </p:nvSpPr>
          <p:spPr>
            <a:xfrm>
              <a:off x="4881965" y="2278250"/>
              <a:ext cx="2169764" cy="2169764"/>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5129454" y="2525739"/>
              <a:ext cx="1674786" cy="1674786"/>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5279713" y="2675998"/>
              <a:ext cx="1374270" cy="1374270"/>
            </a:xfrm>
            <a:prstGeom prst="ellipse">
              <a:avLst/>
            </a:prstGeom>
            <a:solidFill>
              <a:schemeClr val="accent3"/>
            </a:solid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7" name="组合 26"/>
          <p:cNvGrpSpPr/>
          <p:nvPr/>
        </p:nvGrpSpPr>
        <p:grpSpPr>
          <a:xfrm>
            <a:off x="5512352" y="4547724"/>
            <a:ext cx="1166592" cy="1166592"/>
            <a:chOff x="4881965" y="2278250"/>
            <a:chExt cx="2169764" cy="2169764"/>
          </a:xfrm>
        </p:grpSpPr>
        <p:sp>
          <p:nvSpPr>
            <p:cNvPr id="28" name="椭圆 27"/>
            <p:cNvSpPr/>
            <p:nvPr/>
          </p:nvSpPr>
          <p:spPr>
            <a:xfrm>
              <a:off x="4881965" y="2278250"/>
              <a:ext cx="2169764" cy="2169764"/>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5129454" y="2525739"/>
              <a:ext cx="1674786" cy="1674786"/>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5279713" y="2675998"/>
              <a:ext cx="1374270" cy="1374270"/>
            </a:xfrm>
            <a:prstGeom prst="ellipse">
              <a:avLst/>
            </a:prstGeom>
            <a:solidFill>
              <a:srgbClr val="F8353D"/>
            </a:solid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1" name="组合 30"/>
          <p:cNvGrpSpPr/>
          <p:nvPr/>
        </p:nvGrpSpPr>
        <p:grpSpPr>
          <a:xfrm>
            <a:off x="3798130" y="2833500"/>
            <a:ext cx="1166592" cy="1166592"/>
            <a:chOff x="4881965" y="2278250"/>
            <a:chExt cx="2169764" cy="2169764"/>
          </a:xfrm>
        </p:grpSpPr>
        <p:sp>
          <p:nvSpPr>
            <p:cNvPr id="32" name="椭圆 31"/>
            <p:cNvSpPr/>
            <p:nvPr/>
          </p:nvSpPr>
          <p:spPr>
            <a:xfrm>
              <a:off x="4881965" y="2278250"/>
              <a:ext cx="2169764" cy="2169764"/>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p:cNvSpPr/>
            <p:nvPr/>
          </p:nvSpPr>
          <p:spPr>
            <a:xfrm>
              <a:off x="5129454" y="2525739"/>
              <a:ext cx="1674786" cy="1674786"/>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5279713" y="2675998"/>
              <a:ext cx="1374270" cy="1374270"/>
            </a:xfrm>
            <a:prstGeom prst="ellipse">
              <a:avLst/>
            </a:prstGeom>
            <a:solidFill>
              <a:schemeClr val="accent1"/>
            </a:solid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5" name="Group 4"/>
          <p:cNvGrpSpPr>
            <a:grpSpLocks noChangeAspect="1"/>
          </p:cNvGrpSpPr>
          <p:nvPr/>
        </p:nvGrpSpPr>
        <p:grpSpPr bwMode="auto">
          <a:xfrm>
            <a:off x="5952038" y="1531107"/>
            <a:ext cx="287219" cy="336587"/>
            <a:chOff x="1776" y="1776"/>
            <a:chExt cx="64" cy="75"/>
          </a:xfrm>
          <a:solidFill>
            <a:schemeClr val="bg1"/>
          </a:solidFill>
          <a:effectLst/>
        </p:grpSpPr>
        <p:sp>
          <p:nvSpPr>
            <p:cNvPr id="36"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37"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38"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39"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grpSp>
      <p:grpSp>
        <p:nvGrpSpPr>
          <p:cNvPr id="40" name="Group 18"/>
          <p:cNvGrpSpPr>
            <a:grpSpLocks noChangeAspect="1"/>
          </p:cNvGrpSpPr>
          <p:nvPr/>
        </p:nvGrpSpPr>
        <p:grpSpPr bwMode="auto">
          <a:xfrm>
            <a:off x="7645241" y="3247551"/>
            <a:ext cx="320866" cy="298987"/>
            <a:chOff x="3802" y="2858"/>
            <a:chExt cx="616" cy="574"/>
          </a:xfrm>
          <a:solidFill>
            <a:schemeClr val="bg1"/>
          </a:solidFill>
          <a:effectLst/>
        </p:grpSpPr>
        <p:sp>
          <p:nvSpPr>
            <p:cNvPr id="41"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42"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43"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44"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45"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grpSp>
      <p:grpSp>
        <p:nvGrpSpPr>
          <p:cNvPr id="46" name="Group 13"/>
          <p:cNvGrpSpPr>
            <a:grpSpLocks noChangeAspect="1"/>
          </p:cNvGrpSpPr>
          <p:nvPr/>
        </p:nvGrpSpPr>
        <p:grpSpPr bwMode="auto">
          <a:xfrm>
            <a:off x="4206298" y="3252299"/>
            <a:ext cx="350254" cy="354390"/>
            <a:chOff x="2426" y="2781"/>
            <a:chExt cx="593" cy="600"/>
          </a:xfrm>
          <a:solidFill>
            <a:schemeClr val="bg1"/>
          </a:solidFill>
          <a:effectLst/>
        </p:grpSpPr>
        <p:sp>
          <p:nvSpPr>
            <p:cNvPr id="47"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48"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grpSp>
      <p:grpSp>
        <p:nvGrpSpPr>
          <p:cNvPr id="49" name="组合 48"/>
          <p:cNvGrpSpPr/>
          <p:nvPr/>
        </p:nvGrpSpPr>
        <p:grpSpPr>
          <a:xfrm>
            <a:off x="5930100" y="4950868"/>
            <a:ext cx="331097" cy="360302"/>
            <a:chOff x="4873620" y="1965325"/>
            <a:chExt cx="269882" cy="293688"/>
          </a:xfrm>
          <a:solidFill>
            <a:schemeClr val="bg1"/>
          </a:solidFill>
          <a:effectLst/>
        </p:grpSpPr>
        <p:sp>
          <p:nvSpPr>
            <p:cNvPr id="50" name="Freeform 502"/>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51" name="Freeform 503"/>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52" name="Freeform 504"/>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53"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grpSp>
      <p:sp>
        <p:nvSpPr>
          <p:cNvPr id="70" name="文本框 75"/>
          <p:cNvSpPr txBox="1"/>
          <p:nvPr/>
        </p:nvSpPr>
        <p:spPr>
          <a:xfrm>
            <a:off x="4850410" y="3339597"/>
            <a:ext cx="2490477" cy="429895"/>
          </a:xfrm>
          <a:prstGeom prst="rect">
            <a:avLst/>
          </a:prstGeom>
          <a:noFill/>
        </p:spPr>
        <p:txBody>
          <a:bodyPr wrap="square" rtlCol="0">
            <a:spAutoFit/>
          </a:bodyPr>
          <a:lstStyle/>
          <a:p>
            <a:pPr algn="ctr"/>
            <a:r>
              <a:rPr lang="zh-CN" altLang="en-US" sz="2200" b="1" dirty="0">
                <a:solidFill>
                  <a:schemeClr val="tx1">
                    <a:lumMod val="75000"/>
                    <a:lumOff val="25000"/>
                  </a:schemeClr>
                </a:solidFill>
                <a:effectLst>
                  <a:innerShdw blurRad="63500" dist="50800" dir="13500000">
                    <a:prstClr val="black">
                      <a:alpha val="50000"/>
                    </a:prstClr>
                  </a:innerShdw>
                </a:effectLst>
                <a:latin typeface="微软雅黑" panose="020B0503020204020204" charset="-122"/>
                <a:ea typeface="微软雅黑" panose="020B0503020204020204" charset="-122"/>
              </a:rPr>
              <a:t>添加标题文字</a:t>
            </a:r>
          </a:p>
        </p:txBody>
      </p:sp>
      <p:sp>
        <p:nvSpPr>
          <p:cNvPr id="71" name="Freeform 48"/>
          <p:cNvSpPr>
            <a:spLocks noEditPoints="1"/>
          </p:cNvSpPr>
          <p:nvPr/>
        </p:nvSpPr>
        <p:spPr bwMode="auto">
          <a:xfrm>
            <a:off x="5828881" y="2724055"/>
            <a:ext cx="546996" cy="594915"/>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grpSp>
        <p:nvGrpSpPr>
          <p:cNvPr id="72" name="组合 71"/>
          <p:cNvGrpSpPr/>
          <p:nvPr/>
        </p:nvGrpSpPr>
        <p:grpSpPr>
          <a:xfrm>
            <a:off x="6961191" y="890561"/>
            <a:ext cx="2929969" cy="985887"/>
            <a:chOff x="3457192" y="3925490"/>
            <a:chExt cx="2680450" cy="986047"/>
          </a:xfrm>
        </p:grpSpPr>
        <p:sp>
          <p:nvSpPr>
            <p:cNvPr id="73" name="文本框 97"/>
            <p:cNvSpPr txBox="1"/>
            <p:nvPr/>
          </p:nvSpPr>
          <p:spPr>
            <a:xfrm>
              <a:off x="3457511" y="3925490"/>
              <a:ext cx="2680131" cy="460450"/>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添加标题文字</a:t>
              </a:r>
            </a:p>
          </p:txBody>
        </p:sp>
        <p:sp>
          <p:nvSpPr>
            <p:cNvPr id="74" name="文本框 98"/>
            <p:cNvSpPr txBox="1"/>
            <p:nvPr/>
          </p:nvSpPr>
          <p:spPr>
            <a:xfrm>
              <a:off x="3457192" y="4389482"/>
              <a:ext cx="2680450" cy="522055"/>
            </a:xfrm>
            <a:prstGeom prst="rect">
              <a:avLst/>
            </a:prstGeom>
            <a:noFill/>
          </p:spPr>
          <p:txBody>
            <a:bodyPr wrap="square" rtlCol="0">
              <a:spAutoFit/>
            </a:bodyPr>
            <a:lstStyle/>
            <a:p>
              <a:pPr algn="just"/>
              <a:r>
                <a:rPr lang="zh-CN" altLang="en-US" sz="14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您的内容打在这里，或者通过复制您的文本后，在此框中粘贴</a:t>
              </a:r>
            </a:p>
          </p:txBody>
        </p:sp>
      </p:grpSp>
      <p:grpSp>
        <p:nvGrpSpPr>
          <p:cNvPr id="75" name="组合 74"/>
          <p:cNvGrpSpPr/>
          <p:nvPr/>
        </p:nvGrpSpPr>
        <p:grpSpPr>
          <a:xfrm>
            <a:off x="8617107" y="2906458"/>
            <a:ext cx="2929969" cy="985887"/>
            <a:chOff x="3457192" y="3925490"/>
            <a:chExt cx="2680450" cy="986047"/>
          </a:xfrm>
        </p:grpSpPr>
        <p:sp>
          <p:nvSpPr>
            <p:cNvPr id="76" name="文本框 97"/>
            <p:cNvSpPr txBox="1"/>
            <p:nvPr/>
          </p:nvSpPr>
          <p:spPr>
            <a:xfrm>
              <a:off x="3457511" y="3925490"/>
              <a:ext cx="2680131" cy="460450"/>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添加标题文字</a:t>
              </a:r>
            </a:p>
          </p:txBody>
        </p:sp>
        <p:sp>
          <p:nvSpPr>
            <p:cNvPr id="77" name="文本框 98"/>
            <p:cNvSpPr txBox="1"/>
            <p:nvPr/>
          </p:nvSpPr>
          <p:spPr>
            <a:xfrm>
              <a:off x="3457192" y="4389482"/>
              <a:ext cx="2680450" cy="522055"/>
            </a:xfrm>
            <a:prstGeom prst="rect">
              <a:avLst/>
            </a:prstGeom>
            <a:noFill/>
          </p:spPr>
          <p:txBody>
            <a:bodyPr wrap="square" rtlCol="0">
              <a:spAutoFit/>
            </a:bodyPr>
            <a:lstStyle/>
            <a:p>
              <a:pPr algn="just"/>
              <a:r>
                <a:rPr lang="zh-CN" altLang="en-US" sz="14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您的内容打在这里，或者通过复制您的文本后，在此框中粘贴</a:t>
              </a:r>
            </a:p>
          </p:txBody>
        </p:sp>
      </p:grpSp>
      <p:grpSp>
        <p:nvGrpSpPr>
          <p:cNvPr id="78" name="组合 77"/>
          <p:cNvGrpSpPr/>
          <p:nvPr/>
        </p:nvGrpSpPr>
        <p:grpSpPr>
          <a:xfrm>
            <a:off x="2569414" y="4871256"/>
            <a:ext cx="2929969" cy="985887"/>
            <a:chOff x="3457192" y="3925490"/>
            <a:chExt cx="2680450" cy="986047"/>
          </a:xfrm>
        </p:grpSpPr>
        <p:sp>
          <p:nvSpPr>
            <p:cNvPr id="79" name="文本框 97"/>
            <p:cNvSpPr txBox="1"/>
            <p:nvPr/>
          </p:nvSpPr>
          <p:spPr>
            <a:xfrm>
              <a:off x="3457511" y="3925490"/>
              <a:ext cx="2680131" cy="460450"/>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添加标题文字</a:t>
              </a:r>
            </a:p>
          </p:txBody>
        </p:sp>
        <p:sp>
          <p:nvSpPr>
            <p:cNvPr id="2" name="文本框 98"/>
            <p:cNvSpPr txBox="1"/>
            <p:nvPr/>
          </p:nvSpPr>
          <p:spPr>
            <a:xfrm>
              <a:off x="3457192" y="4389482"/>
              <a:ext cx="2680450" cy="522055"/>
            </a:xfrm>
            <a:prstGeom prst="rect">
              <a:avLst/>
            </a:prstGeom>
            <a:noFill/>
          </p:spPr>
          <p:txBody>
            <a:bodyPr wrap="square" rtlCol="0">
              <a:spAutoFit/>
            </a:bodyPr>
            <a:lstStyle/>
            <a:p>
              <a:pPr algn="just"/>
              <a:r>
                <a:rPr lang="zh-CN" altLang="en-US" sz="14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您的内容打在这里，或者通过复制您的文本后，在此框中粘贴</a:t>
              </a:r>
            </a:p>
          </p:txBody>
        </p:sp>
      </p:grpSp>
      <p:grpSp>
        <p:nvGrpSpPr>
          <p:cNvPr id="81" name="组合 80"/>
          <p:cNvGrpSpPr/>
          <p:nvPr/>
        </p:nvGrpSpPr>
        <p:grpSpPr>
          <a:xfrm>
            <a:off x="791387" y="2927355"/>
            <a:ext cx="2929969" cy="985887"/>
            <a:chOff x="3457192" y="3925490"/>
            <a:chExt cx="2680450" cy="986047"/>
          </a:xfrm>
        </p:grpSpPr>
        <p:sp>
          <p:nvSpPr>
            <p:cNvPr id="82" name="文本框 97"/>
            <p:cNvSpPr txBox="1"/>
            <p:nvPr/>
          </p:nvSpPr>
          <p:spPr>
            <a:xfrm>
              <a:off x="3457511" y="3925490"/>
              <a:ext cx="2680131" cy="460450"/>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添加标题文字</a:t>
              </a:r>
            </a:p>
          </p:txBody>
        </p:sp>
        <p:sp>
          <p:nvSpPr>
            <p:cNvPr id="83" name="文本框 98"/>
            <p:cNvSpPr txBox="1"/>
            <p:nvPr/>
          </p:nvSpPr>
          <p:spPr>
            <a:xfrm>
              <a:off x="3457192" y="4389482"/>
              <a:ext cx="2680450" cy="522055"/>
            </a:xfrm>
            <a:prstGeom prst="rect">
              <a:avLst/>
            </a:prstGeom>
            <a:noFill/>
          </p:spPr>
          <p:txBody>
            <a:bodyPr wrap="square" rtlCol="0">
              <a:spAutoFit/>
            </a:bodyPr>
            <a:lstStyle/>
            <a:p>
              <a:pPr algn="just"/>
              <a:r>
                <a:rPr lang="zh-CN" altLang="en-US" sz="14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您的内容打在这里，或者通过复制您的文本后，在此框中粘贴</a:t>
              </a:r>
            </a:p>
          </p:txBody>
        </p:sp>
      </p:gr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fade">
                                      <p:cBhvr>
                                        <p:cTn id="11" dur="500"/>
                                        <p:tgtEl>
                                          <p:spTgt spid="70"/>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heel(1)">
                                      <p:cBhvr>
                                        <p:cTn id="15" dur="1500"/>
                                        <p:tgtEl>
                                          <p:spTgt spid="16"/>
                                        </p:tgtEl>
                                      </p:cBhvr>
                                    </p:animEffect>
                                  </p:childTnLst>
                                </p:cTn>
                              </p:par>
                              <p:par>
                                <p:cTn id="16" presetID="53" presetClass="entr" presetSubtype="16" fill="hold" nodeType="withEffect">
                                  <p:stCondLst>
                                    <p:cond delay="75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fltVal val="0"/>
                                          </p:val>
                                        </p:tav>
                                        <p:tav tm="100000">
                                          <p:val>
                                            <p:strVal val="#ppt_h"/>
                                          </p:val>
                                        </p:tav>
                                      </p:tavLst>
                                    </p:anim>
                                    <p:animEffect transition="in" filter="fade">
                                      <p:cBhvr>
                                        <p:cTn id="20" dur="500"/>
                                        <p:tgtEl>
                                          <p:spTgt spid="19"/>
                                        </p:tgtEl>
                                      </p:cBhvr>
                                    </p:animEffect>
                                  </p:childTnLst>
                                </p:cTn>
                              </p:par>
                              <p:par>
                                <p:cTn id="21" presetID="53" presetClass="entr" presetSubtype="16" fill="hold" nodeType="withEffect">
                                  <p:stCondLst>
                                    <p:cond delay="75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Effect transition="in" filter="fade">
                                      <p:cBhvr>
                                        <p:cTn id="25" dur="500"/>
                                        <p:tgtEl>
                                          <p:spTgt spid="35"/>
                                        </p:tgtEl>
                                      </p:cBhvr>
                                    </p:animEffect>
                                  </p:childTnLst>
                                </p:cTn>
                              </p:par>
                              <p:par>
                                <p:cTn id="26" presetID="53" presetClass="entr" presetSubtype="16" fill="hold" nodeType="withEffect">
                                  <p:stCondLst>
                                    <p:cond delay="75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par>
                                <p:cTn id="31" presetID="53" presetClass="entr" presetSubtype="16" fill="hold" nodeType="withEffect">
                                  <p:stCondLst>
                                    <p:cond delay="750"/>
                                  </p:stCondLst>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animEffect transition="in" filter="fade">
                                      <p:cBhvr>
                                        <p:cTn id="35" dur="500"/>
                                        <p:tgtEl>
                                          <p:spTgt spid="40"/>
                                        </p:tgtEl>
                                      </p:cBhvr>
                                    </p:animEffect>
                                  </p:childTnLst>
                                </p:cTn>
                              </p:par>
                              <p:par>
                                <p:cTn id="36" presetID="53" presetClass="entr" presetSubtype="16" fill="hold" nodeType="withEffect">
                                  <p:stCondLst>
                                    <p:cond delay="75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par>
                                <p:cTn id="41" presetID="53" presetClass="entr" presetSubtype="16" fill="hold" nodeType="withEffect">
                                  <p:stCondLst>
                                    <p:cond delay="750"/>
                                  </p:stCondLst>
                                  <p:childTnLst>
                                    <p:set>
                                      <p:cBhvr>
                                        <p:cTn id="42" dur="1" fill="hold">
                                          <p:stCondLst>
                                            <p:cond delay="0"/>
                                          </p:stCondLst>
                                        </p:cTn>
                                        <p:tgtEl>
                                          <p:spTgt spid="46"/>
                                        </p:tgtEl>
                                        <p:attrNameLst>
                                          <p:attrName>style.visibility</p:attrName>
                                        </p:attrNameLst>
                                      </p:cBhvr>
                                      <p:to>
                                        <p:strVal val="visible"/>
                                      </p:to>
                                    </p:set>
                                    <p:anim calcmode="lin" valueType="num">
                                      <p:cBhvr>
                                        <p:cTn id="43" dur="500" fill="hold"/>
                                        <p:tgtEl>
                                          <p:spTgt spid="46"/>
                                        </p:tgtEl>
                                        <p:attrNameLst>
                                          <p:attrName>ppt_w</p:attrName>
                                        </p:attrNameLst>
                                      </p:cBhvr>
                                      <p:tavLst>
                                        <p:tav tm="0">
                                          <p:val>
                                            <p:fltVal val="0"/>
                                          </p:val>
                                        </p:tav>
                                        <p:tav tm="100000">
                                          <p:val>
                                            <p:strVal val="#ppt_w"/>
                                          </p:val>
                                        </p:tav>
                                      </p:tavLst>
                                    </p:anim>
                                    <p:anim calcmode="lin" valueType="num">
                                      <p:cBhvr>
                                        <p:cTn id="44" dur="500" fill="hold"/>
                                        <p:tgtEl>
                                          <p:spTgt spid="46"/>
                                        </p:tgtEl>
                                        <p:attrNameLst>
                                          <p:attrName>ppt_h</p:attrName>
                                        </p:attrNameLst>
                                      </p:cBhvr>
                                      <p:tavLst>
                                        <p:tav tm="0">
                                          <p:val>
                                            <p:fltVal val="0"/>
                                          </p:val>
                                        </p:tav>
                                        <p:tav tm="100000">
                                          <p:val>
                                            <p:strVal val="#ppt_h"/>
                                          </p:val>
                                        </p:tav>
                                      </p:tavLst>
                                    </p:anim>
                                    <p:animEffect transition="in" filter="fade">
                                      <p:cBhvr>
                                        <p:cTn id="45" dur="500"/>
                                        <p:tgtEl>
                                          <p:spTgt spid="46"/>
                                        </p:tgtEl>
                                      </p:cBhvr>
                                    </p:animEffect>
                                  </p:childTnLst>
                                </p:cTn>
                              </p:par>
                              <p:par>
                                <p:cTn id="46" presetID="53" presetClass="entr" presetSubtype="16" fill="hold" nodeType="withEffect">
                                  <p:stCondLst>
                                    <p:cond delay="75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Effect transition="in" filter="fade">
                                      <p:cBhvr>
                                        <p:cTn id="50" dur="500"/>
                                        <p:tgtEl>
                                          <p:spTgt spid="27"/>
                                        </p:tgtEl>
                                      </p:cBhvr>
                                    </p:animEffect>
                                  </p:childTnLst>
                                </p:cTn>
                              </p:par>
                              <p:par>
                                <p:cTn id="51" presetID="53" presetClass="entr" presetSubtype="16" fill="hold" nodeType="withEffect">
                                  <p:stCondLst>
                                    <p:cond delay="750"/>
                                  </p:stCondLst>
                                  <p:childTnLst>
                                    <p:set>
                                      <p:cBhvr>
                                        <p:cTn id="52" dur="1" fill="hold">
                                          <p:stCondLst>
                                            <p:cond delay="0"/>
                                          </p:stCondLst>
                                        </p:cTn>
                                        <p:tgtEl>
                                          <p:spTgt spid="49"/>
                                        </p:tgtEl>
                                        <p:attrNameLst>
                                          <p:attrName>style.visibility</p:attrName>
                                        </p:attrNameLst>
                                      </p:cBhvr>
                                      <p:to>
                                        <p:strVal val="visible"/>
                                      </p:to>
                                    </p:set>
                                    <p:anim calcmode="lin" valueType="num">
                                      <p:cBhvr>
                                        <p:cTn id="53" dur="500" fill="hold"/>
                                        <p:tgtEl>
                                          <p:spTgt spid="49"/>
                                        </p:tgtEl>
                                        <p:attrNameLst>
                                          <p:attrName>ppt_w</p:attrName>
                                        </p:attrNameLst>
                                      </p:cBhvr>
                                      <p:tavLst>
                                        <p:tav tm="0">
                                          <p:val>
                                            <p:fltVal val="0"/>
                                          </p:val>
                                        </p:tav>
                                        <p:tav tm="100000">
                                          <p:val>
                                            <p:strVal val="#ppt_w"/>
                                          </p:val>
                                        </p:tav>
                                      </p:tavLst>
                                    </p:anim>
                                    <p:anim calcmode="lin" valueType="num">
                                      <p:cBhvr>
                                        <p:cTn id="54" dur="500" fill="hold"/>
                                        <p:tgtEl>
                                          <p:spTgt spid="49"/>
                                        </p:tgtEl>
                                        <p:attrNameLst>
                                          <p:attrName>ppt_h</p:attrName>
                                        </p:attrNameLst>
                                      </p:cBhvr>
                                      <p:tavLst>
                                        <p:tav tm="0">
                                          <p:val>
                                            <p:fltVal val="0"/>
                                          </p:val>
                                        </p:tav>
                                        <p:tav tm="100000">
                                          <p:val>
                                            <p:strVal val="#ppt_h"/>
                                          </p:val>
                                        </p:tav>
                                      </p:tavLst>
                                    </p:anim>
                                    <p:animEffect transition="in" filter="fade">
                                      <p:cBhvr>
                                        <p:cTn id="55" dur="500"/>
                                        <p:tgtEl>
                                          <p:spTgt spid="49"/>
                                        </p:tgtEl>
                                      </p:cBhvr>
                                    </p:animEffect>
                                  </p:childTnLst>
                                </p:cTn>
                              </p:par>
                              <p:par>
                                <p:cTn id="56" presetID="2" presetClass="entr" presetSubtype="4" fill="hold" nodeType="withEffect">
                                  <p:stCondLst>
                                    <p:cond delay="1500"/>
                                  </p:stCondLst>
                                  <p:childTnLst>
                                    <p:set>
                                      <p:cBhvr>
                                        <p:cTn id="57" dur="1" fill="hold">
                                          <p:stCondLst>
                                            <p:cond delay="0"/>
                                          </p:stCondLst>
                                        </p:cTn>
                                        <p:tgtEl>
                                          <p:spTgt spid="72"/>
                                        </p:tgtEl>
                                        <p:attrNameLst>
                                          <p:attrName>style.visibility</p:attrName>
                                        </p:attrNameLst>
                                      </p:cBhvr>
                                      <p:to>
                                        <p:strVal val="visible"/>
                                      </p:to>
                                    </p:set>
                                    <p:anim calcmode="lin" valueType="num">
                                      <p:cBhvr additive="base">
                                        <p:cTn id="58" dur="500" fill="hold"/>
                                        <p:tgtEl>
                                          <p:spTgt spid="72"/>
                                        </p:tgtEl>
                                        <p:attrNameLst>
                                          <p:attrName>ppt_x</p:attrName>
                                        </p:attrNameLst>
                                      </p:cBhvr>
                                      <p:tavLst>
                                        <p:tav tm="0">
                                          <p:val>
                                            <p:strVal val="#ppt_x"/>
                                          </p:val>
                                        </p:tav>
                                        <p:tav tm="100000">
                                          <p:val>
                                            <p:strVal val="#ppt_x"/>
                                          </p:val>
                                        </p:tav>
                                      </p:tavLst>
                                    </p:anim>
                                    <p:anim calcmode="lin" valueType="num">
                                      <p:cBhvr additive="base">
                                        <p:cTn id="59" dur="500" fill="hold"/>
                                        <p:tgtEl>
                                          <p:spTgt spid="72"/>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1500"/>
                                  </p:stCondLst>
                                  <p:childTnLst>
                                    <p:set>
                                      <p:cBhvr>
                                        <p:cTn id="61" dur="1" fill="hold">
                                          <p:stCondLst>
                                            <p:cond delay="0"/>
                                          </p:stCondLst>
                                        </p:cTn>
                                        <p:tgtEl>
                                          <p:spTgt spid="75"/>
                                        </p:tgtEl>
                                        <p:attrNameLst>
                                          <p:attrName>style.visibility</p:attrName>
                                        </p:attrNameLst>
                                      </p:cBhvr>
                                      <p:to>
                                        <p:strVal val="visible"/>
                                      </p:to>
                                    </p:set>
                                    <p:anim calcmode="lin" valueType="num">
                                      <p:cBhvr additive="base">
                                        <p:cTn id="62" dur="500" fill="hold"/>
                                        <p:tgtEl>
                                          <p:spTgt spid="75"/>
                                        </p:tgtEl>
                                        <p:attrNameLst>
                                          <p:attrName>ppt_x</p:attrName>
                                        </p:attrNameLst>
                                      </p:cBhvr>
                                      <p:tavLst>
                                        <p:tav tm="0">
                                          <p:val>
                                            <p:strVal val="#ppt_x"/>
                                          </p:val>
                                        </p:tav>
                                        <p:tav tm="100000">
                                          <p:val>
                                            <p:strVal val="#ppt_x"/>
                                          </p:val>
                                        </p:tav>
                                      </p:tavLst>
                                    </p:anim>
                                    <p:anim calcmode="lin" valueType="num">
                                      <p:cBhvr additive="base">
                                        <p:cTn id="63" dur="500" fill="hold"/>
                                        <p:tgtEl>
                                          <p:spTgt spid="75"/>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1500"/>
                                  </p:stCondLst>
                                  <p:childTnLst>
                                    <p:set>
                                      <p:cBhvr>
                                        <p:cTn id="65" dur="1" fill="hold">
                                          <p:stCondLst>
                                            <p:cond delay="0"/>
                                          </p:stCondLst>
                                        </p:cTn>
                                        <p:tgtEl>
                                          <p:spTgt spid="78"/>
                                        </p:tgtEl>
                                        <p:attrNameLst>
                                          <p:attrName>style.visibility</p:attrName>
                                        </p:attrNameLst>
                                      </p:cBhvr>
                                      <p:to>
                                        <p:strVal val="visible"/>
                                      </p:to>
                                    </p:set>
                                    <p:anim calcmode="lin" valueType="num">
                                      <p:cBhvr additive="base">
                                        <p:cTn id="66" dur="500" fill="hold"/>
                                        <p:tgtEl>
                                          <p:spTgt spid="78"/>
                                        </p:tgtEl>
                                        <p:attrNameLst>
                                          <p:attrName>ppt_x</p:attrName>
                                        </p:attrNameLst>
                                      </p:cBhvr>
                                      <p:tavLst>
                                        <p:tav tm="0">
                                          <p:val>
                                            <p:strVal val="#ppt_x"/>
                                          </p:val>
                                        </p:tav>
                                        <p:tav tm="100000">
                                          <p:val>
                                            <p:strVal val="#ppt_x"/>
                                          </p:val>
                                        </p:tav>
                                      </p:tavLst>
                                    </p:anim>
                                    <p:anim calcmode="lin" valueType="num">
                                      <p:cBhvr additive="base">
                                        <p:cTn id="67" dur="500" fill="hold"/>
                                        <p:tgtEl>
                                          <p:spTgt spid="78"/>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1500"/>
                                  </p:stCondLst>
                                  <p:childTnLst>
                                    <p:set>
                                      <p:cBhvr>
                                        <p:cTn id="69" dur="1" fill="hold">
                                          <p:stCondLst>
                                            <p:cond delay="0"/>
                                          </p:stCondLst>
                                        </p:cTn>
                                        <p:tgtEl>
                                          <p:spTgt spid="81"/>
                                        </p:tgtEl>
                                        <p:attrNameLst>
                                          <p:attrName>style.visibility</p:attrName>
                                        </p:attrNameLst>
                                      </p:cBhvr>
                                      <p:to>
                                        <p:strVal val="visible"/>
                                      </p:to>
                                    </p:set>
                                    <p:anim calcmode="lin" valueType="num">
                                      <p:cBhvr additive="base">
                                        <p:cTn id="70" dur="500" fill="hold"/>
                                        <p:tgtEl>
                                          <p:spTgt spid="81"/>
                                        </p:tgtEl>
                                        <p:attrNameLst>
                                          <p:attrName>ppt_x</p:attrName>
                                        </p:attrNameLst>
                                      </p:cBhvr>
                                      <p:tavLst>
                                        <p:tav tm="0">
                                          <p:val>
                                            <p:strVal val="#ppt_x"/>
                                          </p:val>
                                        </p:tav>
                                        <p:tav tm="100000">
                                          <p:val>
                                            <p:strVal val="#ppt_x"/>
                                          </p:val>
                                        </p:tav>
                                      </p:tavLst>
                                    </p:anim>
                                    <p:anim calcmode="lin" valueType="num">
                                      <p:cBhvr additive="base">
                                        <p:cTn id="71"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cxnSp>
        <p:nvCxnSpPr>
          <p:cNvPr id="16" name="直接连接符 15"/>
          <p:cNvCxnSpPr/>
          <p:nvPr/>
        </p:nvCxnSpPr>
        <p:spPr>
          <a:xfrm>
            <a:off x="8259057" y="2459319"/>
            <a:ext cx="169898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259057" y="4650093"/>
            <a:ext cx="169898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259058" y="3560633"/>
            <a:ext cx="914251"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262774" y="2459319"/>
            <a:ext cx="169898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2262774" y="4650093"/>
            <a:ext cx="169898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3047508" y="3560633"/>
            <a:ext cx="914251"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2" name="Freeform 5"/>
          <p:cNvSpPr/>
          <p:nvPr/>
        </p:nvSpPr>
        <p:spPr bwMode="auto">
          <a:xfrm rot="5400000">
            <a:off x="1399542" y="1867288"/>
            <a:ext cx="1225184" cy="1085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2"/>
          </a:fillRef>
          <a:effectRef idx="1">
            <a:schemeClr val="accent2"/>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23" name="Freeform 5"/>
          <p:cNvSpPr/>
          <p:nvPr/>
        </p:nvSpPr>
        <p:spPr bwMode="auto">
          <a:xfrm rot="5400000">
            <a:off x="2219271" y="3017697"/>
            <a:ext cx="1225184" cy="1085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6"/>
          </a:fillRef>
          <a:effectRef idx="1">
            <a:schemeClr val="accent6"/>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24" name="Freeform 5"/>
          <p:cNvSpPr/>
          <p:nvPr/>
        </p:nvSpPr>
        <p:spPr bwMode="auto">
          <a:xfrm rot="5400000">
            <a:off x="1399542" y="4107157"/>
            <a:ext cx="1225184" cy="1085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5"/>
          </a:fillRef>
          <a:effectRef idx="1">
            <a:schemeClr val="accent5"/>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25" name="Freeform 5"/>
          <p:cNvSpPr/>
          <p:nvPr/>
        </p:nvSpPr>
        <p:spPr bwMode="auto">
          <a:xfrm rot="5400000">
            <a:off x="9584347" y="1867288"/>
            <a:ext cx="1225184" cy="1085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2"/>
          </a:fillRef>
          <a:effectRef idx="1">
            <a:schemeClr val="accent2"/>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26" name="Freeform 5"/>
          <p:cNvSpPr/>
          <p:nvPr/>
        </p:nvSpPr>
        <p:spPr bwMode="auto">
          <a:xfrm rot="5400000">
            <a:off x="8764619" y="3017697"/>
            <a:ext cx="1225184" cy="1085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5"/>
          </a:fillRef>
          <a:effectRef idx="1">
            <a:schemeClr val="accent5"/>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27" name="Freeform 5"/>
          <p:cNvSpPr/>
          <p:nvPr/>
        </p:nvSpPr>
        <p:spPr bwMode="auto">
          <a:xfrm rot="5400000">
            <a:off x="9584347" y="4107157"/>
            <a:ext cx="1225184" cy="1085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5"/>
          </a:fillRef>
          <a:effectRef idx="1">
            <a:schemeClr val="accent5"/>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grpSp>
        <p:nvGrpSpPr>
          <p:cNvPr id="28" name="组合 27"/>
          <p:cNvGrpSpPr/>
          <p:nvPr/>
        </p:nvGrpSpPr>
        <p:grpSpPr>
          <a:xfrm>
            <a:off x="3895944" y="1897627"/>
            <a:ext cx="4399410" cy="3657008"/>
            <a:chOff x="3895940" y="1901190"/>
            <a:chExt cx="4400122" cy="3657600"/>
          </a:xfrm>
        </p:grpSpPr>
        <p:pic>
          <p:nvPicPr>
            <p:cNvPr id="29" name="Picture 6" descr="iMac-mock-up-diferents-view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5940" y="1901190"/>
              <a:ext cx="4400122" cy="3657600"/>
            </a:xfrm>
            <a:prstGeom prst="rect">
              <a:avLst/>
            </a:prstGeom>
          </p:spPr>
        </p:pic>
        <p:pic>
          <p:nvPicPr>
            <p:cNvPr id="30" name="图片 29" descr="C:\Users\Administrator\Desktop\爱国\20150930133319a932f.jpg20150930133319a932f"/>
            <p:cNvPicPr>
              <a:picLocks noChangeAspect="1"/>
            </p:cNvPicPr>
            <p:nvPr/>
          </p:nvPicPr>
          <p:blipFill>
            <a:blip r:embed="rId3"/>
            <a:srcRect/>
            <a:stretch>
              <a:fillRect/>
            </a:stretch>
          </p:blipFill>
          <p:spPr>
            <a:xfrm>
              <a:off x="4191898" y="2216201"/>
              <a:ext cx="3836656" cy="2204442"/>
            </a:xfrm>
            <a:prstGeom prst="rect">
              <a:avLst/>
            </a:prstGeom>
          </p:spPr>
        </p:pic>
      </p:grpSp>
      <p:sp>
        <p:nvSpPr>
          <p:cNvPr id="31" name="Freeform 5"/>
          <p:cNvSpPr/>
          <p:nvPr/>
        </p:nvSpPr>
        <p:spPr bwMode="auto">
          <a:xfrm rot="5400000">
            <a:off x="905923" y="3288283"/>
            <a:ext cx="938286" cy="8315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4"/>
          </a:fillRef>
          <a:effectRef idx="1">
            <a:schemeClr val="accent4"/>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32" name="Freeform 5"/>
          <p:cNvSpPr/>
          <p:nvPr/>
        </p:nvSpPr>
        <p:spPr bwMode="auto">
          <a:xfrm rot="5400000">
            <a:off x="2763194" y="1833571"/>
            <a:ext cx="938286" cy="8315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4"/>
          </a:fillRef>
          <a:effectRef idx="1">
            <a:schemeClr val="accent4"/>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33" name="Freeform 5"/>
          <p:cNvSpPr/>
          <p:nvPr/>
        </p:nvSpPr>
        <p:spPr bwMode="auto">
          <a:xfrm rot="5400000">
            <a:off x="8520210" y="1833571"/>
            <a:ext cx="938286" cy="8315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4"/>
          </a:fillRef>
          <a:effectRef idx="1">
            <a:schemeClr val="accent4"/>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34" name="Freeform 5"/>
          <p:cNvSpPr/>
          <p:nvPr/>
        </p:nvSpPr>
        <p:spPr bwMode="auto">
          <a:xfrm rot="5400000">
            <a:off x="10270732" y="3109927"/>
            <a:ext cx="938286" cy="8315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4"/>
          </a:fillRef>
          <a:effectRef idx="1">
            <a:schemeClr val="accent4"/>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grpSp>
        <p:nvGrpSpPr>
          <p:cNvPr id="35" name="Group 8"/>
          <p:cNvGrpSpPr>
            <a:grpSpLocks noChangeAspect="1"/>
          </p:cNvGrpSpPr>
          <p:nvPr/>
        </p:nvGrpSpPr>
        <p:grpSpPr bwMode="auto">
          <a:xfrm>
            <a:off x="1209602" y="3526504"/>
            <a:ext cx="330928" cy="362606"/>
            <a:chOff x="3437" y="2282"/>
            <a:chExt cx="679" cy="744"/>
          </a:xfrm>
          <a:solidFill>
            <a:schemeClr val="bg1"/>
          </a:solidFill>
        </p:grpSpPr>
        <p:sp>
          <p:nvSpPr>
            <p:cNvPr id="36"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37"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grpSp>
      <p:grpSp>
        <p:nvGrpSpPr>
          <p:cNvPr id="38" name="Group 13"/>
          <p:cNvGrpSpPr>
            <a:grpSpLocks noChangeAspect="1"/>
          </p:cNvGrpSpPr>
          <p:nvPr/>
        </p:nvGrpSpPr>
        <p:grpSpPr bwMode="auto">
          <a:xfrm>
            <a:off x="8834274" y="2065785"/>
            <a:ext cx="362886" cy="367171"/>
            <a:chOff x="2426" y="2781"/>
            <a:chExt cx="593" cy="600"/>
          </a:xfrm>
          <a:solidFill>
            <a:schemeClr val="bg1"/>
          </a:solidFill>
        </p:grpSpPr>
        <p:sp>
          <p:nvSpPr>
            <p:cNvPr id="39"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40"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grpSp>
      <p:grpSp>
        <p:nvGrpSpPr>
          <p:cNvPr id="41" name="Group 18"/>
          <p:cNvGrpSpPr>
            <a:grpSpLocks noChangeAspect="1"/>
          </p:cNvGrpSpPr>
          <p:nvPr/>
        </p:nvGrpSpPr>
        <p:grpSpPr bwMode="auto">
          <a:xfrm>
            <a:off x="3043855" y="2047196"/>
            <a:ext cx="376962" cy="351259"/>
            <a:chOff x="3802" y="2858"/>
            <a:chExt cx="616" cy="574"/>
          </a:xfrm>
          <a:solidFill>
            <a:schemeClr val="bg1"/>
          </a:solidFill>
        </p:grpSpPr>
        <p:sp>
          <p:nvSpPr>
            <p:cNvPr id="42"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43"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44"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45"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46"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grpSp>
      <p:sp>
        <p:nvSpPr>
          <p:cNvPr id="47" name="Freeform 108"/>
          <p:cNvSpPr>
            <a:spLocks noEditPoints="1"/>
          </p:cNvSpPr>
          <p:nvPr/>
        </p:nvSpPr>
        <p:spPr bwMode="auto">
          <a:xfrm>
            <a:off x="10517286" y="3337243"/>
            <a:ext cx="445179" cy="446781"/>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48" name="文本框 94"/>
          <p:cNvSpPr txBox="1"/>
          <p:nvPr/>
        </p:nvSpPr>
        <p:spPr>
          <a:xfrm>
            <a:off x="1557608" y="2061070"/>
            <a:ext cx="912846" cy="706755"/>
          </a:xfrm>
          <a:prstGeom prst="rect">
            <a:avLst/>
          </a:prstGeom>
          <a:noFill/>
        </p:spPr>
        <p:txBody>
          <a:bodyPr wrap="square" rtlCol="0">
            <a:spAutoFit/>
          </a:bodyPr>
          <a:lstStyle/>
          <a:p>
            <a:pPr algn="ctr"/>
            <a:r>
              <a:rPr lang="zh-CN" altLang="en-US" sz="2000" b="1" dirty="0">
                <a:solidFill>
                  <a:prstClr val="white"/>
                </a:solidFill>
                <a:latin typeface="微软雅黑" panose="020B0503020204020204" charset="-122"/>
                <a:ea typeface="微软雅黑" panose="020B0503020204020204" charset="-122"/>
              </a:rPr>
              <a:t>添加标题</a:t>
            </a:r>
          </a:p>
        </p:txBody>
      </p:sp>
      <p:sp>
        <p:nvSpPr>
          <p:cNvPr id="49" name="文本框 95"/>
          <p:cNvSpPr txBox="1"/>
          <p:nvPr/>
        </p:nvSpPr>
        <p:spPr>
          <a:xfrm>
            <a:off x="1557608" y="4352015"/>
            <a:ext cx="912846" cy="706755"/>
          </a:xfrm>
          <a:prstGeom prst="rect">
            <a:avLst/>
          </a:prstGeom>
          <a:noFill/>
        </p:spPr>
        <p:txBody>
          <a:bodyPr wrap="square" rtlCol="0">
            <a:spAutoFit/>
          </a:bodyPr>
          <a:lstStyle/>
          <a:p>
            <a:pPr algn="ctr"/>
            <a:r>
              <a:rPr lang="zh-CN" altLang="en-US" sz="2000" b="1" dirty="0">
                <a:solidFill>
                  <a:prstClr val="white"/>
                </a:solidFill>
                <a:latin typeface="微软雅黑" panose="020B0503020204020204" charset="-122"/>
                <a:ea typeface="微软雅黑" panose="020B0503020204020204" charset="-122"/>
              </a:rPr>
              <a:t>添加标题</a:t>
            </a:r>
          </a:p>
        </p:txBody>
      </p:sp>
      <p:sp>
        <p:nvSpPr>
          <p:cNvPr id="50" name="文本框 96"/>
          <p:cNvSpPr txBox="1"/>
          <p:nvPr/>
        </p:nvSpPr>
        <p:spPr>
          <a:xfrm>
            <a:off x="2370587" y="3213011"/>
            <a:ext cx="912846" cy="706755"/>
          </a:xfrm>
          <a:prstGeom prst="rect">
            <a:avLst/>
          </a:prstGeom>
          <a:noFill/>
        </p:spPr>
        <p:txBody>
          <a:bodyPr wrap="square" rtlCol="0">
            <a:spAutoFit/>
          </a:bodyPr>
          <a:lstStyle/>
          <a:p>
            <a:pPr algn="ctr"/>
            <a:r>
              <a:rPr lang="zh-CN" altLang="en-US" sz="2000" b="1" dirty="0">
                <a:solidFill>
                  <a:prstClr val="white"/>
                </a:solidFill>
                <a:latin typeface="微软雅黑" panose="020B0503020204020204" charset="-122"/>
                <a:ea typeface="微软雅黑" panose="020B0503020204020204" charset="-122"/>
              </a:rPr>
              <a:t>添加标题</a:t>
            </a:r>
          </a:p>
        </p:txBody>
      </p:sp>
      <p:sp>
        <p:nvSpPr>
          <p:cNvPr id="51" name="文本框 97"/>
          <p:cNvSpPr txBox="1"/>
          <p:nvPr/>
        </p:nvSpPr>
        <p:spPr>
          <a:xfrm>
            <a:off x="8920787" y="3213011"/>
            <a:ext cx="912846" cy="706755"/>
          </a:xfrm>
          <a:prstGeom prst="rect">
            <a:avLst/>
          </a:prstGeom>
          <a:noFill/>
        </p:spPr>
        <p:txBody>
          <a:bodyPr wrap="square" rtlCol="0">
            <a:spAutoFit/>
          </a:bodyPr>
          <a:lstStyle/>
          <a:p>
            <a:pPr algn="ctr"/>
            <a:r>
              <a:rPr lang="zh-CN" altLang="en-US" sz="2000" b="1" dirty="0">
                <a:solidFill>
                  <a:prstClr val="white"/>
                </a:solidFill>
                <a:latin typeface="微软雅黑" panose="020B0503020204020204" charset="-122"/>
                <a:ea typeface="微软雅黑" panose="020B0503020204020204" charset="-122"/>
              </a:rPr>
              <a:t>添加标题</a:t>
            </a:r>
          </a:p>
        </p:txBody>
      </p:sp>
      <p:sp>
        <p:nvSpPr>
          <p:cNvPr id="52" name="文本框 98"/>
          <p:cNvSpPr txBox="1"/>
          <p:nvPr/>
        </p:nvSpPr>
        <p:spPr>
          <a:xfrm>
            <a:off x="9740516" y="4352015"/>
            <a:ext cx="912846" cy="706755"/>
          </a:xfrm>
          <a:prstGeom prst="rect">
            <a:avLst/>
          </a:prstGeom>
          <a:noFill/>
        </p:spPr>
        <p:txBody>
          <a:bodyPr wrap="square" rtlCol="0">
            <a:spAutoFit/>
          </a:bodyPr>
          <a:lstStyle/>
          <a:p>
            <a:pPr algn="ctr"/>
            <a:r>
              <a:rPr lang="zh-CN" altLang="en-US" sz="2000" b="1" dirty="0">
                <a:solidFill>
                  <a:prstClr val="white"/>
                </a:solidFill>
                <a:latin typeface="微软雅黑" panose="020B0503020204020204" charset="-122"/>
                <a:ea typeface="微软雅黑" panose="020B0503020204020204" charset="-122"/>
              </a:rPr>
              <a:t>添加标题</a:t>
            </a:r>
          </a:p>
        </p:txBody>
      </p:sp>
      <p:sp>
        <p:nvSpPr>
          <p:cNvPr id="53" name="文本框 99"/>
          <p:cNvSpPr txBox="1"/>
          <p:nvPr/>
        </p:nvSpPr>
        <p:spPr>
          <a:xfrm>
            <a:off x="9755027" y="2061070"/>
            <a:ext cx="912846" cy="706755"/>
          </a:xfrm>
          <a:prstGeom prst="rect">
            <a:avLst/>
          </a:prstGeom>
          <a:noFill/>
        </p:spPr>
        <p:txBody>
          <a:bodyPr wrap="square" rtlCol="0">
            <a:spAutoFit/>
          </a:bodyPr>
          <a:lstStyle/>
          <a:p>
            <a:pPr algn="ctr"/>
            <a:r>
              <a:rPr lang="zh-CN" altLang="en-US" sz="2000" b="1" dirty="0">
                <a:solidFill>
                  <a:prstClr val="white"/>
                </a:solidFill>
                <a:latin typeface="微软雅黑" panose="020B0503020204020204" charset="-122"/>
                <a:ea typeface="微软雅黑" panose="020B0503020204020204" charset="-122"/>
              </a:rPr>
              <a:t>添加标题</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500"/>
                                  </p:stCondLst>
                                  <p:childTnLst>
                                    <p:set>
                                      <p:cBhvr>
                                        <p:cTn id="11" dur="1" fill="hold">
                                          <p:stCondLst>
                                            <p:cond delay="0"/>
                                          </p:stCondLst>
                                        </p:cTn>
                                        <p:tgtEl>
                                          <p:spTgt spid="19"/>
                                        </p:tgtEl>
                                        <p:attrNameLst>
                                          <p:attrName>style.visibility</p:attrName>
                                        </p:attrNameLst>
                                      </p:cBhvr>
                                      <p:to>
                                        <p:strVal val="visible"/>
                                      </p:to>
                                    </p:set>
                                    <p:animEffect transition="in" filter="wipe(right)">
                                      <p:cBhvr>
                                        <p:cTn id="12" dur="500"/>
                                        <p:tgtEl>
                                          <p:spTgt spid="19"/>
                                        </p:tgtEl>
                                      </p:cBhvr>
                                    </p:animEffect>
                                  </p:childTnLst>
                                </p:cTn>
                              </p:par>
                              <p:par>
                                <p:cTn id="13" presetID="22" presetClass="entr" presetSubtype="8"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53" presetClass="entr" presetSubtype="16" fill="hold" grpId="0" nodeType="withEffect">
                                  <p:stCondLst>
                                    <p:cond delay="1000"/>
                                  </p:stCondLst>
                                  <p:childTnLst>
                                    <p:set>
                                      <p:cBhvr>
                                        <p:cTn id="17" dur="1" fill="hold">
                                          <p:stCondLst>
                                            <p:cond delay="0"/>
                                          </p:stCondLst>
                                        </p:cTn>
                                        <p:tgtEl>
                                          <p:spTgt spid="22"/>
                                        </p:tgtEl>
                                        <p:attrNameLst>
                                          <p:attrName>style.visibility</p:attrName>
                                        </p:attrNameLst>
                                      </p:cBhvr>
                                      <p:to>
                                        <p:strVal val="visible"/>
                                      </p:to>
                                    </p:set>
                                    <p:anim calcmode="lin" valueType="num">
                                      <p:cBhvr>
                                        <p:cTn id="18" dur="500" fill="hold"/>
                                        <p:tgtEl>
                                          <p:spTgt spid="22"/>
                                        </p:tgtEl>
                                        <p:attrNameLst>
                                          <p:attrName>ppt_w</p:attrName>
                                        </p:attrNameLst>
                                      </p:cBhvr>
                                      <p:tavLst>
                                        <p:tav tm="0">
                                          <p:val>
                                            <p:fltVal val="0"/>
                                          </p:val>
                                        </p:tav>
                                        <p:tav tm="100000">
                                          <p:val>
                                            <p:strVal val="#ppt_w"/>
                                          </p:val>
                                        </p:tav>
                                      </p:tavLst>
                                    </p:anim>
                                    <p:anim calcmode="lin" valueType="num">
                                      <p:cBhvr>
                                        <p:cTn id="19" dur="500" fill="hold"/>
                                        <p:tgtEl>
                                          <p:spTgt spid="22"/>
                                        </p:tgtEl>
                                        <p:attrNameLst>
                                          <p:attrName>ppt_h</p:attrName>
                                        </p:attrNameLst>
                                      </p:cBhvr>
                                      <p:tavLst>
                                        <p:tav tm="0">
                                          <p:val>
                                            <p:fltVal val="0"/>
                                          </p:val>
                                        </p:tav>
                                        <p:tav tm="100000">
                                          <p:val>
                                            <p:strVal val="#ppt_h"/>
                                          </p:val>
                                        </p:tav>
                                      </p:tavLst>
                                    </p:anim>
                                    <p:animEffect transition="in" filter="fade">
                                      <p:cBhvr>
                                        <p:cTn id="20" dur="500"/>
                                        <p:tgtEl>
                                          <p:spTgt spid="22"/>
                                        </p:tgtEl>
                                      </p:cBhvr>
                                    </p:animEffect>
                                  </p:childTnLst>
                                </p:cTn>
                              </p:par>
                              <p:par>
                                <p:cTn id="21" presetID="53" presetClass="entr" presetSubtype="16" fill="hold" grpId="0" nodeType="withEffect">
                                  <p:stCondLst>
                                    <p:cond delay="100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par>
                                <p:cTn id="26" presetID="53" presetClass="entr" presetSubtype="16" fill="hold" grpId="0" nodeType="withEffect">
                                  <p:stCondLst>
                                    <p:cond delay="100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33"/>
                                        </p:tgtEl>
                                        <p:attrNameLst>
                                          <p:attrName>style.visibility</p:attrName>
                                        </p:attrNameLst>
                                      </p:cBhvr>
                                      <p:to>
                                        <p:strVal val="visible"/>
                                      </p:to>
                                    </p:set>
                                    <p:anim calcmode="lin" valueType="num">
                                      <p:cBhvr>
                                        <p:cTn id="33" dur="500" fill="hold"/>
                                        <p:tgtEl>
                                          <p:spTgt spid="33"/>
                                        </p:tgtEl>
                                        <p:attrNameLst>
                                          <p:attrName>ppt_w</p:attrName>
                                        </p:attrNameLst>
                                      </p:cBhvr>
                                      <p:tavLst>
                                        <p:tav tm="0">
                                          <p:val>
                                            <p:fltVal val="0"/>
                                          </p:val>
                                        </p:tav>
                                        <p:tav tm="100000">
                                          <p:val>
                                            <p:strVal val="#ppt_w"/>
                                          </p:val>
                                        </p:tav>
                                      </p:tavLst>
                                    </p:anim>
                                    <p:anim calcmode="lin" valueType="num">
                                      <p:cBhvr>
                                        <p:cTn id="34" dur="500" fill="hold"/>
                                        <p:tgtEl>
                                          <p:spTgt spid="33"/>
                                        </p:tgtEl>
                                        <p:attrNameLst>
                                          <p:attrName>ppt_h</p:attrName>
                                        </p:attrNameLst>
                                      </p:cBhvr>
                                      <p:tavLst>
                                        <p:tav tm="0">
                                          <p:val>
                                            <p:fltVal val="0"/>
                                          </p:val>
                                        </p:tav>
                                        <p:tav tm="100000">
                                          <p:val>
                                            <p:strVal val="#ppt_h"/>
                                          </p:val>
                                        </p:tav>
                                      </p:tavLst>
                                    </p:anim>
                                    <p:animEffect transition="in" filter="fade">
                                      <p:cBhvr>
                                        <p:cTn id="35" dur="500"/>
                                        <p:tgtEl>
                                          <p:spTgt spid="33"/>
                                        </p:tgtEl>
                                      </p:cBhvr>
                                    </p:animEffect>
                                  </p:childTnLst>
                                </p:cTn>
                              </p:par>
                              <p:par>
                                <p:cTn id="36" presetID="53" presetClass="entr" presetSubtype="16" fill="hold" nodeType="withEffect">
                                  <p:stCondLst>
                                    <p:cond delay="100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fltVal val="0"/>
                                          </p:val>
                                        </p:tav>
                                        <p:tav tm="100000">
                                          <p:val>
                                            <p:strVal val="#ppt_w"/>
                                          </p:val>
                                        </p:tav>
                                      </p:tavLst>
                                    </p:anim>
                                    <p:anim calcmode="lin" valueType="num">
                                      <p:cBhvr>
                                        <p:cTn id="39" dur="500" fill="hold"/>
                                        <p:tgtEl>
                                          <p:spTgt spid="38"/>
                                        </p:tgtEl>
                                        <p:attrNameLst>
                                          <p:attrName>ppt_h</p:attrName>
                                        </p:attrNameLst>
                                      </p:cBhvr>
                                      <p:tavLst>
                                        <p:tav tm="0">
                                          <p:val>
                                            <p:fltVal val="0"/>
                                          </p:val>
                                        </p:tav>
                                        <p:tav tm="100000">
                                          <p:val>
                                            <p:strVal val="#ppt_h"/>
                                          </p:val>
                                        </p:tav>
                                      </p:tavLst>
                                    </p:anim>
                                    <p:animEffect transition="in" filter="fade">
                                      <p:cBhvr>
                                        <p:cTn id="40" dur="500"/>
                                        <p:tgtEl>
                                          <p:spTgt spid="38"/>
                                        </p:tgtEl>
                                      </p:cBhvr>
                                    </p:animEffect>
                                  </p:childTnLst>
                                </p:cTn>
                              </p:par>
                              <p:par>
                                <p:cTn id="41" presetID="53" presetClass="entr" presetSubtype="16" fill="hold" nodeType="withEffect">
                                  <p:stCondLst>
                                    <p:cond delay="100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par>
                                <p:cTn id="46" presetID="53" presetClass="entr" presetSubtype="16" fill="hold" grpId="0" nodeType="withEffect">
                                  <p:stCondLst>
                                    <p:cond delay="1000"/>
                                  </p:stCondLst>
                                  <p:childTnLst>
                                    <p:set>
                                      <p:cBhvr>
                                        <p:cTn id="47" dur="1" fill="hold">
                                          <p:stCondLst>
                                            <p:cond delay="0"/>
                                          </p:stCondLst>
                                        </p:cTn>
                                        <p:tgtEl>
                                          <p:spTgt spid="48"/>
                                        </p:tgtEl>
                                        <p:attrNameLst>
                                          <p:attrName>style.visibility</p:attrName>
                                        </p:attrNameLst>
                                      </p:cBhvr>
                                      <p:to>
                                        <p:strVal val="visible"/>
                                      </p:to>
                                    </p:set>
                                    <p:anim calcmode="lin" valueType="num">
                                      <p:cBhvr>
                                        <p:cTn id="48" dur="500" fill="hold"/>
                                        <p:tgtEl>
                                          <p:spTgt spid="48"/>
                                        </p:tgtEl>
                                        <p:attrNameLst>
                                          <p:attrName>ppt_w</p:attrName>
                                        </p:attrNameLst>
                                      </p:cBhvr>
                                      <p:tavLst>
                                        <p:tav tm="0">
                                          <p:val>
                                            <p:fltVal val="0"/>
                                          </p:val>
                                        </p:tav>
                                        <p:tav tm="100000">
                                          <p:val>
                                            <p:strVal val="#ppt_w"/>
                                          </p:val>
                                        </p:tav>
                                      </p:tavLst>
                                    </p:anim>
                                    <p:anim calcmode="lin" valueType="num">
                                      <p:cBhvr>
                                        <p:cTn id="49" dur="500" fill="hold"/>
                                        <p:tgtEl>
                                          <p:spTgt spid="48"/>
                                        </p:tgtEl>
                                        <p:attrNameLst>
                                          <p:attrName>ppt_h</p:attrName>
                                        </p:attrNameLst>
                                      </p:cBhvr>
                                      <p:tavLst>
                                        <p:tav tm="0">
                                          <p:val>
                                            <p:fltVal val="0"/>
                                          </p:val>
                                        </p:tav>
                                        <p:tav tm="100000">
                                          <p:val>
                                            <p:strVal val="#ppt_h"/>
                                          </p:val>
                                        </p:tav>
                                      </p:tavLst>
                                    </p:anim>
                                    <p:animEffect transition="in" filter="fade">
                                      <p:cBhvr>
                                        <p:cTn id="50" dur="500"/>
                                        <p:tgtEl>
                                          <p:spTgt spid="48"/>
                                        </p:tgtEl>
                                      </p:cBhvr>
                                    </p:animEffect>
                                  </p:childTnLst>
                                </p:cTn>
                              </p:par>
                              <p:par>
                                <p:cTn id="51" presetID="53" presetClass="entr" presetSubtype="16" fill="hold" grpId="0" nodeType="withEffect">
                                  <p:stCondLst>
                                    <p:cond delay="1000"/>
                                  </p:stCondLst>
                                  <p:childTnLst>
                                    <p:set>
                                      <p:cBhvr>
                                        <p:cTn id="52" dur="1" fill="hold">
                                          <p:stCondLst>
                                            <p:cond delay="0"/>
                                          </p:stCondLst>
                                        </p:cTn>
                                        <p:tgtEl>
                                          <p:spTgt spid="53"/>
                                        </p:tgtEl>
                                        <p:attrNameLst>
                                          <p:attrName>style.visibility</p:attrName>
                                        </p:attrNameLst>
                                      </p:cBhvr>
                                      <p:to>
                                        <p:strVal val="visible"/>
                                      </p:to>
                                    </p:set>
                                    <p:anim calcmode="lin" valueType="num">
                                      <p:cBhvr>
                                        <p:cTn id="53" dur="500" fill="hold"/>
                                        <p:tgtEl>
                                          <p:spTgt spid="53"/>
                                        </p:tgtEl>
                                        <p:attrNameLst>
                                          <p:attrName>ppt_w</p:attrName>
                                        </p:attrNameLst>
                                      </p:cBhvr>
                                      <p:tavLst>
                                        <p:tav tm="0">
                                          <p:val>
                                            <p:fltVal val="0"/>
                                          </p:val>
                                        </p:tav>
                                        <p:tav tm="100000">
                                          <p:val>
                                            <p:strVal val="#ppt_w"/>
                                          </p:val>
                                        </p:tav>
                                      </p:tavLst>
                                    </p:anim>
                                    <p:anim calcmode="lin" valueType="num">
                                      <p:cBhvr>
                                        <p:cTn id="54" dur="500" fill="hold"/>
                                        <p:tgtEl>
                                          <p:spTgt spid="53"/>
                                        </p:tgtEl>
                                        <p:attrNameLst>
                                          <p:attrName>ppt_h</p:attrName>
                                        </p:attrNameLst>
                                      </p:cBhvr>
                                      <p:tavLst>
                                        <p:tav tm="0">
                                          <p:val>
                                            <p:fltVal val="0"/>
                                          </p:val>
                                        </p:tav>
                                        <p:tav tm="100000">
                                          <p:val>
                                            <p:strVal val="#ppt_h"/>
                                          </p:val>
                                        </p:tav>
                                      </p:tavLst>
                                    </p:anim>
                                    <p:animEffect transition="in" filter="fade">
                                      <p:cBhvr>
                                        <p:cTn id="55" dur="500"/>
                                        <p:tgtEl>
                                          <p:spTgt spid="53"/>
                                        </p:tgtEl>
                                      </p:cBhvr>
                                    </p:animEffect>
                                  </p:childTnLst>
                                </p:cTn>
                              </p:par>
                              <p:par>
                                <p:cTn id="56" presetID="22" presetClass="entr" presetSubtype="2" fill="hold" nodeType="withEffect">
                                  <p:stCondLst>
                                    <p:cond delay="1500"/>
                                  </p:stCondLst>
                                  <p:childTnLst>
                                    <p:set>
                                      <p:cBhvr>
                                        <p:cTn id="57" dur="1" fill="hold">
                                          <p:stCondLst>
                                            <p:cond delay="0"/>
                                          </p:stCondLst>
                                        </p:cTn>
                                        <p:tgtEl>
                                          <p:spTgt spid="21"/>
                                        </p:tgtEl>
                                        <p:attrNameLst>
                                          <p:attrName>style.visibility</p:attrName>
                                        </p:attrNameLst>
                                      </p:cBhvr>
                                      <p:to>
                                        <p:strVal val="visible"/>
                                      </p:to>
                                    </p:set>
                                    <p:animEffect transition="in" filter="wipe(right)">
                                      <p:cBhvr>
                                        <p:cTn id="58" dur="500"/>
                                        <p:tgtEl>
                                          <p:spTgt spid="21"/>
                                        </p:tgtEl>
                                      </p:cBhvr>
                                    </p:animEffect>
                                  </p:childTnLst>
                                </p:cTn>
                              </p:par>
                              <p:par>
                                <p:cTn id="59" presetID="22" presetClass="entr" presetSubtype="8" fill="hold" nodeType="withEffect">
                                  <p:stCondLst>
                                    <p:cond delay="150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par>
                                <p:cTn id="62" presetID="53" presetClass="entr" presetSubtype="16" fill="hold" grpId="0" nodeType="withEffect">
                                  <p:stCondLst>
                                    <p:cond delay="200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Effect transition="in" filter="fade">
                                      <p:cBhvr>
                                        <p:cTn id="66" dur="500"/>
                                        <p:tgtEl>
                                          <p:spTgt spid="23"/>
                                        </p:tgtEl>
                                      </p:cBhvr>
                                    </p:animEffect>
                                  </p:childTnLst>
                                </p:cTn>
                              </p:par>
                              <p:par>
                                <p:cTn id="67" presetID="53" presetClass="entr" presetSubtype="16" fill="hold" grpId="0" nodeType="withEffect">
                                  <p:stCondLst>
                                    <p:cond delay="2000"/>
                                  </p:stCondLst>
                                  <p:childTnLst>
                                    <p:set>
                                      <p:cBhvr>
                                        <p:cTn id="68" dur="1" fill="hold">
                                          <p:stCondLst>
                                            <p:cond delay="0"/>
                                          </p:stCondLst>
                                        </p:cTn>
                                        <p:tgtEl>
                                          <p:spTgt spid="31"/>
                                        </p:tgtEl>
                                        <p:attrNameLst>
                                          <p:attrName>style.visibility</p:attrName>
                                        </p:attrNameLst>
                                      </p:cBhvr>
                                      <p:to>
                                        <p:strVal val="visible"/>
                                      </p:to>
                                    </p:set>
                                    <p:anim calcmode="lin" valueType="num">
                                      <p:cBhvr>
                                        <p:cTn id="69" dur="500" fill="hold"/>
                                        <p:tgtEl>
                                          <p:spTgt spid="31"/>
                                        </p:tgtEl>
                                        <p:attrNameLst>
                                          <p:attrName>ppt_w</p:attrName>
                                        </p:attrNameLst>
                                      </p:cBhvr>
                                      <p:tavLst>
                                        <p:tav tm="0">
                                          <p:val>
                                            <p:fltVal val="0"/>
                                          </p:val>
                                        </p:tav>
                                        <p:tav tm="100000">
                                          <p:val>
                                            <p:strVal val="#ppt_w"/>
                                          </p:val>
                                        </p:tav>
                                      </p:tavLst>
                                    </p:anim>
                                    <p:anim calcmode="lin" valueType="num">
                                      <p:cBhvr>
                                        <p:cTn id="70" dur="500" fill="hold"/>
                                        <p:tgtEl>
                                          <p:spTgt spid="31"/>
                                        </p:tgtEl>
                                        <p:attrNameLst>
                                          <p:attrName>ppt_h</p:attrName>
                                        </p:attrNameLst>
                                      </p:cBhvr>
                                      <p:tavLst>
                                        <p:tav tm="0">
                                          <p:val>
                                            <p:fltVal val="0"/>
                                          </p:val>
                                        </p:tav>
                                        <p:tav tm="100000">
                                          <p:val>
                                            <p:strVal val="#ppt_h"/>
                                          </p:val>
                                        </p:tav>
                                      </p:tavLst>
                                    </p:anim>
                                    <p:animEffect transition="in" filter="fade">
                                      <p:cBhvr>
                                        <p:cTn id="71" dur="500"/>
                                        <p:tgtEl>
                                          <p:spTgt spid="31"/>
                                        </p:tgtEl>
                                      </p:cBhvr>
                                    </p:animEffect>
                                  </p:childTnLst>
                                </p:cTn>
                              </p:par>
                              <p:par>
                                <p:cTn id="72" presetID="53" presetClass="entr" presetSubtype="16" fill="hold" nodeType="withEffect">
                                  <p:stCondLst>
                                    <p:cond delay="2000"/>
                                  </p:stCondLst>
                                  <p:childTnLst>
                                    <p:set>
                                      <p:cBhvr>
                                        <p:cTn id="73" dur="1" fill="hold">
                                          <p:stCondLst>
                                            <p:cond delay="0"/>
                                          </p:stCondLst>
                                        </p:cTn>
                                        <p:tgtEl>
                                          <p:spTgt spid="35"/>
                                        </p:tgtEl>
                                        <p:attrNameLst>
                                          <p:attrName>style.visibility</p:attrName>
                                        </p:attrNameLst>
                                      </p:cBhvr>
                                      <p:to>
                                        <p:strVal val="visible"/>
                                      </p:to>
                                    </p:set>
                                    <p:anim calcmode="lin" valueType="num">
                                      <p:cBhvr>
                                        <p:cTn id="74" dur="500" fill="hold"/>
                                        <p:tgtEl>
                                          <p:spTgt spid="35"/>
                                        </p:tgtEl>
                                        <p:attrNameLst>
                                          <p:attrName>ppt_w</p:attrName>
                                        </p:attrNameLst>
                                      </p:cBhvr>
                                      <p:tavLst>
                                        <p:tav tm="0">
                                          <p:val>
                                            <p:fltVal val="0"/>
                                          </p:val>
                                        </p:tav>
                                        <p:tav tm="100000">
                                          <p:val>
                                            <p:strVal val="#ppt_w"/>
                                          </p:val>
                                        </p:tav>
                                      </p:tavLst>
                                    </p:anim>
                                    <p:anim calcmode="lin" valueType="num">
                                      <p:cBhvr>
                                        <p:cTn id="75" dur="500" fill="hold"/>
                                        <p:tgtEl>
                                          <p:spTgt spid="35"/>
                                        </p:tgtEl>
                                        <p:attrNameLst>
                                          <p:attrName>ppt_h</p:attrName>
                                        </p:attrNameLst>
                                      </p:cBhvr>
                                      <p:tavLst>
                                        <p:tav tm="0">
                                          <p:val>
                                            <p:fltVal val="0"/>
                                          </p:val>
                                        </p:tav>
                                        <p:tav tm="100000">
                                          <p:val>
                                            <p:strVal val="#ppt_h"/>
                                          </p:val>
                                        </p:tav>
                                      </p:tavLst>
                                    </p:anim>
                                    <p:animEffect transition="in" filter="fade">
                                      <p:cBhvr>
                                        <p:cTn id="76" dur="500"/>
                                        <p:tgtEl>
                                          <p:spTgt spid="35"/>
                                        </p:tgtEl>
                                      </p:cBhvr>
                                    </p:animEffect>
                                  </p:childTnLst>
                                </p:cTn>
                              </p:par>
                              <p:par>
                                <p:cTn id="77" presetID="53" presetClass="entr" presetSubtype="16" fill="hold" grpId="0" nodeType="withEffect">
                                  <p:stCondLst>
                                    <p:cond delay="2000"/>
                                  </p:stCondLst>
                                  <p:childTnLst>
                                    <p:set>
                                      <p:cBhvr>
                                        <p:cTn id="78" dur="1" fill="hold">
                                          <p:stCondLst>
                                            <p:cond delay="0"/>
                                          </p:stCondLst>
                                        </p:cTn>
                                        <p:tgtEl>
                                          <p:spTgt spid="50"/>
                                        </p:tgtEl>
                                        <p:attrNameLst>
                                          <p:attrName>style.visibility</p:attrName>
                                        </p:attrNameLst>
                                      </p:cBhvr>
                                      <p:to>
                                        <p:strVal val="visible"/>
                                      </p:to>
                                    </p:set>
                                    <p:anim calcmode="lin" valueType="num">
                                      <p:cBhvr>
                                        <p:cTn id="79" dur="500" fill="hold"/>
                                        <p:tgtEl>
                                          <p:spTgt spid="50"/>
                                        </p:tgtEl>
                                        <p:attrNameLst>
                                          <p:attrName>ppt_w</p:attrName>
                                        </p:attrNameLst>
                                      </p:cBhvr>
                                      <p:tavLst>
                                        <p:tav tm="0">
                                          <p:val>
                                            <p:fltVal val="0"/>
                                          </p:val>
                                        </p:tav>
                                        <p:tav tm="100000">
                                          <p:val>
                                            <p:strVal val="#ppt_w"/>
                                          </p:val>
                                        </p:tav>
                                      </p:tavLst>
                                    </p:anim>
                                    <p:anim calcmode="lin" valueType="num">
                                      <p:cBhvr>
                                        <p:cTn id="80" dur="500" fill="hold"/>
                                        <p:tgtEl>
                                          <p:spTgt spid="50"/>
                                        </p:tgtEl>
                                        <p:attrNameLst>
                                          <p:attrName>ppt_h</p:attrName>
                                        </p:attrNameLst>
                                      </p:cBhvr>
                                      <p:tavLst>
                                        <p:tav tm="0">
                                          <p:val>
                                            <p:fltVal val="0"/>
                                          </p:val>
                                        </p:tav>
                                        <p:tav tm="100000">
                                          <p:val>
                                            <p:strVal val="#ppt_h"/>
                                          </p:val>
                                        </p:tav>
                                      </p:tavLst>
                                    </p:anim>
                                    <p:animEffect transition="in" filter="fade">
                                      <p:cBhvr>
                                        <p:cTn id="81" dur="500"/>
                                        <p:tgtEl>
                                          <p:spTgt spid="50"/>
                                        </p:tgtEl>
                                      </p:cBhvr>
                                    </p:animEffect>
                                  </p:childTnLst>
                                </p:cTn>
                              </p:par>
                              <p:par>
                                <p:cTn id="82" presetID="53" presetClass="entr" presetSubtype="16" fill="hold" grpId="0" nodeType="withEffect">
                                  <p:stCondLst>
                                    <p:cond delay="200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par>
                                <p:cTn id="87" presetID="53" presetClass="entr" presetSubtype="16" fill="hold" grpId="0" nodeType="withEffect">
                                  <p:stCondLst>
                                    <p:cond delay="2000"/>
                                  </p:stCondLst>
                                  <p:childTnLst>
                                    <p:set>
                                      <p:cBhvr>
                                        <p:cTn id="88" dur="1" fill="hold">
                                          <p:stCondLst>
                                            <p:cond delay="0"/>
                                          </p:stCondLst>
                                        </p:cTn>
                                        <p:tgtEl>
                                          <p:spTgt spid="34"/>
                                        </p:tgtEl>
                                        <p:attrNameLst>
                                          <p:attrName>style.visibility</p:attrName>
                                        </p:attrNameLst>
                                      </p:cBhvr>
                                      <p:to>
                                        <p:strVal val="visible"/>
                                      </p:to>
                                    </p:set>
                                    <p:anim calcmode="lin" valueType="num">
                                      <p:cBhvr>
                                        <p:cTn id="89" dur="500" fill="hold"/>
                                        <p:tgtEl>
                                          <p:spTgt spid="34"/>
                                        </p:tgtEl>
                                        <p:attrNameLst>
                                          <p:attrName>ppt_w</p:attrName>
                                        </p:attrNameLst>
                                      </p:cBhvr>
                                      <p:tavLst>
                                        <p:tav tm="0">
                                          <p:val>
                                            <p:fltVal val="0"/>
                                          </p:val>
                                        </p:tav>
                                        <p:tav tm="100000">
                                          <p:val>
                                            <p:strVal val="#ppt_w"/>
                                          </p:val>
                                        </p:tav>
                                      </p:tavLst>
                                    </p:anim>
                                    <p:anim calcmode="lin" valueType="num">
                                      <p:cBhvr>
                                        <p:cTn id="90" dur="500" fill="hold"/>
                                        <p:tgtEl>
                                          <p:spTgt spid="34"/>
                                        </p:tgtEl>
                                        <p:attrNameLst>
                                          <p:attrName>ppt_h</p:attrName>
                                        </p:attrNameLst>
                                      </p:cBhvr>
                                      <p:tavLst>
                                        <p:tav tm="0">
                                          <p:val>
                                            <p:fltVal val="0"/>
                                          </p:val>
                                        </p:tav>
                                        <p:tav tm="100000">
                                          <p:val>
                                            <p:strVal val="#ppt_h"/>
                                          </p:val>
                                        </p:tav>
                                      </p:tavLst>
                                    </p:anim>
                                    <p:animEffect transition="in" filter="fade">
                                      <p:cBhvr>
                                        <p:cTn id="91" dur="500"/>
                                        <p:tgtEl>
                                          <p:spTgt spid="34"/>
                                        </p:tgtEl>
                                      </p:cBhvr>
                                    </p:animEffect>
                                  </p:childTnLst>
                                </p:cTn>
                              </p:par>
                              <p:par>
                                <p:cTn id="92" presetID="53" presetClass="entr" presetSubtype="16" fill="hold" grpId="0" nodeType="withEffect">
                                  <p:stCondLst>
                                    <p:cond delay="2000"/>
                                  </p:stCondLst>
                                  <p:childTnLst>
                                    <p:set>
                                      <p:cBhvr>
                                        <p:cTn id="93" dur="1" fill="hold">
                                          <p:stCondLst>
                                            <p:cond delay="0"/>
                                          </p:stCondLst>
                                        </p:cTn>
                                        <p:tgtEl>
                                          <p:spTgt spid="47"/>
                                        </p:tgtEl>
                                        <p:attrNameLst>
                                          <p:attrName>style.visibility</p:attrName>
                                        </p:attrNameLst>
                                      </p:cBhvr>
                                      <p:to>
                                        <p:strVal val="visible"/>
                                      </p:to>
                                    </p:set>
                                    <p:anim calcmode="lin" valueType="num">
                                      <p:cBhvr>
                                        <p:cTn id="94" dur="500" fill="hold"/>
                                        <p:tgtEl>
                                          <p:spTgt spid="47"/>
                                        </p:tgtEl>
                                        <p:attrNameLst>
                                          <p:attrName>ppt_w</p:attrName>
                                        </p:attrNameLst>
                                      </p:cBhvr>
                                      <p:tavLst>
                                        <p:tav tm="0">
                                          <p:val>
                                            <p:fltVal val="0"/>
                                          </p:val>
                                        </p:tav>
                                        <p:tav tm="100000">
                                          <p:val>
                                            <p:strVal val="#ppt_w"/>
                                          </p:val>
                                        </p:tav>
                                      </p:tavLst>
                                    </p:anim>
                                    <p:anim calcmode="lin" valueType="num">
                                      <p:cBhvr>
                                        <p:cTn id="95" dur="500" fill="hold"/>
                                        <p:tgtEl>
                                          <p:spTgt spid="47"/>
                                        </p:tgtEl>
                                        <p:attrNameLst>
                                          <p:attrName>ppt_h</p:attrName>
                                        </p:attrNameLst>
                                      </p:cBhvr>
                                      <p:tavLst>
                                        <p:tav tm="0">
                                          <p:val>
                                            <p:fltVal val="0"/>
                                          </p:val>
                                        </p:tav>
                                        <p:tav tm="100000">
                                          <p:val>
                                            <p:strVal val="#ppt_h"/>
                                          </p:val>
                                        </p:tav>
                                      </p:tavLst>
                                    </p:anim>
                                    <p:animEffect transition="in" filter="fade">
                                      <p:cBhvr>
                                        <p:cTn id="96" dur="500"/>
                                        <p:tgtEl>
                                          <p:spTgt spid="47"/>
                                        </p:tgtEl>
                                      </p:cBhvr>
                                    </p:animEffect>
                                  </p:childTnLst>
                                </p:cTn>
                              </p:par>
                              <p:par>
                                <p:cTn id="97" presetID="53" presetClass="entr" presetSubtype="16" fill="hold" grpId="0" nodeType="withEffect">
                                  <p:stCondLst>
                                    <p:cond delay="2000"/>
                                  </p:stCondLst>
                                  <p:childTnLst>
                                    <p:set>
                                      <p:cBhvr>
                                        <p:cTn id="98" dur="1" fill="hold">
                                          <p:stCondLst>
                                            <p:cond delay="0"/>
                                          </p:stCondLst>
                                        </p:cTn>
                                        <p:tgtEl>
                                          <p:spTgt spid="51"/>
                                        </p:tgtEl>
                                        <p:attrNameLst>
                                          <p:attrName>style.visibility</p:attrName>
                                        </p:attrNameLst>
                                      </p:cBhvr>
                                      <p:to>
                                        <p:strVal val="visible"/>
                                      </p:to>
                                    </p:set>
                                    <p:anim calcmode="lin" valueType="num">
                                      <p:cBhvr>
                                        <p:cTn id="99" dur="500" fill="hold"/>
                                        <p:tgtEl>
                                          <p:spTgt spid="51"/>
                                        </p:tgtEl>
                                        <p:attrNameLst>
                                          <p:attrName>ppt_w</p:attrName>
                                        </p:attrNameLst>
                                      </p:cBhvr>
                                      <p:tavLst>
                                        <p:tav tm="0">
                                          <p:val>
                                            <p:fltVal val="0"/>
                                          </p:val>
                                        </p:tav>
                                        <p:tav tm="100000">
                                          <p:val>
                                            <p:strVal val="#ppt_w"/>
                                          </p:val>
                                        </p:tav>
                                      </p:tavLst>
                                    </p:anim>
                                    <p:anim calcmode="lin" valueType="num">
                                      <p:cBhvr>
                                        <p:cTn id="100" dur="500" fill="hold"/>
                                        <p:tgtEl>
                                          <p:spTgt spid="51"/>
                                        </p:tgtEl>
                                        <p:attrNameLst>
                                          <p:attrName>ppt_h</p:attrName>
                                        </p:attrNameLst>
                                      </p:cBhvr>
                                      <p:tavLst>
                                        <p:tav tm="0">
                                          <p:val>
                                            <p:fltVal val="0"/>
                                          </p:val>
                                        </p:tav>
                                        <p:tav tm="100000">
                                          <p:val>
                                            <p:strVal val="#ppt_h"/>
                                          </p:val>
                                        </p:tav>
                                      </p:tavLst>
                                    </p:anim>
                                    <p:animEffect transition="in" filter="fade">
                                      <p:cBhvr>
                                        <p:cTn id="101" dur="500"/>
                                        <p:tgtEl>
                                          <p:spTgt spid="51"/>
                                        </p:tgtEl>
                                      </p:cBhvr>
                                    </p:animEffect>
                                  </p:childTnLst>
                                </p:cTn>
                              </p:par>
                              <p:par>
                                <p:cTn id="102" presetID="22" presetClass="entr" presetSubtype="2" fill="hold" nodeType="withEffect">
                                  <p:stCondLst>
                                    <p:cond delay="2500"/>
                                  </p:stCondLst>
                                  <p:childTnLst>
                                    <p:set>
                                      <p:cBhvr>
                                        <p:cTn id="103" dur="1" fill="hold">
                                          <p:stCondLst>
                                            <p:cond delay="0"/>
                                          </p:stCondLst>
                                        </p:cTn>
                                        <p:tgtEl>
                                          <p:spTgt spid="20"/>
                                        </p:tgtEl>
                                        <p:attrNameLst>
                                          <p:attrName>style.visibility</p:attrName>
                                        </p:attrNameLst>
                                      </p:cBhvr>
                                      <p:to>
                                        <p:strVal val="visible"/>
                                      </p:to>
                                    </p:set>
                                    <p:animEffect transition="in" filter="wipe(right)">
                                      <p:cBhvr>
                                        <p:cTn id="104" dur="500"/>
                                        <p:tgtEl>
                                          <p:spTgt spid="20"/>
                                        </p:tgtEl>
                                      </p:cBhvr>
                                    </p:animEffect>
                                  </p:childTnLst>
                                </p:cTn>
                              </p:par>
                              <p:par>
                                <p:cTn id="105" presetID="22" presetClass="entr" presetSubtype="8" fill="hold" nodeType="withEffect">
                                  <p:stCondLst>
                                    <p:cond delay="2500"/>
                                  </p:stCondLst>
                                  <p:childTnLst>
                                    <p:set>
                                      <p:cBhvr>
                                        <p:cTn id="106" dur="1" fill="hold">
                                          <p:stCondLst>
                                            <p:cond delay="0"/>
                                          </p:stCondLst>
                                        </p:cTn>
                                        <p:tgtEl>
                                          <p:spTgt spid="17"/>
                                        </p:tgtEl>
                                        <p:attrNameLst>
                                          <p:attrName>style.visibility</p:attrName>
                                        </p:attrNameLst>
                                      </p:cBhvr>
                                      <p:to>
                                        <p:strVal val="visible"/>
                                      </p:to>
                                    </p:set>
                                    <p:animEffect transition="in" filter="wipe(left)">
                                      <p:cBhvr>
                                        <p:cTn id="107" dur="500"/>
                                        <p:tgtEl>
                                          <p:spTgt spid="17"/>
                                        </p:tgtEl>
                                      </p:cBhvr>
                                    </p:animEffect>
                                  </p:childTnLst>
                                </p:cTn>
                              </p:par>
                              <p:par>
                                <p:cTn id="108" presetID="53" presetClass="entr" presetSubtype="16" fill="hold" grpId="0" nodeType="withEffect">
                                  <p:stCondLst>
                                    <p:cond delay="3000"/>
                                  </p:stCondLst>
                                  <p:childTnLst>
                                    <p:set>
                                      <p:cBhvr>
                                        <p:cTn id="109" dur="1" fill="hold">
                                          <p:stCondLst>
                                            <p:cond delay="0"/>
                                          </p:stCondLst>
                                        </p:cTn>
                                        <p:tgtEl>
                                          <p:spTgt spid="24"/>
                                        </p:tgtEl>
                                        <p:attrNameLst>
                                          <p:attrName>style.visibility</p:attrName>
                                        </p:attrNameLst>
                                      </p:cBhvr>
                                      <p:to>
                                        <p:strVal val="visible"/>
                                      </p:to>
                                    </p:set>
                                    <p:anim calcmode="lin" valueType="num">
                                      <p:cBhvr>
                                        <p:cTn id="110" dur="500" fill="hold"/>
                                        <p:tgtEl>
                                          <p:spTgt spid="24"/>
                                        </p:tgtEl>
                                        <p:attrNameLst>
                                          <p:attrName>ppt_w</p:attrName>
                                        </p:attrNameLst>
                                      </p:cBhvr>
                                      <p:tavLst>
                                        <p:tav tm="0">
                                          <p:val>
                                            <p:fltVal val="0"/>
                                          </p:val>
                                        </p:tav>
                                        <p:tav tm="100000">
                                          <p:val>
                                            <p:strVal val="#ppt_w"/>
                                          </p:val>
                                        </p:tav>
                                      </p:tavLst>
                                    </p:anim>
                                    <p:anim calcmode="lin" valueType="num">
                                      <p:cBhvr>
                                        <p:cTn id="111" dur="500" fill="hold"/>
                                        <p:tgtEl>
                                          <p:spTgt spid="24"/>
                                        </p:tgtEl>
                                        <p:attrNameLst>
                                          <p:attrName>ppt_h</p:attrName>
                                        </p:attrNameLst>
                                      </p:cBhvr>
                                      <p:tavLst>
                                        <p:tav tm="0">
                                          <p:val>
                                            <p:fltVal val="0"/>
                                          </p:val>
                                        </p:tav>
                                        <p:tav tm="100000">
                                          <p:val>
                                            <p:strVal val="#ppt_h"/>
                                          </p:val>
                                        </p:tav>
                                      </p:tavLst>
                                    </p:anim>
                                    <p:animEffect transition="in" filter="fade">
                                      <p:cBhvr>
                                        <p:cTn id="112" dur="500"/>
                                        <p:tgtEl>
                                          <p:spTgt spid="24"/>
                                        </p:tgtEl>
                                      </p:cBhvr>
                                    </p:animEffect>
                                  </p:childTnLst>
                                </p:cTn>
                              </p:par>
                              <p:par>
                                <p:cTn id="113" presetID="53" presetClass="entr" presetSubtype="16" fill="hold" grpId="0" nodeType="withEffect">
                                  <p:stCondLst>
                                    <p:cond delay="3000"/>
                                  </p:stCondLst>
                                  <p:childTnLst>
                                    <p:set>
                                      <p:cBhvr>
                                        <p:cTn id="114" dur="1" fill="hold">
                                          <p:stCondLst>
                                            <p:cond delay="0"/>
                                          </p:stCondLst>
                                        </p:cTn>
                                        <p:tgtEl>
                                          <p:spTgt spid="49"/>
                                        </p:tgtEl>
                                        <p:attrNameLst>
                                          <p:attrName>style.visibility</p:attrName>
                                        </p:attrNameLst>
                                      </p:cBhvr>
                                      <p:to>
                                        <p:strVal val="visible"/>
                                      </p:to>
                                    </p:set>
                                    <p:anim calcmode="lin" valueType="num">
                                      <p:cBhvr>
                                        <p:cTn id="115" dur="500" fill="hold"/>
                                        <p:tgtEl>
                                          <p:spTgt spid="49"/>
                                        </p:tgtEl>
                                        <p:attrNameLst>
                                          <p:attrName>ppt_w</p:attrName>
                                        </p:attrNameLst>
                                      </p:cBhvr>
                                      <p:tavLst>
                                        <p:tav tm="0">
                                          <p:val>
                                            <p:fltVal val="0"/>
                                          </p:val>
                                        </p:tav>
                                        <p:tav tm="100000">
                                          <p:val>
                                            <p:strVal val="#ppt_w"/>
                                          </p:val>
                                        </p:tav>
                                      </p:tavLst>
                                    </p:anim>
                                    <p:anim calcmode="lin" valueType="num">
                                      <p:cBhvr>
                                        <p:cTn id="116" dur="500" fill="hold"/>
                                        <p:tgtEl>
                                          <p:spTgt spid="49"/>
                                        </p:tgtEl>
                                        <p:attrNameLst>
                                          <p:attrName>ppt_h</p:attrName>
                                        </p:attrNameLst>
                                      </p:cBhvr>
                                      <p:tavLst>
                                        <p:tav tm="0">
                                          <p:val>
                                            <p:fltVal val="0"/>
                                          </p:val>
                                        </p:tav>
                                        <p:tav tm="100000">
                                          <p:val>
                                            <p:strVal val="#ppt_h"/>
                                          </p:val>
                                        </p:tav>
                                      </p:tavLst>
                                    </p:anim>
                                    <p:animEffect transition="in" filter="fade">
                                      <p:cBhvr>
                                        <p:cTn id="117" dur="500"/>
                                        <p:tgtEl>
                                          <p:spTgt spid="49"/>
                                        </p:tgtEl>
                                      </p:cBhvr>
                                    </p:animEffect>
                                  </p:childTnLst>
                                </p:cTn>
                              </p:par>
                              <p:par>
                                <p:cTn id="118" presetID="53" presetClass="entr" presetSubtype="16" fill="hold" grpId="0" nodeType="withEffect">
                                  <p:stCondLst>
                                    <p:cond delay="3000"/>
                                  </p:stCondLst>
                                  <p:childTnLst>
                                    <p:set>
                                      <p:cBhvr>
                                        <p:cTn id="119" dur="1" fill="hold">
                                          <p:stCondLst>
                                            <p:cond delay="0"/>
                                          </p:stCondLst>
                                        </p:cTn>
                                        <p:tgtEl>
                                          <p:spTgt spid="27"/>
                                        </p:tgtEl>
                                        <p:attrNameLst>
                                          <p:attrName>style.visibility</p:attrName>
                                        </p:attrNameLst>
                                      </p:cBhvr>
                                      <p:to>
                                        <p:strVal val="visible"/>
                                      </p:to>
                                    </p:set>
                                    <p:anim calcmode="lin" valueType="num">
                                      <p:cBhvr>
                                        <p:cTn id="120" dur="500" fill="hold"/>
                                        <p:tgtEl>
                                          <p:spTgt spid="27"/>
                                        </p:tgtEl>
                                        <p:attrNameLst>
                                          <p:attrName>ppt_w</p:attrName>
                                        </p:attrNameLst>
                                      </p:cBhvr>
                                      <p:tavLst>
                                        <p:tav tm="0">
                                          <p:val>
                                            <p:fltVal val="0"/>
                                          </p:val>
                                        </p:tav>
                                        <p:tav tm="100000">
                                          <p:val>
                                            <p:strVal val="#ppt_w"/>
                                          </p:val>
                                        </p:tav>
                                      </p:tavLst>
                                    </p:anim>
                                    <p:anim calcmode="lin" valueType="num">
                                      <p:cBhvr>
                                        <p:cTn id="121" dur="500" fill="hold"/>
                                        <p:tgtEl>
                                          <p:spTgt spid="27"/>
                                        </p:tgtEl>
                                        <p:attrNameLst>
                                          <p:attrName>ppt_h</p:attrName>
                                        </p:attrNameLst>
                                      </p:cBhvr>
                                      <p:tavLst>
                                        <p:tav tm="0">
                                          <p:val>
                                            <p:fltVal val="0"/>
                                          </p:val>
                                        </p:tav>
                                        <p:tav tm="100000">
                                          <p:val>
                                            <p:strVal val="#ppt_h"/>
                                          </p:val>
                                        </p:tav>
                                      </p:tavLst>
                                    </p:anim>
                                    <p:animEffect transition="in" filter="fade">
                                      <p:cBhvr>
                                        <p:cTn id="122" dur="500"/>
                                        <p:tgtEl>
                                          <p:spTgt spid="27"/>
                                        </p:tgtEl>
                                      </p:cBhvr>
                                    </p:animEffect>
                                  </p:childTnLst>
                                </p:cTn>
                              </p:par>
                              <p:par>
                                <p:cTn id="123" presetID="53" presetClass="entr" presetSubtype="16" fill="hold" grpId="0" nodeType="withEffect">
                                  <p:stCondLst>
                                    <p:cond delay="3000"/>
                                  </p:stCondLst>
                                  <p:childTnLst>
                                    <p:set>
                                      <p:cBhvr>
                                        <p:cTn id="124" dur="1" fill="hold">
                                          <p:stCondLst>
                                            <p:cond delay="0"/>
                                          </p:stCondLst>
                                        </p:cTn>
                                        <p:tgtEl>
                                          <p:spTgt spid="52"/>
                                        </p:tgtEl>
                                        <p:attrNameLst>
                                          <p:attrName>style.visibility</p:attrName>
                                        </p:attrNameLst>
                                      </p:cBhvr>
                                      <p:to>
                                        <p:strVal val="visible"/>
                                      </p:to>
                                    </p:set>
                                    <p:anim calcmode="lin" valueType="num">
                                      <p:cBhvr>
                                        <p:cTn id="125" dur="500" fill="hold"/>
                                        <p:tgtEl>
                                          <p:spTgt spid="52"/>
                                        </p:tgtEl>
                                        <p:attrNameLst>
                                          <p:attrName>ppt_w</p:attrName>
                                        </p:attrNameLst>
                                      </p:cBhvr>
                                      <p:tavLst>
                                        <p:tav tm="0">
                                          <p:val>
                                            <p:fltVal val="0"/>
                                          </p:val>
                                        </p:tav>
                                        <p:tav tm="100000">
                                          <p:val>
                                            <p:strVal val="#ppt_w"/>
                                          </p:val>
                                        </p:tav>
                                      </p:tavLst>
                                    </p:anim>
                                    <p:anim calcmode="lin" valueType="num">
                                      <p:cBhvr>
                                        <p:cTn id="126" dur="500" fill="hold"/>
                                        <p:tgtEl>
                                          <p:spTgt spid="52"/>
                                        </p:tgtEl>
                                        <p:attrNameLst>
                                          <p:attrName>ppt_h</p:attrName>
                                        </p:attrNameLst>
                                      </p:cBhvr>
                                      <p:tavLst>
                                        <p:tav tm="0">
                                          <p:val>
                                            <p:fltVal val="0"/>
                                          </p:val>
                                        </p:tav>
                                        <p:tav tm="100000">
                                          <p:val>
                                            <p:strVal val="#ppt_h"/>
                                          </p:val>
                                        </p:tav>
                                      </p:tavLst>
                                    </p:anim>
                                    <p:animEffect transition="in" filter="fade">
                                      <p:cBhvr>
                                        <p:cTn id="12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3" grpId="0" bldLvl="0" animBg="1"/>
      <p:bldP spid="24" grpId="0" bldLvl="0" animBg="1"/>
      <p:bldP spid="25" grpId="0" bldLvl="0" animBg="1"/>
      <p:bldP spid="26" grpId="0" bldLvl="0" animBg="1"/>
      <p:bldP spid="27" grpId="0" bldLvl="0" animBg="1"/>
      <p:bldP spid="31" grpId="0" bldLvl="0" animBg="1"/>
      <p:bldP spid="32" grpId="0" bldLvl="0" animBg="1"/>
      <p:bldP spid="33" grpId="0" bldLvl="0" animBg="1"/>
      <p:bldP spid="34" grpId="0" bldLvl="0" animBg="1"/>
      <p:bldP spid="47" grpId="0" bldLvl="0" animBg="1"/>
      <p:bldP spid="48" grpId="0"/>
      <p:bldP spid="49" grpId="0"/>
      <p:bldP spid="50" grpId="0"/>
      <p:bldP spid="51" grpId="0"/>
      <p:bldP spid="52"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lstStyle/>
          <a:p>
            <a:r>
              <a:rPr lang="zh-CN" altLang="en-US" sz="2605" dirty="0">
                <a:solidFill>
                  <a:srgbClr val="C00000"/>
                </a:solidFill>
                <a:latin typeface="微软雅黑" panose="020B0503020204020204" charset="-122"/>
                <a:ea typeface="微软雅黑" panose="020B0503020204020204" charset="-122"/>
              </a:rPr>
              <a:t>点击此处增加标题</a:t>
            </a:r>
          </a:p>
        </p:txBody>
      </p:sp>
      <p:cxnSp>
        <p:nvCxnSpPr>
          <p:cNvPr id="13" name="淘宝网Chenying0907出品 12"/>
          <p:cNvCxnSpPr/>
          <p:nvPr/>
        </p:nvCxnSpPr>
        <p:spPr>
          <a:xfrm>
            <a:off x="1416838" y="407783"/>
            <a:ext cx="964751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6" name="图表 15"/>
          <p:cNvGraphicFramePr/>
          <p:nvPr/>
        </p:nvGraphicFramePr>
        <p:xfrm>
          <a:off x="497992" y="1415731"/>
          <a:ext cx="4125609" cy="235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图表 16"/>
          <p:cNvGraphicFramePr/>
          <p:nvPr/>
        </p:nvGraphicFramePr>
        <p:xfrm>
          <a:off x="2854137" y="1436913"/>
          <a:ext cx="4125609" cy="235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图表 17"/>
          <p:cNvGraphicFramePr/>
          <p:nvPr/>
        </p:nvGraphicFramePr>
        <p:xfrm>
          <a:off x="5210281" y="1436913"/>
          <a:ext cx="4125609" cy="235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图表 18"/>
          <p:cNvGraphicFramePr/>
          <p:nvPr/>
        </p:nvGraphicFramePr>
        <p:xfrm>
          <a:off x="7658625" y="1448772"/>
          <a:ext cx="4125609" cy="2353200"/>
        </p:xfrm>
        <a:graphic>
          <a:graphicData uri="http://schemas.openxmlformats.org/drawingml/2006/chart">
            <c:chart xmlns:c="http://schemas.openxmlformats.org/drawingml/2006/chart" xmlns:r="http://schemas.openxmlformats.org/officeDocument/2006/relationships" r:id="rId5"/>
          </a:graphicData>
        </a:graphic>
      </p:graphicFrame>
      <p:sp>
        <p:nvSpPr>
          <p:cNvPr id="20" name="淘宝网Chenying0907出品 179"/>
          <p:cNvSpPr txBox="1"/>
          <p:nvPr/>
        </p:nvSpPr>
        <p:spPr>
          <a:xfrm>
            <a:off x="1864556" y="2333033"/>
            <a:ext cx="1258181" cy="58356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Impact MT Std" pitchFamily="34" charset="0"/>
              </a:rPr>
              <a:t>30</a:t>
            </a:r>
            <a:r>
              <a:rPr lang="en-US" altLang="zh-CN" sz="2000" dirty="0">
                <a:solidFill>
                  <a:schemeClr val="tx1">
                    <a:lumMod val="75000"/>
                    <a:lumOff val="25000"/>
                  </a:schemeClr>
                </a:solidFill>
                <a:latin typeface="Impact MT Std" pitchFamily="34" charset="0"/>
              </a:rPr>
              <a:t>%</a:t>
            </a:r>
          </a:p>
        </p:txBody>
      </p:sp>
      <p:sp>
        <p:nvSpPr>
          <p:cNvPr id="21" name="淘宝网Chenying0907出品 180"/>
          <p:cNvSpPr txBox="1"/>
          <p:nvPr/>
        </p:nvSpPr>
        <p:spPr>
          <a:xfrm>
            <a:off x="4208919" y="2333033"/>
            <a:ext cx="1258181" cy="58356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Impact MT Std" pitchFamily="34" charset="0"/>
              </a:rPr>
              <a:t>50</a:t>
            </a:r>
            <a:r>
              <a:rPr lang="en-US" altLang="zh-CN" sz="2000" dirty="0">
                <a:solidFill>
                  <a:schemeClr val="tx1">
                    <a:lumMod val="75000"/>
                    <a:lumOff val="25000"/>
                  </a:schemeClr>
                </a:solidFill>
                <a:latin typeface="Impact MT Std" pitchFamily="34" charset="0"/>
              </a:rPr>
              <a:t>%</a:t>
            </a:r>
          </a:p>
        </p:txBody>
      </p:sp>
      <p:sp>
        <p:nvSpPr>
          <p:cNvPr id="22" name="淘宝网Chenying0907出品 181"/>
          <p:cNvSpPr txBox="1"/>
          <p:nvPr/>
        </p:nvSpPr>
        <p:spPr>
          <a:xfrm>
            <a:off x="6553283" y="2333033"/>
            <a:ext cx="1258181" cy="58356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Impact MT Std" pitchFamily="34" charset="0"/>
              </a:rPr>
              <a:t>80</a:t>
            </a:r>
            <a:r>
              <a:rPr lang="en-US" altLang="zh-CN" sz="2000" dirty="0">
                <a:solidFill>
                  <a:schemeClr val="tx1">
                    <a:lumMod val="75000"/>
                    <a:lumOff val="25000"/>
                  </a:schemeClr>
                </a:solidFill>
                <a:latin typeface="Impact MT Std" pitchFamily="34" charset="0"/>
              </a:rPr>
              <a:t>%</a:t>
            </a:r>
          </a:p>
        </p:txBody>
      </p:sp>
      <p:sp>
        <p:nvSpPr>
          <p:cNvPr id="23" name="淘宝网Chenying0907出品 182"/>
          <p:cNvSpPr txBox="1"/>
          <p:nvPr/>
        </p:nvSpPr>
        <p:spPr>
          <a:xfrm>
            <a:off x="8956551" y="2333033"/>
            <a:ext cx="1258181" cy="58356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Impact MT Std" pitchFamily="34" charset="0"/>
              </a:rPr>
              <a:t>100</a:t>
            </a:r>
            <a:r>
              <a:rPr lang="en-US" altLang="zh-CN" sz="2000" dirty="0">
                <a:solidFill>
                  <a:schemeClr val="tx1">
                    <a:lumMod val="75000"/>
                    <a:lumOff val="25000"/>
                  </a:schemeClr>
                </a:solidFill>
                <a:latin typeface="Impact MT Std" pitchFamily="34" charset="0"/>
              </a:rPr>
              <a:t>%</a:t>
            </a:r>
          </a:p>
        </p:txBody>
      </p:sp>
      <p:grpSp>
        <p:nvGrpSpPr>
          <p:cNvPr id="30" name="淘宝网Chenying0907出品 29"/>
          <p:cNvGrpSpPr/>
          <p:nvPr/>
        </p:nvGrpSpPr>
        <p:grpSpPr>
          <a:xfrm>
            <a:off x="2500543" y="4033855"/>
            <a:ext cx="7220887" cy="368300"/>
            <a:chOff x="2094548" y="5327134"/>
            <a:chExt cx="7222056" cy="368360"/>
          </a:xfrm>
        </p:grpSpPr>
        <p:grpSp>
          <p:nvGrpSpPr>
            <p:cNvPr id="31" name="淘宝网Chenying0907出品 30"/>
            <p:cNvGrpSpPr/>
            <p:nvPr/>
          </p:nvGrpSpPr>
          <p:grpSpPr>
            <a:xfrm>
              <a:off x="7631748" y="5327134"/>
              <a:ext cx="1684856" cy="368360"/>
              <a:chOff x="2080894" y="4828841"/>
              <a:chExt cx="1684856" cy="368360"/>
            </a:xfrm>
          </p:grpSpPr>
          <p:sp>
            <p:nvSpPr>
              <p:cNvPr id="41" name="圆角淘宝网Chenying0907出品 40"/>
              <p:cNvSpPr/>
              <p:nvPr/>
            </p:nvSpPr>
            <p:spPr>
              <a:xfrm>
                <a:off x="2080894" y="4880791"/>
                <a:ext cx="265433" cy="265433"/>
              </a:xfrm>
              <a:prstGeom prst="roundRect">
                <a:avLst/>
              </a:prstGeom>
              <a:solidFill>
                <a:schemeClr val="accent4"/>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2" name="淘宝网Chenying0907出品 32"/>
              <p:cNvSpPr txBox="1"/>
              <p:nvPr/>
            </p:nvSpPr>
            <p:spPr>
              <a:xfrm>
                <a:off x="2378279" y="4828841"/>
                <a:ext cx="1387471" cy="368360"/>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rPr>
                  <a:t>添加标题</a:t>
                </a:r>
              </a:p>
            </p:txBody>
          </p:sp>
        </p:grpSp>
        <p:grpSp>
          <p:nvGrpSpPr>
            <p:cNvPr id="32" name="淘宝网Chenying0907出品 31"/>
            <p:cNvGrpSpPr/>
            <p:nvPr/>
          </p:nvGrpSpPr>
          <p:grpSpPr>
            <a:xfrm>
              <a:off x="5786015" y="5327134"/>
              <a:ext cx="1684856" cy="368360"/>
              <a:chOff x="2080894" y="4828841"/>
              <a:chExt cx="1684856" cy="368360"/>
            </a:xfrm>
          </p:grpSpPr>
          <p:sp>
            <p:nvSpPr>
              <p:cNvPr id="39" name="圆角淘宝网Chenying0907出品 38"/>
              <p:cNvSpPr/>
              <p:nvPr/>
            </p:nvSpPr>
            <p:spPr>
              <a:xfrm>
                <a:off x="2080894" y="4880791"/>
                <a:ext cx="265433" cy="265433"/>
              </a:xfrm>
              <a:prstGeom prst="roundRect">
                <a:avLst/>
              </a:prstGeom>
              <a:solidFill>
                <a:srgbClr val="F8353D"/>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0" name="淘宝网Chenying0907出品 30"/>
              <p:cNvSpPr txBox="1"/>
              <p:nvPr/>
            </p:nvSpPr>
            <p:spPr>
              <a:xfrm>
                <a:off x="2378279" y="4828841"/>
                <a:ext cx="1387471" cy="368360"/>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rPr>
                  <a:t>添加标题</a:t>
                </a:r>
              </a:p>
            </p:txBody>
          </p:sp>
        </p:grpSp>
        <p:grpSp>
          <p:nvGrpSpPr>
            <p:cNvPr id="33" name="淘宝网Chenying0907出品 32"/>
            <p:cNvGrpSpPr/>
            <p:nvPr/>
          </p:nvGrpSpPr>
          <p:grpSpPr>
            <a:xfrm>
              <a:off x="3940281" y="5327134"/>
              <a:ext cx="1652904" cy="368360"/>
              <a:chOff x="2080894" y="4828841"/>
              <a:chExt cx="1652904" cy="368360"/>
            </a:xfrm>
          </p:grpSpPr>
          <p:sp>
            <p:nvSpPr>
              <p:cNvPr id="37" name="圆角淘宝网Chenying0907出品 36"/>
              <p:cNvSpPr/>
              <p:nvPr/>
            </p:nvSpPr>
            <p:spPr>
              <a:xfrm>
                <a:off x="2080894" y="4880791"/>
                <a:ext cx="265433" cy="265433"/>
              </a:xfrm>
              <a:prstGeom prst="roundRect">
                <a:avLst/>
              </a:prstGeom>
              <a:solidFill>
                <a:srgbClr val="FFB85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8" name="淘宝网Chenying0907出品 28"/>
              <p:cNvSpPr txBox="1"/>
              <p:nvPr/>
            </p:nvSpPr>
            <p:spPr>
              <a:xfrm>
                <a:off x="2346327" y="4828841"/>
                <a:ext cx="1387471" cy="368360"/>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rPr>
                  <a:t>添加标题</a:t>
                </a:r>
              </a:p>
            </p:txBody>
          </p:sp>
        </p:grpSp>
        <p:grpSp>
          <p:nvGrpSpPr>
            <p:cNvPr id="34" name="淘宝网Chenying0907出品 33"/>
            <p:cNvGrpSpPr/>
            <p:nvPr/>
          </p:nvGrpSpPr>
          <p:grpSpPr>
            <a:xfrm>
              <a:off x="2094548" y="5327134"/>
              <a:ext cx="1652904" cy="368360"/>
              <a:chOff x="2080894" y="4828841"/>
              <a:chExt cx="1652904" cy="368360"/>
            </a:xfrm>
          </p:grpSpPr>
          <p:sp>
            <p:nvSpPr>
              <p:cNvPr id="35" name="圆角淘宝网Chenying0907出品 34"/>
              <p:cNvSpPr/>
              <p:nvPr/>
            </p:nvSpPr>
            <p:spPr>
              <a:xfrm>
                <a:off x="2080894" y="4880791"/>
                <a:ext cx="265433" cy="265433"/>
              </a:xfrm>
              <a:prstGeom prst="roundRect">
                <a:avLst/>
              </a:prstGeom>
              <a:solidFill>
                <a:srgbClr val="01ACBE"/>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6" name="淘宝网Chenying0907出品 26"/>
              <p:cNvSpPr txBox="1"/>
              <p:nvPr/>
            </p:nvSpPr>
            <p:spPr>
              <a:xfrm>
                <a:off x="2346327" y="4828841"/>
                <a:ext cx="1387471" cy="368360"/>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rPr>
                  <a:t>添加标题</a:t>
                </a:r>
              </a:p>
            </p:txBody>
          </p:sp>
        </p:grpSp>
      </p:grpSp>
      <p:cxnSp>
        <p:nvCxnSpPr>
          <p:cNvPr id="43" name="淘宝网Chenying0907出品 42"/>
          <p:cNvCxnSpPr/>
          <p:nvPr/>
        </p:nvCxnSpPr>
        <p:spPr>
          <a:xfrm>
            <a:off x="1762584" y="4664152"/>
            <a:ext cx="877020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4" name="淘宝网Chenying0907出品 115"/>
          <p:cNvSpPr txBox="1"/>
          <p:nvPr/>
        </p:nvSpPr>
        <p:spPr>
          <a:xfrm>
            <a:off x="1874100" y="4750136"/>
            <a:ext cx="8441828" cy="1076325"/>
          </a:xfrm>
          <a:prstGeom prst="rect">
            <a:avLst/>
          </a:prstGeom>
          <a:noFill/>
        </p:spPr>
        <p:txBody>
          <a:bodyPr wrap="square" rtlCol="0">
            <a:spAutoFit/>
          </a:bodyPr>
          <a:lstStyle/>
          <a:p>
            <a:pPr algn="just"/>
            <a:r>
              <a:rPr lang="zh-CN" altLang="en-US" sz="16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您的内容打在这里，或者通过复制您的文本后，在此框中选择粘贴，尽可能简介扼要，主题明确您的内容打在这里，或者通过复制您的文本后，在此框中选择粘贴，尽可能简介扼要，主题明确</a:t>
            </a:r>
            <a:r>
              <a:rPr lang="en-US" altLang="zh-CN" sz="1600" dirty="0">
                <a:solidFill>
                  <a:schemeClr val="tx1">
                    <a:lumMod val="75000"/>
                    <a:lumOff val="25000"/>
                  </a:schemeClr>
                </a:solidFill>
                <a:latin typeface="微软雅黑" panose="020B0503020204020204" charset="-122"/>
                <a:ea typeface="微软雅黑" panose="020B0503020204020204" charset="-122"/>
              </a:rPr>
              <a:t>.</a:t>
            </a:r>
          </a:p>
          <a:p>
            <a:pPr algn="just"/>
            <a:endParaRPr lang="en-US" altLang="zh-CN" sz="16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750"/>
                            </p:stCondLst>
                            <p:childTnLst>
                              <p:par>
                                <p:cTn id="9" presetID="53" presetClass="entr" presetSubtype="16" fill="hold" grpId="0" nodeType="afterEffect">
                                  <p:stCondLst>
                                    <p:cond delay="125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par>
                                <p:cTn id="14" presetID="53" presetClass="entr" presetSubtype="16" fill="hold" grpId="0" nodeType="withEffect">
                                  <p:stCondLst>
                                    <p:cond delay="125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Effect transition="in" filter="fade">
                                      <p:cBhvr>
                                        <p:cTn id="18" dur="500"/>
                                        <p:tgtEl>
                                          <p:spTgt spid="21"/>
                                        </p:tgtEl>
                                      </p:cBhvr>
                                    </p:animEffect>
                                  </p:childTnLst>
                                </p:cTn>
                              </p:par>
                              <p:par>
                                <p:cTn id="19" presetID="53" presetClass="entr" presetSubtype="16" fill="hold" grpId="0" nodeType="withEffect">
                                  <p:stCondLst>
                                    <p:cond delay="125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par>
                                <p:cTn id="24" presetID="53" presetClass="entr" presetSubtype="16" fill="hold" grpId="0" nodeType="withEffect">
                                  <p:stCondLst>
                                    <p:cond delay="1250"/>
                                  </p:stCondLst>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animEffect transition="in" filter="fade">
                                      <p:cBhvr>
                                        <p:cTn id="28" dur="500"/>
                                        <p:tgtEl>
                                          <p:spTgt spid="23"/>
                                        </p:tgtEl>
                                      </p:cBhvr>
                                    </p:animEffect>
                                  </p:childTnLst>
                                </p:cTn>
                              </p:par>
                              <p:par>
                                <p:cTn id="29" presetID="42" presetClass="entr" presetSubtype="0" fill="hold" nodeType="withEffect">
                                  <p:stCondLst>
                                    <p:cond delay="225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22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1000"/>
                                        <p:tgtEl>
                                          <p:spTgt spid="43"/>
                                        </p:tgtEl>
                                      </p:cBhvr>
                                    </p:animEffect>
                                    <p:anim calcmode="lin" valueType="num">
                                      <p:cBhvr>
                                        <p:cTn id="37" dur="1000" fill="hold"/>
                                        <p:tgtEl>
                                          <p:spTgt spid="43"/>
                                        </p:tgtEl>
                                        <p:attrNameLst>
                                          <p:attrName>ppt_x</p:attrName>
                                        </p:attrNameLst>
                                      </p:cBhvr>
                                      <p:tavLst>
                                        <p:tav tm="0">
                                          <p:val>
                                            <p:strVal val="#ppt_x"/>
                                          </p:val>
                                        </p:tav>
                                        <p:tav tm="100000">
                                          <p:val>
                                            <p:strVal val="#ppt_x"/>
                                          </p:val>
                                        </p:tav>
                                      </p:tavLst>
                                    </p:anim>
                                    <p:anim calcmode="lin" valueType="num">
                                      <p:cBhvr>
                                        <p:cTn id="38" dur="1000" fill="hold"/>
                                        <p:tgtEl>
                                          <p:spTgt spid="43"/>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1000"/>
                                        <p:tgtEl>
                                          <p:spTgt spid="44"/>
                                        </p:tgtEl>
                                      </p:cBhvr>
                                    </p:animEffect>
                                    <p:anim calcmode="lin" valueType="num">
                                      <p:cBhvr>
                                        <p:cTn id="43" dur="1000" fill="hold"/>
                                        <p:tgtEl>
                                          <p:spTgt spid="44"/>
                                        </p:tgtEl>
                                        <p:attrNameLst>
                                          <p:attrName>ppt_x</p:attrName>
                                        </p:attrNameLst>
                                      </p:cBhvr>
                                      <p:tavLst>
                                        <p:tav tm="0">
                                          <p:val>
                                            <p:strVal val="#ppt_x"/>
                                          </p:val>
                                        </p:tav>
                                        <p:tav tm="100000">
                                          <p:val>
                                            <p:strVal val="#ppt_x"/>
                                          </p:val>
                                        </p:tav>
                                      </p:tavLst>
                                    </p:anim>
                                    <p:anim calcmode="lin" valueType="num">
                                      <p:cBhvr>
                                        <p:cTn id="44"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Graphic spid="17" grpId="0">
        <p:bldAsOne/>
      </p:bldGraphic>
      <p:bldGraphic spid="18" grpId="0">
        <p:bldAsOne/>
      </p:bldGraphic>
      <p:bldGraphic spid="19" grpId="0">
        <p:bldAsOne/>
      </p:bldGraphic>
      <p:bldP spid="20" grpId="0"/>
      <p:bldP spid="21" grpId="0"/>
      <p:bldP spid="22" grpId="0"/>
      <p:bldP spid="23"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淘宝网Chenying0907出品 1"/>
          <p:cNvGrpSpPr/>
          <p:nvPr/>
        </p:nvGrpSpPr>
        <p:grpSpPr>
          <a:xfrm>
            <a:off x="2061821" y="2347528"/>
            <a:ext cx="1954517" cy="1732274"/>
            <a:chOff x="3295850" y="2263222"/>
            <a:chExt cx="2643765" cy="2343151"/>
          </a:xfrm>
        </p:grpSpPr>
        <p:sp>
          <p:nvSpPr>
            <p:cNvPr id="4"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endParaRPr>
            </a:p>
          </p:txBody>
        </p:sp>
        <p:sp>
          <p:nvSpPr>
            <p:cNvPr id="18"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lstStyle/>
            <a:p>
              <a:endParaRPr lang="zh-CN" altLang="en-US">
                <a:solidFill>
                  <a:prstClr val="black"/>
                </a:solidFill>
              </a:endParaRPr>
            </a:p>
          </p:txBody>
        </p:sp>
      </p:grpSp>
      <p:sp>
        <p:nvSpPr>
          <p:cNvPr id="19" name="圆角淘宝网Chenying0907出品 6"/>
          <p:cNvSpPr/>
          <p:nvPr/>
        </p:nvSpPr>
        <p:spPr>
          <a:xfrm>
            <a:off x="4023908" y="2625833"/>
            <a:ext cx="5192427" cy="1001278"/>
          </a:xfrm>
          <a:prstGeom prst="roundRect">
            <a:avLst>
              <a:gd name="adj" fmla="val 9976"/>
            </a:avLst>
          </a:prstGeom>
          <a:solidFill>
            <a:schemeClr val="accent2"/>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grpSp>
        <p:nvGrpSpPr>
          <p:cNvPr id="20" name="淘宝网Chenying0907出品 7"/>
          <p:cNvGrpSpPr/>
          <p:nvPr/>
        </p:nvGrpSpPr>
        <p:grpSpPr>
          <a:xfrm>
            <a:off x="4117611" y="3044241"/>
            <a:ext cx="157984" cy="157986"/>
            <a:chOff x="4486616" y="3001075"/>
            <a:chExt cx="274695" cy="274699"/>
          </a:xfrm>
        </p:grpSpPr>
        <p:sp>
          <p:nvSpPr>
            <p:cNvPr id="21" name="淘宝网Chenying0907出品 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淘宝网Chenying0907出品 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淘宝网Chenying0907出品 10"/>
          <p:cNvGrpSpPr/>
          <p:nvPr/>
        </p:nvGrpSpPr>
        <p:grpSpPr>
          <a:xfrm>
            <a:off x="3718336" y="3044241"/>
            <a:ext cx="157984" cy="157986"/>
            <a:chOff x="4486616" y="3001075"/>
            <a:chExt cx="274695" cy="274699"/>
          </a:xfrm>
        </p:grpSpPr>
        <p:sp>
          <p:nvSpPr>
            <p:cNvPr id="24" name="淘宝网Chenying0907出品 1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淘宝网Chenying0907出品 1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淘宝网Chenying0907出品 13"/>
          <p:cNvGrpSpPr/>
          <p:nvPr/>
        </p:nvGrpSpPr>
        <p:grpSpPr>
          <a:xfrm>
            <a:off x="3807065" y="3089115"/>
            <a:ext cx="384255" cy="61420"/>
            <a:chOff x="4318304" y="3089060"/>
            <a:chExt cx="384317" cy="61430"/>
          </a:xfrm>
        </p:grpSpPr>
        <p:sp>
          <p:nvSpPr>
            <p:cNvPr id="31" name="圆角淘宝网Chenying0907出品 14"/>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圆角淘宝网Chenying0907出品 15"/>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淘宝网Chenying0907出品 40"/>
          <p:cNvSpPr txBox="1"/>
          <p:nvPr/>
        </p:nvSpPr>
        <p:spPr>
          <a:xfrm>
            <a:off x="5103929" y="2820161"/>
            <a:ext cx="3505977" cy="645160"/>
          </a:xfrm>
          <a:prstGeom prst="rect">
            <a:avLst/>
          </a:prstGeom>
          <a:noFill/>
        </p:spPr>
        <p:txBody>
          <a:bodyPr wrap="square" rtlCol="0">
            <a:spAutoFit/>
          </a:bodyPr>
          <a:lstStyle/>
          <a:p>
            <a:pPr algn="ctr"/>
            <a:r>
              <a:rPr lang="zh-CN" altLang="en-US" sz="3600" b="1" dirty="0">
                <a:solidFill>
                  <a:schemeClr val="bg1"/>
                </a:solidFill>
                <a:latin typeface="微软雅黑" panose="020B0503020204020204" charset="-122"/>
                <a:ea typeface="微软雅黑" panose="020B0503020204020204" charset="-122"/>
              </a:rPr>
              <a:t>此处添加名称</a:t>
            </a:r>
          </a:p>
        </p:txBody>
      </p:sp>
      <p:grpSp>
        <p:nvGrpSpPr>
          <p:cNvPr id="34" name="淘宝网Chenying0907出品 26"/>
          <p:cNvGrpSpPr/>
          <p:nvPr/>
        </p:nvGrpSpPr>
        <p:grpSpPr>
          <a:xfrm>
            <a:off x="4519576" y="2884194"/>
            <a:ext cx="601432" cy="562651"/>
            <a:chOff x="5030931" y="2884106"/>
            <a:chExt cx="601529" cy="562742"/>
          </a:xfrm>
        </p:grpSpPr>
        <p:sp>
          <p:nvSpPr>
            <p:cNvPr id="35" name="淘宝网Chenying0907出品 27"/>
            <p:cNvSpPr/>
            <p:nvPr/>
          </p:nvSpPr>
          <p:spPr>
            <a:xfrm>
              <a:off x="5055353" y="2884106"/>
              <a:ext cx="562742" cy="562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36" name="淘宝网Chenying0907出品 58"/>
            <p:cNvSpPr txBox="1"/>
            <p:nvPr/>
          </p:nvSpPr>
          <p:spPr>
            <a:xfrm>
              <a:off x="5030931" y="2902999"/>
              <a:ext cx="601529" cy="522054"/>
            </a:xfrm>
            <a:prstGeom prst="rect">
              <a:avLst/>
            </a:prstGeom>
            <a:noFill/>
          </p:spPr>
          <p:txBody>
            <a:bodyPr wrap="square" rtlCol="0">
              <a:spAutoFit/>
            </a:bodyPr>
            <a:lstStyle/>
            <a:p>
              <a:pPr algn="ctr"/>
              <a:r>
                <a:rPr lang="en-US" altLang="zh-CN" sz="2800" dirty="0">
                  <a:solidFill>
                    <a:schemeClr val="accent2"/>
                  </a:solidFill>
                  <a:latin typeface="Impact MT Std" pitchFamily="34" charset="0"/>
                </a:rPr>
                <a:t>02</a:t>
              </a:r>
            </a:p>
          </p:txBody>
        </p:sp>
      </p:grpSp>
      <p:sp>
        <p:nvSpPr>
          <p:cNvPr id="37" name="KSO_Shape"/>
          <p:cNvSpPr/>
          <p:nvPr/>
        </p:nvSpPr>
        <p:spPr bwMode="auto">
          <a:xfrm>
            <a:off x="2634210" y="2906448"/>
            <a:ext cx="865847" cy="59454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chemeClr val="bg1"/>
              </a:solidFill>
              <a:ea typeface="宋体" panose="02010600030101010101" pitchFamily="2" charset="-122"/>
            </a:endParaRPr>
          </a:p>
        </p:txBody>
      </p:sp>
      <p:sp>
        <p:nvSpPr>
          <p:cNvPr id="38" name="淘宝网Chenying0907出品 40"/>
          <p:cNvSpPr txBox="1"/>
          <p:nvPr/>
        </p:nvSpPr>
        <p:spPr>
          <a:xfrm>
            <a:off x="4131945" y="3761740"/>
            <a:ext cx="5084445" cy="829945"/>
          </a:xfrm>
          <a:prstGeom prst="rect">
            <a:avLst/>
          </a:prstGeom>
          <a:noFill/>
        </p:spPr>
        <p:txBody>
          <a:bodyPr wrap="square" rtlCol="0">
            <a:spAutoFit/>
          </a:bodyPr>
          <a:lstStyle/>
          <a:p>
            <a:pPr algn="ctr"/>
            <a:r>
              <a:rPr lang="zh-CN" altLang="en-US" sz="1200" dirty="0">
                <a:solidFill>
                  <a:schemeClr val="bg1"/>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25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25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nodeType="withEffect">
                                  <p:stCondLst>
                                    <p:cond delay="25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25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childTnLst>
                          </p:cTn>
                        </p:par>
                        <p:par>
                          <p:cTn id="27" fill="hold">
                            <p:stCondLst>
                              <p:cond delay="750"/>
                            </p:stCondLst>
                            <p:childTnLst>
                              <p:par>
                                <p:cTn id="28" presetID="42"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childTnLst>
                          </p:cTn>
                        </p:par>
                        <p:par>
                          <p:cTn id="33" fill="hold">
                            <p:stCondLst>
                              <p:cond delay="1750"/>
                            </p:stCondLst>
                            <p:childTnLst>
                              <p:par>
                                <p:cTn id="34" presetID="42" presetClass="entr" presetSubtype="0" fill="hold" grpId="0"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3" grpId="0"/>
      <p:bldP spid="37" grpId="0" bldLvl="0" animBg="1"/>
      <p:bldP spid="38" grpId="0"/>
    </p:bldLst>
  </p:timing>
</p:sld>
</file>

<file path=ppt/theme/theme1.xml><?xml version="1.0" encoding="utf-8"?>
<a:theme xmlns:a="http://schemas.openxmlformats.org/drawingml/2006/main" name="Office 主题">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2240</Words>
  <Application>Microsoft Office PowerPoint</Application>
  <PresentationFormat>宽屏</PresentationFormat>
  <Paragraphs>232</Paragraphs>
  <Slides>27</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27</vt:i4>
      </vt:variant>
    </vt:vector>
  </HeadingPairs>
  <TitlesOfParts>
    <vt:vector size="40" baseType="lpstr">
      <vt:lpstr>Bebas Neue</vt:lpstr>
      <vt:lpstr>Gill Sans</vt:lpstr>
      <vt:lpstr>Impact MT Std</vt:lpstr>
      <vt:lpstr>Lato Light</vt:lpstr>
      <vt:lpstr>Signika</vt:lpstr>
      <vt:lpstr>方正兰亭黑简体</vt:lpstr>
      <vt:lpstr>宋体</vt:lpstr>
      <vt:lpstr>微软雅黑</vt:lpstr>
      <vt:lpstr>Arial</vt:lpstr>
      <vt:lpstr>Bodoni MT Black</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7</cp:revision>
  <dcterms:created xsi:type="dcterms:W3CDTF">2017-05-26T05:38:00Z</dcterms:created>
  <dcterms:modified xsi:type="dcterms:W3CDTF">2017-06-25T13:57:18Z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