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1522075" cy="6480175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51"/>
    <a:srgbClr val="009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252" y="114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C671E-E10A-43DE-B9F4-422D80C68F77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843F-62B2-4C4E-8F33-BF3AB8661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8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1843F-62B2-4C4E-8F33-BF3AB8661B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6658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98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44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458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38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20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94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45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649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03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80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02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7875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284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984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2018/7/23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6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25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511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186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8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84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541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40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528A-AD03-4EC1-9937-BC1A05EE43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47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690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12.png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叶冬娇\ppt封面\ppt已做\150\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7"/>
          <a:stretch/>
        </p:blipFill>
        <p:spPr bwMode="auto">
          <a:xfrm>
            <a:off x="2581835" y="1859"/>
            <a:ext cx="8940240" cy="647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7554" y="2079066"/>
            <a:ext cx="5083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200" b="1" dirty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dirty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5209" y="2778203"/>
            <a:ext cx="4939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77205" y="2719479"/>
            <a:ext cx="4824536" cy="0"/>
          </a:xfrm>
          <a:prstGeom prst="line">
            <a:avLst/>
          </a:prstGeom>
          <a:ln>
            <a:solidFill>
              <a:srgbClr val="007A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47464" y="858220"/>
            <a:ext cx="27174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endParaRPr lang="zh-CN" altLang="en-US" sz="80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40 - 专题片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96197" y="-7576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35220"/>
      </p:ext>
    </p:extLst>
  </p:cSld>
  <p:clrMapOvr>
    <a:masterClrMapping/>
  </p:clrMapOvr>
  <p:transition spd="slow" advTm="564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3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02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7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</a:rPr>
              <a:t>工作完成情况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405098740"/>
      </p:ext>
    </p:extLst>
  </p:cSld>
  <p:clrMapOvr>
    <a:masterClrMapping/>
  </p:clrMapOvr>
  <p:transition spd="slow" advTm="29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 build="allAtOnce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641465" y="2263950"/>
            <a:ext cx="5442604" cy="1032418"/>
            <a:chOff x="1552575" y="2407000"/>
            <a:chExt cx="5442604" cy="1032418"/>
          </a:xfrm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641465" y="3150844"/>
            <a:ext cx="5934074" cy="745789"/>
            <a:chOff x="1552575" y="3293894"/>
            <a:chExt cx="5934074" cy="745789"/>
          </a:xfrm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641465" y="4033326"/>
            <a:ext cx="5934075" cy="744446"/>
            <a:chOff x="1552575" y="4176376"/>
            <a:chExt cx="5934075" cy="744446"/>
          </a:xfrm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641465" y="4613325"/>
            <a:ext cx="5442604" cy="1042518"/>
            <a:chOff x="1552575" y="4756375"/>
            <a:chExt cx="5442604" cy="1042518"/>
          </a:xfrm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919756" y="2477193"/>
            <a:ext cx="361315" cy="317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919756" y="3342396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927774" y="4223344"/>
            <a:ext cx="345279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920607" y="5102949"/>
            <a:ext cx="359614" cy="361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27540" y="295205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7540" y="3532696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40" y="4135834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40" y="471647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80639" y="208504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1755" y="3095432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8050" y="432771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4890" y="5347627"/>
            <a:ext cx="281738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1641465" y="2273571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641464" y="3150072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639596" y="4038184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39595" y="4914685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>
                <a:solidFill>
                  <a:srgbClr val="008000"/>
                </a:solidFill>
                <a:latin typeface="微软雅黑"/>
                <a:ea typeface="微软雅黑"/>
              </a:rPr>
              <a:t>4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2975590251"/>
      </p:ext>
    </p:extLst>
  </p:cSld>
  <p:clrMapOvr>
    <a:masterClrMapping/>
  </p:clrMapOvr>
  <p:transition spd="slow" advTm="32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uild="p"/>
      <p:bldP spid="33" grpId="0" build="p"/>
      <p:bldP spid="34" grpId="0" build="p"/>
      <p:bldP spid="35" grpId="0" build="p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>
                <a:solidFill>
                  <a:srgbClr val="008000"/>
                </a:solidFill>
                <a:latin typeface="微软雅黑"/>
                <a:ea typeface="微软雅黑"/>
              </a:rPr>
              <a:t>01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>
                <a:solidFill>
                  <a:srgbClr val="008000"/>
                </a:solidFill>
                <a:latin typeface="微软雅黑"/>
                <a:ea typeface="微软雅黑"/>
              </a:rPr>
              <a:t>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>
                <a:solidFill>
                  <a:srgbClr val="008000"/>
                </a:solidFill>
                <a:latin typeface="微软雅黑"/>
                <a:ea typeface="微软雅黑"/>
              </a:rPr>
              <a:t>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>
                <a:solidFill>
                  <a:srgbClr val="008000"/>
                </a:solidFill>
                <a:latin typeface="微软雅黑"/>
                <a:ea typeface="微软雅黑"/>
              </a:rPr>
              <a:t>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686420403"/>
      </p:ext>
    </p:extLst>
  </p:cSld>
  <p:clrMapOvr>
    <a:masterClrMapping/>
  </p:clrMapOvr>
  <p:transition spd="slow" advTm="262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943943"/>
            <a:ext cx="11522075" cy="4536232"/>
          </a:xfrm>
          <a:prstGeom prst="rect">
            <a:avLst/>
          </a:prstGeom>
          <a:solidFill>
            <a:schemeClr val="accent2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algn="ctr" defTabSz="115214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1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858375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4806818" y="4620296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6763089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4804228" y="2404177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6762305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8716768" y="2404180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492105" y="2981438"/>
            <a:ext cx="8598008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849762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8716019" y="462029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2221162" y="2447999"/>
            <a:ext cx="1227211" cy="886574"/>
            <a:chOff x="1714004" y="1597914"/>
            <a:chExt cx="973923" cy="703699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01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917922" y="278344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0028836" y="503140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4177824" y="2447999"/>
            <a:ext cx="1227211" cy="886574"/>
            <a:chOff x="1714004" y="1597914"/>
            <a:chExt cx="973923" cy="703699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02</a:t>
              </a: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6121077" y="2447999"/>
            <a:ext cx="1227211" cy="886574"/>
            <a:chOff x="1714004" y="1597914"/>
            <a:chExt cx="973923" cy="703699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03</a:t>
              </a: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8137301" y="2447999"/>
            <a:ext cx="1227211" cy="886574"/>
            <a:chOff x="1714004" y="1597914"/>
            <a:chExt cx="973923" cy="703699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04</a:t>
              </a: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2232645" y="4663462"/>
            <a:ext cx="1227211" cy="886574"/>
            <a:chOff x="1714004" y="1597914"/>
            <a:chExt cx="973923" cy="703699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05</a:t>
              </a: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4176861" y="4663462"/>
            <a:ext cx="1227211" cy="886574"/>
            <a:chOff x="1714004" y="1597914"/>
            <a:chExt cx="973923" cy="703699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06</a:t>
              </a: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6157310" y="4663462"/>
            <a:ext cx="1227211" cy="886574"/>
            <a:chOff x="1714004" y="1597914"/>
            <a:chExt cx="973923" cy="703699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07</a:t>
              </a: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8134226" y="4663462"/>
            <a:ext cx="1227211" cy="886574"/>
            <a:chOff x="1714004" y="1597914"/>
            <a:chExt cx="973923" cy="703699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08</a:t>
              </a: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475478" y="2593361"/>
            <a:ext cx="776271" cy="776152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388022" y="4825480"/>
            <a:ext cx="776271" cy="776152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7368010" y="4825480"/>
            <a:ext cx="776271" cy="776152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3448373" y="4825480"/>
            <a:ext cx="776271" cy="776152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3448373" y="2593361"/>
            <a:ext cx="776271" cy="776152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313844" y="2593361"/>
            <a:ext cx="776271" cy="776152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5388022" y="2593361"/>
            <a:ext cx="776271" cy="776152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9297222" y="4825481"/>
            <a:ext cx="776271" cy="776152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7368010" y="2593361"/>
            <a:ext cx="776271" cy="776152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492105" y="4825480"/>
            <a:ext cx="776271" cy="776152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823633466"/>
      </p:ext>
    </p:extLst>
  </p:cSld>
  <p:clrMapOvr>
    <a:masterClrMapping/>
  </p:clrMapOvr>
  <p:transition spd="slow" advTm="61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1152525" y="4526355"/>
            <a:ext cx="3842735" cy="1234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280525" y="4132943"/>
            <a:ext cx="3586735" cy="1151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472636" y="3765892"/>
            <a:ext cx="3202513" cy="102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718104" y="3395986"/>
            <a:ext cx="2711577" cy="870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951991" y="3019269"/>
            <a:ext cx="2243802" cy="72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2179297" y="2652097"/>
            <a:ext cx="1789190" cy="574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2318873" y="2143615"/>
            <a:ext cx="1448760" cy="583130"/>
            <a:chOff x="-126636" y="-69540"/>
            <a:chExt cx="2993945" cy="1205072"/>
          </a:xfrm>
          <a:solidFill>
            <a:schemeClr val="accent3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4445806" y="3666553"/>
            <a:ext cx="1331646" cy="15389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4211801" y="3187662"/>
            <a:ext cx="1565651" cy="9638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964895" y="2751327"/>
            <a:ext cx="1812556" cy="6719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783641" y="2226234"/>
            <a:ext cx="1993811" cy="18504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5004401" y="4880188"/>
            <a:ext cx="773051" cy="54110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4871001" y="4459172"/>
            <a:ext cx="906451" cy="42823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4691491" y="4073775"/>
            <a:ext cx="1085961" cy="28042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5980003" y="527365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1792" y="5341599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980003" y="473255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792" y="480049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5980003" y="421174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1792" y="427969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80003" y="3680167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1792" y="369126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5980003" y="315871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792" y="322665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980003" y="261885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1792" y="2629948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980003" y="209680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1792" y="2107896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031492576"/>
      </p:ext>
    </p:extLst>
  </p:cSld>
  <p:clrMapOvr>
    <a:masterClrMapping/>
  </p:clrMapOvr>
  <p:transition spd="slow" advTm="508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p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build="p"/>
      <p:bldP spid="35" grpId="0"/>
      <p:bldP spid="36" grpId="0" build="p"/>
      <p:bldP spid="37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47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97507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03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69715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54212"/>
      </p:ext>
    </p:extLst>
  </p:cSld>
  <p:clrMapOvr>
    <a:masterClrMapping/>
  </p:clrMapOvr>
  <p:transition spd="slow" advTm="269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build="allAtOnce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5749142" y="5029719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" name="Freeform 46"/>
          <p:cNvSpPr>
            <a:spLocks/>
          </p:cNvSpPr>
          <p:nvPr/>
        </p:nvSpPr>
        <p:spPr bwMode="auto">
          <a:xfrm flipH="1">
            <a:off x="7088852" y="1982331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 flipH="1">
            <a:off x="7387563" y="3347850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>
            <a:spLocks/>
          </p:cNvSpPr>
          <p:nvPr/>
        </p:nvSpPr>
        <p:spPr bwMode="auto">
          <a:xfrm flipH="1">
            <a:off x="6571422" y="4352921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>
            <a:off x="1188466" y="2440449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>
            <a:spLocks/>
          </p:cNvSpPr>
          <p:nvPr/>
        </p:nvSpPr>
        <p:spPr bwMode="auto">
          <a:xfrm>
            <a:off x="1831487" y="2641094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>
            <a:off x="1188466" y="3423209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>
            <a:spLocks/>
          </p:cNvSpPr>
          <p:nvPr/>
        </p:nvSpPr>
        <p:spPr bwMode="auto">
          <a:xfrm>
            <a:off x="1831487" y="3623853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>
            <a:spLocks/>
          </p:cNvSpPr>
          <p:nvPr/>
        </p:nvSpPr>
        <p:spPr bwMode="auto">
          <a:xfrm flipV="1">
            <a:off x="1188465" y="5092319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>
            <a:spLocks/>
          </p:cNvSpPr>
          <p:nvPr/>
        </p:nvSpPr>
        <p:spPr bwMode="auto">
          <a:xfrm>
            <a:off x="1831487" y="4488469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325898" y="2692244"/>
            <a:ext cx="381100" cy="332708"/>
            <a:chOff x="1079332" y="2203296"/>
            <a:chExt cx="298739" cy="264080"/>
          </a:xfrm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325898" y="3645917"/>
            <a:ext cx="381100" cy="332708"/>
            <a:chOff x="1079332" y="2203296"/>
            <a:chExt cx="298739" cy="264080"/>
          </a:xfrm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325898" y="4507541"/>
            <a:ext cx="381100" cy="332708"/>
            <a:chOff x="1079332" y="2203296"/>
            <a:chExt cx="298739" cy="264080"/>
          </a:xfrm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27" name="Rectangle 37"/>
          <p:cNvSpPr>
            <a:spLocks/>
          </p:cNvSpPr>
          <p:nvPr/>
        </p:nvSpPr>
        <p:spPr bwMode="auto">
          <a:xfrm>
            <a:off x="7831562" y="2129236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>
            <a:spLocks/>
          </p:cNvSpPr>
          <p:nvPr/>
        </p:nvSpPr>
        <p:spPr bwMode="auto">
          <a:xfrm>
            <a:off x="7831562" y="3527852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>
            <a:spLocks/>
          </p:cNvSpPr>
          <p:nvPr/>
        </p:nvSpPr>
        <p:spPr bwMode="auto">
          <a:xfrm>
            <a:off x="7831562" y="4572467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9905899" y="2180387"/>
            <a:ext cx="381100" cy="332708"/>
            <a:chOff x="1079332" y="2203296"/>
            <a:chExt cx="298739" cy="264080"/>
          </a:xfrm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9905899" y="3549915"/>
            <a:ext cx="381100" cy="332708"/>
            <a:chOff x="1079332" y="2203296"/>
            <a:chExt cx="298739" cy="264080"/>
          </a:xfrm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9905899" y="4591539"/>
            <a:ext cx="381100" cy="332708"/>
            <a:chOff x="1079332" y="2203296"/>
            <a:chExt cx="298739" cy="264080"/>
          </a:xfrm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8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467815" y="2736082"/>
            <a:ext cx="1050218" cy="89546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464290" y="3659416"/>
            <a:ext cx="1050218" cy="89546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282080" y="3195165"/>
            <a:ext cx="1050218" cy="89546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003217" y="1806106"/>
            <a:ext cx="1050218" cy="89546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4921365" y="4576867"/>
            <a:ext cx="1050218" cy="89546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648949" y="2271924"/>
            <a:ext cx="1050218" cy="89546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1888" y="299941"/>
            <a:ext cx="5665173" cy="945775"/>
            <a:chOff x="311888" y="278088"/>
            <a:chExt cx="5665173" cy="945775"/>
          </a:xfrm>
        </p:grpSpPr>
        <p:sp>
          <p:nvSpPr>
            <p:cNvPr id="72" name="Subtitle 9"/>
            <p:cNvSpPr txBox="1">
              <a:spLocks/>
            </p:cNvSpPr>
            <p:nvPr/>
          </p:nvSpPr>
          <p:spPr>
            <a:xfrm>
              <a:off x="311888" y="278088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2445" y="916086"/>
              <a:ext cx="55446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PROJECTS SHOW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910340"/>
      </p:ext>
    </p:extLst>
  </p:cSld>
  <p:clrMapOvr>
    <a:masterClrMapping/>
  </p:clrMapOvr>
  <p:transition spd="slow" advTm="42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4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4"/>
          <p:cNvSpPr/>
          <p:nvPr/>
        </p:nvSpPr>
        <p:spPr>
          <a:xfrm>
            <a:off x="3198661" y="2454377"/>
            <a:ext cx="801795" cy="1226168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9" name="Shape 347"/>
          <p:cNvSpPr/>
          <p:nvPr/>
        </p:nvSpPr>
        <p:spPr>
          <a:xfrm>
            <a:off x="4105260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2" name="Shape 356"/>
          <p:cNvSpPr/>
          <p:nvPr/>
        </p:nvSpPr>
        <p:spPr>
          <a:xfrm>
            <a:off x="6825055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3" name="Shape 359"/>
          <p:cNvSpPr/>
          <p:nvPr/>
        </p:nvSpPr>
        <p:spPr>
          <a:xfrm>
            <a:off x="7731654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4" name="Shape 365"/>
          <p:cNvSpPr/>
          <p:nvPr/>
        </p:nvSpPr>
        <p:spPr>
          <a:xfrm>
            <a:off x="1221424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5" name="Shape 366"/>
          <p:cNvSpPr/>
          <p:nvPr/>
        </p:nvSpPr>
        <p:spPr>
          <a:xfrm>
            <a:off x="2853620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6" name="Shape 370"/>
          <p:cNvSpPr/>
          <p:nvPr/>
        </p:nvSpPr>
        <p:spPr>
          <a:xfrm>
            <a:off x="4390882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7" name="Shape 374"/>
          <p:cNvSpPr/>
          <p:nvPr/>
        </p:nvSpPr>
        <p:spPr>
          <a:xfrm flipH="1">
            <a:off x="7739477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8" name="Shape 375"/>
          <p:cNvSpPr/>
          <p:nvPr/>
        </p:nvSpPr>
        <p:spPr>
          <a:xfrm flipH="1">
            <a:off x="6827935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9" name="Shape 376"/>
          <p:cNvSpPr/>
          <p:nvPr/>
        </p:nvSpPr>
        <p:spPr>
          <a:xfrm flipH="1">
            <a:off x="5918457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3198661" y="2453150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>
                <a:solidFill>
                  <a:sysClr val="window" lastClr="FFFFFF"/>
                </a:solidFill>
                <a:latin typeface="微软雅黑"/>
                <a:ea typeface="微软雅黑"/>
              </a:rPr>
              <a:t>P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4106733" y="2454013"/>
            <a:ext cx="796851" cy="1225146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5015000" y="2446989"/>
            <a:ext cx="796851" cy="1225146"/>
          </a:xfrm>
          <a:prstGeom prst="rect">
            <a:avLst/>
          </a:prstGeom>
          <a:solidFill>
            <a:schemeClr val="accent4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>
                <a:solidFill>
                  <a:sysClr val="window" lastClr="FFFFFF"/>
                </a:solidFill>
                <a:latin typeface="微软雅黑"/>
                <a:ea typeface="微软雅黑"/>
              </a:rPr>
              <a:t>S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23072" y="2440439"/>
            <a:ext cx="796851" cy="1225146"/>
          </a:xfrm>
          <a:prstGeom prst="rect">
            <a:avLst/>
          </a:prstGeom>
          <a:solidFill>
            <a:schemeClr val="accent5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>
                <a:solidFill>
                  <a:sysClr val="window" lastClr="FFFFFF"/>
                </a:solidFill>
                <a:latin typeface="微软雅黑"/>
                <a:ea typeface="微软雅黑"/>
              </a:rPr>
              <a:t>T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6822591" y="2440439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7730663" y="2441302"/>
            <a:ext cx="796851" cy="12251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>
                <a:solidFill>
                  <a:sysClr val="window" lastClr="FFFFFF"/>
                </a:solidFill>
                <a:latin typeface="微软雅黑"/>
                <a:ea typeface="微软雅黑"/>
              </a:rPr>
              <a:t>L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5228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5228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3620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620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9932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9932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274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274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8007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78007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8149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8149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9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8848628"/>
      </p:ext>
    </p:extLst>
  </p:cSld>
  <p:clrMapOvr>
    <a:masterClrMapping/>
  </p:clrMapOvr>
  <p:transition spd="slow" advTm="452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17"/>
          <p:cNvSpPr/>
          <p:nvPr/>
        </p:nvSpPr>
        <p:spPr>
          <a:xfrm rot="5400000">
            <a:off x="7657843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3" name="Shape 2721"/>
          <p:cNvSpPr/>
          <p:nvPr/>
        </p:nvSpPr>
        <p:spPr>
          <a:xfrm rot="5400000">
            <a:off x="5335251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4" name="Shape 2725"/>
          <p:cNvSpPr/>
          <p:nvPr/>
        </p:nvSpPr>
        <p:spPr>
          <a:xfrm rot="5400000">
            <a:off x="3000159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5" name="Shape 2729"/>
          <p:cNvSpPr/>
          <p:nvPr/>
        </p:nvSpPr>
        <p:spPr>
          <a:xfrm>
            <a:off x="1156234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6" name="Shape 2730"/>
          <p:cNvSpPr/>
          <p:nvPr/>
        </p:nvSpPr>
        <p:spPr>
          <a:xfrm>
            <a:off x="3491329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7" name="Shape 2731"/>
          <p:cNvSpPr/>
          <p:nvPr/>
        </p:nvSpPr>
        <p:spPr>
          <a:xfrm>
            <a:off x="5826424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8" name="Shape 2732"/>
          <p:cNvSpPr/>
          <p:nvPr/>
        </p:nvSpPr>
        <p:spPr>
          <a:xfrm>
            <a:off x="8150073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9" name="Shape 2733"/>
          <p:cNvSpPr/>
          <p:nvPr/>
        </p:nvSpPr>
        <p:spPr>
          <a:xfrm>
            <a:off x="2552713" y="3670471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0" name="Shape 2734"/>
          <p:cNvSpPr/>
          <p:nvPr/>
        </p:nvSpPr>
        <p:spPr>
          <a:xfrm>
            <a:off x="4887808" y="3670471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1" name="Shape 2735"/>
          <p:cNvSpPr/>
          <p:nvPr/>
        </p:nvSpPr>
        <p:spPr>
          <a:xfrm>
            <a:off x="7211456" y="3670471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5441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152525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68012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3555096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51659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5838743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63755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8250839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74985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8536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029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14580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3612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7163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1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1091304"/>
      </p:ext>
    </p:extLst>
  </p:cSld>
  <p:clrMapOvr>
    <a:masterClrMapping/>
  </p:clrMapOvr>
  <p:transition spd="slow" advTm="57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/>
      <p:bldP spid="62" grpId="0"/>
      <p:bldP spid="63" grpId="0"/>
      <p:bldP spid="64" grpId="0"/>
      <p:bldP spid="65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82"/>
          <p:cNvSpPr/>
          <p:nvPr/>
        </p:nvSpPr>
        <p:spPr>
          <a:xfrm>
            <a:off x="4819672" y="1841437"/>
            <a:ext cx="1822739" cy="1181063"/>
          </a:xfrm>
          <a:prstGeom prst="roundRect">
            <a:avLst>
              <a:gd name="adj" fmla="val 2315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grpSp>
        <p:nvGrpSpPr>
          <p:cNvPr id="9" name="Group 699"/>
          <p:cNvGrpSpPr/>
          <p:nvPr/>
        </p:nvGrpSpPr>
        <p:grpSpPr>
          <a:xfrm>
            <a:off x="1666005" y="3650542"/>
            <a:ext cx="769249" cy="769250"/>
            <a:chOff x="0" y="0"/>
            <a:chExt cx="1555539" cy="1555539"/>
          </a:xfrm>
        </p:grpSpPr>
        <p:sp>
          <p:nvSpPr>
            <p:cNvPr id="10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1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2"/>
          <p:cNvGrpSpPr/>
          <p:nvPr/>
        </p:nvGrpSpPr>
        <p:grpSpPr>
          <a:xfrm>
            <a:off x="4119613" y="3650542"/>
            <a:ext cx="769249" cy="769250"/>
            <a:chOff x="0" y="0"/>
            <a:chExt cx="1555539" cy="1555539"/>
          </a:xfrm>
        </p:grpSpPr>
        <p:sp>
          <p:nvSpPr>
            <p:cNvPr id="13" name="Shape 700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4" name="Shape 701"/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705"/>
          <p:cNvGrpSpPr/>
          <p:nvPr/>
        </p:nvGrpSpPr>
        <p:grpSpPr>
          <a:xfrm>
            <a:off x="6573222" y="3650542"/>
            <a:ext cx="769249" cy="769250"/>
            <a:chOff x="0" y="0"/>
            <a:chExt cx="1555539" cy="1555539"/>
          </a:xfrm>
        </p:grpSpPr>
        <p:sp>
          <p:nvSpPr>
            <p:cNvPr id="16" name="Shape 703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7" name="Shape 704"/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8" name="Group 708"/>
          <p:cNvGrpSpPr/>
          <p:nvPr/>
        </p:nvGrpSpPr>
        <p:grpSpPr>
          <a:xfrm>
            <a:off x="9026830" y="3650542"/>
            <a:ext cx="769249" cy="769250"/>
            <a:chOff x="0" y="0"/>
            <a:chExt cx="1555539" cy="1555539"/>
          </a:xfrm>
        </p:grpSpPr>
        <p:sp>
          <p:nvSpPr>
            <p:cNvPr id="19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20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21" name="Shape 709"/>
          <p:cNvSpPr/>
          <p:nvPr/>
        </p:nvSpPr>
        <p:spPr>
          <a:xfrm flipH="1">
            <a:off x="4774081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2" name="Shape 710"/>
          <p:cNvSpPr/>
          <p:nvPr/>
        </p:nvSpPr>
        <p:spPr>
          <a:xfrm flipH="1">
            <a:off x="2135341" y="2709024"/>
            <a:ext cx="2682463" cy="833437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3" name="Shape 711"/>
          <p:cNvSpPr/>
          <p:nvPr/>
        </p:nvSpPr>
        <p:spPr>
          <a:xfrm>
            <a:off x="6107678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4" name="Shape 712"/>
          <p:cNvSpPr/>
          <p:nvPr/>
        </p:nvSpPr>
        <p:spPr>
          <a:xfrm>
            <a:off x="6626765" y="2709024"/>
            <a:ext cx="2682462" cy="83343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6096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181901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9018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3614823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9565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095370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0179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528292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4827348" y="2284238"/>
            <a:ext cx="1815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6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5823098"/>
      </p:ext>
    </p:extLst>
  </p:cSld>
  <p:clrMapOvr>
    <a:masterClrMapping/>
  </p:clrMapOvr>
  <p:transition spd="slow" advTm="33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/>
          <p:nvPr/>
        </p:nvSpPr>
        <p:spPr>
          <a:xfrm>
            <a:off x="25499" y="-1"/>
            <a:ext cx="11523311" cy="64801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id-ID" sz="23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54" y="3816423"/>
            <a:ext cx="11513022" cy="2664024"/>
          </a:xfrm>
          <a:prstGeom prst="rect">
            <a:avLst/>
          </a:prstGeom>
          <a:solidFill>
            <a:schemeClr val="accent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en-US" sz="2300" dirty="0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4453" y="4032175"/>
            <a:ext cx="5760640" cy="2448271"/>
            <a:chOff x="540658" y="2256073"/>
            <a:chExt cx="5760640" cy="2448271"/>
          </a:xfrm>
        </p:grpSpPr>
        <p:sp>
          <p:nvSpPr>
            <p:cNvPr id="25" name="Rectangle 5"/>
            <p:cNvSpPr>
              <a:spLocks/>
            </p:cNvSpPr>
            <p:nvPr/>
          </p:nvSpPr>
          <p:spPr bwMode="auto">
            <a:xfrm>
              <a:off x="540658" y="2256073"/>
              <a:ext cx="2886520" cy="112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pc="-189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欢迎页</a:t>
              </a:r>
              <a:endParaRPr lang="en-US" sz="6000" b="1" spc="-189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6" name="Rectangle 6"/>
            <p:cNvSpPr>
              <a:spLocks/>
            </p:cNvSpPr>
            <p:nvPr/>
          </p:nvSpPr>
          <p:spPr bwMode="auto">
            <a:xfrm>
              <a:off x="900699" y="3336193"/>
              <a:ext cx="5400599" cy="136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字以内，据统计每页幻灯片的最好控制在 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0986518"/>
      </p:ext>
    </p:extLst>
  </p:cSld>
  <p:clrMapOvr>
    <a:masterClrMapping/>
  </p:clrMapOvr>
  <p:transition spd="slow" advTm="7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04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1812166663"/>
      </p:ext>
    </p:extLst>
  </p:cSld>
  <p:clrMapOvr>
    <a:masterClrMapping/>
  </p:clrMapOvr>
  <p:transition spd="slow" advTm="29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chemeClr val="accent4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764176"/>
      </p:ext>
    </p:extLst>
  </p:cSld>
  <p:clrMapOvr>
    <a:masterClrMapping/>
  </p:clrMapOvr>
  <p:transition spd="slow" advTm="29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253427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38538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21424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46620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05979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accent4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253427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359421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18449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498577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12515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50609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28137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accent5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36628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15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2515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694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694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0311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311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228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3228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531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531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8643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8643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3643509429"/>
      </p:ext>
    </p:extLst>
  </p:cSld>
  <p:clrMapOvr>
    <a:masterClrMapping/>
  </p:clrMapOvr>
  <p:transition spd="slow" advTm="4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56"/>
          <p:cNvSpPr/>
          <p:nvPr/>
        </p:nvSpPr>
        <p:spPr>
          <a:xfrm>
            <a:off x="8279200" y="4646460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962"/>
          <p:cNvSpPr/>
          <p:nvPr/>
        </p:nvSpPr>
        <p:spPr>
          <a:xfrm rot="17525405">
            <a:off x="8205233" y="2652067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969"/>
          <p:cNvSpPr/>
          <p:nvPr/>
        </p:nvSpPr>
        <p:spPr>
          <a:xfrm rot="15825483">
            <a:off x="4909116" y="3396278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973"/>
          <p:cNvSpPr/>
          <p:nvPr/>
        </p:nvSpPr>
        <p:spPr>
          <a:xfrm rot="14699120">
            <a:off x="2910164" y="2605127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360437" y="3161401"/>
            <a:ext cx="4191772" cy="2083209"/>
            <a:chOff x="455983" y="3725187"/>
            <a:chExt cx="4191772" cy="2083209"/>
          </a:xfrm>
          <a:solidFill>
            <a:schemeClr val="accent2"/>
          </a:solidFill>
        </p:grpSpPr>
        <p:sp>
          <p:nvSpPr>
            <p:cNvPr id="14" name="Shape 936"/>
            <p:cNvSpPr/>
            <p:nvPr/>
          </p:nvSpPr>
          <p:spPr>
            <a:xfrm rot="3709188">
              <a:off x="1510264" y="2670906"/>
              <a:ext cx="2083209" cy="419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5" h="20820" extrusionOk="0">
                  <a:moveTo>
                    <a:pt x="6920" y="8159"/>
                  </a:moveTo>
                  <a:cubicBezTo>
                    <a:pt x="3317" y="7491"/>
                    <a:pt x="1444" y="5440"/>
                    <a:pt x="2738" y="3578"/>
                  </a:cubicBezTo>
                  <a:cubicBezTo>
                    <a:pt x="4031" y="1716"/>
                    <a:pt x="8001" y="749"/>
                    <a:pt x="11604" y="1417"/>
                  </a:cubicBezTo>
                  <a:cubicBezTo>
                    <a:pt x="15207" y="2085"/>
                    <a:pt x="17079" y="4136"/>
                    <a:pt x="15786" y="5998"/>
                  </a:cubicBezTo>
                  <a:cubicBezTo>
                    <a:pt x="14493" y="7860"/>
                    <a:pt x="10523" y="8827"/>
                    <a:pt x="6920" y="8159"/>
                  </a:cubicBezTo>
                  <a:close/>
                  <a:moveTo>
                    <a:pt x="19989" y="20009"/>
                  </a:moveTo>
                  <a:cubicBezTo>
                    <a:pt x="19702" y="19345"/>
                    <a:pt x="14734" y="11897"/>
                    <a:pt x="14734" y="11897"/>
                  </a:cubicBezTo>
                  <a:cubicBezTo>
                    <a:pt x="14734" y="11897"/>
                    <a:pt x="14597" y="11709"/>
                    <a:pt x="14207" y="11734"/>
                  </a:cubicBezTo>
                  <a:lnTo>
                    <a:pt x="12631" y="9299"/>
                  </a:lnTo>
                  <a:cubicBezTo>
                    <a:pt x="13045" y="9217"/>
                    <a:pt x="13453" y="9119"/>
                    <a:pt x="13852" y="9004"/>
                  </a:cubicBezTo>
                  <a:cubicBezTo>
                    <a:pt x="18336" y="7706"/>
                    <a:pt x="19936" y="4777"/>
                    <a:pt x="17426" y="2460"/>
                  </a:cubicBezTo>
                  <a:cubicBezTo>
                    <a:pt x="14915" y="143"/>
                    <a:pt x="9245" y="-684"/>
                    <a:pt x="4761" y="613"/>
                  </a:cubicBezTo>
                  <a:cubicBezTo>
                    <a:pt x="277" y="1910"/>
                    <a:pt x="-1323" y="4840"/>
                    <a:pt x="1188" y="7157"/>
                  </a:cubicBezTo>
                  <a:cubicBezTo>
                    <a:pt x="3160" y="8978"/>
                    <a:pt x="7085" y="9878"/>
                    <a:pt x="10852" y="9551"/>
                  </a:cubicBezTo>
                  <a:lnTo>
                    <a:pt x="12372" y="12022"/>
                  </a:lnTo>
                  <a:cubicBezTo>
                    <a:pt x="12029" y="12121"/>
                    <a:pt x="12133" y="12314"/>
                    <a:pt x="12133" y="12314"/>
                  </a:cubicBezTo>
                  <a:cubicBezTo>
                    <a:pt x="12133" y="12314"/>
                    <a:pt x="16623" y="19843"/>
                    <a:pt x="17149" y="20467"/>
                  </a:cubicBezTo>
                  <a:cubicBezTo>
                    <a:pt x="17527" y="20916"/>
                    <a:pt x="18326" y="20838"/>
                    <a:pt x="18744" y="20759"/>
                  </a:cubicBezTo>
                  <a:lnTo>
                    <a:pt x="18747" y="20763"/>
                  </a:lnTo>
                  <a:cubicBezTo>
                    <a:pt x="18747" y="20763"/>
                    <a:pt x="20277" y="20673"/>
                    <a:pt x="19989" y="200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937"/>
            <p:cNvSpPr/>
            <p:nvPr/>
          </p:nvSpPr>
          <p:spPr>
            <a:xfrm>
              <a:off x="3160769" y="3905493"/>
              <a:ext cx="644179" cy="573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3352049" y="3608844"/>
            <a:ext cx="3997529" cy="5690491"/>
            <a:chOff x="3447595" y="4172630"/>
            <a:chExt cx="3997529" cy="5690491"/>
          </a:xfrm>
          <a:solidFill>
            <a:schemeClr val="accent3"/>
          </a:solidFill>
        </p:grpSpPr>
        <p:sp>
          <p:nvSpPr>
            <p:cNvPr id="17" name="Shape 939"/>
            <p:cNvSpPr/>
            <p:nvPr/>
          </p:nvSpPr>
          <p:spPr>
            <a:xfrm rot="3709188">
              <a:off x="2601114" y="5019111"/>
              <a:ext cx="5690491" cy="399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7" h="20512" extrusionOk="0">
                  <a:moveTo>
                    <a:pt x="6563" y="12190"/>
                  </a:moveTo>
                  <a:cubicBezTo>
                    <a:pt x="4625" y="13347"/>
                    <a:pt x="2391" y="12063"/>
                    <a:pt x="1573" y="9324"/>
                  </a:cubicBezTo>
                  <a:cubicBezTo>
                    <a:pt x="755" y="6585"/>
                    <a:pt x="1663" y="3426"/>
                    <a:pt x="3601" y="2270"/>
                  </a:cubicBezTo>
                  <a:cubicBezTo>
                    <a:pt x="5539" y="1114"/>
                    <a:pt x="7773" y="2397"/>
                    <a:pt x="8591" y="5137"/>
                  </a:cubicBezTo>
                  <a:cubicBezTo>
                    <a:pt x="9409" y="7876"/>
                    <a:pt x="8501" y="11034"/>
                    <a:pt x="6563" y="12190"/>
                  </a:cubicBezTo>
                  <a:close/>
                  <a:moveTo>
                    <a:pt x="20382" y="18421"/>
                  </a:moveTo>
                  <a:cubicBezTo>
                    <a:pt x="19788" y="17838"/>
                    <a:pt x="12415" y="12213"/>
                    <a:pt x="12415" y="12213"/>
                  </a:cubicBezTo>
                  <a:cubicBezTo>
                    <a:pt x="12415" y="12213"/>
                    <a:pt x="12224" y="12078"/>
                    <a:pt x="12084" y="12310"/>
                  </a:cubicBezTo>
                  <a:lnTo>
                    <a:pt x="9693" y="10447"/>
                  </a:lnTo>
                  <a:cubicBezTo>
                    <a:pt x="9802" y="10138"/>
                    <a:pt x="9896" y="9815"/>
                    <a:pt x="9974" y="9478"/>
                  </a:cubicBezTo>
                  <a:cubicBezTo>
                    <a:pt x="10853" y="5685"/>
                    <a:pt x="9389" y="1603"/>
                    <a:pt x="6706" y="361"/>
                  </a:cubicBezTo>
                  <a:cubicBezTo>
                    <a:pt x="4022" y="-881"/>
                    <a:pt x="1134" y="1188"/>
                    <a:pt x="255" y="4981"/>
                  </a:cubicBezTo>
                  <a:cubicBezTo>
                    <a:pt x="-623" y="8774"/>
                    <a:pt x="840" y="12856"/>
                    <a:pt x="3524" y="14098"/>
                  </a:cubicBezTo>
                  <a:cubicBezTo>
                    <a:pt x="5633" y="15074"/>
                    <a:pt x="7868" y="14005"/>
                    <a:pt x="9155" y="11661"/>
                  </a:cubicBezTo>
                  <a:lnTo>
                    <a:pt x="11550" y="13594"/>
                  </a:lnTo>
                  <a:cubicBezTo>
                    <a:pt x="11483" y="13884"/>
                    <a:pt x="11664" y="14044"/>
                    <a:pt x="11664" y="14044"/>
                  </a:cubicBezTo>
                  <a:cubicBezTo>
                    <a:pt x="11664" y="14044"/>
                    <a:pt x="18902" y="20008"/>
                    <a:pt x="19564" y="20422"/>
                  </a:cubicBezTo>
                  <a:cubicBezTo>
                    <a:pt x="20040" y="20719"/>
                    <a:pt x="20307" y="20213"/>
                    <a:pt x="20419" y="19905"/>
                  </a:cubicBezTo>
                  <a:lnTo>
                    <a:pt x="20423" y="19909"/>
                  </a:lnTo>
                  <a:cubicBezTo>
                    <a:pt x="20423" y="19909"/>
                    <a:pt x="20977" y="19004"/>
                    <a:pt x="20382" y="184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8" name="Shape 940"/>
            <p:cNvSpPr/>
            <p:nvPr/>
          </p:nvSpPr>
          <p:spPr>
            <a:xfrm>
              <a:off x="4775819" y="5083474"/>
              <a:ext cx="1024365" cy="68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6958407" y="3519071"/>
            <a:ext cx="1936425" cy="4263508"/>
            <a:chOff x="7053953" y="4082857"/>
            <a:chExt cx="1936425" cy="4263508"/>
          </a:xfrm>
          <a:solidFill>
            <a:schemeClr val="accent4"/>
          </a:solidFill>
        </p:grpSpPr>
        <p:sp>
          <p:nvSpPr>
            <p:cNvPr id="20" name="Shape 942"/>
            <p:cNvSpPr/>
            <p:nvPr/>
          </p:nvSpPr>
          <p:spPr>
            <a:xfrm rot="3709188">
              <a:off x="5890412" y="5246398"/>
              <a:ext cx="4263508" cy="193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4" h="18984" extrusionOk="0">
                  <a:moveTo>
                    <a:pt x="7920" y="12526"/>
                  </a:moveTo>
                  <a:cubicBezTo>
                    <a:pt x="7094" y="16063"/>
                    <a:pt x="4992" y="17591"/>
                    <a:pt x="3225" y="15938"/>
                  </a:cubicBezTo>
                  <a:cubicBezTo>
                    <a:pt x="1458" y="14285"/>
                    <a:pt x="694" y="10078"/>
                    <a:pt x="1520" y="6541"/>
                  </a:cubicBezTo>
                  <a:cubicBezTo>
                    <a:pt x="2346" y="3004"/>
                    <a:pt x="4448" y="1476"/>
                    <a:pt x="6215" y="3129"/>
                  </a:cubicBezTo>
                  <a:cubicBezTo>
                    <a:pt x="7983" y="4782"/>
                    <a:pt x="8746" y="8989"/>
                    <a:pt x="7920" y="12526"/>
                  </a:cubicBezTo>
                  <a:close/>
                  <a:moveTo>
                    <a:pt x="20171" y="1414"/>
                  </a:moveTo>
                  <a:cubicBezTo>
                    <a:pt x="19506" y="1585"/>
                    <a:pt x="11958" y="5272"/>
                    <a:pt x="11958" y="5272"/>
                  </a:cubicBezTo>
                  <a:cubicBezTo>
                    <a:pt x="11958" y="5272"/>
                    <a:pt x="11767" y="5377"/>
                    <a:pt x="11773" y="5778"/>
                  </a:cubicBezTo>
                  <a:lnTo>
                    <a:pt x="9309" y="6935"/>
                  </a:lnTo>
                  <a:cubicBezTo>
                    <a:pt x="9247" y="6499"/>
                    <a:pt x="9170" y="6066"/>
                    <a:pt x="9076" y="5640"/>
                  </a:cubicBezTo>
                  <a:cubicBezTo>
                    <a:pt x="8013" y="851"/>
                    <a:pt x="5211" y="-1308"/>
                    <a:pt x="2818" y="819"/>
                  </a:cubicBezTo>
                  <a:cubicBezTo>
                    <a:pt x="425" y="2946"/>
                    <a:pt x="-654" y="8553"/>
                    <a:pt x="409" y="13343"/>
                  </a:cubicBezTo>
                  <a:cubicBezTo>
                    <a:pt x="1472" y="18133"/>
                    <a:pt x="4273" y="20292"/>
                    <a:pt x="6666" y="18165"/>
                  </a:cubicBezTo>
                  <a:cubicBezTo>
                    <a:pt x="8547" y="16493"/>
                    <a:pt x="9616" y="12672"/>
                    <a:pt x="9471" y="8787"/>
                  </a:cubicBezTo>
                  <a:lnTo>
                    <a:pt x="11970" y="7693"/>
                  </a:lnTo>
                  <a:cubicBezTo>
                    <a:pt x="12051" y="8060"/>
                    <a:pt x="12246" y="7990"/>
                    <a:pt x="12246" y="7990"/>
                  </a:cubicBezTo>
                  <a:cubicBezTo>
                    <a:pt x="12246" y="7990"/>
                    <a:pt x="19850" y="4802"/>
                    <a:pt x="20487" y="4382"/>
                  </a:cubicBezTo>
                  <a:cubicBezTo>
                    <a:pt x="20946" y="4080"/>
                    <a:pt x="20907" y="3255"/>
                    <a:pt x="20849" y="2815"/>
                  </a:cubicBezTo>
                  <a:lnTo>
                    <a:pt x="20854" y="2813"/>
                  </a:lnTo>
                  <a:cubicBezTo>
                    <a:pt x="20854" y="2813"/>
                    <a:pt x="20837" y="1243"/>
                    <a:pt x="20171" y="14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1" name="Group 948"/>
            <p:cNvGrpSpPr/>
            <p:nvPr/>
          </p:nvGrpSpPr>
          <p:grpSpPr>
            <a:xfrm>
              <a:off x="7224604" y="5005514"/>
              <a:ext cx="476378" cy="407176"/>
              <a:chOff x="88298" y="148073"/>
              <a:chExt cx="1073281" cy="917360"/>
            </a:xfrm>
            <a:grpFill/>
          </p:grpSpPr>
          <p:sp>
            <p:nvSpPr>
              <p:cNvPr id="22" name="Shape 943"/>
              <p:cNvSpPr/>
              <p:nvPr/>
            </p:nvSpPr>
            <p:spPr>
              <a:xfrm>
                <a:off x="88298" y="606758"/>
                <a:ext cx="187155" cy="45867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" name="Shape 944"/>
              <p:cNvSpPr/>
              <p:nvPr/>
            </p:nvSpPr>
            <p:spPr>
              <a:xfrm>
                <a:off x="383673" y="410728"/>
                <a:ext cx="187155" cy="65470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945"/>
              <p:cNvSpPr/>
              <p:nvPr/>
            </p:nvSpPr>
            <p:spPr>
              <a:xfrm>
                <a:off x="679049" y="249029"/>
                <a:ext cx="187155" cy="81640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Shape 946"/>
              <p:cNvSpPr/>
              <p:nvPr/>
            </p:nvSpPr>
            <p:spPr>
              <a:xfrm>
                <a:off x="974424" y="148073"/>
                <a:ext cx="187155" cy="91735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7" name="Group 4"/>
          <p:cNvGrpSpPr/>
          <p:nvPr/>
        </p:nvGrpSpPr>
        <p:grpSpPr>
          <a:xfrm>
            <a:off x="7650819" y="2444289"/>
            <a:ext cx="2060879" cy="2701669"/>
            <a:chOff x="7746365" y="3008075"/>
            <a:chExt cx="2060879" cy="2701669"/>
          </a:xfrm>
          <a:solidFill>
            <a:schemeClr val="accent5"/>
          </a:solidFill>
        </p:grpSpPr>
        <p:sp>
          <p:nvSpPr>
            <p:cNvPr id="28" name="Shape 950"/>
            <p:cNvSpPr/>
            <p:nvPr/>
          </p:nvSpPr>
          <p:spPr>
            <a:xfrm rot="3709188">
              <a:off x="7425970" y="3328470"/>
              <a:ext cx="2701669" cy="2060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0567" extrusionOk="0">
                  <a:moveTo>
                    <a:pt x="9238" y="14072"/>
                  </a:moveTo>
                  <a:cubicBezTo>
                    <a:pt x="9105" y="16884"/>
                    <a:pt x="7229" y="19023"/>
                    <a:pt x="5050" y="18851"/>
                  </a:cubicBezTo>
                  <a:cubicBezTo>
                    <a:pt x="2871" y="18678"/>
                    <a:pt x="1212" y="16258"/>
                    <a:pt x="1346" y="13446"/>
                  </a:cubicBezTo>
                  <a:cubicBezTo>
                    <a:pt x="1480" y="10634"/>
                    <a:pt x="3355" y="8495"/>
                    <a:pt x="5535" y="8668"/>
                  </a:cubicBezTo>
                  <a:cubicBezTo>
                    <a:pt x="7714" y="8841"/>
                    <a:pt x="9372" y="11260"/>
                    <a:pt x="9238" y="14072"/>
                  </a:cubicBezTo>
                  <a:close/>
                  <a:moveTo>
                    <a:pt x="19715" y="121"/>
                  </a:moveTo>
                  <a:cubicBezTo>
                    <a:pt x="19056" y="588"/>
                    <a:pt x="11954" y="7063"/>
                    <a:pt x="11954" y="7063"/>
                  </a:cubicBezTo>
                  <a:cubicBezTo>
                    <a:pt x="11954" y="7063"/>
                    <a:pt x="11777" y="7234"/>
                    <a:pt x="11865" y="7501"/>
                  </a:cubicBezTo>
                  <a:lnTo>
                    <a:pt x="9537" y="9583"/>
                  </a:lnTo>
                  <a:cubicBezTo>
                    <a:pt x="9384" y="9323"/>
                    <a:pt x="9214" y="9074"/>
                    <a:pt x="9029" y="8838"/>
                  </a:cubicBezTo>
                  <a:cubicBezTo>
                    <a:pt x="6939" y="6186"/>
                    <a:pt x="3579" y="6222"/>
                    <a:pt x="1523" y="8918"/>
                  </a:cubicBezTo>
                  <a:cubicBezTo>
                    <a:pt x="-532" y="11614"/>
                    <a:pt x="-504" y="15949"/>
                    <a:pt x="1585" y="18601"/>
                  </a:cubicBezTo>
                  <a:cubicBezTo>
                    <a:pt x="3675" y="21253"/>
                    <a:pt x="7035" y="21217"/>
                    <a:pt x="9090" y="18521"/>
                  </a:cubicBezTo>
                  <a:cubicBezTo>
                    <a:pt x="10706" y="16403"/>
                    <a:pt x="11034" y="13271"/>
                    <a:pt x="10087" y="10740"/>
                  </a:cubicBezTo>
                  <a:lnTo>
                    <a:pt x="12463" y="8682"/>
                  </a:lnTo>
                  <a:cubicBezTo>
                    <a:pt x="12623" y="8885"/>
                    <a:pt x="12812" y="8735"/>
                    <a:pt x="12812" y="8735"/>
                  </a:cubicBezTo>
                  <a:cubicBezTo>
                    <a:pt x="12812" y="8735"/>
                    <a:pt x="20075" y="2565"/>
                    <a:pt x="20653" y="1945"/>
                  </a:cubicBezTo>
                  <a:cubicBezTo>
                    <a:pt x="21068" y="1500"/>
                    <a:pt x="20858" y="966"/>
                    <a:pt x="20708" y="702"/>
                  </a:cubicBezTo>
                  <a:lnTo>
                    <a:pt x="20712" y="698"/>
                  </a:lnTo>
                  <a:cubicBezTo>
                    <a:pt x="20712" y="698"/>
                    <a:pt x="20373" y="-347"/>
                    <a:pt x="19715" y="1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9" name="Shape 951"/>
            <p:cNvSpPr/>
            <p:nvPr/>
          </p:nvSpPr>
          <p:spPr>
            <a:xfrm rot="20460000" flipH="1">
              <a:off x="7970947" y="3710668"/>
              <a:ext cx="438667" cy="43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526241" y="197673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26241" y="172516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59105" y="479904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9105" y="454746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9825" y="272710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9825" y="247552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22485" y="190748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2485" y="165591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56376887"/>
      </p:ext>
    </p:extLst>
  </p:cSld>
  <p:clrMapOvr>
    <a:masterClrMapping/>
  </p:clrMapOvr>
  <p:transition spd="slow" advTm="346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596711" y="2270151"/>
            <a:ext cx="2879434" cy="3150264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464725" y="3759575"/>
            <a:ext cx="1141551" cy="1654490"/>
            <a:chOff x="2722728" y="3979767"/>
            <a:chExt cx="1141551" cy="1654490"/>
          </a:xfrm>
          <a:solidFill>
            <a:schemeClr val="accent2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464725" y="2270151"/>
            <a:ext cx="1141551" cy="1654472"/>
            <a:chOff x="2722728" y="2490343"/>
            <a:chExt cx="1141551" cy="1654472"/>
          </a:xfrm>
          <a:solidFill>
            <a:schemeClr val="accent2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68483" y="2773909"/>
            <a:ext cx="1507662" cy="1133040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68483" y="3781426"/>
            <a:ext cx="1507655" cy="1133044"/>
            <a:chOff x="3226486" y="4001618"/>
            <a:chExt cx="1507655" cy="1133044"/>
          </a:xfrm>
          <a:solidFill>
            <a:schemeClr val="accent2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596711" y="3781426"/>
            <a:ext cx="1507651" cy="1133051"/>
            <a:chOff x="1854714" y="4001618"/>
            <a:chExt cx="1507651" cy="1133051"/>
          </a:xfrm>
          <a:solidFill>
            <a:schemeClr val="accent2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596711" y="2773909"/>
            <a:ext cx="1507658" cy="1133040"/>
            <a:chOff x="1854714" y="2994101"/>
            <a:chExt cx="1507658" cy="1133040"/>
          </a:xfrm>
          <a:solidFill>
            <a:schemeClr val="accent2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452231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452231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57206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257206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52231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5452231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57206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8257206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52231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5452231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57206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8257206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2800024" y="1843306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>
                <a:solidFill>
                  <a:srgbClr val="008000"/>
                </a:solidFill>
                <a:latin typeface="微软雅黑"/>
                <a:ea typeface="微软雅黑"/>
              </a:rPr>
              <a:t>A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507009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>
                <a:solidFill>
                  <a:srgbClr val="008000"/>
                </a:solidFill>
                <a:latin typeface="微软雅黑"/>
                <a:ea typeface="微软雅黑"/>
              </a:rPr>
              <a:t>B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1152525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>
                <a:solidFill>
                  <a:srgbClr val="008000"/>
                </a:solidFill>
                <a:latin typeface="微软雅黑"/>
                <a:ea typeface="微软雅黑"/>
              </a:rPr>
              <a:t>F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2800023" y="5558680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>
                <a:solidFill>
                  <a:srgbClr val="008000"/>
                </a:solidFill>
                <a:latin typeface="微软雅黑"/>
                <a:ea typeface="微软雅黑"/>
              </a:rPr>
              <a:t>D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1152525" y="4561602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>
                <a:solidFill>
                  <a:srgbClr val="008000"/>
                </a:solidFill>
                <a:latin typeface="微软雅黑"/>
                <a:ea typeface="微软雅黑"/>
              </a:rPr>
              <a:t>E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4507009" y="4561601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>
                <a:solidFill>
                  <a:srgbClr val="008000"/>
                </a:solidFill>
                <a:latin typeface="微软雅黑"/>
                <a:ea typeface="微软雅黑"/>
              </a:rPr>
              <a:t>C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3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4066629604"/>
      </p:ext>
    </p:extLst>
  </p:cSld>
  <p:clrMapOvr>
    <a:masterClrMapping/>
  </p:clrMapOvr>
  <p:transition spd="slow" advTm="450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05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038223278"/>
      </p:ext>
    </p:extLst>
  </p:cSld>
  <p:clrMapOvr>
    <a:masterClrMapping/>
  </p:clrMapOvr>
  <p:transition spd="slow" advTm="28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90986" y="2847992"/>
            <a:ext cx="1944216" cy="2202762"/>
            <a:chOff x="1512565" y="4104183"/>
            <a:chExt cx="1944216" cy="2202762"/>
          </a:xfrm>
        </p:grpSpPr>
        <p:sp>
          <p:nvSpPr>
            <p:cNvPr id="9" name="椭圆 8"/>
            <p:cNvSpPr/>
            <p:nvPr/>
          </p:nvSpPr>
          <p:spPr>
            <a:xfrm>
              <a:off x="1872605" y="4583978"/>
              <a:ext cx="1224136" cy="1224136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pic>
          <p:nvPicPr>
            <p:cNvPr id="10" name="Picture 16" descr="C:\Users\Administrator\Desktop\0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565" y="4104183"/>
              <a:ext cx="1944216" cy="2202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456781" y="1740894"/>
            <a:ext cx="6768752" cy="1221628"/>
            <a:chOff x="3456781" y="1583903"/>
            <a:chExt cx="6768752" cy="1221628"/>
          </a:xfrm>
        </p:grpSpPr>
        <p:sp>
          <p:nvSpPr>
            <p:cNvPr id="12" name="矩形 11"/>
            <p:cNvSpPr/>
            <p:nvPr/>
          </p:nvSpPr>
          <p:spPr>
            <a:xfrm>
              <a:off x="3461424" y="158390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3456781" y="1974534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此处添加详细文本描述，建议与标题相关并符合整体语言风格语言描述尽量简活生活。此处添加详细文本描述，建议与标题相关并符合整体语言风格，语言描述尽量简活生活。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6781" y="3322562"/>
            <a:ext cx="6768752" cy="1199875"/>
            <a:chOff x="3456781" y="3096071"/>
            <a:chExt cx="6768752" cy="1199875"/>
          </a:xfrm>
        </p:grpSpPr>
        <p:sp>
          <p:nvSpPr>
            <p:cNvPr id="15" name="矩形 14"/>
            <p:cNvSpPr/>
            <p:nvPr/>
          </p:nvSpPr>
          <p:spPr>
            <a:xfrm>
              <a:off x="3456781" y="309607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企业愿景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56781" y="3464949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此处添加详细文本描述，建议与标题相关并符合整体语言风格语言描述尽量简活生活。此处添加详细文本描述，建议与标题相关并符合整体语言风格，语言描述尽量简活生活。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6781" y="4921963"/>
            <a:ext cx="6768752" cy="1208911"/>
            <a:chOff x="3456781" y="4806389"/>
            <a:chExt cx="6768752" cy="1208911"/>
          </a:xfrm>
        </p:grpSpPr>
        <p:sp>
          <p:nvSpPr>
            <p:cNvPr id="18" name="矩形 17"/>
            <p:cNvSpPr/>
            <p:nvPr/>
          </p:nvSpPr>
          <p:spPr>
            <a:xfrm>
              <a:off x="3456781" y="480638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企业价值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56781" y="5184303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此处添加详细文本描述，建议与标题相关并符合整体语言风格语言描述尽量简活生活。此处添加详细文本描述，建议与标题相关并符合整体语言风格，语言描述尽量简活生活。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1026" y="1738386"/>
            <a:ext cx="1224136" cy="1224136"/>
            <a:chOff x="1872605" y="1439887"/>
            <a:chExt cx="1224136" cy="1224136"/>
          </a:xfrm>
        </p:grpSpPr>
        <p:sp>
          <p:nvSpPr>
            <p:cNvPr id="21" name="椭圆 20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pic>
          <p:nvPicPr>
            <p:cNvPr id="22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1662994" y="4512861"/>
            <a:ext cx="1800200" cy="2039594"/>
            <a:chOff x="1584573" y="2592015"/>
            <a:chExt cx="1800200" cy="2039594"/>
          </a:xfrm>
        </p:grpSpPr>
        <p:sp>
          <p:nvSpPr>
            <p:cNvPr id="24" name="椭圆 23"/>
            <p:cNvSpPr/>
            <p:nvPr/>
          </p:nvSpPr>
          <p:spPr>
            <a:xfrm>
              <a:off x="1872605" y="2999802"/>
              <a:ext cx="1224136" cy="1224136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pic>
          <p:nvPicPr>
            <p:cNvPr id="25" name="Picture 15" descr="C:\Users\Administrator\Desktop\0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573" y="2592015"/>
              <a:ext cx="1800200" cy="2039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8726282"/>
      </p:ext>
    </p:extLst>
  </p:cSld>
  <p:clrMapOvr>
    <a:masterClrMapping/>
  </p:clrMapOvr>
  <p:transition spd="slow" advTm="150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"/>
          <p:cNvGrpSpPr/>
          <p:nvPr/>
        </p:nvGrpSpPr>
        <p:grpSpPr>
          <a:xfrm>
            <a:off x="4129354" y="1926159"/>
            <a:ext cx="3736700" cy="3734315"/>
            <a:chOff x="6491345" y="3314406"/>
            <a:chExt cx="3736700" cy="3734315"/>
          </a:xfrm>
          <a:solidFill>
            <a:schemeClr val="accent3"/>
          </a:solidFill>
        </p:grpSpPr>
        <p:sp>
          <p:nvSpPr>
            <p:cNvPr id="54" name="Shape 2129"/>
            <p:cNvSpPr/>
            <p:nvPr/>
          </p:nvSpPr>
          <p:spPr>
            <a:xfrm>
              <a:off x="8089913" y="6474731"/>
              <a:ext cx="539563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5" name="Shape 2130"/>
            <p:cNvSpPr/>
            <p:nvPr/>
          </p:nvSpPr>
          <p:spPr>
            <a:xfrm>
              <a:off x="6491345" y="3314406"/>
              <a:ext cx="3736700" cy="468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1247" y="21600"/>
                  </a:lnTo>
                  <a:lnTo>
                    <a:pt x="20352" y="21600"/>
                  </a:lnTo>
                  <a:cubicBezTo>
                    <a:pt x="20352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6" name="Shape 2133"/>
            <p:cNvSpPr/>
            <p:nvPr/>
          </p:nvSpPr>
          <p:spPr>
            <a:xfrm>
              <a:off x="6772578" y="3901871"/>
              <a:ext cx="3179732" cy="498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27" y="21600"/>
                  </a:lnTo>
                  <a:lnTo>
                    <a:pt x="19874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7" name="Shape 2136"/>
            <p:cNvSpPr/>
            <p:nvPr/>
          </p:nvSpPr>
          <p:spPr>
            <a:xfrm>
              <a:off x="7085060" y="4526834"/>
              <a:ext cx="2546127" cy="5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9327" y="21600"/>
                  </a:lnTo>
                  <a:lnTo>
                    <a:pt x="2272" y="21600"/>
                  </a:lnTo>
                  <a:cubicBezTo>
                    <a:pt x="2272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8" name="Shape 2139"/>
            <p:cNvSpPr/>
            <p:nvPr/>
          </p:nvSpPr>
          <p:spPr>
            <a:xfrm>
              <a:off x="7416290" y="5176795"/>
              <a:ext cx="1885055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8" y="21600"/>
                  </a:moveTo>
                  <a:lnTo>
                    <a:pt x="18249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3348" y="21600"/>
                    <a:pt x="3348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9" name="Shape 2142"/>
            <p:cNvSpPr/>
            <p:nvPr/>
          </p:nvSpPr>
          <p:spPr>
            <a:xfrm>
              <a:off x="7772519" y="5870504"/>
              <a:ext cx="1174983" cy="485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" y="5783"/>
                  </a:moveTo>
                  <a:lnTo>
                    <a:pt x="1217" y="21600"/>
                  </a:lnTo>
                  <a:lnTo>
                    <a:pt x="20648" y="21600"/>
                  </a:lnTo>
                  <a:lnTo>
                    <a:pt x="20648" y="5783"/>
                  </a:lnTo>
                  <a:lnTo>
                    <a:pt x="20648" y="5783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217" y="5783"/>
                    <a:pt x="1217" y="57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60" name="Shape 2129"/>
          <p:cNvSpPr/>
          <p:nvPr/>
        </p:nvSpPr>
        <p:spPr>
          <a:xfrm>
            <a:off x="5725066" y="5083633"/>
            <a:ext cx="539563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1" name="Shape 2130"/>
          <p:cNvSpPr/>
          <p:nvPr/>
        </p:nvSpPr>
        <p:spPr>
          <a:xfrm>
            <a:off x="4126498" y="1923308"/>
            <a:ext cx="3736700" cy="46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1247" y="21600"/>
                </a:lnTo>
                <a:lnTo>
                  <a:pt x="20352" y="21600"/>
                </a:lnTo>
                <a:cubicBezTo>
                  <a:pt x="20352" y="21600"/>
                  <a:pt x="21600" y="0"/>
                  <a:pt x="2160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2" name="Shape 2133"/>
          <p:cNvSpPr/>
          <p:nvPr/>
        </p:nvSpPr>
        <p:spPr>
          <a:xfrm>
            <a:off x="4407731" y="2510773"/>
            <a:ext cx="3179732" cy="4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27" y="21600"/>
                </a:lnTo>
                <a:lnTo>
                  <a:pt x="19874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3" name="Shape 2136"/>
          <p:cNvSpPr/>
          <p:nvPr/>
        </p:nvSpPr>
        <p:spPr>
          <a:xfrm>
            <a:off x="4720213" y="3135736"/>
            <a:ext cx="2546127" cy="525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9327" y="21600"/>
                </a:lnTo>
                <a:lnTo>
                  <a:pt x="2272" y="21600"/>
                </a:lnTo>
                <a:cubicBezTo>
                  <a:pt x="2272" y="21600"/>
                  <a:pt x="0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4" name="Shape 2139"/>
          <p:cNvSpPr/>
          <p:nvPr/>
        </p:nvSpPr>
        <p:spPr>
          <a:xfrm>
            <a:off x="5051443" y="3785697"/>
            <a:ext cx="1885055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48" y="21600"/>
                </a:moveTo>
                <a:lnTo>
                  <a:pt x="18249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3348" y="21600"/>
                  <a:pt x="3348" y="2160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5" name="Shape 2142"/>
          <p:cNvSpPr/>
          <p:nvPr/>
        </p:nvSpPr>
        <p:spPr>
          <a:xfrm>
            <a:off x="5407672" y="4479406"/>
            <a:ext cx="1174983" cy="485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7" y="5783"/>
                </a:moveTo>
                <a:lnTo>
                  <a:pt x="1217" y="21600"/>
                </a:lnTo>
                <a:lnTo>
                  <a:pt x="20648" y="21600"/>
                </a:lnTo>
                <a:lnTo>
                  <a:pt x="20648" y="5783"/>
                </a:lnTo>
                <a:lnTo>
                  <a:pt x="20648" y="5783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1217" y="5783"/>
                  <a:pt x="1217" y="5783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26499" y="2054529"/>
            <a:ext cx="37367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07731" y="2652354"/>
            <a:ext cx="317973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0213" y="3288140"/>
            <a:ext cx="254612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51443" y="3952643"/>
            <a:ext cx="18850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7672" y="4614245"/>
            <a:ext cx="11749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85306" y="245229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261406" y="371485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11676" y="502170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96541" y="1850455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47314" y="3070278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60670" y="444093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3166800179"/>
      </p:ext>
    </p:extLst>
  </p:cSld>
  <p:clrMapOvr>
    <a:masterClrMapping/>
  </p:clrMapOvr>
  <p:transition spd="slow" advTm="64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855312" y="4446189"/>
            <a:ext cx="2044868" cy="1658296"/>
            <a:chOff x="0" y="0"/>
            <a:chExt cx="2726" cy="2211"/>
          </a:xfrm>
        </p:grpSpPr>
        <p:sp>
          <p:nvSpPr>
            <p:cNvPr id="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1221448" y="4430127"/>
            <a:ext cx="438829" cy="438012"/>
            <a:chOff x="0" y="0"/>
            <a:chExt cx="584" cy="584"/>
          </a:xfrm>
        </p:grpSpPr>
        <p:sp>
          <p:nvSpPr>
            <p:cNvPr id="1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1080517" y="3893074"/>
            <a:ext cx="9254977" cy="268840"/>
            <a:chOff x="899592" y="2852807"/>
            <a:chExt cx="7344815" cy="213386"/>
          </a:xfrm>
          <a:solidFill>
            <a:srgbClr val="969696"/>
          </a:solidFill>
        </p:grpSpPr>
        <p:sp>
          <p:nvSpPr>
            <p:cNvPr id="15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7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8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5167238" y="4446189"/>
            <a:ext cx="2044868" cy="1658296"/>
            <a:chOff x="0" y="0"/>
            <a:chExt cx="2726" cy="2211"/>
          </a:xfrm>
        </p:grpSpPr>
        <p:sp>
          <p:nvSpPr>
            <p:cNvPr id="20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3"/>
          <p:cNvGrpSpPr>
            <a:grpSpLocks/>
          </p:cNvGrpSpPr>
          <p:nvPr/>
        </p:nvGrpSpPr>
        <p:grpSpPr bwMode="auto">
          <a:xfrm>
            <a:off x="4533374" y="4430127"/>
            <a:ext cx="438829" cy="438012"/>
            <a:chOff x="0" y="0"/>
            <a:chExt cx="584" cy="584"/>
          </a:xfrm>
        </p:grpSpPr>
        <p:sp>
          <p:nvSpPr>
            <p:cNvPr id="23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8301924" y="4446189"/>
            <a:ext cx="2044868" cy="1658296"/>
            <a:chOff x="0" y="0"/>
            <a:chExt cx="2726" cy="2211"/>
          </a:xfrm>
        </p:grpSpPr>
        <p:sp>
          <p:nvSpPr>
            <p:cNvPr id="26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7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7683088" y="4430128"/>
            <a:ext cx="438830" cy="438012"/>
            <a:chOff x="20" y="0"/>
            <a:chExt cx="584" cy="584"/>
          </a:xfrm>
        </p:grpSpPr>
        <p:sp>
          <p:nvSpPr>
            <p:cNvPr id="29" name="Oval 14"/>
            <p:cNvSpPr>
              <a:spLocks/>
            </p:cNvSpPr>
            <p:nvPr/>
          </p:nvSpPr>
          <p:spPr bwMode="auto">
            <a:xfrm>
              <a:off x="20" y="0"/>
              <a:ext cx="584" cy="5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0" name="Rectangle 15"/>
            <p:cNvSpPr>
              <a:spLocks/>
            </p:cNvSpPr>
            <p:nvPr/>
          </p:nvSpPr>
          <p:spPr bwMode="auto">
            <a:xfrm>
              <a:off x="20" y="45"/>
              <a:ext cx="584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31" name="Rectangle 59"/>
          <p:cNvSpPr/>
          <p:nvPr/>
        </p:nvSpPr>
        <p:spPr bwMode="auto">
          <a:xfrm>
            <a:off x="1368549" y="1655911"/>
            <a:ext cx="8751068" cy="211311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defTabSz="1152144"/>
            <a:endParaRPr lang="en-US" sz="71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460160816"/>
      </p:ext>
    </p:extLst>
  </p:cSld>
  <p:clrMapOvr>
    <a:masterClrMapping/>
  </p:clrMapOvr>
  <p:transition spd="slow" advTm="20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80517" y="1799927"/>
            <a:ext cx="5761686" cy="4142654"/>
            <a:chOff x="-9" y="5"/>
            <a:chExt cx="5769" cy="4314"/>
          </a:xfrm>
          <a:solidFill>
            <a:schemeClr val="accent3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3" name="Shape 3105"/>
          <p:cNvSpPr/>
          <p:nvPr/>
        </p:nvSpPr>
        <p:spPr>
          <a:xfrm>
            <a:off x="5411542" y="4390980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4" name="Shape 3108"/>
          <p:cNvSpPr/>
          <p:nvPr/>
        </p:nvSpPr>
        <p:spPr>
          <a:xfrm>
            <a:off x="5097035" y="3179111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5" name="Shape 3111"/>
          <p:cNvSpPr/>
          <p:nvPr/>
        </p:nvSpPr>
        <p:spPr>
          <a:xfrm>
            <a:off x="4659797" y="3937773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5401027" y="4467357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085921" y="3261733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649678" y="3993778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90357" y="254560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1. </a:t>
            </a: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90357" y="273603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0357" y="3542639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2. </a:t>
            </a: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90357" y="3733065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0357" y="452538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3. </a:t>
            </a: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0357" y="471581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6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963308466"/>
      </p:ext>
    </p:extLst>
  </p:cSld>
  <p:clrMapOvr>
    <a:masterClrMapping/>
  </p:clrMapOvr>
  <p:transition spd="slow" advTm="33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build="p"/>
      <p:bldP spid="47" grpId="0" build="p"/>
      <p:bldP spid="48" grpId="0" build="p"/>
      <p:bldP spid="50" grpId="0"/>
      <p:bldP spid="51" grpId="0"/>
      <p:bldP spid="52" grpId="0"/>
      <p:bldP spid="53" grpId="0"/>
      <p:bldP spid="54" grpId="0"/>
      <p:bldP spid="55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 flipH="1">
            <a:off x="2207" y="-37058"/>
            <a:ext cx="6082051" cy="6517233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7070" h="5164478">
                <a:moveTo>
                  <a:pt x="0" y="5152904"/>
                </a:moveTo>
                <a:lnTo>
                  <a:pt x="4843921" y="0"/>
                </a:lnTo>
                <a:lnTo>
                  <a:pt x="4867070" y="5164478"/>
                </a:lnTo>
                <a:lnTo>
                  <a:pt x="0" y="5152904"/>
                </a:lnTo>
                <a:close/>
              </a:path>
            </a:pathLst>
          </a:custGeom>
          <a:solidFill>
            <a:schemeClr val="accent2">
              <a:alpha val="82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7" name="Rectangle 7"/>
          <p:cNvSpPr/>
          <p:nvPr/>
        </p:nvSpPr>
        <p:spPr>
          <a:xfrm flipH="1" flipV="1">
            <a:off x="0" y="-27335"/>
            <a:ext cx="4009041" cy="4096414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928571"/>
              <a:gd name="connsiteY0" fmla="*/ 5152904 h 5164478"/>
              <a:gd name="connsiteX1" fmla="*/ 4905422 w 4928571"/>
              <a:gd name="connsiteY1" fmla="*/ 0 h 5164478"/>
              <a:gd name="connsiteX2" fmla="*/ 4928571 w 4928571"/>
              <a:gd name="connsiteY2" fmla="*/ 5164478 h 5164478"/>
              <a:gd name="connsiteX3" fmla="*/ 0 w 4928571"/>
              <a:gd name="connsiteY3" fmla="*/ 5152904 h 5164478"/>
              <a:gd name="connsiteX0" fmla="*/ 0 w 4928571"/>
              <a:gd name="connsiteY0" fmla="*/ 5152904 h 5152904"/>
              <a:gd name="connsiteX1" fmla="*/ 4905422 w 4928571"/>
              <a:gd name="connsiteY1" fmla="*/ 0 h 5152904"/>
              <a:gd name="connsiteX2" fmla="*/ 4928571 w 4928571"/>
              <a:gd name="connsiteY2" fmla="*/ 5128934 h 5152904"/>
              <a:gd name="connsiteX3" fmla="*/ 0 w 4928571"/>
              <a:gd name="connsiteY3" fmla="*/ 5152904 h 5152904"/>
              <a:gd name="connsiteX0" fmla="*/ 0 w 4937356"/>
              <a:gd name="connsiteY0" fmla="*/ 5108473 h 5128934"/>
              <a:gd name="connsiteX1" fmla="*/ 4914207 w 4937356"/>
              <a:gd name="connsiteY1" fmla="*/ 0 h 5128934"/>
              <a:gd name="connsiteX2" fmla="*/ 4937356 w 4937356"/>
              <a:gd name="connsiteY2" fmla="*/ 5128934 h 5128934"/>
              <a:gd name="connsiteX3" fmla="*/ 0 w 4937356"/>
              <a:gd name="connsiteY3" fmla="*/ 5108473 h 5128934"/>
              <a:gd name="connsiteX0" fmla="*/ 0 w 5034001"/>
              <a:gd name="connsiteY0" fmla="*/ 5152904 h 5152904"/>
              <a:gd name="connsiteX1" fmla="*/ 5010852 w 5034001"/>
              <a:gd name="connsiteY1" fmla="*/ 0 h 5152904"/>
              <a:gd name="connsiteX2" fmla="*/ 5034001 w 5034001"/>
              <a:gd name="connsiteY2" fmla="*/ 5128934 h 5152904"/>
              <a:gd name="connsiteX3" fmla="*/ 0 w 5034001"/>
              <a:gd name="connsiteY3" fmla="*/ 5152904 h 5152904"/>
              <a:gd name="connsiteX0" fmla="*/ 0 w 5010852"/>
              <a:gd name="connsiteY0" fmla="*/ 5152904 h 5164479"/>
              <a:gd name="connsiteX1" fmla="*/ 5010852 w 5010852"/>
              <a:gd name="connsiteY1" fmla="*/ 0 h 5164479"/>
              <a:gd name="connsiteX2" fmla="*/ 4998857 w 5010852"/>
              <a:gd name="connsiteY2" fmla="*/ 5164479 h 5164479"/>
              <a:gd name="connsiteX3" fmla="*/ 0 w 5010852"/>
              <a:gd name="connsiteY3" fmla="*/ 5152904 h 5164479"/>
              <a:gd name="connsiteX0" fmla="*/ 0 w 5072353"/>
              <a:gd name="connsiteY0" fmla="*/ 5179562 h 5179562"/>
              <a:gd name="connsiteX1" fmla="*/ 5072353 w 5072353"/>
              <a:gd name="connsiteY1" fmla="*/ 0 h 5179562"/>
              <a:gd name="connsiteX2" fmla="*/ 5060358 w 5072353"/>
              <a:gd name="connsiteY2" fmla="*/ 5164479 h 5179562"/>
              <a:gd name="connsiteX3" fmla="*/ 0 w 5072353"/>
              <a:gd name="connsiteY3" fmla="*/ 5179562 h 5179562"/>
              <a:gd name="connsiteX0" fmla="*/ 0 w 5098710"/>
              <a:gd name="connsiteY0" fmla="*/ 5135129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35129 h 5164479"/>
              <a:gd name="connsiteX0" fmla="*/ 0 w 5098710"/>
              <a:gd name="connsiteY0" fmla="*/ 5170675 h 5170675"/>
              <a:gd name="connsiteX1" fmla="*/ 5098710 w 5098710"/>
              <a:gd name="connsiteY1" fmla="*/ 0 h 5170675"/>
              <a:gd name="connsiteX2" fmla="*/ 5086715 w 5098710"/>
              <a:gd name="connsiteY2" fmla="*/ 5164479 h 5170675"/>
              <a:gd name="connsiteX3" fmla="*/ 0 w 5098710"/>
              <a:gd name="connsiteY3" fmla="*/ 5170675 h 5170675"/>
              <a:gd name="connsiteX0" fmla="*/ 0 w 5098710"/>
              <a:gd name="connsiteY0" fmla="*/ 5144017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44017 h 5164479"/>
              <a:gd name="connsiteX0" fmla="*/ 0 w 5098710"/>
              <a:gd name="connsiteY0" fmla="*/ 5172533 h 5172533"/>
              <a:gd name="connsiteX1" fmla="*/ 5098710 w 5098710"/>
              <a:gd name="connsiteY1" fmla="*/ 0 h 5172533"/>
              <a:gd name="connsiteX2" fmla="*/ 5086715 w 5098710"/>
              <a:gd name="connsiteY2" fmla="*/ 5164479 h 5172533"/>
              <a:gd name="connsiteX3" fmla="*/ 0 w 5098710"/>
              <a:gd name="connsiteY3" fmla="*/ 5172533 h 5172533"/>
              <a:gd name="connsiteX0" fmla="*/ 0 w 5098710"/>
              <a:gd name="connsiteY0" fmla="*/ 5172533 h 5192997"/>
              <a:gd name="connsiteX1" fmla="*/ 5098710 w 5098710"/>
              <a:gd name="connsiteY1" fmla="*/ 0 h 5192997"/>
              <a:gd name="connsiteX2" fmla="*/ 5079667 w 5098710"/>
              <a:gd name="connsiteY2" fmla="*/ 5192997 h 5192997"/>
              <a:gd name="connsiteX3" fmla="*/ 0 w 5098710"/>
              <a:gd name="connsiteY3" fmla="*/ 5172533 h 5192997"/>
              <a:gd name="connsiteX0" fmla="*/ 0 w 5126905"/>
              <a:gd name="connsiteY0" fmla="*/ 5193920 h 5193920"/>
              <a:gd name="connsiteX1" fmla="*/ 5126905 w 5126905"/>
              <a:gd name="connsiteY1" fmla="*/ 0 h 5193920"/>
              <a:gd name="connsiteX2" fmla="*/ 5107862 w 5126905"/>
              <a:gd name="connsiteY2" fmla="*/ 5192997 h 5193920"/>
              <a:gd name="connsiteX3" fmla="*/ 0 w 5126905"/>
              <a:gd name="connsiteY3" fmla="*/ 5193920 h 5193920"/>
              <a:gd name="connsiteX0" fmla="*/ 0 w 5126905"/>
              <a:gd name="connsiteY0" fmla="*/ 5193920 h 5207255"/>
              <a:gd name="connsiteX1" fmla="*/ 5126905 w 5126905"/>
              <a:gd name="connsiteY1" fmla="*/ 0 h 5207255"/>
              <a:gd name="connsiteX2" fmla="*/ 5093765 w 5126905"/>
              <a:gd name="connsiteY2" fmla="*/ 5207255 h 5207255"/>
              <a:gd name="connsiteX3" fmla="*/ 0 w 5126905"/>
              <a:gd name="connsiteY3" fmla="*/ 5193920 h 5207255"/>
              <a:gd name="connsiteX0" fmla="*/ 0 w 5141002"/>
              <a:gd name="connsiteY0" fmla="*/ 5293727 h 5293727"/>
              <a:gd name="connsiteX1" fmla="*/ 5141002 w 5141002"/>
              <a:gd name="connsiteY1" fmla="*/ 0 h 5293727"/>
              <a:gd name="connsiteX2" fmla="*/ 5107862 w 5141002"/>
              <a:gd name="connsiteY2" fmla="*/ 5207255 h 5293727"/>
              <a:gd name="connsiteX3" fmla="*/ 0 w 5141002"/>
              <a:gd name="connsiteY3" fmla="*/ 5293727 h 5293727"/>
              <a:gd name="connsiteX0" fmla="*/ 0 w 5150761"/>
              <a:gd name="connsiteY0" fmla="*/ 5293727 h 5299933"/>
              <a:gd name="connsiteX1" fmla="*/ 5141002 w 5150761"/>
              <a:gd name="connsiteY1" fmla="*/ 0 h 5299933"/>
              <a:gd name="connsiteX2" fmla="*/ 5150154 w 5150761"/>
              <a:gd name="connsiteY2" fmla="*/ 5299933 h 5299933"/>
              <a:gd name="connsiteX3" fmla="*/ 0 w 5150761"/>
              <a:gd name="connsiteY3" fmla="*/ 5293727 h 5299933"/>
              <a:gd name="connsiteX0" fmla="*/ 0 w 5178956"/>
              <a:gd name="connsiteY0" fmla="*/ 5307985 h 5307985"/>
              <a:gd name="connsiteX1" fmla="*/ 5169196 w 5178956"/>
              <a:gd name="connsiteY1" fmla="*/ 0 h 5307985"/>
              <a:gd name="connsiteX2" fmla="*/ 5178348 w 5178956"/>
              <a:gd name="connsiteY2" fmla="*/ 5299933 h 5307985"/>
              <a:gd name="connsiteX3" fmla="*/ 0 w 5178956"/>
              <a:gd name="connsiteY3" fmla="*/ 5307985 h 5307985"/>
              <a:gd name="connsiteX0" fmla="*/ 0 w 5178955"/>
              <a:gd name="connsiteY0" fmla="*/ 5307985 h 5321320"/>
              <a:gd name="connsiteX1" fmla="*/ 5169196 w 5178955"/>
              <a:gd name="connsiteY1" fmla="*/ 0 h 5321320"/>
              <a:gd name="connsiteX2" fmla="*/ 5178347 w 5178955"/>
              <a:gd name="connsiteY2" fmla="*/ 5321320 h 5321320"/>
              <a:gd name="connsiteX3" fmla="*/ 0 w 5178955"/>
              <a:gd name="connsiteY3" fmla="*/ 5307985 h 5321320"/>
              <a:gd name="connsiteX0" fmla="*/ 0 w 5178955"/>
              <a:gd name="connsiteY0" fmla="*/ 5343630 h 5343630"/>
              <a:gd name="connsiteX1" fmla="*/ 5169196 w 5178955"/>
              <a:gd name="connsiteY1" fmla="*/ 0 h 5343630"/>
              <a:gd name="connsiteX2" fmla="*/ 5178347 w 5178955"/>
              <a:gd name="connsiteY2" fmla="*/ 5321320 h 5343630"/>
              <a:gd name="connsiteX3" fmla="*/ 0 w 5178955"/>
              <a:gd name="connsiteY3" fmla="*/ 5343630 h 5343630"/>
              <a:gd name="connsiteX0" fmla="*/ 0 w 5169196"/>
              <a:gd name="connsiteY0" fmla="*/ 5343630 h 5343630"/>
              <a:gd name="connsiteX1" fmla="*/ 5169196 w 5169196"/>
              <a:gd name="connsiteY1" fmla="*/ 0 h 5343630"/>
              <a:gd name="connsiteX2" fmla="*/ 5164250 w 5169196"/>
              <a:gd name="connsiteY2" fmla="*/ 5342707 h 5343630"/>
              <a:gd name="connsiteX3" fmla="*/ 0 w 5169196"/>
              <a:gd name="connsiteY3" fmla="*/ 5343630 h 534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9196" h="5343630">
                <a:moveTo>
                  <a:pt x="0" y="5343630"/>
                </a:moveTo>
                <a:lnTo>
                  <a:pt x="5169196" y="0"/>
                </a:lnTo>
                <a:cubicBezTo>
                  <a:pt x="5165198" y="1721493"/>
                  <a:pt x="5168248" y="3621214"/>
                  <a:pt x="5164250" y="5342707"/>
                </a:cubicBezTo>
                <a:lnTo>
                  <a:pt x="0" y="5343630"/>
                </a:lnTo>
                <a:close/>
              </a:path>
            </a:pathLst>
          </a:custGeom>
          <a:solidFill>
            <a:schemeClr val="accent2">
              <a:alpha val="47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8" name="Rectangle 1"/>
          <p:cNvSpPr>
            <a:spLocks/>
          </p:cNvSpPr>
          <p:nvPr/>
        </p:nvSpPr>
        <p:spPr bwMode="auto">
          <a:xfrm>
            <a:off x="648469" y="3960167"/>
            <a:ext cx="3312368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3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48470" y="4752255"/>
            <a:ext cx="3240359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55382930"/>
      </p:ext>
    </p:extLst>
  </p:cSld>
  <p:clrMapOvr>
    <a:masterClrMapping/>
  </p:clrMapOvr>
  <p:transition spd="slow" advTm="186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57496" y="39845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440800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081406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695085" y="39629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4" name="Text Placeholder 5"/>
          <p:cNvSpPr txBox="1">
            <a:spLocks/>
          </p:cNvSpPr>
          <p:nvPr/>
        </p:nvSpPr>
        <p:spPr>
          <a:xfrm>
            <a:off x="612066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</a:t>
            </a:r>
            <a:endParaRPr lang="en-US" altLang="zh-CN" sz="13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本描述</a:t>
            </a:r>
          </a:p>
        </p:txBody>
      </p:sp>
      <p:sp>
        <p:nvSpPr>
          <p:cNvPr id="95" name="Text Placeholder 5"/>
          <p:cNvSpPr txBox="1">
            <a:spLocks/>
          </p:cNvSpPr>
          <p:nvPr/>
        </p:nvSpPr>
        <p:spPr>
          <a:xfrm>
            <a:off x="3295370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</a:t>
            </a:r>
            <a:endParaRPr lang="en-US" altLang="zh-CN" sz="13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本描述</a:t>
            </a:r>
          </a:p>
        </p:txBody>
      </p:sp>
      <p:sp>
        <p:nvSpPr>
          <p:cNvPr id="96" name="Text Placeholder 5"/>
          <p:cNvSpPr txBox="1">
            <a:spLocks/>
          </p:cNvSpPr>
          <p:nvPr/>
        </p:nvSpPr>
        <p:spPr>
          <a:xfrm>
            <a:off x="5978673" y="4323866"/>
            <a:ext cx="2496282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单击此处添加副标题或详细文本描述</a:t>
            </a:r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8519349" y="4323866"/>
            <a:ext cx="2642288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</a:t>
            </a:r>
            <a:endParaRPr lang="en-US" altLang="zh-CN" sz="13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本描述</a:t>
            </a:r>
          </a:p>
        </p:txBody>
      </p:sp>
      <p:grpSp>
        <p:nvGrpSpPr>
          <p:cNvPr id="98" name="Group 7"/>
          <p:cNvGrpSpPr/>
          <p:nvPr/>
        </p:nvGrpSpPr>
        <p:grpSpPr>
          <a:xfrm>
            <a:off x="942656" y="1799927"/>
            <a:ext cx="1920497" cy="1919997"/>
            <a:chOff x="750524" y="1787639"/>
            <a:chExt cx="1439998" cy="1439998"/>
          </a:xfrm>
        </p:grpSpPr>
        <p:sp>
          <p:nvSpPr>
            <p:cNvPr id="99" name="Oval 35"/>
            <p:cNvSpPr>
              <a:spLocks noChangeAspect="1"/>
            </p:cNvSpPr>
            <p:nvPr/>
          </p:nvSpPr>
          <p:spPr>
            <a:xfrm rot="16200000">
              <a:off x="750524" y="17876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pic>
          <p:nvPicPr>
            <p:cNvPr id="100" name="Picture 2" descr="bulb.png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190750"/>
              <a:ext cx="458391" cy="666750"/>
            </a:xfrm>
            <a:prstGeom prst="rect">
              <a:avLst/>
            </a:prstGeom>
          </p:spPr>
        </p:pic>
      </p:grpSp>
      <p:grpSp>
        <p:nvGrpSpPr>
          <p:cNvPr id="101" name="Group 9"/>
          <p:cNvGrpSpPr/>
          <p:nvPr/>
        </p:nvGrpSpPr>
        <p:grpSpPr>
          <a:xfrm>
            <a:off x="3625960" y="1810843"/>
            <a:ext cx="1920497" cy="1919997"/>
            <a:chOff x="2762477" y="1795827"/>
            <a:chExt cx="1439998" cy="1439998"/>
          </a:xfrm>
        </p:grpSpPr>
        <p:sp>
          <p:nvSpPr>
            <p:cNvPr id="102" name="Oval 34"/>
            <p:cNvSpPr>
              <a:spLocks noChangeAspect="1"/>
            </p:cNvSpPr>
            <p:nvPr/>
          </p:nvSpPr>
          <p:spPr>
            <a:xfrm rot="16200000">
              <a:off x="2762477" y="1795827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3" name="Picture 3" descr="like.png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114550"/>
              <a:ext cx="685800" cy="685800"/>
            </a:xfrm>
            <a:prstGeom prst="rect">
              <a:avLst/>
            </a:prstGeom>
          </p:spPr>
        </p:pic>
      </p:grpSp>
      <p:grpSp>
        <p:nvGrpSpPr>
          <p:cNvPr id="104" name="Group 8"/>
          <p:cNvGrpSpPr/>
          <p:nvPr/>
        </p:nvGrpSpPr>
        <p:grpSpPr>
          <a:xfrm>
            <a:off x="6266566" y="1810995"/>
            <a:ext cx="1920497" cy="1919997"/>
            <a:chOff x="4742418" y="1795939"/>
            <a:chExt cx="1439998" cy="1439998"/>
          </a:xfrm>
        </p:grpSpPr>
        <p:sp>
          <p:nvSpPr>
            <p:cNvPr id="105" name="Oval 33"/>
            <p:cNvSpPr>
              <a:spLocks noChangeAspect="1"/>
            </p:cNvSpPr>
            <p:nvPr/>
          </p:nvSpPr>
          <p:spPr>
            <a:xfrm rot="16200000">
              <a:off x="4742418" y="17959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6" name="Picture 5" descr="paperplane.png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2190750"/>
              <a:ext cx="590550" cy="590550"/>
            </a:xfrm>
            <a:prstGeom prst="rect">
              <a:avLst/>
            </a:prstGeom>
          </p:spPr>
        </p:pic>
      </p:grpSp>
      <p:grpSp>
        <p:nvGrpSpPr>
          <p:cNvPr id="107" name="Group 10"/>
          <p:cNvGrpSpPr/>
          <p:nvPr/>
        </p:nvGrpSpPr>
        <p:grpSpPr>
          <a:xfrm>
            <a:off x="8880245" y="1810995"/>
            <a:ext cx="1920497" cy="1919997"/>
            <a:chOff x="6721801" y="1795939"/>
            <a:chExt cx="1439998" cy="1439998"/>
          </a:xfrm>
        </p:grpSpPr>
        <p:sp>
          <p:nvSpPr>
            <p:cNvPr id="108" name="Oval 32"/>
            <p:cNvSpPr>
              <a:spLocks noChangeAspect="1"/>
            </p:cNvSpPr>
            <p:nvPr/>
          </p:nvSpPr>
          <p:spPr>
            <a:xfrm rot="16200000">
              <a:off x="6721801" y="1795939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9" name="Picture 6" descr="note.png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2266950"/>
              <a:ext cx="609600" cy="571500"/>
            </a:xfrm>
            <a:prstGeom prst="rect">
              <a:avLst/>
            </a:prstGeom>
          </p:spPr>
        </p:pic>
      </p:grpSp>
      <p:sp>
        <p:nvSpPr>
          <p:cNvPr id="110" name="Content Placeholder 2"/>
          <p:cNvSpPr txBox="1">
            <a:spLocks/>
          </p:cNvSpPr>
          <p:nvPr/>
        </p:nvSpPr>
        <p:spPr>
          <a:xfrm>
            <a:off x="1070708" y="4949382"/>
            <a:ext cx="9514865" cy="648072"/>
          </a:xfrm>
          <a:prstGeom prst="rect">
            <a:avLst/>
          </a:prstGeom>
        </p:spPr>
        <p:txBody>
          <a:bodyPr vert="horz" lIns="91229" tIns="45614" rIns="91229" bIns="456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CADE4">
                  <a:lumMod val="75000"/>
                </a:srgbClr>
              </a:buClr>
            </a:pP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en-US" sz="1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itle 1"/>
          <p:cNvSpPr txBox="1">
            <a:spLocks/>
          </p:cNvSpPr>
          <p:nvPr/>
        </p:nvSpPr>
        <p:spPr>
          <a:xfrm>
            <a:off x="288429" y="215751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12" name="Subtitle 2"/>
          <p:cNvSpPr txBox="1">
            <a:spLocks/>
          </p:cNvSpPr>
          <p:nvPr/>
        </p:nvSpPr>
        <p:spPr>
          <a:xfrm>
            <a:off x="289105" y="827420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500" dirty="0">
              <a:solidFill>
                <a:srgbClr val="7979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1946182"/>
      </p:ext>
    </p:extLst>
  </p:cSld>
  <p:clrMapOvr>
    <a:masterClrMapping/>
  </p:clrMapOvr>
  <p:transition spd="slow" advTm="229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110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3817920" y="4004198"/>
            <a:ext cx="3915355" cy="388017"/>
          </a:xfrm>
          <a:prstGeom prst="rect">
            <a:avLst/>
          </a:prstGeom>
        </p:spPr>
        <p:txBody>
          <a:bodyPr wrap="none" lIns="109944" tIns="54972" rIns="109944" bIns="54972">
            <a:spAutoFit/>
          </a:bodyPr>
          <a:lstStyle/>
          <a:p>
            <a:pPr defTabSz="1176924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输入你的文本内容输入你的文本内容</a:t>
            </a:r>
            <a:endParaRPr lang="id-ID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2736" y="3503395"/>
            <a:ext cx="4325723" cy="603460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某某企业年终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60024" y="2159967"/>
            <a:ext cx="4231146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en-US" altLang="zh-CN" sz="7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35"/>
          <p:cNvCxnSpPr/>
          <p:nvPr/>
        </p:nvCxnSpPr>
        <p:spPr>
          <a:xfrm>
            <a:off x="2664693" y="2087959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6"/>
          <p:cNvCxnSpPr/>
          <p:nvPr/>
        </p:nvCxnSpPr>
        <p:spPr>
          <a:xfrm>
            <a:off x="2664693" y="3399575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257256"/>
      </p:ext>
    </p:extLst>
  </p:cSld>
  <p:clrMapOvr>
    <a:masterClrMapping/>
  </p:clrMapOvr>
  <p:transition spd="slow" advTm="28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10" grpId="0"/>
      <p:bldP spid="11" grpId="0"/>
    </p:bld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直角三角形 89"/>
          <p:cNvSpPr/>
          <p:nvPr/>
        </p:nvSpPr>
        <p:spPr>
          <a:xfrm rot="16200000" flipH="1">
            <a:off x="2" y="-274"/>
            <a:ext cx="997092" cy="997095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91" name="直角三角形 90"/>
          <p:cNvSpPr/>
          <p:nvPr/>
        </p:nvSpPr>
        <p:spPr>
          <a:xfrm rot="18900000" flipH="1">
            <a:off x="652087" y="466593"/>
            <a:ext cx="712843" cy="712843"/>
          </a:xfrm>
          <a:prstGeom prst="rtTriangle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3F3F3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24711" y="801625"/>
            <a:ext cx="1991307" cy="1502357"/>
            <a:chOff x="1222874" y="781988"/>
            <a:chExt cx="1991307" cy="1502357"/>
          </a:xfrm>
          <a:blipFill dpi="0" rotWithShape="1">
            <a:blip r:embed="rId4"/>
            <a:srcRect/>
            <a:stretch>
              <a:fillRect r="-23000"/>
            </a:stretch>
          </a:blipFill>
        </p:grpSpPr>
        <p:grpSp>
          <p:nvGrpSpPr>
            <p:cNvPr id="93" name="组合 92"/>
            <p:cNvGrpSpPr/>
            <p:nvPr/>
          </p:nvGrpSpPr>
          <p:grpSpPr>
            <a:xfrm>
              <a:off x="1222874" y="781988"/>
              <a:ext cx="1315960" cy="1502357"/>
              <a:chOff x="1222874" y="781988"/>
              <a:chExt cx="1315960" cy="1502357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3500000" flipH="1">
                <a:off x="1222874" y="781988"/>
                <a:ext cx="1090167" cy="1090167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10800000" flipH="1">
                <a:off x="1598099" y="1343610"/>
                <a:ext cx="940735" cy="94073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94" name="直角三角形 93"/>
            <p:cNvSpPr/>
            <p:nvPr/>
          </p:nvSpPr>
          <p:spPr>
            <a:xfrm rot="2700000">
              <a:off x="2222058" y="1497203"/>
              <a:ext cx="633552" cy="63355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5400000">
              <a:off x="2568597" y="1616386"/>
              <a:ext cx="645585" cy="645582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53299" y="888704"/>
            <a:ext cx="2182027" cy="1710837"/>
            <a:chOff x="2853299" y="888704"/>
            <a:chExt cx="2182027" cy="1710837"/>
          </a:xfrm>
          <a:blipFill dpi="0" rotWithShape="1">
            <a:blip r:embed="rId5"/>
            <a:srcRect/>
            <a:stretch>
              <a:fillRect/>
            </a:stretch>
          </a:blipFill>
        </p:grpSpPr>
        <p:grpSp>
          <p:nvGrpSpPr>
            <p:cNvPr id="99" name="组合 98"/>
            <p:cNvGrpSpPr/>
            <p:nvPr/>
          </p:nvGrpSpPr>
          <p:grpSpPr>
            <a:xfrm>
              <a:off x="2853299" y="888704"/>
              <a:ext cx="2182027" cy="1710837"/>
              <a:chOff x="2853299" y="888704"/>
              <a:chExt cx="2182027" cy="1710837"/>
            </a:xfrm>
            <a:grpFill/>
          </p:grpSpPr>
          <p:sp>
            <p:nvSpPr>
              <p:cNvPr id="101" name="直角三角形 100"/>
              <p:cNvSpPr/>
              <p:nvPr/>
            </p:nvSpPr>
            <p:spPr>
              <a:xfrm rot="8100000">
                <a:off x="2853299" y="1801336"/>
                <a:ext cx="798208" cy="79820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2700000">
                <a:off x="3568061" y="888706"/>
                <a:ext cx="1467267" cy="146726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0" name="直角三角形 99"/>
            <p:cNvSpPr/>
            <p:nvPr/>
          </p:nvSpPr>
          <p:spPr>
            <a:xfrm rot="18900000" flipH="1">
              <a:off x="3941769" y="1755634"/>
              <a:ext cx="752534" cy="75253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39332" y="1736132"/>
            <a:ext cx="1196768" cy="1446768"/>
            <a:chOff x="4223767" y="1683163"/>
            <a:chExt cx="1196768" cy="1446768"/>
          </a:xfrm>
          <a:blipFill>
            <a:blip r:embed="rId6"/>
            <a:stretch>
              <a:fillRect/>
            </a:stretch>
          </a:blipFill>
        </p:grpSpPr>
        <p:sp>
          <p:nvSpPr>
            <p:cNvPr id="104" name="直角三角形 103"/>
            <p:cNvSpPr/>
            <p:nvPr/>
          </p:nvSpPr>
          <p:spPr>
            <a:xfrm rot="5400000" flipH="1" flipV="1">
              <a:off x="4223767" y="1683163"/>
              <a:ext cx="928611" cy="928611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  <p:sp>
          <p:nvSpPr>
            <p:cNvPr id="105" name="直角三角形 104"/>
            <p:cNvSpPr/>
            <p:nvPr/>
          </p:nvSpPr>
          <p:spPr>
            <a:xfrm rot="8100000" flipH="1" flipV="1">
              <a:off x="4429100" y="2138496"/>
              <a:ext cx="991435" cy="99143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23634" y="2493401"/>
            <a:ext cx="2555154" cy="2114838"/>
            <a:chOff x="5175988" y="2412908"/>
            <a:chExt cx="2555154" cy="2114838"/>
          </a:xfrm>
          <a:blipFill>
            <a:blip r:embed="rId7"/>
            <a:stretch>
              <a:fillRect/>
            </a:stretch>
          </a:blipFill>
        </p:grpSpPr>
        <p:grpSp>
          <p:nvGrpSpPr>
            <p:cNvPr id="107" name="组合 106"/>
            <p:cNvGrpSpPr/>
            <p:nvPr/>
          </p:nvGrpSpPr>
          <p:grpSpPr>
            <a:xfrm>
              <a:off x="5175988" y="2412908"/>
              <a:ext cx="2230412" cy="2079715"/>
              <a:chOff x="5175988" y="2412908"/>
              <a:chExt cx="2230412" cy="2079715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3500000" flipH="1">
                <a:off x="6686405" y="3913392"/>
                <a:ext cx="579231" cy="579231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5175988" y="2412908"/>
                <a:ext cx="1847733" cy="184773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5400000">
                <a:off x="6545738" y="3342345"/>
                <a:ext cx="860663" cy="860660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8" name="直角三角形 107"/>
            <p:cNvSpPr/>
            <p:nvPr/>
          </p:nvSpPr>
          <p:spPr>
            <a:xfrm rot="16200000" flipH="1">
              <a:off x="6976071" y="3772674"/>
              <a:ext cx="755070" cy="755073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993285" y="3864761"/>
            <a:ext cx="1716750" cy="1343101"/>
            <a:chOff x="7795009" y="3749884"/>
            <a:chExt cx="1716750" cy="1343101"/>
          </a:xfrm>
          <a:blipFill dpi="0" rotWithShape="1">
            <a:blip r:embed="rId8"/>
            <a:srcRect/>
            <a:stretch>
              <a:fillRect l="-28000" r="-44000"/>
            </a:stretch>
          </a:blipFill>
        </p:grpSpPr>
        <p:sp>
          <p:nvSpPr>
            <p:cNvPr id="113" name="直角三角形 112"/>
            <p:cNvSpPr/>
            <p:nvPr/>
          </p:nvSpPr>
          <p:spPr>
            <a:xfrm rot="5400000">
              <a:off x="7795008" y="3749885"/>
              <a:ext cx="1158462" cy="115845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2700000">
              <a:off x="8421047" y="4002274"/>
              <a:ext cx="1090713" cy="109071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194547" y="4669401"/>
            <a:ext cx="2356344" cy="1810774"/>
            <a:chOff x="9147597" y="4624848"/>
            <a:chExt cx="2460809" cy="1891052"/>
          </a:xfrm>
          <a:blipFill>
            <a:blip r:embed="rId9"/>
            <a:stretch>
              <a:fillRect l="-28000" r="-44000"/>
            </a:stretch>
          </a:blipFill>
        </p:grpSpPr>
        <p:sp>
          <p:nvSpPr>
            <p:cNvPr id="116" name="直角三角形 115"/>
            <p:cNvSpPr/>
            <p:nvPr/>
          </p:nvSpPr>
          <p:spPr>
            <a:xfrm>
              <a:off x="9147597" y="4624848"/>
              <a:ext cx="755073" cy="755076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  <p:sp>
          <p:nvSpPr>
            <p:cNvPr id="117" name="直角三角形 116"/>
            <p:cNvSpPr/>
            <p:nvPr/>
          </p:nvSpPr>
          <p:spPr>
            <a:xfrm rot="10800000">
              <a:off x="9522726" y="4973549"/>
              <a:ext cx="640525" cy="64052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0800000" flipH="1" flipV="1">
              <a:off x="10179885" y="5087376"/>
              <a:ext cx="1428521" cy="142852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3F3F3F"/>
                </a:solidFill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 rot="2734996">
            <a:off x="4637297" y="1220512"/>
            <a:ext cx="279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id-ID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Subtitle 9"/>
          <p:cNvSpPr txBox="1">
            <a:spLocks/>
          </p:cNvSpPr>
          <p:nvPr/>
        </p:nvSpPr>
        <p:spPr>
          <a:xfrm rot="16200000">
            <a:off x="392960" y="2120489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 rot="5400000">
            <a:off x="-381826" y="2862081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2" name="Subtitle 9"/>
          <p:cNvSpPr txBox="1">
            <a:spLocks/>
          </p:cNvSpPr>
          <p:nvPr/>
        </p:nvSpPr>
        <p:spPr>
          <a:xfrm rot="16200000">
            <a:off x="2697223" y="292433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</a:rPr>
              <a:t>工作完成情况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 rot="5400000">
            <a:off x="1922437" y="366592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COMPLETION</a:t>
            </a:r>
          </a:p>
        </p:txBody>
      </p:sp>
      <p:sp>
        <p:nvSpPr>
          <p:cNvPr id="124" name="Subtitle 9"/>
          <p:cNvSpPr txBox="1">
            <a:spLocks/>
          </p:cNvSpPr>
          <p:nvPr/>
        </p:nvSpPr>
        <p:spPr>
          <a:xfrm rot="16200000">
            <a:off x="9049311" y="378672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defTabSz="914400"/>
            <a:r>
              <a:rPr lang="zh-CN" altLang="en-US" b="1" kern="3000" spc="30" dirty="0">
                <a:solidFill>
                  <a:srgbClr val="008000"/>
                </a:solidFill>
              </a:rPr>
              <a:t>明年工作计划</a:t>
            </a:r>
            <a:endParaRPr lang="en-US" altLang="zh-CN" b="1" kern="3000" spc="30" dirty="0">
              <a:solidFill>
                <a:srgbClr val="00800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5400000">
            <a:off x="8274525" y="395395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6" name="Subtitle 9"/>
          <p:cNvSpPr txBox="1">
            <a:spLocks/>
          </p:cNvSpPr>
          <p:nvPr/>
        </p:nvSpPr>
        <p:spPr>
          <a:xfrm rot="16200000">
            <a:off x="7377743" y="257559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6618341" y="251379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SHORTCOMINGS</a:t>
            </a:r>
          </a:p>
        </p:txBody>
      </p:sp>
      <p:sp>
        <p:nvSpPr>
          <p:cNvPr id="128" name="Subtitle 9"/>
          <p:cNvSpPr txBox="1">
            <a:spLocks/>
          </p:cNvSpPr>
          <p:nvPr/>
        </p:nvSpPr>
        <p:spPr>
          <a:xfrm rot="16200000">
            <a:off x="4512807" y="417464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29" name="TextBox 128"/>
          <p:cNvSpPr txBox="1"/>
          <p:nvPr/>
        </p:nvSpPr>
        <p:spPr>
          <a:xfrm rot="5400000">
            <a:off x="3738021" y="491623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</p:spTree>
    <p:extLst>
      <p:ext uri="{BB962C8B-B14F-4D97-AF65-F5344CB8AC3E}">
        <p14:creationId xmlns:p14="http://schemas.microsoft.com/office/powerpoint/2010/main" val="1471356427"/>
      </p:ext>
    </p:extLst>
  </p:cSld>
  <p:clrMapOvr>
    <a:masterClrMapping/>
  </p:clrMapOvr>
  <p:transition spd="slow" advTm="494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1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01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zh-CN" altLang="en-US" sz="4000" b="1" kern="0" dirty="0">
                <a:solidFill>
                  <a:srgbClr val="FFFFFF"/>
                </a:solidFill>
              </a:rPr>
              <a:t>年度工作概述</a:t>
            </a:r>
            <a:endParaRPr lang="en-US" altLang="zh-CN" sz="4000" b="1" kern="0" dirty="0">
              <a:solidFill>
                <a:srgbClr val="FFFFFF"/>
              </a:solidFill>
            </a:endParaRPr>
          </a:p>
          <a:p>
            <a:pPr algn="l">
              <a:defRPr/>
            </a:pPr>
            <a:r>
              <a:rPr lang="en-US" altLang="zh-CN" sz="3200" kern="0" dirty="0">
                <a:solidFill>
                  <a:srgbClr val="FFFFFF"/>
                </a:solidFill>
              </a:rPr>
              <a:t>ANNUAL WORK SUMMARY</a:t>
            </a:r>
            <a:endParaRPr lang="en-US" sz="3200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04473"/>
      </p:ext>
    </p:extLst>
  </p:cSld>
  <p:clrMapOvr>
    <a:masterClrMapping/>
  </p:clrMapOvr>
  <p:transition spd="slow" advTm="260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build="allAtOnce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5937355" y="2231975"/>
            <a:ext cx="647145" cy="647145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6125053" y="2396478"/>
            <a:ext cx="357634" cy="31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5937355" y="3096998"/>
            <a:ext cx="647145" cy="647145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6155095" y="3261501"/>
            <a:ext cx="297549" cy="318136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endParaRPr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5937355" y="3960167"/>
            <a:ext cx="647145" cy="647145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6179104" y="4145380"/>
            <a:ext cx="281224" cy="28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5941182" y="4753182"/>
            <a:ext cx="647145" cy="647145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6177789" y="4945498"/>
            <a:ext cx="164318" cy="29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0442" y="2450080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0443" y="2231975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0444" y="3283014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0445" y="3064909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0443" y="4128648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20444" y="3910543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0441" y="4944231"/>
            <a:ext cx="35931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0442" y="4726126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7416" y="2087959"/>
            <a:ext cx="5270324" cy="35335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3601581"/>
      </p:ext>
    </p:extLst>
  </p:cSld>
  <p:clrMapOvr>
    <a:masterClrMapping/>
  </p:clrMapOvr>
  <p:transition spd="slow" advTm="209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1163768" y="323271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9787240" y="251540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7823941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5631089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3396822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1203969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120396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3396821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563108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7823941" y="3352023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10321" y="2225145"/>
            <a:ext cx="521998" cy="521999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1204438" y="2214202"/>
            <a:ext cx="521998" cy="521999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5615736" y="2225145"/>
            <a:ext cx="521998" cy="521999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7837441" y="2225145"/>
            <a:ext cx="521998" cy="521999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9919558" y="3626029"/>
            <a:ext cx="521998" cy="521999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7713675" y="3626029"/>
            <a:ext cx="521998" cy="521999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5476999" y="3626029"/>
            <a:ext cx="521998" cy="521999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3284389" y="3626029"/>
            <a:ext cx="521998" cy="521999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25924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30578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36235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40889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93312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7966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03623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08277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31320" y="4892496"/>
            <a:ext cx="91102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56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7933357"/>
      </p:ext>
    </p:extLst>
  </p:cSld>
  <p:clrMapOvr>
    <a:masterClrMapping/>
  </p:clrMapOvr>
  <p:transition spd="slow" advTm="409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4359155" y="2400303"/>
            <a:ext cx="2902468" cy="2903526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2231772" y="3477570"/>
            <a:ext cx="7165560" cy="39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3406358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6604867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3406358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6604867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4364979" y="2402098"/>
            <a:ext cx="1745120" cy="1449341"/>
            <a:chOff x="4658741" y="2739962"/>
            <a:chExt cx="1745120" cy="1449341"/>
          </a:xfrm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4364979" y="3555843"/>
            <a:ext cx="1451660" cy="1747458"/>
            <a:chOff x="4658741" y="3893707"/>
            <a:chExt cx="1451660" cy="1747458"/>
          </a:xfrm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no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5812391" y="2398722"/>
            <a:ext cx="1451615" cy="1742815"/>
            <a:chOff x="6106153" y="2736586"/>
            <a:chExt cx="1451615" cy="1742815"/>
          </a:xfrm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520018" y="3849317"/>
            <a:ext cx="1745115" cy="1453984"/>
            <a:chOff x="5813780" y="4187181"/>
            <a:chExt cx="1745115" cy="1453984"/>
          </a:xfrm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8092776" y="2125055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>
                <a:solidFill>
                  <a:srgbClr val="008000"/>
                </a:solidFill>
                <a:latin typeface="微软雅黑"/>
                <a:ea typeface="微软雅黑"/>
              </a:rPr>
              <a:t> 03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91438" y="4363542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8092776" y="4046171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>
                <a:solidFill>
                  <a:srgbClr val="008000"/>
                </a:solidFill>
                <a:latin typeface="微软雅黑"/>
                <a:ea typeface="微软雅黑"/>
              </a:rPr>
              <a:t> 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1216338" y="212505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>
                <a:solidFill>
                  <a:srgbClr val="008000"/>
                </a:solidFill>
                <a:latin typeface="微软雅黑"/>
                <a:ea typeface="微软雅黑"/>
              </a:rPr>
              <a:t> 01</a:t>
            </a: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1249132" y="4046171"/>
            <a:ext cx="2284400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>
                <a:solidFill>
                  <a:srgbClr val="008000"/>
                </a:solidFill>
                <a:latin typeface="微软雅黑"/>
                <a:ea typeface="微软雅黑"/>
              </a:rPr>
              <a:t> 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56243" y="2460798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51534" y="4323074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339" y="2420330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44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5063395"/>
      </p:ext>
    </p:extLst>
  </p:cSld>
  <p:clrMapOvr>
    <a:masterClrMapping/>
  </p:clrMapOvr>
  <p:transition spd="slow" advTm="380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5" grpId="0" build="p"/>
      <p:bldP spid="36" grpId="0"/>
      <p:bldP spid="37" grpId="0" build="p"/>
      <p:bldP spid="38" grpId="0" build="p"/>
      <p:bldP spid="39" grpId="0" build="p"/>
      <p:bldP spid="40" grpId="0"/>
      <p:bldP spid="41" grpId="0"/>
      <p:bldP spid="42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1362"/>
          <a:stretch/>
        </p:blipFill>
        <p:spPr bwMode="auto">
          <a:xfrm>
            <a:off x="1337926" y="1968241"/>
            <a:ext cx="9031623" cy="219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>
            <a:spLocks/>
          </p:cNvSpPr>
          <p:nvPr/>
        </p:nvSpPr>
        <p:spPr bwMode="auto">
          <a:xfrm rot="16200000">
            <a:off x="1358347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dirty="0">
              <a:solidFill>
                <a:srgbClr val="008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AutoShape 16"/>
          <p:cNvSpPr>
            <a:spLocks/>
          </p:cNvSpPr>
          <p:nvPr/>
        </p:nvSpPr>
        <p:spPr bwMode="auto">
          <a:xfrm rot="16200000">
            <a:off x="5886912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533" y="2638008"/>
            <a:ext cx="1056190" cy="88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1341675" y="4368305"/>
            <a:ext cx="1974356" cy="1104030"/>
            <a:chOff x="0" y="0"/>
            <a:chExt cx="2632" cy="1472"/>
          </a:xfrm>
        </p:grpSpPr>
        <p:sp>
          <p:nvSpPr>
            <p:cNvPr id="13" name="Rectangle 19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4" name="Rectangle 20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3610084" y="4368305"/>
            <a:ext cx="1974356" cy="1104030"/>
            <a:chOff x="0" y="0"/>
            <a:chExt cx="2632" cy="1472"/>
          </a:xfrm>
        </p:grpSpPr>
        <p:sp>
          <p:nvSpPr>
            <p:cNvPr id="16" name="Rectangle 22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23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5884494" y="4368305"/>
            <a:ext cx="1974356" cy="1104030"/>
            <a:chOff x="0" y="0"/>
            <a:chExt cx="2632" cy="1472"/>
          </a:xfrm>
        </p:grpSpPr>
        <p:sp>
          <p:nvSpPr>
            <p:cNvPr id="19" name="Rectangle 25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26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1" name="Group 27"/>
          <p:cNvGrpSpPr>
            <a:grpSpLocks/>
          </p:cNvGrpSpPr>
          <p:nvPr/>
        </p:nvGrpSpPr>
        <p:grpSpPr bwMode="auto">
          <a:xfrm>
            <a:off x="8152902" y="4368305"/>
            <a:ext cx="1974356" cy="1104030"/>
            <a:chOff x="0" y="0"/>
            <a:chExt cx="2632" cy="1472"/>
          </a:xfrm>
        </p:grpSpPr>
        <p:sp>
          <p:nvSpPr>
            <p:cNvPr id="22" name="Rectangle 28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9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16" y="2711511"/>
            <a:ext cx="1314237" cy="7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385" y="2632758"/>
            <a:ext cx="684123" cy="89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056" y="2634258"/>
            <a:ext cx="536347" cy="8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28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SUMMARY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7527607"/>
      </p:ext>
    </p:extLst>
  </p:cSld>
  <p:clrMapOvr>
    <a:masterClrMapping/>
  </p:clrMapOvr>
  <p:transition spd="slow" advTm="162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自定义 199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008000"/>
      </a:accent2>
      <a:accent3>
        <a:srgbClr val="008000"/>
      </a:accent3>
      <a:accent4>
        <a:srgbClr val="008000"/>
      </a:accent4>
      <a:accent5>
        <a:srgbClr val="008000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3054</Words>
  <Application>Microsoft Office PowerPoint</Application>
  <PresentationFormat>自定义</PresentationFormat>
  <Paragraphs>348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8" baseType="lpstr">
      <vt:lpstr>Bebas Neue</vt:lpstr>
      <vt:lpstr>Gill Sans</vt:lpstr>
      <vt:lpstr>Helvetica Light</vt:lpstr>
      <vt:lpstr>Kontrapunkt Bob Bold</vt:lpstr>
      <vt:lpstr>Lato Light</vt:lpstr>
      <vt:lpstr>Lato Regular</vt:lpstr>
      <vt:lpstr>Open Sans</vt:lpstr>
      <vt:lpstr>Open Sans Condensed Light</vt:lpstr>
      <vt:lpstr>Open Sans Light</vt:lpstr>
      <vt:lpstr>方正兰亭纤黑简体</vt:lpstr>
      <vt:lpstr>宋体</vt:lpstr>
      <vt:lpstr>Arial</vt:lpstr>
      <vt:lpstr>Calibri</vt:lpstr>
      <vt:lpstr>Franklin Gothic Demi</vt:lpstr>
      <vt:lpstr>微软雅黑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常董</dc:creator>
  <cp:lastModifiedBy>Administrator</cp:lastModifiedBy>
  <cp:revision>7</cp:revision>
  <dcterms:created xsi:type="dcterms:W3CDTF">2015-03-06T06:10:47Z</dcterms:created>
  <dcterms:modified xsi:type="dcterms:W3CDTF">2018-07-23T11:40:36Z</dcterms:modified>
</cp:coreProperties>
</file>